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33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6838950" cy="947261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80" d="100"/>
          <a:sy n="80" d="100"/>
        </p:scale>
        <p:origin x="-1668" y="1656"/>
      </p:cViewPr>
      <p:guideLst>
        <p:guide orient="horz" pos="2984"/>
        <p:guide pos="21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C45A5-B69A-49EA-91B7-3075F7FA49C8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720725"/>
            <a:ext cx="26003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30F25-759B-479E-9CF9-313869CB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30F25-759B-479E-9CF9-313869CB1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30F25-759B-479E-9CF9-313869CB1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8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21" y="2942652"/>
            <a:ext cx="5813108" cy="20304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843" y="5367814"/>
            <a:ext cx="4787265" cy="2420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8239" y="379345"/>
            <a:ext cx="1538764" cy="80824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948" y="379345"/>
            <a:ext cx="4502309" cy="80824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30" y="6087032"/>
            <a:ext cx="5813108" cy="18813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230" y="4014900"/>
            <a:ext cx="5813108" cy="20721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48" y="2210278"/>
            <a:ext cx="3020536" cy="625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6466" y="2210278"/>
            <a:ext cx="3020536" cy="625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48" y="2120375"/>
            <a:ext cx="3021724" cy="8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48" y="3004046"/>
            <a:ext cx="3021724" cy="5457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4093" y="2120375"/>
            <a:ext cx="3022911" cy="8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4093" y="3004046"/>
            <a:ext cx="3022911" cy="5457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9" y="377150"/>
            <a:ext cx="2249967" cy="16050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840" y="377152"/>
            <a:ext cx="3823163" cy="8084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949" y="1982234"/>
            <a:ext cx="2249967" cy="64795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82" y="6630829"/>
            <a:ext cx="4103370" cy="7828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482" y="846396"/>
            <a:ext cx="4103370" cy="5683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0482" y="7413638"/>
            <a:ext cx="4103370" cy="11117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948" y="379344"/>
            <a:ext cx="6155055" cy="157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48" y="2210278"/>
            <a:ext cx="6155055" cy="625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1947" y="8779711"/>
            <a:ext cx="1595755" cy="504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6641" y="8779711"/>
            <a:ext cx="2165668" cy="504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1248" y="8779711"/>
            <a:ext cx="1595755" cy="504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38950" cy="94726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JPP - SPONDYLOSCOPE - ALL\sv0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" y="40217"/>
            <a:ext cx="6832433" cy="94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50" y="392906"/>
            <a:ext cx="6172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err="1">
                <a:solidFill>
                  <a:srgbClr val="FF0000"/>
                </a:solidFill>
              </a:rPr>
              <a:t>आर्चीबाल्ड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हिगिंस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नया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रोमांच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800" dirty="0" err="1">
                <a:solidFill>
                  <a:srgbClr val="0070C0"/>
                </a:solidFill>
              </a:rPr>
              <a:t>स्पोंडिलोस्कोप</a:t>
            </a:r>
            <a:endParaRPr lang="en-US" sz="2800" dirty="0">
              <a:solidFill>
                <a:srgbClr val="0070C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dirty="0" err="1"/>
              <a:t>जीन-पियरे</a:t>
            </a:r>
            <a:r>
              <a:rPr lang="en-US" dirty="0"/>
              <a:t> </a:t>
            </a:r>
            <a:r>
              <a:rPr lang="en-US" dirty="0" err="1" smtClean="0"/>
              <a:t>पेटिट</a:t>
            </a:r>
            <a:endParaRPr lang="en-US" dirty="0" smtClean="0"/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4075" y="2552201"/>
            <a:ext cx="34194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/>
              <a:t>मैं</a:t>
            </a:r>
            <a:r>
              <a:rPr lang="en-US" dirty="0"/>
              <a:t> </a:t>
            </a:r>
            <a:r>
              <a:rPr lang="en-US" dirty="0" err="1"/>
              <a:t>आपको</a:t>
            </a:r>
            <a:r>
              <a:rPr lang="en-US" dirty="0"/>
              <a:t> </a:t>
            </a:r>
            <a:r>
              <a:rPr lang="en-US" dirty="0" err="1" smtClean="0"/>
              <a:t>बता</a:t>
            </a:r>
            <a:r>
              <a:rPr lang="hi-IN" dirty="0" smtClean="0"/>
              <a:t>ना</a:t>
            </a:r>
            <a:r>
              <a:rPr lang="en-US" dirty="0" smtClean="0"/>
              <a:t> </a:t>
            </a:r>
            <a:r>
              <a:rPr lang="hi-IN" dirty="0" smtClean="0"/>
              <a:t>चाह</a:t>
            </a:r>
            <a:r>
              <a:rPr lang="en-US" dirty="0" err="1"/>
              <a:t>ता</a:t>
            </a:r>
            <a:r>
              <a:rPr lang="en-US" dirty="0"/>
              <a:t> </a:t>
            </a:r>
            <a:r>
              <a:rPr lang="en-US" dirty="0" err="1"/>
              <a:t>हूं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i-IN" dirty="0" smtClean="0"/>
              <a:t>कि</a:t>
            </a:r>
            <a:r>
              <a:rPr lang="en-US" dirty="0" smtClean="0"/>
              <a:t> </a:t>
            </a:r>
            <a:r>
              <a:rPr lang="hi-IN" dirty="0" smtClean="0"/>
              <a:t>मानव</a:t>
            </a:r>
            <a:r>
              <a:rPr lang="en-US" dirty="0" smtClean="0"/>
              <a:t> </a:t>
            </a:r>
            <a:r>
              <a:rPr lang="hi-IN" dirty="0" smtClean="0"/>
              <a:t>शरीर</a:t>
            </a:r>
            <a:r>
              <a:rPr lang="en-US" dirty="0" smtClean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अद्भुत</a:t>
            </a:r>
            <a:r>
              <a:rPr lang="en-US" dirty="0"/>
              <a:t> </a:t>
            </a:r>
            <a:r>
              <a:rPr lang="en-US" dirty="0" err="1"/>
              <a:t>मशीन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391" y="8470106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>
                <a:solidFill>
                  <a:srgbClr val="FF0000"/>
                </a:solidFill>
              </a:rPr>
              <a:t>हिंदी </a:t>
            </a:r>
            <a:r>
              <a:rPr lang="hi-IN" dirty="0" smtClean="0">
                <a:solidFill>
                  <a:srgbClr val="FF0000"/>
                </a:solidFill>
              </a:rPr>
              <a:t>अनुवाद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i-IN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i-IN" dirty="0" smtClean="0">
                <a:solidFill>
                  <a:srgbClr val="FF0000"/>
                </a:solidFill>
              </a:rPr>
              <a:t>अरविन्द </a:t>
            </a:r>
            <a:r>
              <a:rPr lang="hi-IN" dirty="0">
                <a:solidFill>
                  <a:srgbClr val="FF0000"/>
                </a:solidFill>
              </a:rPr>
              <a:t>गुप्ता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JPP - SPONDYLOSCOPE - ALL\sv1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6" y="0"/>
            <a:ext cx="6856496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6712" y="5106888"/>
            <a:ext cx="19097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/>
              <a:t>पर</a:t>
            </a:r>
            <a:r>
              <a:rPr lang="en-US" sz="1600" dirty="0" smtClean="0"/>
              <a:t> </a:t>
            </a:r>
            <a:r>
              <a:rPr lang="en-US" sz="1600" dirty="0" err="1"/>
              <a:t>चलते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कमर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मूवमेंट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 smtClean="0"/>
              <a:t>अंतर</a:t>
            </a:r>
            <a:r>
              <a:rPr lang="en-US" sz="1600" dirty="0" smtClean="0"/>
              <a:t>-</a:t>
            </a:r>
            <a:r>
              <a:rPr lang="hi-IN" sz="1600" dirty="0" smtClean="0"/>
              <a:t>मांसपेशियां </a:t>
            </a:r>
            <a:r>
              <a:rPr lang="en-US" sz="1600" dirty="0" err="1" smtClean="0"/>
              <a:t>खिंचती-सिकुड़ती</a:t>
            </a:r>
            <a:r>
              <a:rPr lang="en-US" sz="1600" dirty="0" smtClean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5" y="164306"/>
            <a:ext cx="1519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क्रॉसबार</a:t>
            </a:r>
            <a:r>
              <a:rPr lang="en-US" sz="1400" dirty="0"/>
              <a:t> (</a:t>
            </a:r>
            <a:r>
              <a:rPr lang="en-US" sz="1400" dirty="0" err="1"/>
              <a:t>आड़ा-डंडा</a:t>
            </a:r>
            <a:r>
              <a:rPr lang="en-US" sz="14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9875" y="621506"/>
            <a:ext cx="3352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हमने</a:t>
            </a:r>
            <a:r>
              <a:rPr lang="en-US" sz="1600" dirty="0"/>
              <a:t> </a:t>
            </a:r>
            <a:r>
              <a:rPr lang="en-US" sz="1600" dirty="0" err="1"/>
              <a:t>मेरुदंड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पेशियाँ</a:t>
            </a:r>
            <a:r>
              <a:rPr lang="en-US" sz="1600" dirty="0"/>
              <a:t> </a:t>
            </a:r>
            <a:r>
              <a:rPr lang="en-US" sz="1600" dirty="0" err="1"/>
              <a:t>दीं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 smtClean="0"/>
              <a:t>उस</a:t>
            </a:r>
            <a:r>
              <a:rPr lang="en-US" sz="1600" dirty="0"/>
              <a:t> </a:t>
            </a:r>
            <a:r>
              <a:rPr lang="en-US" sz="1600" dirty="0" err="1"/>
              <a:t>हर</a:t>
            </a:r>
            <a:r>
              <a:rPr lang="en-US" sz="1600" dirty="0"/>
              <a:t> </a:t>
            </a:r>
            <a:r>
              <a:rPr lang="en-US" sz="1600" dirty="0" err="1"/>
              <a:t>चीज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जुड़ी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 smtClean="0"/>
              <a:t>उभरी</a:t>
            </a:r>
            <a:r>
              <a:rPr lang="en-US" sz="1600" dirty="0" smtClean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.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उभरी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हड्डियां</a:t>
            </a:r>
            <a:r>
              <a:rPr lang="en-US" sz="1600" dirty="0"/>
              <a:t> </a:t>
            </a:r>
            <a:r>
              <a:rPr lang="en-US" sz="1600" dirty="0" err="1"/>
              <a:t>पसलियों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पिंजरे</a:t>
            </a:r>
            <a:r>
              <a:rPr lang="en-US" sz="1600" dirty="0"/>
              <a:t> (</a:t>
            </a:r>
            <a:r>
              <a:rPr lang="en-US" sz="1600" dirty="0" err="1"/>
              <a:t>रिब</a:t>
            </a:r>
            <a:r>
              <a:rPr lang="en-US" sz="1600" dirty="0"/>
              <a:t>) </a:t>
            </a:r>
            <a:endParaRPr lang="en-US" sz="1600" dirty="0" smtClean="0"/>
          </a:p>
          <a:p>
            <a:pPr algn="ctr"/>
            <a:r>
              <a:rPr lang="en-US" sz="1600" dirty="0" err="1" smtClean="0"/>
              <a:t>और</a:t>
            </a:r>
            <a:r>
              <a:rPr lang="en-US" sz="1600" dirty="0" smtClean="0"/>
              <a:t> </a:t>
            </a:r>
            <a:r>
              <a:rPr lang="en-US" sz="1600" dirty="0" err="1"/>
              <a:t>कमर</a:t>
            </a:r>
            <a:r>
              <a:rPr lang="en-US" sz="1600" dirty="0"/>
              <a:t> (</a:t>
            </a:r>
            <a:r>
              <a:rPr lang="en-US" sz="1600" dirty="0" err="1"/>
              <a:t>पेल्विस</a:t>
            </a:r>
            <a:r>
              <a:rPr lang="en-US" sz="1600" dirty="0"/>
              <a:t>)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उन्हें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अपोफिसेस</a:t>
            </a:r>
            <a:r>
              <a:rPr lang="en-US" sz="1600" dirty="0"/>
              <a:t>)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6242" y="2526506"/>
            <a:ext cx="460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नाव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809875" y="2828329"/>
            <a:ext cx="1991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व्यवहार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029075" y="3298686"/>
            <a:ext cx="205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 smtClean="0"/>
              <a:t>मांसपेशि</a:t>
            </a:r>
            <a:r>
              <a:rPr lang="hi-IN" sz="1400" dirty="0"/>
              <a:t>यों 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उदाहरण</a:t>
            </a:r>
            <a:r>
              <a:rPr lang="en-US" sz="1400" dirty="0"/>
              <a:t> </a:t>
            </a:r>
            <a:r>
              <a:rPr lang="en-US" sz="1400" dirty="0" err="1"/>
              <a:t>दिया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JPP - SPONDYLOSCOPE - ALL\sv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"/>
            <a:ext cx="6848475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3275" y="8175486"/>
            <a:ext cx="1862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इन</a:t>
            </a:r>
            <a:r>
              <a:rPr lang="en-US" sz="1400" dirty="0" smtClean="0"/>
              <a:t> </a:t>
            </a:r>
            <a:r>
              <a:rPr lang="en-US" sz="1400" dirty="0" err="1"/>
              <a:t>प्राणियों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चलते</a:t>
            </a:r>
            <a:r>
              <a:rPr lang="en-US" sz="1400" dirty="0"/>
              <a:t> </a:t>
            </a:r>
            <a:r>
              <a:rPr lang="en-US" sz="1400" dirty="0" err="1"/>
              <a:t>रहना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546" y="99773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नाभिक</a:t>
            </a:r>
            <a:r>
              <a:rPr lang="en-US" sz="1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1918394"/>
            <a:ext cx="89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सामने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लिगामेंट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405903" y="1840706"/>
            <a:ext cx="1212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पीछे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लिगामेंट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60108" y="99599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वरटेब्रा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114675" y="316706"/>
            <a:ext cx="32765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आर्टिक्यूलेशन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कशेरुक</a:t>
            </a:r>
            <a:r>
              <a:rPr lang="en-US" sz="1500" dirty="0"/>
              <a:t> (</a:t>
            </a:r>
            <a:r>
              <a:rPr lang="en-US" sz="1500" dirty="0" err="1"/>
              <a:t>वरटेब्रा</a:t>
            </a:r>
            <a:r>
              <a:rPr lang="en-US" sz="1500" dirty="0"/>
              <a:t>)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उपास्थि</a:t>
            </a:r>
            <a:r>
              <a:rPr lang="en-US" sz="1500" dirty="0"/>
              <a:t> (</a:t>
            </a:r>
            <a:r>
              <a:rPr lang="en-US" sz="1500" dirty="0" err="1"/>
              <a:t>कार्टिलेज</a:t>
            </a:r>
            <a:r>
              <a:rPr lang="en-US" sz="1500" dirty="0"/>
              <a:t>) </a:t>
            </a:r>
            <a:r>
              <a:rPr lang="en-US" sz="1500" dirty="0" err="1"/>
              <a:t>द्वारा</a:t>
            </a:r>
            <a:r>
              <a:rPr lang="en-US" sz="1500" dirty="0"/>
              <a:t> </a:t>
            </a:r>
            <a:r>
              <a:rPr lang="en-US" sz="1500" dirty="0" err="1"/>
              <a:t>ढंकी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वहाँ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चिकना</a:t>
            </a:r>
            <a:r>
              <a:rPr lang="en-US" sz="1500" dirty="0"/>
              <a:t> </a:t>
            </a:r>
            <a:r>
              <a:rPr lang="en-US" sz="1500" dirty="0" err="1"/>
              <a:t>तरल</a:t>
            </a:r>
            <a:r>
              <a:rPr lang="en-US" sz="1500" dirty="0"/>
              <a:t>, </a:t>
            </a:r>
            <a:r>
              <a:rPr lang="hi-IN" sz="1500" dirty="0" smtClean="0"/>
              <a:t>साई</a:t>
            </a:r>
            <a:r>
              <a:rPr lang="en-US" sz="1500" dirty="0" err="1" smtClean="0"/>
              <a:t>नोविआ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रेशेदार</a:t>
            </a:r>
            <a:r>
              <a:rPr lang="en-US" sz="1500" dirty="0"/>
              <a:t> </a:t>
            </a:r>
            <a:r>
              <a:rPr lang="en-US" sz="1500" dirty="0" err="1"/>
              <a:t>कैप्सूल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जो</a:t>
            </a:r>
            <a:r>
              <a:rPr lang="en-US" sz="1500" dirty="0"/>
              <a:t> </a:t>
            </a:r>
            <a:r>
              <a:rPr lang="en-US" sz="1500" dirty="0" err="1"/>
              <a:t>बड़े</a:t>
            </a:r>
            <a:r>
              <a:rPr lang="en-US" sz="1500" dirty="0"/>
              <a:t> </a:t>
            </a:r>
            <a:r>
              <a:rPr lang="en-US" sz="1500" dirty="0" err="1"/>
              <a:t>लिगामेंट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जुड़ा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रीढ</a:t>
            </a:r>
            <a:r>
              <a:rPr lang="en-US" sz="1500" dirty="0"/>
              <a:t>़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हड्डी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स्तंभ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आगे-पीछे</a:t>
            </a:r>
            <a:r>
              <a:rPr lang="en-US" sz="1500" dirty="0"/>
              <a:t>,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साथ-साथ</a:t>
            </a:r>
            <a:r>
              <a:rPr lang="en-US" sz="1500" dirty="0" smtClean="0"/>
              <a:t> </a:t>
            </a:r>
            <a:r>
              <a:rPr lang="en-US" sz="1500" dirty="0" err="1"/>
              <a:t>चलता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2252" y="3288506"/>
            <a:ext cx="34604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मानव</a:t>
            </a:r>
            <a:r>
              <a:rPr lang="en-US" sz="1600" dirty="0"/>
              <a:t> </a:t>
            </a:r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लेटा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 </a:t>
            </a:r>
            <a:r>
              <a:rPr lang="en-US" sz="1600" dirty="0" err="1"/>
              <a:t>भारहीनता</a:t>
            </a:r>
            <a:r>
              <a:rPr lang="en-US" sz="1600" dirty="0"/>
              <a:t> (</a:t>
            </a:r>
            <a:r>
              <a:rPr lang="en-US" sz="1600" dirty="0" err="1"/>
              <a:t>स्विमिंग</a:t>
            </a:r>
            <a:r>
              <a:rPr lang="en-US" sz="1600" dirty="0"/>
              <a:t> </a:t>
            </a:r>
            <a:r>
              <a:rPr lang="en-US" sz="1600" dirty="0" err="1"/>
              <a:t>पूल</a:t>
            </a:r>
            <a:r>
              <a:rPr lang="en-US" sz="1600" dirty="0"/>
              <a:t>, </a:t>
            </a:r>
            <a:r>
              <a:rPr lang="en-US" sz="1600" dirty="0" err="1"/>
              <a:t>स्पेस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नाभिक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गोलाकार</a:t>
            </a:r>
            <a:r>
              <a:rPr lang="en-US" sz="1600" dirty="0"/>
              <a:t> </a:t>
            </a:r>
            <a:r>
              <a:rPr lang="en-US" sz="1600" dirty="0" err="1"/>
              <a:t>आकार</a:t>
            </a:r>
            <a:r>
              <a:rPr lang="en-US" sz="1600" dirty="0"/>
              <a:t> </a:t>
            </a:r>
            <a:r>
              <a:rPr lang="en-US" sz="1600" dirty="0" err="1"/>
              <a:t>लेता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/>
              <a:t>98% </a:t>
            </a:r>
            <a:r>
              <a:rPr lang="en-US" sz="1600" dirty="0" err="1"/>
              <a:t>पानी</a:t>
            </a:r>
            <a:r>
              <a:rPr lang="en-US" sz="1600" dirty="0"/>
              <a:t>, </a:t>
            </a:r>
            <a:r>
              <a:rPr lang="en-US" sz="1600" dirty="0" err="1"/>
              <a:t>अर्ध-द्रव</a:t>
            </a:r>
            <a:r>
              <a:rPr lang="en-US" sz="1600" dirty="0"/>
              <a:t>, </a:t>
            </a:r>
            <a:r>
              <a:rPr lang="en-US" sz="1600" dirty="0" err="1"/>
              <a:t>आंख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क्रिस्टलीय</a:t>
            </a:r>
            <a:r>
              <a:rPr lang="en-US" sz="1600" dirty="0"/>
              <a:t> </a:t>
            </a:r>
            <a:r>
              <a:rPr lang="en-US" sz="1600" dirty="0" err="1"/>
              <a:t>लेंस</a:t>
            </a:r>
            <a:r>
              <a:rPr lang="en-US" sz="1600" dirty="0"/>
              <a:t> 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रेशेदार</a:t>
            </a:r>
            <a:r>
              <a:rPr lang="en-US" sz="1600" dirty="0"/>
              <a:t>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कुछ-कुछ</a:t>
            </a:r>
            <a:r>
              <a:rPr lang="en-US" sz="1600" dirty="0"/>
              <a:t> </a:t>
            </a:r>
            <a:r>
              <a:rPr lang="en-US" sz="1600" dirty="0" err="1"/>
              <a:t>प्याज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परतों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बनाए</a:t>
            </a:r>
            <a:r>
              <a:rPr lang="en-US" sz="1600" dirty="0"/>
              <a:t> </a:t>
            </a:r>
            <a:r>
              <a:rPr lang="en-US" sz="1600" dirty="0" err="1"/>
              <a:t>ठोस</a:t>
            </a:r>
            <a:r>
              <a:rPr lang="en-US" sz="1600" dirty="0"/>
              <a:t> </a:t>
            </a:r>
            <a:r>
              <a:rPr lang="en-US" sz="1600" dirty="0" err="1"/>
              <a:t>जाल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नाभिक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कैद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3675" y="5498306"/>
            <a:ext cx="327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संक्षेप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ओलियो-न्यूमैटिक</a:t>
            </a:r>
            <a:r>
              <a:rPr lang="en-US" sz="1400" dirty="0"/>
              <a:t> </a:t>
            </a:r>
            <a:r>
              <a:rPr lang="en-US" sz="1400" dirty="0" err="1"/>
              <a:t>सस्पेंशन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चकती</a:t>
            </a:r>
            <a:r>
              <a:rPr lang="en-US" sz="1400" dirty="0"/>
              <a:t> (</a:t>
            </a:r>
            <a:r>
              <a:rPr lang="en-US" sz="1400" dirty="0" err="1"/>
              <a:t>डिस्क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पोषण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चिकनाई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देंगे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0400" y="6436042"/>
            <a:ext cx="29622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आप</a:t>
            </a:r>
            <a:r>
              <a:rPr lang="en-US" sz="1500" dirty="0"/>
              <a:t> </a:t>
            </a:r>
            <a:r>
              <a:rPr lang="en-US" sz="1500" dirty="0" err="1"/>
              <a:t>समझ</a:t>
            </a:r>
            <a:r>
              <a:rPr lang="en-US" sz="1500" dirty="0"/>
              <a:t> </a:t>
            </a:r>
            <a:r>
              <a:rPr lang="en-US" sz="1500" dirty="0" err="1"/>
              <a:t>रहे</a:t>
            </a:r>
            <a:r>
              <a:rPr lang="en-US" sz="1500" dirty="0"/>
              <a:t> </a:t>
            </a:r>
            <a:r>
              <a:rPr lang="en-US" sz="1500" dirty="0" err="1"/>
              <a:t>होंगे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नाजुक</a:t>
            </a:r>
            <a:r>
              <a:rPr lang="en-US" sz="1500" dirty="0"/>
              <a:t> </a:t>
            </a:r>
            <a:r>
              <a:rPr lang="en-US" sz="1500" dirty="0" err="1"/>
              <a:t>रक्त</a:t>
            </a:r>
            <a:r>
              <a:rPr lang="en-US" sz="1500" dirty="0"/>
              <a:t> </a:t>
            </a:r>
            <a:r>
              <a:rPr lang="en-US" sz="1500" dirty="0" err="1"/>
              <a:t>वाहिकाओं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इन</a:t>
            </a:r>
            <a:r>
              <a:rPr lang="en-US" sz="1500" dirty="0"/>
              <a:t> </a:t>
            </a:r>
            <a:r>
              <a:rPr lang="en-US" sz="1500" dirty="0" err="1"/>
              <a:t>उच्च</a:t>
            </a:r>
            <a:r>
              <a:rPr lang="en-US" sz="1500" dirty="0"/>
              <a:t> </a:t>
            </a:r>
            <a:r>
              <a:rPr lang="en-US" sz="1500" dirty="0" err="1"/>
              <a:t>तनाव</a:t>
            </a:r>
            <a:r>
              <a:rPr lang="en-US" sz="1500" dirty="0"/>
              <a:t> </a:t>
            </a:r>
            <a:r>
              <a:rPr lang="en-US" sz="1500" dirty="0" err="1"/>
              <a:t>वाले</a:t>
            </a:r>
            <a:r>
              <a:rPr lang="en-US" sz="1500" dirty="0"/>
              <a:t> </a:t>
            </a:r>
            <a:r>
              <a:rPr lang="en-US" sz="1500" dirty="0" err="1"/>
              <a:t>लचीले</a:t>
            </a:r>
            <a:r>
              <a:rPr lang="en-US" sz="1500" dirty="0"/>
              <a:t> </a:t>
            </a:r>
            <a:r>
              <a:rPr lang="en-US" sz="1500" dirty="0" err="1"/>
              <a:t>स्थानों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डालना</a:t>
            </a:r>
            <a:r>
              <a:rPr lang="en-US" sz="1500" dirty="0"/>
              <a:t> </a:t>
            </a:r>
            <a:r>
              <a:rPr lang="en-US" sz="1500" dirty="0" err="1"/>
              <a:t>असंभव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7675" y="6717506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तरीका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इमबाईबेशन</a:t>
            </a:r>
            <a:r>
              <a:rPr lang="en-US" sz="1400" dirty="0"/>
              <a:t> (IMBIBITION). </a:t>
            </a:r>
            <a:r>
              <a:rPr lang="en-US" sz="1400" dirty="0" err="1"/>
              <a:t>दिन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अतिरिक्त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,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रात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 smtClean="0"/>
              <a:t>शरीर</a:t>
            </a:r>
            <a:r>
              <a:rPr lang="en-US" sz="1400" dirty="0" smtClean="0"/>
              <a:t>,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नाभिक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प्रोटीन</a:t>
            </a:r>
            <a:r>
              <a:rPr lang="en-US" sz="1400" dirty="0"/>
              <a:t> </a:t>
            </a:r>
            <a:r>
              <a:rPr lang="en-US" sz="1400" dirty="0" err="1"/>
              <a:t>आदि</a:t>
            </a:r>
            <a:r>
              <a:rPr lang="en-US" sz="1400" dirty="0"/>
              <a:t> </a:t>
            </a:r>
            <a:r>
              <a:rPr lang="en-US" sz="1400" dirty="0" err="1"/>
              <a:t>देकर</a:t>
            </a:r>
            <a:r>
              <a:rPr lang="en-US" sz="1400" dirty="0"/>
              <a:t> </a:t>
            </a:r>
            <a:r>
              <a:rPr lang="en-US" sz="1400" dirty="0" err="1"/>
              <a:t>दुबारा</a:t>
            </a:r>
            <a:r>
              <a:rPr lang="en-US" sz="1400" dirty="0"/>
              <a:t> </a:t>
            </a:r>
            <a:r>
              <a:rPr lang="en-US" sz="1400" dirty="0" err="1"/>
              <a:t>पोषण</a:t>
            </a:r>
            <a:r>
              <a:rPr lang="en-US" sz="1400" dirty="0"/>
              <a:t> </a:t>
            </a:r>
            <a:r>
              <a:rPr lang="en-US" sz="1400" dirty="0" err="1"/>
              <a:t>देता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JPP - SPONDYLOSCOPE - ALL\sv1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05075" y="7731442"/>
            <a:ext cx="1219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वर्तमान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हमें</a:t>
            </a:r>
            <a:r>
              <a:rPr lang="en-US" sz="1400" dirty="0" smtClean="0"/>
              <a:t> </a:t>
            </a:r>
            <a:r>
              <a:rPr lang="en-US" sz="1400" dirty="0" err="1"/>
              <a:t>आधुनिक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875" y="442555"/>
            <a:ext cx="2895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मनुष्य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निश्चित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गतिशील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गतिहीन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उपास्थि</a:t>
            </a:r>
            <a:r>
              <a:rPr lang="en-US" sz="1400" dirty="0"/>
              <a:t> (</a:t>
            </a:r>
            <a:r>
              <a:rPr lang="en-US" sz="1400" dirty="0" err="1"/>
              <a:t>कार्टिलेज</a:t>
            </a:r>
            <a:r>
              <a:rPr lang="en-US" sz="1400" dirty="0"/>
              <a:t>),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 (</a:t>
            </a:r>
            <a:r>
              <a:rPr lang="en-US" sz="1400" dirty="0" err="1"/>
              <a:t>चकत्तियां</a:t>
            </a:r>
            <a:r>
              <a:rPr lang="en-US" sz="1400" dirty="0"/>
              <a:t>), </a:t>
            </a:r>
            <a:r>
              <a:rPr lang="en-US" sz="1400" dirty="0" err="1"/>
              <a:t>जल-हीन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खराब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जाएंगी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6675" y="469106"/>
            <a:ext cx="213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मनुष्य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समझने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पर्याप्त</a:t>
            </a:r>
            <a:r>
              <a:rPr lang="en-US" sz="1400" dirty="0"/>
              <a:t> </a:t>
            </a:r>
            <a:r>
              <a:rPr lang="en-US" sz="1400" dirty="0" err="1"/>
              <a:t>अकल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3475" y="2523529"/>
            <a:ext cx="3419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मनुष्य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मस्तिष्क</a:t>
            </a:r>
            <a:r>
              <a:rPr lang="en-US" sz="1400" dirty="0"/>
              <a:t> </a:t>
            </a:r>
            <a:r>
              <a:rPr lang="hi-IN" sz="1400" dirty="0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 smtClean="0"/>
              <a:t>दिया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675" y="2983706"/>
            <a:ext cx="495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नौसिखिए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टेढ़ा-मेढ़ा</a:t>
            </a:r>
            <a:r>
              <a:rPr lang="en-US" sz="1400" dirty="0"/>
              <a:t>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30 </a:t>
            </a:r>
            <a:r>
              <a:rPr lang="en-US" sz="1400" dirty="0" err="1"/>
              <a:t>और</a:t>
            </a:r>
            <a:r>
              <a:rPr lang="en-US" sz="1400" dirty="0"/>
              <a:t> 45-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 smtClean="0"/>
              <a:t>झुकने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सक्षम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वाकई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7475" y="3845242"/>
            <a:ext cx="335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डायनामिक</a:t>
            </a:r>
            <a:r>
              <a:rPr lang="en-US" sz="1400" dirty="0"/>
              <a:t> </a:t>
            </a:r>
            <a:r>
              <a:rPr lang="en-US" sz="1400" dirty="0" err="1"/>
              <a:t>अवधारणा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स्नायुबंधन</a:t>
            </a:r>
            <a:r>
              <a:rPr lang="en-US" sz="1400" dirty="0"/>
              <a:t> (</a:t>
            </a:r>
            <a:r>
              <a:rPr lang="en-US" sz="1400" dirty="0" err="1"/>
              <a:t>लिगामेंट्स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शक्ति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लगे</a:t>
            </a:r>
            <a:r>
              <a:rPr lang="en-US" sz="1400" dirty="0"/>
              <a:t> </a:t>
            </a:r>
            <a:r>
              <a:rPr lang="en-US" sz="1400" dirty="0" err="1"/>
              <a:t>तनाव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संतुलन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सवाल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937" y="4835842"/>
            <a:ext cx="3614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याद</a:t>
            </a:r>
            <a:r>
              <a:rPr lang="en-US" sz="1400" dirty="0"/>
              <a:t> </a:t>
            </a:r>
            <a:r>
              <a:rPr lang="en-US" sz="1400" dirty="0" err="1"/>
              <a:t>रखें</a:t>
            </a:r>
            <a:r>
              <a:rPr lang="en-US" sz="1400" dirty="0"/>
              <a:t>, </a:t>
            </a:r>
            <a:r>
              <a:rPr lang="en-US" sz="1400" dirty="0" err="1"/>
              <a:t>शुरुआत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सुपर-मज़बूत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कठोर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सख्त</a:t>
            </a:r>
            <a:r>
              <a:rPr lang="en-US" sz="1400" dirty="0"/>
              <a:t> </a:t>
            </a:r>
            <a:r>
              <a:rPr lang="en-US" sz="1400" dirty="0" err="1" smtClean="0"/>
              <a:t>मशीन</a:t>
            </a:r>
            <a:r>
              <a:rPr lang="en-US" sz="1400" dirty="0"/>
              <a:t> </a:t>
            </a:r>
            <a:r>
              <a:rPr lang="en-US" sz="1400" dirty="0" err="1"/>
              <a:t>बनाई</a:t>
            </a:r>
            <a:r>
              <a:rPr lang="en-US" sz="1400" dirty="0"/>
              <a:t>, </a:t>
            </a:r>
            <a:r>
              <a:rPr lang="en-US" sz="1400" dirty="0" err="1"/>
              <a:t>जिसे</a:t>
            </a:r>
            <a:r>
              <a:rPr lang="en-US" sz="1400" dirty="0"/>
              <a:t> </a:t>
            </a:r>
            <a:r>
              <a:rPr lang="en-US" sz="1400" dirty="0" err="1"/>
              <a:t>चलने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कठिनाई</a:t>
            </a:r>
            <a:r>
              <a:rPr lang="en-US" sz="1400" dirty="0"/>
              <a:t> </a:t>
            </a:r>
            <a:r>
              <a:rPr lang="en-US" sz="1400" dirty="0" err="1"/>
              <a:t>हुई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चाल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खराब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29461" y="5419129"/>
            <a:ext cx="484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गर्दन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646288" y="6412706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पृष्ठ</a:t>
            </a:r>
            <a:r>
              <a:rPr lang="en-US" sz="1200" dirty="0"/>
              <a:t> </a:t>
            </a:r>
            <a:r>
              <a:rPr lang="en-US" sz="1200" dirty="0" err="1"/>
              <a:t>भाग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240687" y="7552729"/>
            <a:ext cx="1461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err="1" smtClean="0"/>
              <a:t>कमर</a:t>
            </a:r>
            <a:r>
              <a:rPr lang="en-US" sz="1200" dirty="0" smtClean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 smtClean="0"/>
              <a:t>भाग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521140" y="8175486"/>
            <a:ext cx="712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श्रोणि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/>
              <a:t>पेल्विस</a:t>
            </a:r>
            <a:r>
              <a:rPr lang="en-US" sz="1200" dirty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66875" y="7860506"/>
            <a:ext cx="529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सेक्रम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JPP - SPONDYLOSCOPE - ALL\sv1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" y="-16168"/>
            <a:ext cx="6836443" cy="94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275" y="5269706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मेरी</a:t>
            </a:r>
            <a:r>
              <a:rPr lang="en-US" sz="1600" dirty="0" smtClean="0"/>
              <a:t> </a:t>
            </a:r>
            <a:r>
              <a:rPr lang="en-US" sz="1600" dirty="0" err="1"/>
              <a:t>राय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ज्यामिति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बदलना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उसे</a:t>
            </a:r>
            <a:r>
              <a:rPr lang="en-US" sz="1600" dirty="0" smtClean="0"/>
              <a:t> </a:t>
            </a:r>
            <a:r>
              <a:rPr lang="en-US" sz="1600" dirty="0" err="1"/>
              <a:t>पसलियों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पिंजरे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मोबाइल</a:t>
            </a:r>
            <a:r>
              <a:rPr lang="en-US" sz="1600" dirty="0"/>
              <a:t> </a:t>
            </a:r>
            <a:r>
              <a:rPr lang="en-US" sz="1600" dirty="0" err="1"/>
              <a:t>बनाना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/>
              <a:t>. </a:t>
            </a:r>
            <a:r>
              <a:rPr lang="en-US" sz="1600" dirty="0" err="1"/>
              <a:t>इन</a:t>
            </a:r>
            <a:r>
              <a:rPr lang="en-US" sz="1600" dirty="0"/>
              <a:t> </a:t>
            </a:r>
            <a:r>
              <a:rPr lang="en-US" sz="1600" dirty="0" err="1"/>
              <a:t>नए</a:t>
            </a:r>
            <a:r>
              <a:rPr lang="en-US" sz="1600" dirty="0"/>
              <a:t> </a:t>
            </a:r>
            <a:r>
              <a:rPr lang="en-US" sz="1600" dirty="0" err="1"/>
              <a:t>मूवमेंट्स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सारी</a:t>
            </a:r>
            <a:r>
              <a:rPr lang="en-US" sz="1600" dirty="0"/>
              <a:t> </a:t>
            </a:r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लिगामेंट्स</a:t>
            </a:r>
            <a:r>
              <a:rPr lang="en-US" sz="1600" dirty="0"/>
              <a:t> (</a:t>
            </a:r>
            <a:r>
              <a:rPr lang="en-US" sz="1600" dirty="0" err="1"/>
              <a:t>स्नायुबंधन</a:t>
            </a:r>
            <a:r>
              <a:rPr lang="en-US" sz="1600" dirty="0"/>
              <a:t>)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जोड़ना</a:t>
            </a:r>
            <a:r>
              <a:rPr lang="en-US" sz="1600" dirty="0"/>
              <a:t> </a:t>
            </a:r>
            <a:r>
              <a:rPr lang="en-US" sz="1600" dirty="0" err="1"/>
              <a:t>होगा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21071" y="112931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कंधा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276" y="926306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बायो-मैकेनिकल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जूझ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आपको</a:t>
            </a:r>
            <a:r>
              <a:rPr lang="en-US" sz="1600" dirty="0" smtClean="0"/>
              <a:t> </a:t>
            </a:r>
            <a:r>
              <a:rPr lang="en-US" sz="1600" dirty="0" err="1"/>
              <a:t>कोई</a:t>
            </a:r>
            <a:r>
              <a:rPr lang="en-US" sz="1600" dirty="0"/>
              <a:t> </a:t>
            </a:r>
            <a:r>
              <a:rPr lang="en-US" sz="1600" dirty="0" err="1"/>
              <a:t>अंदाज़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जानवर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दोनों</a:t>
            </a:r>
            <a:r>
              <a:rPr lang="en-US" sz="1600" dirty="0"/>
              <a:t> </a:t>
            </a:r>
            <a:r>
              <a:rPr lang="en-US" sz="1600" dirty="0" err="1"/>
              <a:t>भुजाओं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क्या-क्या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सक्षम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0875" y="3793867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आपकी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तरकीब</a:t>
            </a:r>
            <a:r>
              <a:rPr lang="en-US" sz="1600" dirty="0"/>
              <a:t> </a:t>
            </a:r>
            <a:r>
              <a:rPr lang="en-US" sz="1600" dirty="0" err="1"/>
              <a:t>असल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काम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करेगी</a:t>
            </a:r>
            <a:r>
              <a:rPr lang="en-US" sz="1600" dirty="0"/>
              <a:t>!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आधुनिकता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पक्ष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घोड़े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सामने</a:t>
            </a:r>
            <a:r>
              <a:rPr lang="en-US" sz="1600" dirty="0"/>
              <a:t> </a:t>
            </a:r>
            <a:r>
              <a:rPr lang="en-US" sz="1600" dirty="0" err="1"/>
              <a:t>पंजे</a:t>
            </a:r>
            <a:r>
              <a:rPr lang="en-US" sz="1600" dirty="0"/>
              <a:t> </a:t>
            </a:r>
            <a:r>
              <a:rPr lang="en-US" sz="1600" dirty="0" err="1"/>
              <a:t>लगाए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सोचते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जानवर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 smtClean="0"/>
              <a:t>पेड़</a:t>
            </a:r>
            <a:r>
              <a:rPr lang="en-US" sz="1600" dirty="0" smtClean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चढ</a:t>
            </a:r>
            <a:r>
              <a:rPr lang="en-US" sz="1600" dirty="0"/>
              <a:t>़ </a:t>
            </a:r>
            <a:r>
              <a:rPr lang="en-US" sz="1600" dirty="0" err="1"/>
              <a:t>पाएगा</a:t>
            </a:r>
            <a:r>
              <a:rPr lang="en-US" sz="1600" dirty="0"/>
              <a:t>!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569" y="5308222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खरोंच</a:t>
            </a:r>
            <a:r>
              <a:rPr lang="en-US" sz="1400" dirty="0"/>
              <a:t>! 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7564" y="5306119"/>
            <a:ext cx="64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खरोंच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2675" y="8175486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खरोंच</a:t>
            </a:r>
            <a:r>
              <a:rPr lang="en-US" sz="1400" dirty="0"/>
              <a:t>!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खरोंच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JPP - SPONDYLOSCOPE - ALL\sv1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7475" y="7860506"/>
            <a:ext cx="38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क्रॉस्ड</a:t>
            </a:r>
            <a:r>
              <a:rPr lang="en-US" sz="1600" dirty="0" smtClean="0"/>
              <a:t> </a:t>
            </a:r>
            <a:r>
              <a:rPr lang="en-US" sz="1600" dirty="0" err="1"/>
              <a:t>स्नायुबंधन</a:t>
            </a:r>
            <a:r>
              <a:rPr lang="en-US" sz="1600" dirty="0"/>
              <a:t> (</a:t>
            </a:r>
            <a:r>
              <a:rPr lang="en-US" sz="1600" dirty="0" err="1"/>
              <a:t>लिगामेंट्स</a:t>
            </a:r>
            <a:r>
              <a:rPr lang="en-US" sz="1600" dirty="0"/>
              <a:t>) </a:t>
            </a:r>
            <a:r>
              <a:rPr lang="en-US" sz="1600" dirty="0" err="1"/>
              <a:t>बेहद</a:t>
            </a:r>
            <a:r>
              <a:rPr lang="en-US" sz="1600" dirty="0"/>
              <a:t> </a:t>
            </a:r>
            <a:r>
              <a:rPr lang="en-US" sz="1600" dirty="0" err="1"/>
              <a:t>महत्वपूर्ण</a:t>
            </a:r>
            <a:r>
              <a:rPr lang="en-US" sz="1600" dirty="0"/>
              <a:t> </a:t>
            </a:r>
            <a:r>
              <a:rPr lang="hi-IN" sz="1600" dirty="0" smtClean="0"/>
              <a:t>होते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कारण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(</a:t>
            </a:r>
            <a:r>
              <a:rPr lang="en-US" sz="1600" dirty="0" err="1"/>
              <a:t>जंक्शन</a:t>
            </a:r>
            <a:r>
              <a:rPr lang="en-US" sz="1600" dirty="0"/>
              <a:t>) </a:t>
            </a:r>
            <a:r>
              <a:rPr lang="en-US" sz="1600" dirty="0" err="1"/>
              <a:t>बनता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</a:t>
            </a:r>
            <a:r>
              <a:rPr lang="en-US" sz="1600" dirty="0" err="1"/>
              <a:t>दौड़ते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तिबिआ</a:t>
            </a:r>
            <a:r>
              <a:rPr lang="en-US" sz="1600" dirty="0"/>
              <a:t> </a:t>
            </a:r>
            <a:r>
              <a:rPr lang="hi-IN" sz="1600" dirty="0" smtClean="0"/>
              <a:t>को</a:t>
            </a:r>
            <a:r>
              <a:rPr lang="en-US" sz="1600" dirty="0" smtClean="0"/>
              <a:t> </a:t>
            </a:r>
            <a:r>
              <a:rPr lang="en-US" sz="1600" dirty="0" err="1" smtClean="0"/>
              <a:t>खोने</a:t>
            </a:r>
            <a:r>
              <a:rPr lang="en-US" sz="1600" dirty="0" smtClean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hi-IN" sz="1600" dirty="0"/>
              <a:t>बचता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6875" y="161329"/>
            <a:ext cx="59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नक्शा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021" y="491510"/>
            <a:ext cx="888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err="1" smtClean="0"/>
              <a:t>जांघ</a:t>
            </a:r>
            <a:r>
              <a:rPr lang="en-US" sz="1200" dirty="0" smtClean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 smtClean="0"/>
              <a:t>हड्डी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2038" y="1685329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हड्डी</a:t>
            </a:r>
            <a:r>
              <a:rPr lang="en-US" sz="1200" dirty="0"/>
              <a:t> (</a:t>
            </a:r>
            <a:r>
              <a:rPr lang="en-US" sz="1200" dirty="0" err="1"/>
              <a:t>तिबिआ</a:t>
            </a:r>
            <a:r>
              <a:rPr lang="en-US" sz="12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3362" y="1913929"/>
            <a:ext cx="1036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फिबुला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12621" y="2406550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सीधे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खड़े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होना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1179" y="151219"/>
            <a:ext cx="12057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तिबिआ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पठार</a:t>
            </a:r>
            <a:r>
              <a:rPr lang="en-US" sz="12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0774" y="3207603"/>
            <a:ext cx="38965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मैं</a:t>
            </a:r>
            <a:r>
              <a:rPr lang="en-US" sz="1600" dirty="0" smtClean="0"/>
              <a:t> </a:t>
            </a:r>
            <a:r>
              <a:rPr lang="en-US" sz="1600" dirty="0" err="1"/>
              <a:t>घुटने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खुश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 </a:t>
            </a:r>
            <a:r>
              <a:rPr lang="en-US" sz="1600" dirty="0" err="1"/>
              <a:t>फीमर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आधार</a:t>
            </a:r>
            <a:r>
              <a:rPr lang="en-US" sz="1600" dirty="0"/>
              <a:t> </a:t>
            </a:r>
            <a:r>
              <a:rPr lang="en-US" sz="1600" dirty="0" err="1"/>
              <a:t>तिबिआ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पठार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मुड़ता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गाइड-रिज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FF0000"/>
                </a:solidFill>
              </a:rPr>
              <a:t>डी</a:t>
            </a:r>
            <a:r>
              <a:rPr lang="en-US" sz="1600" dirty="0"/>
              <a:t>) </a:t>
            </a:r>
            <a:r>
              <a:rPr lang="en-US" sz="1600" dirty="0" err="1"/>
              <a:t>पैर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दिशाओं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रोकती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चलने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अनुमति</a:t>
            </a:r>
            <a:r>
              <a:rPr lang="en-US" sz="1600" dirty="0"/>
              <a:t> </a:t>
            </a:r>
            <a:r>
              <a:rPr lang="en-US" sz="1600" dirty="0" err="1"/>
              <a:t>देती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पटेला</a:t>
            </a:r>
            <a:r>
              <a:rPr lang="en-US" sz="1600" dirty="0"/>
              <a:t>, </a:t>
            </a:r>
            <a:r>
              <a:rPr lang="en-US" sz="1600" dirty="0" err="1"/>
              <a:t>अधिकतम</a:t>
            </a:r>
            <a:r>
              <a:rPr lang="en-US" sz="1600" dirty="0"/>
              <a:t> </a:t>
            </a:r>
            <a:r>
              <a:rPr lang="en-US" sz="1600" dirty="0" err="1"/>
              <a:t>विस्तार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0000"/>
                </a:solidFill>
              </a:rPr>
              <a:t>ए</a:t>
            </a:r>
            <a:r>
              <a:rPr lang="en-US" sz="1600" dirty="0"/>
              <a:t>) </a:t>
            </a:r>
            <a:r>
              <a:rPr lang="en-US" sz="1600" dirty="0" err="1"/>
              <a:t>पर</a:t>
            </a:r>
            <a:r>
              <a:rPr lang="en-US" sz="1600" dirty="0"/>
              <a:t>, </a:t>
            </a:r>
            <a:r>
              <a:rPr lang="en-US" sz="1600" dirty="0" err="1"/>
              <a:t>पैर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अवरुद्ध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मुड़ने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रोकता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घिरनी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जिसके</a:t>
            </a:r>
            <a:r>
              <a:rPr lang="en-US" sz="1600" dirty="0"/>
              <a:t> </a:t>
            </a:r>
            <a:r>
              <a:rPr lang="en-US" sz="1600" dirty="0" err="1"/>
              <a:t>मतलब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मनुष्य</a:t>
            </a:r>
            <a:r>
              <a:rPr lang="en-US" sz="1600" dirty="0"/>
              <a:t> </a:t>
            </a:r>
            <a:r>
              <a:rPr lang="en-US" sz="1600" dirty="0" err="1"/>
              <a:t>फुटबॉल</a:t>
            </a:r>
            <a:r>
              <a:rPr lang="en-US" sz="1600" dirty="0"/>
              <a:t> </a:t>
            </a:r>
            <a:r>
              <a:rPr lang="en-US" sz="1600" dirty="0" err="1"/>
              <a:t>खेल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9182" y="5770840"/>
            <a:ext cx="2614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फीमर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hi-IN" sz="1600" dirty="0"/>
              <a:t>तिबिआ </a:t>
            </a:r>
            <a:r>
              <a:rPr lang="en-US" sz="1600" dirty="0" smtClean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बीच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(</a:t>
            </a:r>
            <a:r>
              <a:rPr lang="en-US" sz="1600" dirty="0" err="1"/>
              <a:t>जंक्शन</a:t>
            </a:r>
            <a:r>
              <a:rPr lang="en-US" sz="1600" dirty="0"/>
              <a:t>)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निपटते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घर्षण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कैसे</a:t>
            </a:r>
            <a:r>
              <a:rPr lang="en-US" sz="1600" dirty="0"/>
              <a:t> </a:t>
            </a:r>
            <a:r>
              <a:rPr lang="en-US" sz="1600" dirty="0" err="1"/>
              <a:t>नियंत्रित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1222" y="5613975"/>
            <a:ext cx="111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क्रॉस्ड</a:t>
            </a:r>
            <a:r>
              <a:rPr lang="en-US" sz="1200" dirty="0"/>
              <a:t> </a:t>
            </a:r>
            <a:r>
              <a:rPr lang="en-US" sz="1200" dirty="0" err="1"/>
              <a:t>स्नायुबंधन</a:t>
            </a:r>
            <a:r>
              <a:rPr lang="en-US" sz="1200" dirty="0"/>
              <a:t> (</a:t>
            </a:r>
            <a:r>
              <a:rPr lang="en-US" sz="1200" dirty="0" err="1"/>
              <a:t>लिगामेंट्स</a:t>
            </a:r>
            <a:r>
              <a:rPr lang="en-US" sz="1200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91001" y="5671423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जांध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681168" y="7403306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उठा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पेटला</a:t>
            </a:r>
            <a:r>
              <a:rPr lang="en-US" sz="12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11059" y="2450306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>
                <a:solidFill>
                  <a:srgbClr val="FF0000"/>
                </a:solidFill>
              </a:rPr>
              <a:t>घुटने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i-IN" dirty="0" smtClean="0">
                <a:solidFill>
                  <a:srgbClr val="FF0000"/>
                </a:solidFill>
              </a:rPr>
              <a:t>टेकना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94759" y="162377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डी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0075" y="27891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ए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flipH="1">
            <a:off x="2947823" y="1014174"/>
            <a:ext cx="54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>
                <a:solidFill>
                  <a:srgbClr val="FF0000"/>
                </a:solidFill>
              </a:rPr>
              <a:t>बी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flipH="1">
            <a:off x="4288411" y="404574"/>
            <a:ext cx="807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hi-IN" dirty="0" smtClean="0">
                <a:solidFill>
                  <a:srgbClr val="FF0000"/>
                </a:solidFill>
              </a:rPr>
              <a:t>सी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38950" cy="94726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JPP - SPONDYLOSCOPE - ALL\sv1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1875" y="5886509"/>
            <a:ext cx="2848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लगता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दिशाओं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, </a:t>
            </a:r>
            <a:r>
              <a:rPr lang="en-US" sz="1600" dirty="0" err="1"/>
              <a:t>क्रॉस्ड</a:t>
            </a:r>
            <a:r>
              <a:rPr lang="en-US" sz="1600" dirty="0"/>
              <a:t> </a:t>
            </a:r>
            <a:r>
              <a:rPr lang="en-US" sz="1600" dirty="0" err="1"/>
              <a:t>स्नायुबंधन</a:t>
            </a:r>
            <a:r>
              <a:rPr lang="en-US" sz="1600" dirty="0"/>
              <a:t> (</a:t>
            </a:r>
            <a:r>
              <a:rPr lang="en-US" sz="1600" dirty="0" err="1"/>
              <a:t>लिगामेंट्स</a:t>
            </a:r>
            <a:r>
              <a:rPr lang="en-US" sz="1600" dirty="0"/>
              <a:t>) </a:t>
            </a:r>
            <a:r>
              <a:rPr lang="en-US" sz="1600" dirty="0" err="1"/>
              <a:t>लगाए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971675" y="353199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संपर्क</a:t>
            </a:r>
            <a:r>
              <a:rPr lang="en-US" sz="1600" dirty="0"/>
              <a:t> </a:t>
            </a:r>
            <a:r>
              <a:rPr lang="en-US" sz="1600" dirty="0" err="1"/>
              <a:t>बिंदु</a:t>
            </a:r>
            <a:r>
              <a:rPr lang="en-US" sz="1600" dirty="0"/>
              <a:t> </a:t>
            </a:r>
            <a:r>
              <a:rPr lang="en-US" sz="1600" dirty="0" err="1"/>
              <a:t>फीमर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hi-IN" sz="1600" dirty="0" smtClean="0"/>
              <a:t>तिबिआ</a:t>
            </a:r>
            <a:r>
              <a:rPr lang="en-US" sz="1600" dirty="0" smtClean="0"/>
              <a:t> </a:t>
            </a:r>
            <a:r>
              <a:rPr lang="en-US" sz="1600" dirty="0" err="1"/>
              <a:t>पठार</a:t>
            </a:r>
            <a:r>
              <a:rPr lang="en-US" sz="1600" dirty="0"/>
              <a:t> </a:t>
            </a:r>
            <a:r>
              <a:rPr lang="en-US" sz="1600" dirty="0" err="1"/>
              <a:t>लुढ़कने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चलते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मैंने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अर्धचंद्र-उपास्थि</a:t>
            </a:r>
            <a:r>
              <a:rPr lang="en-US" sz="1600" dirty="0"/>
              <a:t> (</a:t>
            </a:r>
            <a:r>
              <a:rPr lang="en-US" sz="1600" dirty="0" err="1"/>
              <a:t>मेनिसकस</a:t>
            </a:r>
            <a:r>
              <a:rPr lang="en-US" sz="1600" dirty="0"/>
              <a:t>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साथ-साथ</a:t>
            </a:r>
            <a:r>
              <a:rPr lang="en-US" sz="1600" dirty="0"/>
              <a:t> </a:t>
            </a:r>
            <a:r>
              <a:rPr lang="en-US" sz="1600" dirty="0" err="1"/>
              <a:t>सार्वभौमिक</a:t>
            </a:r>
            <a:r>
              <a:rPr lang="en-US" sz="1600" dirty="0"/>
              <a:t> </a:t>
            </a:r>
            <a:r>
              <a:rPr lang="en-US" sz="1600" dirty="0" err="1"/>
              <a:t>चिकनाई</a:t>
            </a:r>
            <a:r>
              <a:rPr lang="en-US" sz="1600" dirty="0"/>
              <a:t>, </a:t>
            </a:r>
            <a:r>
              <a:rPr lang="hi-IN" sz="1600" dirty="0" smtClean="0"/>
              <a:t>साई</a:t>
            </a:r>
            <a:r>
              <a:rPr lang="en-US" sz="1600" dirty="0" err="1" smtClean="0"/>
              <a:t>नोविया</a:t>
            </a:r>
            <a:r>
              <a:rPr lang="en-US" sz="1600" dirty="0" smtClean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शामिल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सब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ठोस</a:t>
            </a:r>
            <a:r>
              <a:rPr lang="en-US" sz="1600" dirty="0"/>
              <a:t>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770" y="28327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मेनिसकस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781708" y="3358603"/>
            <a:ext cx="1654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मेनिसकस</a:t>
            </a:r>
            <a:r>
              <a:rPr lang="en-US" sz="1200" dirty="0"/>
              <a:t> (</a:t>
            </a:r>
            <a:r>
              <a:rPr lang="en-US" sz="1200" dirty="0" err="1"/>
              <a:t>क्रॉस</a:t>
            </a:r>
            <a:r>
              <a:rPr lang="en-US" sz="1200" dirty="0"/>
              <a:t> </a:t>
            </a:r>
            <a:r>
              <a:rPr lang="en-US" sz="1200" dirty="0" err="1"/>
              <a:t>सेक्शन</a:t>
            </a:r>
            <a:r>
              <a:rPr lang="en-US" sz="1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6194" y="2001767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जांध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410075" y="3087707"/>
            <a:ext cx="1170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तिबिआ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पठार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952500" y="3666380"/>
            <a:ext cx="5210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चिंता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 smtClean="0"/>
              <a:t>अर्धचंद्र-उपास्थि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 smtClean="0"/>
              <a:t>मेनिसकस</a:t>
            </a:r>
            <a:r>
              <a:rPr lang="en-US" sz="1400" dirty="0"/>
              <a:t>) </a:t>
            </a:r>
            <a:r>
              <a:rPr lang="en-US" sz="1400" dirty="0" err="1"/>
              <a:t>मुड़ी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ब्लॉक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जाएंगे</a:t>
            </a:r>
            <a:r>
              <a:rPr lang="en-US" sz="1400" dirty="0"/>
              <a:t> (*)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6075" y="4497288"/>
            <a:ext cx="3434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वैसे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 smtClean="0"/>
              <a:t>एकदम</a:t>
            </a:r>
            <a:r>
              <a:rPr lang="en-US" sz="1600" dirty="0" smtClean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जानवर</a:t>
            </a:r>
            <a:r>
              <a:rPr lang="en-US" sz="1600" dirty="0" smtClean="0"/>
              <a:t>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ख़ुशी-ख़ुशी</a:t>
            </a:r>
            <a:r>
              <a:rPr lang="en-US" sz="1600" dirty="0"/>
              <a:t> </a:t>
            </a:r>
            <a:r>
              <a:rPr lang="en-US" sz="1600" dirty="0" err="1"/>
              <a:t>ज़िंदा</a:t>
            </a:r>
            <a:r>
              <a:rPr lang="en-US" sz="1600" dirty="0"/>
              <a:t> </a:t>
            </a:r>
            <a:r>
              <a:rPr lang="en-US" sz="1600" dirty="0" err="1"/>
              <a:t>रह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यदि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समस्या</a:t>
            </a:r>
            <a:r>
              <a:rPr lang="en-US" sz="1600" dirty="0"/>
              <a:t> </a:t>
            </a:r>
            <a:r>
              <a:rPr lang="hi-IN" sz="1600" dirty="0" smtClean="0"/>
              <a:t>बनेंगे</a:t>
            </a:r>
            <a:r>
              <a:rPr lang="en-US" sz="1600" dirty="0" smtClean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हटाया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1085" y="8733949"/>
            <a:ext cx="4582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(*) </a:t>
            </a:r>
            <a:r>
              <a:rPr lang="en-US" sz="1400" dirty="0" err="1"/>
              <a:t>फर्श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टाइल्स</a:t>
            </a:r>
            <a:r>
              <a:rPr lang="en-US" sz="1400" dirty="0"/>
              <a:t> </a:t>
            </a:r>
            <a:r>
              <a:rPr lang="en-US" sz="1400" dirty="0" err="1"/>
              <a:t>लगाने</a:t>
            </a:r>
            <a:r>
              <a:rPr lang="en-US" sz="1400" dirty="0"/>
              <a:t> </a:t>
            </a:r>
            <a:r>
              <a:rPr lang="en-US" sz="1400" dirty="0" err="1"/>
              <a:t>वालों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,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घुटनों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बिताते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670" y="5732620"/>
            <a:ext cx="898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खराब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मेनिसकस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JPP - SPONDYLOSCOPE - ALL\sv1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7"/>
            <a:ext cx="6838950" cy="94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2092" y="8698706"/>
            <a:ext cx="34194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नहीं</a:t>
            </a:r>
            <a:r>
              <a:rPr lang="en-US" dirty="0" smtClean="0"/>
              <a:t>, </a:t>
            </a:r>
            <a:r>
              <a:rPr lang="en-US" dirty="0" err="1"/>
              <a:t>रुको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5" y="1002506"/>
            <a:ext cx="5531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जांध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 smtClean="0"/>
              <a:t>हड्डी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0864" y="237529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अंत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रोक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100557" y="98286"/>
            <a:ext cx="712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श्रोणि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/>
              <a:t>पेल्विस</a:t>
            </a:r>
            <a:r>
              <a:rPr lang="en-US" sz="1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2675" y="259377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अगर</a:t>
            </a:r>
            <a:r>
              <a:rPr lang="en-US" dirty="0"/>
              <a:t> </a:t>
            </a:r>
            <a:r>
              <a:rPr lang="en-US" dirty="0" err="1"/>
              <a:t>धड</a:t>
            </a:r>
            <a:r>
              <a:rPr lang="en-US" dirty="0"/>
              <a:t>़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सापेक्ष</a:t>
            </a:r>
            <a:r>
              <a:rPr lang="en-US" dirty="0"/>
              <a:t> </a:t>
            </a:r>
            <a:r>
              <a:rPr lang="en-US" dirty="0" err="1"/>
              <a:t>हाथ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गतिशीलता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आवश्यकता</a:t>
            </a:r>
            <a:r>
              <a:rPr lang="en-US" dirty="0"/>
              <a:t> </a:t>
            </a:r>
            <a:r>
              <a:rPr lang="en-US" dirty="0" err="1"/>
              <a:t>होगी</a:t>
            </a:r>
            <a:r>
              <a:rPr lang="en-US" dirty="0"/>
              <a:t> </a:t>
            </a:r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err="1"/>
              <a:t>वर्तमान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फेमर</a:t>
            </a:r>
            <a:r>
              <a:rPr lang="en-US" dirty="0"/>
              <a:t> </a:t>
            </a:r>
            <a:r>
              <a:rPr lang="en-US" dirty="0" err="1"/>
              <a:t>डिज़ाइन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बंद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गोलाकार</a:t>
            </a:r>
            <a:r>
              <a:rPr lang="en-US" dirty="0"/>
              <a:t> </a:t>
            </a:r>
            <a:r>
              <a:rPr lang="en-US" dirty="0" err="1"/>
              <a:t>गुहा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ह्यूमरस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सिर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मोड़ना</a:t>
            </a:r>
            <a:r>
              <a:rPr lang="en-US" dirty="0"/>
              <a:t> </a:t>
            </a:r>
            <a:r>
              <a:rPr lang="en-US" dirty="0" err="1"/>
              <a:t>असंभव</a:t>
            </a:r>
            <a:r>
              <a:rPr lang="en-US" dirty="0"/>
              <a:t> </a:t>
            </a:r>
            <a:r>
              <a:rPr lang="en-US" dirty="0" err="1"/>
              <a:t>होगा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1651" y="2526506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कंधे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489171" y="3212306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मेनिसकस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139374" y="3745706"/>
            <a:ext cx="1188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प्रगंडिका</a:t>
            </a:r>
            <a:r>
              <a:rPr lang="en-US" sz="1200" dirty="0"/>
              <a:t> (</a:t>
            </a:r>
            <a:r>
              <a:rPr lang="en-US" sz="1200" dirty="0" err="1"/>
              <a:t>हूमेरस</a:t>
            </a:r>
            <a:r>
              <a:rPr lang="en-US" sz="1200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1492" y="3981073"/>
            <a:ext cx="1545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पीछे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का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दृश्य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294" y="3596740"/>
            <a:ext cx="2380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हां</a:t>
            </a:r>
            <a:r>
              <a:rPr lang="en-US" dirty="0"/>
              <a:t>, </a:t>
            </a:r>
            <a:r>
              <a:rPr lang="en-US" dirty="0" err="1"/>
              <a:t>जितना</a:t>
            </a:r>
            <a:r>
              <a:rPr lang="en-US" dirty="0"/>
              <a:t> </a:t>
            </a:r>
            <a:r>
              <a:rPr lang="en-US" dirty="0" err="1"/>
              <a:t>प्रगंडिका</a:t>
            </a:r>
            <a:r>
              <a:rPr lang="en-US" dirty="0"/>
              <a:t> (</a:t>
            </a:r>
            <a:r>
              <a:rPr lang="en-US" dirty="0" err="1"/>
              <a:t>हूमेरस</a:t>
            </a:r>
            <a:r>
              <a:rPr lang="en-US" dirty="0"/>
              <a:t>)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सिर</a:t>
            </a:r>
            <a:r>
              <a:rPr lang="en-US" dirty="0"/>
              <a:t> </a:t>
            </a:r>
            <a:r>
              <a:rPr lang="en-US" dirty="0" err="1"/>
              <a:t>अधिक</a:t>
            </a:r>
            <a:r>
              <a:rPr lang="en-US" dirty="0"/>
              <a:t> </a:t>
            </a:r>
            <a:r>
              <a:rPr lang="en-US" dirty="0" err="1"/>
              <a:t>गोलाकार</a:t>
            </a:r>
            <a:r>
              <a:rPr lang="en-US" dirty="0"/>
              <a:t> </a:t>
            </a:r>
            <a:r>
              <a:rPr lang="en-US" dirty="0" err="1"/>
              <a:t>होगा</a:t>
            </a:r>
            <a:r>
              <a:rPr lang="en-US" dirty="0"/>
              <a:t>, </a:t>
            </a:r>
            <a:r>
              <a:rPr lang="en-US" dirty="0" err="1"/>
              <a:t>उतना</a:t>
            </a:r>
            <a:r>
              <a:rPr lang="en-US" dirty="0"/>
              <a:t> </a:t>
            </a:r>
            <a:r>
              <a:rPr lang="en-US" dirty="0" err="1"/>
              <a:t>ही</a:t>
            </a:r>
            <a:r>
              <a:rPr lang="en-US" dirty="0"/>
              <a:t> </a:t>
            </a:r>
            <a:r>
              <a:rPr lang="en-US" dirty="0" err="1"/>
              <a:t>कंधे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ब्लेड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उसका</a:t>
            </a:r>
            <a:r>
              <a:rPr lang="en-US" dirty="0"/>
              <a:t> </a:t>
            </a:r>
            <a:r>
              <a:rPr lang="en-US" dirty="0" err="1"/>
              <a:t>संपर्क</a:t>
            </a:r>
            <a:r>
              <a:rPr lang="en-US" dirty="0"/>
              <a:t> </a:t>
            </a:r>
            <a:r>
              <a:rPr lang="en-US" dirty="0" err="1"/>
              <a:t>कम</a:t>
            </a:r>
            <a:r>
              <a:rPr lang="en-US" dirty="0"/>
              <a:t> </a:t>
            </a:r>
            <a:r>
              <a:rPr lang="en-US" dirty="0" err="1"/>
              <a:t>होगा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093" y="5364777"/>
            <a:ext cx="262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मुझे</a:t>
            </a:r>
            <a:r>
              <a:rPr lang="en-US" dirty="0"/>
              <a:t> </a:t>
            </a:r>
            <a:r>
              <a:rPr lang="en-US" dirty="0" err="1"/>
              <a:t>इसमें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समस्या</a:t>
            </a:r>
            <a:r>
              <a:rPr lang="en-US" dirty="0"/>
              <a:t> </a:t>
            </a:r>
            <a:r>
              <a:rPr lang="en-US" dirty="0" err="1"/>
              <a:t>दिख</a:t>
            </a:r>
            <a:r>
              <a:rPr lang="en-US" dirty="0"/>
              <a:t> </a:t>
            </a:r>
            <a:r>
              <a:rPr lang="en-US" dirty="0" err="1"/>
              <a:t>रही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: </a:t>
            </a:r>
            <a:r>
              <a:rPr lang="en-US" dirty="0" err="1"/>
              <a:t>जब</a:t>
            </a:r>
            <a:r>
              <a:rPr lang="en-US" dirty="0"/>
              <a:t> </a:t>
            </a:r>
            <a:r>
              <a:rPr lang="en-US" dirty="0" err="1"/>
              <a:t>यह</a:t>
            </a:r>
            <a:r>
              <a:rPr lang="en-US" dirty="0"/>
              <a:t> </a:t>
            </a:r>
            <a:r>
              <a:rPr lang="en-US" dirty="0" err="1"/>
              <a:t>प्राणी</a:t>
            </a:r>
            <a:r>
              <a:rPr lang="en-US" dirty="0"/>
              <a:t> </a:t>
            </a:r>
            <a:r>
              <a:rPr lang="en-US" dirty="0" err="1"/>
              <a:t>अपनी</a:t>
            </a:r>
            <a:r>
              <a:rPr lang="en-US" dirty="0"/>
              <a:t> </a:t>
            </a:r>
            <a:r>
              <a:rPr lang="en-US" dirty="0" err="1"/>
              <a:t>बांह</a:t>
            </a:r>
            <a:r>
              <a:rPr lang="en-US" dirty="0"/>
              <a:t> </a:t>
            </a:r>
            <a:r>
              <a:rPr lang="en-US" dirty="0" err="1"/>
              <a:t>ऊपर</a:t>
            </a:r>
            <a:r>
              <a:rPr lang="en-US" dirty="0"/>
              <a:t> </a:t>
            </a:r>
            <a:r>
              <a:rPr lang="en-US" dirty="0" err="1"/>
              <a:t>उठाएगा</a:t>
            </a:r>
            <a:r>
              <a:rPr lang="en-US" dirty="0"/>
              <a:t> </a:t>
            </a:r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उसकी</a:t>
            </a:r>
            <a:r>
              <a:rPr lang="en-US" dirty="0" smtClean="0"/>
              <a:t> </a:t>
            </a:r>
            <a:r>
              <a:rPr lang="en-US" dirty="0" err="1"/>
              <a:t>चड्ढी</a:t>
            </a:r>
            <a:r>
              <a:rPr lang="en-US" dirty="0"/>
              <a:t> </a:t>
            </a:r>
            <a:r>
              <a:rPr lang="en-US" dirty="0" err="1"/>
              <a:t>गिर</a:t>
            </a:r>
            <a:r>
              <a:rPr lang="en-US" dirty="0"/>
              <a:t> </a:t>
            </a:r>
            <a:r>
              <a:rPr lang="en-US" dirty="0" err="1"/>
              <a:t>जाएगी</a:t>
            </a:r>
            <a:r>
              <a:rPr lang="en-US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62475" y="5449907"/>
            <a:ext cx="1188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प्रगंडिका</a:t>
            </a:r>
            <a:r>
              <a:rPr lang="en-US" sz="1200" dirty="0"/>
              <a:t> (</a:t>
            </a:r>
            <a:r>
              <a:rPr lang="en-US" sz="1200" dirty="0" err="1"/>
              <a:t>हूमेरस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7410" name="Picture 2" descr="C:\Users\HP\Desktop\JPP - SPONDYLOSCOPE - ALL\sv1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937"/>
            <a:ext cx="6848475" cy="94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5075" y="8089106"/>
            <a:ext cx="3721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रंबोइडस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ट्रेपेज़ियस</a:t>
            </a:r>
            <a:r>
              <a:rPr lang="en-US" sz="1600" dirty="0"/>
              <a:t> </a:t>
            </a:r>
            <a:r>
              <a:rPr lang="en-US" sz="1600" dirty="0" err="1"/>
              <a:t>मांसपेशियां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उठाती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लाटिस्सिमुस</a:t>
            </a:r>
            <a:r>
              <a:rPr lang="en-US" sz="1600" dirty="0"/>
              <a:t> </a:t>
            </a:r>
            <a:r>
              <a:rPr lang="en-US" sz="1600" dirty="0" err="1"/>
              <a:t>डोरसी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</a:t>
            </a:r>
            <a:r>
              <a:rPr lang="en-US" sz="1600" dirty="0" err="1" smtClean="0"/>
              <a:t>पेड</a:t>
            </a:r>
            <a:r>
              <a:rPr lang="en-US" sz="1600" dirty="0" smtClean="0"/>
              <a:t>़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चढ</a:t>
            </a:r>
            <a:r>
              <a:rPr lang="en-US" sz="1600" dirty="0"/>
              <a:t>़ </a:t>
            </a:r>
            <a:r>
              <a:rPr lang="en-US" sz="1600" dirty="0" err="1"/>
              <a:t>पाता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158" y="2422513"/>
            <a:ext cx="1181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पीछे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का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दृश्य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675" y="2907506"/>
            <a:ext cx="3614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जटिल</a:t>
            </a:r>
            <a:r>
              <a:rPr lang="en-US" sz="1600" dirty="0"/>
              <a:t> </a:t>
            </a:r>
            <a:r>
              <a:rPr lang="en-US" sz="1600" dirty="0" err="1"/>
              <a:t>प्रणाली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 smtClean="0"/>
              <a:t>तरह</a:t>
            </a:r>
            <a:r>
              <a:rPr lang="en-US" sz="1600" dirty="0" smtClean="0"/>
              <a:t> </a:t>
            </a:r>
            <a:r>
              <a:rPr lang="en-US" sz="1600" dirty="0" err="1"/>
              <a:t>मुड़ेगा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प्रगंडिका</a:t>
            </a:r>
            <a:r>
              <a:rPr lang="en-US" sz="1600" dirty="0"/>
              <a:t> (</a:t>
            </a:r>
            <a:r>
              <a:rPr lang="en-US" sz="1600" dirty="0" err="1"/>
              <a:t>हूमेरस</a:t>
            </a:r>
            <a:r>
              <a:rPr lang="en-US" sz="1600" dirty="0"/>
              <a:t>)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सिर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उसकी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संपर्क</a:t>
            </a:r>
            <a:r>
              <a:rPr lang="en-US" sz="1600" dirty="0"/>
              <a:t>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समर्थन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सक्षम</a:t>
            </a:r>
            <a:r>
              <a:rPr lang="en-US" sz="1600" dirty="0"/>
              <a:t> </a:t>
            </a:r>
            <a:r>
              <a:rPr lang="hi-IN" sz="1600" dirty="0" smtClean="0"/>
              <a:t>होगा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080638" y="4279106"/>
            <a:ext cx="3147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/>
              <a:t>मांसपेशियां</a:t>
            </a:r>
            <a:r>
              <a:rPr lang="en-US" sz="1600" dirty="0"/>
              <a:t> </a:t>
            </a:r>
            <a:r>
              <a:rPr lang="en-US" sz="1600" dirty="0" err="1"/>
              <a:t>ऐसी</a:t>
            </a:r>
            <a:r>
              <a:rPr lang="en-US" sz="1600" dirty="0"/>
              <a:t> </a:t>
            </a:r>
            <a:r>
              <a:rPr lang="en-US" sz="1600" dirty="0" err="1"/>
              <a:t>तहें</a:t>
            </a:r>
            <a:r>
              <a:rPr lang="en-US" sz="1600" dirty="0"/>
              <a:t> </a:t>
            </a:r>
            <a:r>
              <a:rPr lang="en-US" sz="1600" dirty="0" err="1"/>
              <a:t>बनाती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एक-दूसरे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स्लाइड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8753" y="5064492"/>
            <a:ext cx="1080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सीरैटस</a:t>
            </a:r>
            <a:r>
              <a:rPr lang="en-US" sz="1200" dirty="0"/>
              <a:t> </a:t>
            </a:r>
            <a:r>
              <a:rPr lang="en-US" sz="1200" dirty="0" err="1"/>
              <a:t>मैग्नस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3475" y="5678507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रहोमबोइड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मांसपेशी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67312" y="7133510"/>
            <a:ext cx="1480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पसलियों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जुड़ी</a:t>
            </a:r>
            <a:r>
              <a:rPr lang="en-US" sz="1200" dirty="0"/>
              <a:t> </a:t>
            </a:r>
            <a:r>
              <a:rPr lang="en-US" sz="1200" dirty="0" err="1"/>
              <a:t>सीरैटस</a:t>
            </a:r>
            <a:r>
              <a:rPr lang="en-US" sz="1200" dirty="0"/>
              <a:t> </a:t>
            </a:r>
            <a:r>
              <a:rPr lang="en-US" sz="1200" dirty="0" err="1"/>
              <a:t>मैग्नस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r>
              <a:rPr lang="en-US" sz="1200" dirty="0"/>
              <a:t> </a:t>
            </a:r>
            <a:r>
              <a:rPr lang="en-US" sz="1200" dirty="0" err="1"/>
              <a:t>कंधे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ब्लेड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नीचा</a:t>
            </a:r>
            <a:r>
              <a:rPr lang="en-US" sz="1200" dirty="0"/>
              <a:t> </a:t>
            </a:r>
            <a:r>
              <a:rPr lang="en-US" sz="1200" dirty="0" err="1"/>
              <a:t>करती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1675" y="7396162"/>
            <a:ext cx="1132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लाटिस्सिमुस</a:t>
            </a:r>
            <a:r>
              <a:rPr lang="en-US" sz="1200" dirty="0"/>
              <a:t> </a:t>
            </a:r>
            <a:r>
              <a:rPr lang="en-US" sz="1200" dirty="0" err="1"/>
              <a:t>डोरसी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JPP - SPONDYLOSCOPE - ALL\sv1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8475" y="8089106"/>
            <a:ext cx="339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उसमें</a:t>
            </a:r>
            <a:r>
              <a:rPr lang="en-US" sz="1600" dirty="0" smtClean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स्थानों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उभरी</a:t>
            </a:r>
            <a:r>
              <a:rPr lang="en-US" sz="1600" dirty="0"/>
              <a:t> </a:t>
            </a:r>
            <a:r>
              <a:rPr lang="en-US" sz="1600" dirty="0" err="1"/>
              <a:t>हुई</a:t>
            </a:r>
            <a:r>
              <a:rPr lang="en-US" sz="1600" dirty="0"/>
              <a:t> </a:t>
            </a:r>
            <a:r>
              <a:rPr lang="en-US" sz="1600" dirty="0" err="1"/>
              <a:t>हड्डियां</a:t>
            </a:r>
            <a:r>
              <a:rPr lang="en-US" sz="1600" dirty="0"/>
              <a:t> </a:t>
            </a:r>
            <a:r>
              <a:rPr lang="hi-IN" sz="1600" dirty="0" smtClean="0"/>
              <a:t>होती</a:t>
            </a:r>
            <a:r>
              <a:rPr lang="en-US" sz="1600" dirty="0" smtClean="0"/>
              <a:t> </a:t>
            </a:r>
            <a:r>
              <a:rPr lang="en-US" sz="1600" dirty="0" err="1" smtClean="0"/>
              <a:t>हैं</a:t>
            </a:r>
            <a:r>
              <a:rPr lang="en-US" sz="1600" dirty="0" smtClean="0"/>
              <a:t> </a:t>
            </a:r>
            <a:r>
              <a:rPr lang="en-US" sz="1600" dirty="0" err="1"/>
              <a:t>जिनका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जोड़ने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 smtClean="0"/>
              <a:t>लिए</a:t>
            </a:r>
            <a:r>
              <a:rPr lang="en-US" sz="1600" dirty="0" smtClean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1276" y="328612"/>
            <a:ext cx="377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हाथी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घोड़े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मोबिलिटी</a:t>
            </a:r>
            <a:r>
              <a:rPr lang="en-US" dirty="0"/>
              <a:t> </a:t>
            </a:r>
            <a:r>
              <a:rPr lang="hi-IN" dirty="0"/>
              <a:t>(गतिशीलता) </a:t>
            </a:r>
            <a:r>
              <a:rPr lang="en-US" dirty="0" err="1" smtClean="0"/>
              <a:t>मांसपेशियों</a:t>
            </a:r>
            <a:r>
              <a:rPr lang="en-US" dirty="0" smtClean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अभाव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कारण</a:t>
            </a:r>
            <a:r>
              <a:rPr lang="en-US" dirty="0"/>
              <a:t> </a:t>
            </a:r>
            <a:r>
              <a:rPr lang="en-US" dirty="0" err="1"/>
              <a:t>होती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वे</a:t>
            </a:r>
            <a:r>
              <a:rPr lang="en-US" dirty="0" smtClean="0"/>
              <a:t> </a:t>
            </a:r>
            <a:r>
              <a:rPr lang="en-US" dirty="0" err="1"/>
              <a:t>पेड़ों</a:t>
            </a:r>
            <a:r>
              <a:rPr lang="en-US" dirty="0"/>
              <a:t>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चढ</a:t>
            </a:r>
            <a:r>
              <a:rPr lang="en-US" dirty="0"/>
              <a:t>़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पाते</a:t>
            </a:r>
            <a:r>
              <a:rPr lang="en-US" dirty="0"/>
              <a:t> </a:t>
            </a:r>
            <a:r>
              <a:rPr lang="en-US" dirty="0" err="1"/>
              <a:t>हैं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4944" y="1717982"/>
            <a:ext cx="122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लाटिस्सिमुस</a:t>
            </a:r>
            <a:r>
              <a:rPr lang="en-US" sz="1200" dirty="0"/>
              <a:t> </a:t>
            </a:r>
            <a:r>
              <a:rPr lang="en-US" sz="1200" dirty="0" err="1"/>
              <a:t>डोरसी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962275" y="1764506"/>
            <a:ext cx="358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संक्षेप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,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तैरती-हड्डी</a:t>
            </a:r>
            <a:r>
              <a:rPr lang="en-US" sz="1600" dirty="0"/>
              <a:t> </a:t>
            </a:r>
            <a:r>
              <a:rPr lang="en-US" sz="1600" dirty="0" err="1"/>
              <a:t>बन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मांसपेशियां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सहारा</a:t>
            </a:r>
            <a:r>
              <a:rPr lang="en-US" sz="1600" dirty="0"/>
              <a:t> </a:t>
            </a:r>
            <a:r>
              <a:rPr lang="en-US" sz="1600" dirty="0" err="1"/>
              <a:t>देती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876" y="2983706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पेक्टोरलिस</a:t>
            </a:r>
            <a:r>
              <a:rPr lang="en-US" sz="1400" dirty="0"/>
              <a:t> </a:t>
            </a:r>
            <a:r>
              <a:rPr lang="en-US" sz="1400" dirty="0" err="1"/>
              <a:t>सुपरफिशल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सहायता</a:t>
            </a:r>
            <a:r>
              <a:rPr lang="en-US" sz="1400" dirty="0"/>
              <a:t> </a:t>
            </a:r>
            <a:r>
              <a:rPr lang="en-US" sz="1400" dirty="0" err="1"/>
              <a:t>देती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875" y="4431506"/>
            <a:ext cx="2497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, </a:t>
            </a:r>
            <a:r>
              <a:rPr lang="en-US" sz="1600" dirty="0" err="1"/>
              <a:t>पसलियों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पिंजरे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चारों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घेरता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507" y="3803032"/>
            <a:ext cx="2414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कॉलर</a:t>
            </a:r>
            <a:r>
              <a:rPr lang="en-US" sz="1400" dirty="0"/>
              <a:t> </a:t>
            </a:r>
            <a:r>
              <a:rPr lang="en-US" sz="1400" dirty="0" err="1"/>
              <a:t>बोन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उरास्थि</a:t>
            </a:r>
            <a:r>
              <a:rPr lang="en-US" sz="1400" dirty="0"/>
              <a:t> (</a:t>
            </a:r>
            <a:r>
              <a:rPr lang="en-US" sz="1400" dirty="0" err="1"/>
              <a:t>स्टर्नम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निश्चित</a:t>
            </a:r>
            <a:r>
              <a:rPr lang="en-US" sz="1400" dirty="0"/>
              <a:t> </a:t>
            </a:r>
            <a:r>
              <a:rPr lang="en-US" sz="1400" dirty="0" err="1"/>
              <a:t>जोड़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</a:t>
            </a:r>
            <a:r>
              <a:rPr lang="en-US" sz="1400" dirty="0" err="1"/>
              <a:t>पर</a:t>
            </a:r>
            <a:r>
              <a:rPr lang="en-US" sz="1400" dirty="0"/>
              <a:t> 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hi-IN" sz="1400" dirty="0" smtClean="0"/>
              <a:t>ही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038475" y="5064916"/>
            <a:ext cx="801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कॉलर</a:t>
            </a:r>
            <a:r>
              <a:rPr lang="en-US" sz="1200" dirty="0"/>
              <a:t> </a:t>
            </a:r>
            <a:r>
              <a:rPr lang="en-US" sz="1200" dirty="0" err="1"/>
              <a:t>बोन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08933" y="5345906"/>
            <a:ext cx="1186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उरास्थि</a:t>
            </a:r>
            <a:r>
              <a:rPr lang="en-US" sz="1200" dirty="0"/>
              <a:t> (</a:t>
            </a:r>
            <a:r>
              <a:rPr lang="en-US" sz="1200" dirty="0" err="1"/>
              <a:t>स्टर्नम</a:t>
            </a:r>
            <a:r>
              <a:rPr lang="en-US" sz="1200" dirty="0"/>
              <a:t>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44339" y="6641306"/>
            <a:ext cx="611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एपोलेट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37941" y="5830907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200" dirty="0"/>
              <a:t> वरटेब्रा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HP\Desktop\JPP - SPONDYLOSCOPE - ALL\sv1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" y="49211"/>
            <a:ext cx="6840454" cy="94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5525" y="6897707"/>
            <a:ext cx="2038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कॉलर</a:t>
            </a:r>
            <a:r>
              <a:rPr lang="en-US" sz="1200" dirty="0" smtClean="0"/>
              <a:t> </a:t>
            </a:r>
            <a:r>
              <a:rPr lang="en-US" sz="1200" dirty="0" err="1"/>
              <a:t>बोन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95275" y="88106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छोटा</a:t>
            </a:r>
            <a:r>
              <a:rPr lang="en-US" sz="1600" dirty="0"/>
              <a:t> </a:t>
            </a:r>
            <a:r>
              <a:rPr lang="en-US" sz="1600" dirty="0" err="1"/>
              <a:t>बाइसेप्स</a:t>
            </a:r>
            <a:r>
              <a:rPr lang="en-US" sz="1600" dirty="0"/>
              <a:t>, </a:t>
            </a:r>
            <a:r>
              <a:rPr lang="en-US" sz="1600" dirty="0" err="1"/>
              <a:t>काराकॉइड</a:t>
            </a:r>
            <a:r>
              <a:rPr lang="en-US" sz="1600" dirty="0"/>
              <a:t> </a:t>
            </a:r>
            <a:r>
              <a:rPr lang="en-US" sz="1600" dirty="0" err="1"/>
              <a:t>एपोफिसिस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जुड़ा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395" y="725507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लंबा</a:t>
            </a:r>
            <a:r>
              <a:rPr lang="en-US" sz="1200" dirty="0"/>
              <a:t> </a:t>
            </a:r>
            <a:r>
              <a:rPr lang="en-US" sz="1200" dirty="0" err="1"/>
              <a:t>बाइसेप्स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039802" y="1944707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छोटा</a:t>
            </a:r>
            <a:r>
              <a:rPr lang="en-US" sz="1200" dirty="0"/>
              <a:t> </a:t>
            </a:r>
            <a:r>
              <a:rPr lang="en-US" sz="1200" dirty="0" err="1"/>
              <a:t>बाइसेप्स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62275" y="2907506"/>
            <a:ext cx="3419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वो</a:t>
            </a:r>
            <a:r>
              <a:rPr lang="en-US" dirty="0"/>
              <a:t> </a:t>
            </a:r>
            <a:r>
              <a:rPr lang="en-US" dirty="0" err="1" smtClean="0"/>
              <a:t>बरचाइल्स</a:t>
            </a:r>
            <a:r>
              <a:rPr lang="en-US" dirty="0" smtClean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भी</a:t>
            </a:r>
            <a:r>
              <a:rPr lang="en-US" dirty="0"/>
              <a:t> </a:t>
            </a:r>
            <a:r>
              <a:rPr lang="en-US" dirty="0" err="1"/>
              <a:t>जुड़ा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err="1" smtClean="0"/>
              <a:t>अन्यथा</a:t>
            </a:r>
            <a:r>
              <a:rPr lang="en-US" dirty="0" smtClean="0"/>
              <a:t> </a:t>
            </a:r>
            <a:r>
              <a:rPr lang="en-US" dirty="0" err="1"/>
              <a:t>हम</a:t>
            </a:r>
            <a:r>
              <a:rPr lang="en-US" dirty="0"/>
              <a:t> </a:t>
            </a:r>
            <a:r>
              <a:rPr lang="en-US" dirty="0" err="1"/>
              <a:t>खींच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hi-IN" dirty="0" smtClean="0"/>
              <a:t>पाते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7275" y="5803106"/>
            <a:ext cx="4262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 </a:t>
            </a:r>
            <a:r>
              <a:rPr lang="en-US" dirty="0" err="1" smtClean="0"/>
              <a:t>कॉलर</a:t>
            </a:r>
            <a:r>
              <a:rPr lang="en-US" dirty="0" err="1"/>
              <a:t>-</a:t>
            </a:r>
            <a:r>
              <a:rPr lang="en-US" dirty="0" err="1" smtClean="0"/>
              <a:t>बोन</a:t>
            </a:r>
            <a:r>
              <a:rPr lang="en-US" dirty="0" smtClean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 smtClean="0"/>
              <a:t>एपोफिसिस</a:t>
            </a:r>
            <a:r>
              <a:rPr lang="en-US" dirty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/>
              <a:t>जुड़ी</a:t>
            </a:r>
            <a:r>
              <a:rPr lang="en-US" dirty="0"/>
              <a:t> </a:t>
            </a:r>
            <a:r>
              <a:rPr lang="en-US" dirty="0" err="1"/>
              <a:t>होती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6866732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2305" y="469106"/>
            <a:ext cx="5466558" cy="225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/>
              <a:t>प्रोफेसर</a:t>
            </a:r>
            <a:r>
              <a:rPr lang="en-US" sz="1050" dirty="0"/>
              <a:t> </a:t>
            </a:r>
            <a:r>
              <a:rPr lang="en-US" sz="1050" dirty="0" err="1"/>
              <a:t>जीन-पियरे</a:t>
            </a:r>
            <a:r>
              <a:rPr lang="en-US" sz="1050" dirty="0"/>
              <a:t> </a:t>
            </a:r>
            <a:r>
              <a:rPr lang="en-US" sz="1050" dirty="0" err="1"/>
              <a:t>पेटिट</a:t>
            </a:r>
            <a:r>
              <a:rPr lang="en-US" sz="1050" dirty="0"/>
              <a:t> </a:t>
            </a:r>
            <a:r>
              <a:rPr lang="en-US" sz="1050" dirty="0" err="1"/>
              <a:t>पेशे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एस्ट्रो-फिजिसिस्ट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"</a:t>
            </a:r>
            <a:r>
              <a:rPr lang="en-US" sz="1050" dirty="0" err="1"/>
              <a:t>एसोसिएशन</a:t>
            </a:r>
            <a:r>
              <a:rPr lang="en-US" sz="1050" dirty="0"/>
              <a:t> </a:t>
            </a:r>
            <a:r>
              <a:rPr lang="en-US" sz="1050" dirty="0" err="1"/>
              <a:t>ऑफ़</a:t>
            </a:r>
            <a:r>
              <a:rPr lang="en-US" sz="1050" dirty="0"/>
              <a:t> </a:t>
            </a:r>
            <a:r>
              <a:rPr lang="en-US" sz="1050" dirty="0" err="1"/>
              <a:t>नॉलेज</a:t>
            </a:r>
            <a:r>
              <a:rPr lang="en-US" sz="1050" dirty="0"/>
              <a:t> </a:t>
            </a:r>
            <a:r>
              <a:rPr lang="en-US" sz="1050" dirty="0" err="1"/>
              <a:t>विदआउट</a:t>
            </a:r>
            <a:r>
              <a:rPr lang="en-US" sz="1050" dirty="0"/>
              <a:t> </a:t>
            </a:r>
            <a:r>
              <a:rPr lang="en-US" sz="1050" dirty="0" err="1"/>
              <a:t>बॉर्डर्स</a:t>
            </a:r>
            <a:r>
              <a:rPr lang="en-US" sz="1050" dirty="0"/>
              <a:t>" </a:t>
            </a:r>
            <a:r>
              <a:rPr lang="en-US" sz="1050" dirty="0" err="1"/>
              <a:t>की</a:t>
            </a:r>
            <a:r>
              <a:rPr lang="en-US" sz="1050" dirty="0"/>
              <a:t> </a:t>
            </a:r>
            <a:r>
              <a:rPr lang="en-US" sz="1050" dirty="0" err="1"/>
              <a:t>स्थापना</a:t>
            </a:r>
            <a:r>
              <a:rPr lang="en-US" sz="1050" dirty="0"/>
              <a:t> </a:t>
            </a:r>
            <a:r>
              <a:rPr lang="en-US" sz="1050" dirty="0" err="1"/>
              <a:t>की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वो</a:t>
            </a:r>
            <a:r>
              <a:rPr lang="en-US" sz="1050" dirty="0"/>
              <a:t> </a:t>
            </a:r>
            <a:r>
              <a:rPr lang="en-US" sz="1050" dirty="0" err="1"/>
              <a:t>उसके</a:t>
            </a:r>
            <a:r>
              <a:rPr lang="en-US" sz="1050" dirty="0"/>
              <a:t> </a:t>
            </a:r>
            <a:r>
              <a:rPr lang="en-US" sz="1050" dirty="0" err="1"/>
              <a:t>अध्यक्ष</a:t>
            </a:r>
            <a:r>
              <a:rPr lang="en-US" sz="1050" dirty="0"/>
              <a:t> </a:t>
            </a:r>
            <a:r>
              <a:rPr lang="en-US" sz="1050" dirty="0" err="1"/>
              <a:t>भी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इस</a:t>
            </a:r>
            <a:r>
              <a:rPr lang="en-US" sz="1050" dirty="0"/>
              <a:t> </a:t>
            </a:r>
            <a:r>
              <a:rPr lang="en-US" sz="1050" dirty="0" err="1"/>
              <a:t>संस्था</a:t>
            </a:r>
            <a:r>
              <a:rPr lang="en-US" sz="1050" dirty="0"/>
              <a:t> </a:t>
            </a:r>
            <a:r>
              <a:rPr lang="en-US" sz="1050" dirty="0" err="1"/>
              <a:t>का</a:t>
            </a:r>
            <a:r>
              <a:rPr lang="en-US" sz="1050" dirty="0"/>
              <a:t> </a:t>
            </a:r>
            <a:r>
              <a:rPr lang="en-US" sz="1050" dirty="0" err="1"/>
              <a:t>उद्देश्य</a:t>
            </a:r>
            <a:r>
              <a:rPr lang="en-US" sz="1050" dirty="0"/>
              <a:t> </a:t>
            </a:r>
            <a:r>
              <a:rPr lang="en-US" sz="1050" dirty="0" err="1"/>
              <a:t>वैज्ञानिक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तकनीकी</a:t>
            </a:r>
            <a:r>
              <a:rPr lang="en-US" sz="1050" dirty="0"/>
              <a:t> </a:t>
            </a:r>
            <a:r>
              <a:rPr lang="en-US" sz="1050" dirty="0" err="1"/>
              <a:t>ज्ञान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जानकारी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अधिक-से-अधिक</a:t>
            </a:r>
            <a:r>
              <a:rPr lang="en-US" sz="1050" dirty="0"/>
              <a:t> </a:t>
            </a:r>
            <a:r>
              <a:rPr lang="en-US" sz="1050" dirty="0" err="1"/>
              <a:t>देशों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फैलाना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. </a:t>
            </a:r>
            <a:r>
              <a:rPr lang="en-US" sz="1050" dirty="0" err="1"/>
              <a:t>इस</a:t>
            </a:r>
            <a:r>
              <a:rPr lang="en-US" sz="1050" dirty="0"/>
              <a:t> </a:t>
            </a:r>
            <a:r>
              <a:rPr lang="en-US" sz="1050" dirty="0" err="1"/>
              <a:t>उद्देश्य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लिए</a:t>
            </a:r>
            <a:r>
              <a:rPr lang="en-US" sz="1050" dirty="0"/>
              <a:t>, </a:t>
            </a:r>
            <a:r>
              <a:rPr lang="en-US" sz="1050" dirty="0" err="1"/>
              <a:t>उनके</a:t>
            </a:r>
            <a:r>
              <a:rPr lang="en-US" sz="1050" dirty="0"/>
              <a:t> </a:t>
            </a:r>
            <a:r>
              <a:rPr lang="en-US" sz="1050" dirty="0" err="1"/>
              <a:t>सभी</a:t>
            </a:r>
            <a:r>
              <a:rPr lang="en-US" sz="1050" dirty="0"/>
              <a:t> </a:t>
            </a:r>
            <a:r>
              <a:rPr lang="en-US" sz="1050" dirty="0" err="1"/>
              <a:t>लोकप्रिय</a:t>
            </a:r>
            <a:r>
              <a:rPr lang="en-US" sz="1050" dirty="0"/>
              <a:t> </a:t>
            </a:r>
            <a:r>
              <a:rPr lang="en-US" sz="1050" dirty="0" err="1"/>
              <a:t>विज्ञान</a:t>
            </a:r>
            <a:r>
              <a:rPr lang="en-US" sz="1050" dirty="0"/>
              <a:t> </a:t>
            </a:r>
            <a:r>
              <a:rPr lang="en-US" sz="1050" dirty="0" err="1"/>
              <a:t>संबंधी</a:t>
            </a:r>
            <a:r>
              <a:rPr lang="en-US" sz="1050" dirty="0"/>
              <a:t> </a:t>
            </a:r>
            <a:r>
              <a:rPr lang="en-US" sz="1050" dirty="0" err="1"/>
              <a:t>लेख</a:t>
            </a:r>
            <a:r>
              <a:rPr lang="en-US" sz="1050" dirty="0"/>
              <a:t> </a:t>
            </a:r>
            <a:r>
              <a:rPr lang="en-US" sz="1050" dirty="0" err="1"/>
              <a:t>जिन्हें</a:t>
            </a:r>
            <a:r>
              <a:rPr lang="en-US" sz="1050" dirty="0"/>
              <a:t>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पिछले</a:t>
            </a:r>
            <a:r>
              <a:rPr lang="en-US" sz="1050" dirty="0"/>
              <a:t> </a:t>
            </a:r>
            <a:r>
              <a:rPr lang="en-US" sz="1050" dirty="0" err="1"/>
              <a:t>तीस</a:t>
            </a:r>
            <a:r>
              <a:rPr lang="en-US" sz="1050" dirty="0"/>
              <a:t> </a:t>
            </a:r>
            <a:r>
              <a:rPr lang="en-US" sz="1050" dirty="0" err="1"/>
              <a:t>वर्षों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तैयार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उनके</a:t>
            </a:r>
            <a:r>
              <a:rPr lang="en-US" sz="1050" dirty="0"/>
              <a:t> </a:t>
            </a:r>
            <a:r>
              <a:rPr lang="en-US" sz="1050" dirty="0" err="1"/>
              <a:t>द्वारा</a:t>
            </a:r>
            <a:r>
              <a:rPr lang="en-US" sz="1050" dirty="0"/>
              <a:t> </a:t>
            </a:r>
            <a:r>
              <a:rPr lang="en-US" sz="1050" dirty="0" err="1"/>
              <a:t>बनाई</a:t>
            </a:r>
            <a:r>
              <a:rPr lang="en-US" sz="1050" dirty="0"/>
              <a:t> </a:t>
            </a:r>
            <a:r>
              <a:rPr lang="en-US" sz="1050" dirty="0" err="1"/>
              <a:t>गई</a:t>
            </a:r>
            <a:r>
              <a:rPr lang="en-US" sz="1050" dirty="0"/>
              <a:t> </a:t>
            </a:r>
            <a:r>
              <a:rPr lang="en-US" sz="1050" dirty="0" err="1"/>
              <a:t>सचित्र</a:t>
            </a:r>
            <a:r>
              <a:rPr lang="en-US" sz="1050" dirty="0"/>
              <a:t> </a:t>
            </a:r>
            <a:r>
              <a:rPr lang="hi-IN" sz="1050" dirty="0" smtClean="0"/>
              <a:t>एलबम्स</a:t>
            </a:r>
            <a:r>
              <a:rPr lang="en-US" sz="1050" dirty="0" smtClean="0"/>
              <a:t>, </a:t>
            </a:r>
            <a:r>
              <a:rPr lang="en-US" sz="1050" dirty="0" err="1"/>
              <a:t>आज</a:t>
            </a:r>
            <a:r>
              <a:rPr lang="en-US" sz="1050" dirty="0"/>
              <a:t> </a:t>
            </a:r>
            <a:r>
              <a:rPr lang="en-US" sz="1050" dirty="0" err="1"/>
              <a:t>सभी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आसानी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निशुल्क</a:t>
            </a:r>
            <a:r>
              <a:rPr lang="en-US" sz="1050" dirty="0"/>
              <a:t>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hi-IN" sz="1050" dirty="0"/>
              <a:t>फाइलों</a:t>
            </a:r>
            <a:r>
              <a:rPr lang="en-US" sz="1050" dirty="0" smtClean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डिजिटल</a:t>
            </a:r>
            <a:r>
              <a:rPr lang="en-US" sz="1050" dirty="0"/>
              <a:t>, </a:t>
            </a:r>
            <a:r>
              <a:rPr lang="en-US" sz="1050" dirty="0" err="1"/>
              <a:t>अथवा</a:t>
            </a:r>
            <a:r>
              <a:rPr lang="en-US" sz="1050" dirty="0"/>
              <a:t> </a:t>
            </a:r>
            <a:r>
              <a:rPr lang="en-US" sz="1050" dirty="0" err="1"/>
              <a:t>प्रिंटेड</a:t>
            </a:r>
            <a:r>
              <a:rPr lang="en-US" sz="1050" dirty="0"/>
              <a:t> </a:t>
            </a:r>
            <a:r>
              <a:rPr lang="en-US" sz="1050" dirty="0" err="1"/>
              <a:t>कॉपियों</a:t>
            </a:r>
            <a:r>
              <a:rPr lang="en-US" sz="1050" dirty="0"/>
              <a:t> </a:t>
            </a:r>
            <a:r>
              <a:rPr lang="en-US" sz="1050" dirty="0" err="1"/>
              <a:t>की</a:t>
            </a:r>
            <a:r>
              <a:rPr lang="en-US" sz="1050" dirty="0"/>
              <a:t> </a:t>
            </a:r>
            <a:r>
              <a:rPr lang="en-US" sz="1050" dirty="0" err="1"/>
              <a:t>अतिरिक्त</a:t>
            </a:r>
            <a:r>
              <a:rPr lang="en-US" sz="1050" dirty="0"/>
              <a:t> </a:t>
            </a:r>
            <a:r>
              <a:rPr lang="en-US" sz="1050" dirty="0" err="1"/>
              <a:t>प्रतियां</a:t>
            </a:r>
            <a:r>
              <a:rPr lang="en-US" sz="1050" dirty="0"/>
              <a:t> </a:t>
            </a:r>
            <a:r>
              <a:rPr lang="en-US" sz="1050" dirty="0" err="1"/>
              <a:t>आसानी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बनाई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सकती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एसोसिएशन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उद्देश्य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पूरा</a:t>
            </a:r>
            <a:r>
              <a:rPr lang="en-US" sz="1050" dirty="0"/>
              <a:t> </a:t>
            </a:r>
            <a:r>
              <a:rPr lang="en-US" sz="1050" dirty="0" err="1"/>
              <a:t>करने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लिए</a:t>
            </a:r>
            <a:r>
              <a:rPr lang="en-US" sz="1050" dirty="0"/>
              <a:t> </a:t>
            </a:r>
            <a:r>
              <a:rPr lang="hi-IN" sz="1050" dirty="0" smtClean="0"/>
              <a:t>इन</a:t>
            </a:r>
            <a:r>
              <a:rPr lang="en-US" sz="1050" dirty="0" smtClean="0"/>
              <a:t> </a:t>
            </a:r>
            <a:r>
              <a:rPr lang="hi-IN" sz="1050" dirty="0" smtClean="0"/>
              <a:t>पुस्तकों</a:t>
            </a:r>
            <a:r>
              <a:rPr lang="en-US" sz="1050" dirty="0" smtClean="0"/>
              <a:t> </a:t>
            </a:r>
            <a:r>
              <a:rPr lang="hi-IN" sz="1050" dirty="0" smtClean="0"/>
              <a:t>को</a:t>
            </a:r>
            <a:r>
              <a:rPr lang="en-US" sz="1050" dirty="0" smtClean="0"/>
              <a:t> </a:t>
            </a:r>
            <a:r>
              <a:rPr lang="en-US" sz="1050" dirty="0" err="1"/>
              <a:t>स्कूलों</a:t>
            </a:r>
            <a:r>
              <a:rPr lang="en-US" sz="1050" dirty="0"/>
              <a:t>, </a:t>
            </a:r>
            <a:r>
              <a:rPr lang="hi-IN" sz="1050" dirty="0"/>
              <a:t>कॉलेजों</a:t>
            </a:r>
            <a:r>
              <a:rPr lang="en-US" sz="1050" dirty="0" smtClean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विश्वविद्यालयों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पुस्तकालयों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भेजा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, </a:t>
            </a:r>
            <a:r>
              <a:rPr lang="en-US" sz="1050" dirty="0" err="1"/>
              <a:t>बशर्ते</a:t>
            </a:r>
            <a:r>
              <a:rPr lang="en-US" sz="1050" dirty="0"/>
              <a:t> </a:t>
            </a:r>
            <a:r>
              <a:rPr lang="en-US" sz="1050" dirty="0" err="1"/>
              <a:t>इससे</a:t>
            </a:r>
            <a:r>
              <a:rPr lang="en-US" sz="1050" dirty="0"/>
              <a:t> </a:t>
            </a:r>
            <a:r>
              <a:rPr lang="en-US" sz="1050" dirty="0" err="1"/>
              <a:t>कोई</a:t>
            </a:r>
            <a:r>
              <a:rPr lang="en-US" sz="1050" dirty="0"/>
              <a:t> </a:t>
            </a:r>
            <a:r>
              <a:rPr lang="en-US" sz="1050" dirty="0" err="1"/>
              <a:t>आर्थिक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राजनीतिक</a:t>
            </a:r>
            <a:r>
              <a:rPr lang="en-US" sz="1050" dirty="0"/>
              <a:t> </a:t>
            </a:r>
            <a:r>
              <a:rPr lang="en-US" sz="1050" dirty="0" err="1"/>
              <a:t>लाभ</a:t>
            </a:r>
            <a:r>
              <a:rPr lang="en-US" sz="1050" dirty="0"/>
              <a:t> </a:t>
            </a:r>
            <a:r>
              <a:rPr lang="en-US" sz="1050" dirty="0" err="1"/>
              <a:t>प्राप्त</a:t>
            </a:r>
            <a:r>
              <a:rPr lang="en-US" sz="1050" dirty="0"/>
              <a:t> न </a:t>
            </a:r>
            <a:r>
              <a:rPr lang="en-US" sz="1050" dirty="0" err="1"/>
              <a:t>करें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उनका</a:t>
            </a:r>
            <a:r>
              <a:rPr lang="en-US" sz="1050" dirty="0"/>
              <a:t> </a:t>
            </a:r>
            <a:r>
              <a:rPr lang="en-US" sz="1050" dirty="0" err="1"/>
              <a:t>कोई</a:t>
            </a:r>
            <a:r>
              <a:rPr lang="en-US" sz="1050" dirty="0"/>
              <a:t>, </a:t>
            </a:r>
            <a:r>
              <a:rPr lang="en-US" sz="1050" dirty="0" err="1"/>
              <a:t>सांप्रदायिक</a:t>
            </a:r>
            <a:r>
              <a:rPr lang="en-US" sz="1050" dirty="0"/>
              <a:t> </a:t>
            </a:r>
            <a:r>
              <a:rPr lang="en-US" sz="1050" dirty="0" err="1"/>
              <a:t>दुरूपयोग</a:t>
            </a:r>
            <a:r>
              <a:rPr lang="en-US" sz="1050" dirty="0"/>
              <a:t> न </a:t>
            </a:r>
            <a:r>
              <a:rPr lang="en-US" sz="1050" dirty="0" err="1"/>
              <a:t>हो</a:t>
            </a:r>
            <a:r>
              <a:rPr lang="en-US" sz="1050" dirty="0"/>
              <a:t>. </a:t>
            </a:r>
            <a:r>
              <a:rPr lang="en-US" sz="1050" dirty="0" err="1"/>
              <a:t>इन</a:t>
            </a:r>
            <a:r>
              <a:rPr lang="en-US" sz="1050" dirty="0"/>
              <a:t> </a:t>
            </a:r>
            <a:r>
              <a:rPr lang="en-US" sz="1050" dirty="0" err="1"/>
              <a:t>पीडीएफ</a:t>
            </a:r>
            <a:r>
              <a:rPr lang="en-US" sz="1050" dirty="0"/>
              <a:t> </a:t>
            </a:r>
            <a:r>
              <a:rPr lang="en-US" sz="1050" dirty="0" err="1"/>
              <a:t>फाइलों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स्कूलों</a:t>
            </a:r>
            <a:r>
              <a:rPr lang="en-US" sz="1050" dirty="0"/>
              <a:t>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विश्वविद्यालयों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पुस्तकालयों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कंप्यूटर</a:t>
            </a:r>
            <a:r>
              <a:rPr lang="en-US" sz="1050" dirty="0"/>
              <a:t> </a:t>
            </a:r>
            <a:r>
              <a:rPr lang="en-US" sz="1050" dirty="0" err="1"/>
              <a:t>नेटवर्क</a:t>
            </a:r>
            <a:r>
              <a:rPr lang="en-US" sz="1050" dirty="0"/>
              <a:t> </a:t>
            </a:r>
            <a:r>
              <a:rPr lang="en-US" sz="1050" dirty="0" err="1"/>
              <a:t>पर</a:t>
            </a:r>
            <a:r>
              <a:rPr lang="en-US" sz="1050" dirty="0"/>
              <a:t> </a:t>
            </a:r>
            <a:r>
              <a:rPr lang="en-US" sz="1050" dirty="0" err="1"/>
              <a:t>भी</a:t>
            </a:r>
            <a:r>
              <a:rPr lang="en-US" sz="1050" dirty="0"/>
              <a:t> </a:t>
            </a:r>
            <a:r>
              <a:rPr lang="en-US" sz="1050" dirty="0" err="1"/>
              <a:t>डाला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 smtClean="0"/>
              <a:t>.</a:t>
            </a:r>
            <a:r>
              <a:rPr lang="en-US" sz="1050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195" y="5955506"/>
            <a:ext cx="5466558" cy="324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err="1"/>
              <a:t>जीन-पियरे</a:t>
            </a:r>
            <a:r>
              <a:rPr lang="en-US" sz="1050" dirty="0"/>
              <a:t> </a:t>
            </a:r>
            <a:r>
              <a:rPr lang="en-US" sz="1050" dirty="0" err="1"/>
              <a:t>पेटिट</a:t>
            </a:r>
            <a:r>
              <a:rPr lang="en-US" sz="1050" dirty="0"/>
              <a:t> </a:t>
            </a:r>
            <a:r>
              <a:rPr lang="en-US" sz="1050" dirty="0" err="1"/>
              <a:t>ऐसे</a:t>
            </a:r>
            <a:r>
              <a:rPr lang="en-US" sz="1050" dirty="0"/>
              <a:t> </a:t>
            </a:r>
            <a:r>
              <a:rPr lang="en-US" sz="1050" dirty="0" err="1"/>
              <a:t>अनेक</a:t>
            </a:r>
            <a:r>
              <a:rPr lang="en-US" sz="1050" dirty="0"/>
              <a:t> </a:t>
            </a:r>
            <a:r>
              <a:rPr lang="en-US" sz="1050" dirty="0" err="1"/>
              <a:t>कार्य</a:t>
            </a:r>
            <a:r>
              <a:rPr lang="en-US" sz="1050" dirty="0"/>
              <a:t> </a:t>
            </a:r>
            <a:r>
              <a:rPr lang="en-US" sz="1050" dirty="0" err="1"/>
              <a:t>करना</a:t>
            </a:r>
            <a:r>
              <a:rPr lang="en-US" sz="1050" dirty="0"/>
              <a:t> </a:t>
            </a:r>
            <a:r>
              <a:rPr lang="en-US" sz="1050" dirty="0" err="1"/>
              <a:t>चाहते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 </a:t>
            </a:r>
            <a:r>
              <a:rPr lang="en-US" sz="1050" dirty="0" err="1"/>
              <a:t>जो</a:t>
            </a:r>
            <a:r>
              <a:rPr lang="en-US" sz="1050" dirty="0"/>
              <a:t> </a:t>
            </a:r>
            <a:r>
              <a:rPr lang="en-US" sz="1050" dirty="0" err="1"/>
              <a:t>अधिकांश</a:t>
            </a:r>
            <a:r>
              <a:rPr lang="en-US" sz="1050" dirty="0"/>
              <a:t> </a:t>
            </a:r>
            <a:r>
              <a:rPr lang="en-US" sz="1050" dirty="0" err="1"/>
              <a:t>लोगों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आसानी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en-US" sz="1050" dirty="0" err="1"/>
              <a:t>हो</a:t>
            </a:r>
            <a:r>
              <a:rPr lang="en-US" sz="1050" dirty="0"/>
              <a:t> </a:t>
            </a:r>
            <a:r>
              <a:rPr lang="en-US" sz="1050" dirty="0" err="1"/>
              <a:t>सकें</a:t>
            </a:r>
            <a:r>
              <a:rPr lang="en-US" sz="1050" dirty="0"/>
              <a:t>. </a:t>
            </a:r>
            <a:r>
              <a:rPr lang="en-US" sz="1050" dirty="0" err="1"/>
              <a:t>यहां</a:t>
            </a:r>
            <a:r>
              <a:rPr lang="en-US" sz="1050" dirty="0"/>
              <a:t> </a:t>
            </a:r>
            <a:r>
              <a:rPr lang="en-US" sz="1050" dirty="0" err="1"/>
              <a:t>तक</a:t>
            </a:r>
            <a:r>
              <a:rPr lang="en-US" sz="1050" dirty="0"/>
              <a:t> </a:t>
            </a:r>
            <a:r>
              <a:rPr lang="en-US" sz="1050" dirty="0" err="1"/>
              <a:t>कि</a:t>
            </a:r>
            <a:r>
              <a:rPr lang="en-US" sz="1050" dirty="0"/>
              <a:t> </a:t>
            </a:r>
            <a:r>
              <a:rPr lang="en-US" sz="1050" dirty="0" err="1"/>
              <a:t>निरक्षर</a:t>
            </a:r>
            <a:r>
              <a:rPr lang="en-US" sz="1050" dirty="0"/>
              <a:t> </a:t>
            </a:r>
            <a:r>
              <a:rPr lang="en-US" sz="1050" dirty="0" err="1"/>
              <a:t>लोग</a:t>
            </a:r>
            <a:r>
              <a:rPr lang="en-US" sz="1050" dirty="0"/>
              <a:t> </a:t>
            </a:r>
            <a:r>
              <a:rPr lang="en-US" sz="1050" dirty="0" err="1"/>
              <a:t>भी</a:t>
            </a:r>
            <a:r>
              <a:rPr lang="en-US" sz="1050" dirty="0"/>
              <a:t> </a:t>
            </a:r>
            <a:r>
              <a:rPr lang="en-US" sz="1050" dirty="0" err="1"/>
              <a:t>उन्हें</a:t>
            </a:r>
            <a:r>
              <a:rPr lang="en-US" sz="1050" dirty="0"/>
              <a:t> </a:t>
            </a:r>
            <a:r>
              <a:rPr lang="en-US" sz="1050" dirty="0" err="1"/>
              <a:t>पढ</a:t>
            </a:r>
            <a:r>
              <a:rPr lang="en-US" sz="1050" dirty="0"/>
              <a:t>़ </a:t>
            </a:r>
            <a:r>
              <a:rPr lang="en-US" sz="1050" dirty="0" err="1"/>
              <a:t>सकें</a:t>
            </a:r>
            <a:r>
              <a:rPr lang="en-US" sz="1050" dirty="0"/>
              <a:t>. </a:t>
            </a:r>
            <a:r>
              <a:rPr lang="en-US" sz="1050" dirty="0" err="1"/>
              <a:t>क्योंकि</a:t>
            </a:r>
            <a:r>
              <a:rPr lang="en-US" sz="1050" dirty="0"/>
              <a:t> </a:t>
            </a:r>
            <a:r>
              <a:rPr lang="en-US" sz="1050" dirty="0" err="1"/>
              <a:t>जब</a:t>
            </a:r>
            <a:r>
              <a:rPr lang="en-US" sz="1050" dirty="0"/>
              <a:t> </a:t>
            </a:r>
            <a:r>
              <a:rPr lang="en-US" sz="1050" dirty="0" err="1"/>
              <a:t>पाठक</a:t>
            </a:r>
            <a:r>
              <a:rPr lang="en-US" sz="1050" dirty="0"/>
              <a:t> </a:t>
            </a:r>
            <a:r>
              <a:rPr lang="en-US" sz="1050" dirty="0" err="1"/>
              <a:t>उन</a:t>
            </a:r>
            <a:r>
              <a:rPr lang="en-US" sz="1050" dirty="0"/>
              <a:t> </a:t>
            </a:r>
            <a:r>
              <a:rPr lang="en-US" sz="1050" dirty="0" err="1"/>
              <a:t>पर</a:t>
            </a:r>
            <a:r>
              <a:rPr lang="en-US" sz="1050" dirty="0"/>
              <a:t> </a:t>
            </a:r>
            <a:r>
              <a:rPr lang="en-US" sz="1050" dirty="0" err="1"/>
              <a:t>क्लिक</a:t>
            </a:r>
            <a:r>
              <a:rPr lang="en-US" sz="1050" dirty="0"/>
              <a:t> </a:t>
            </a:r>
            <a:r>
              <a:rPr lang="en-US" sz="1050" dirty="0" err="1"/>
              <a:t>करेंगे</a:t>
            </a:r>
            <a:r>
              <a:rPr lang="en-US" sz="1050" dirty="0"/>
              <a:t> </a:t>
            </a:r>
            <a:r>
              <a:rPr lang="en-US" sz="1050" dirty="0" err="1"/>
              <a:t>तो</a:t>
            </a:r>
            <a:r>
              <a:rPr lang="en-US" sz="1050" dirty="0"/>
              <a:t> </a:t>
            </a:r>
            <a:r>
              <a:rPr lang="en-US" sz="1050" dirty="0" err="1"/>
              <a:t>लिखित</a:t>
            </a:r>
            <a:r>
              <a:rPr lang="en-US" sz="1050" dirty="0"/>
              <a:t> </a:t>
            </a:r>
            <a:r>
              <a:rPr lang="en-US" sz="1050" dirty="0" err="1"/>
              <a:t>भाग</a:t>
            </a:r>
            <a:r>
              <a:rPr lang="en-US" sz="1050" dirty="0"/>
              <a:t> </a:t>
            </a:r>
            <a:r>
              <a:rPr lang="en-US" sz="1050" dirty="0" err="1"/>
              <a:t>स्वयं</a:t>
            </a:r>
            <a:r>
              <a:rPr lang="en-US" sz="1050" dirty="0"/>
              <a:t> </a:t>
            </a:r>
            <a:r>
              <a:rPr lang="en-US" sz="1050" dirty="0" err="1"/>
              <a:t>ही</a:t>
            </a:r>
            <a:r>
              <a:rPr lang="en-US" sz="1050" dirty="0"/>
              <a:t> "</a:t>
            </a:r>
            <a:r>
              <a:rPr lang="en-US" sz="1050" dirty="0" err="1"/>
              <a:t>बोलेगा</a:t>
            </a:r>
            <a:r>
              <a:rPr lang="en-US" sz="1050" dirty="0"/>
              <a:t>". </a:t>
            </a:r>
            <a:r>
              <a:rPr lang="en-US" sz="1050" dirty="0" err="1"/>
              <a:t>इस</a:t>
            </a:r>
            <a:r>
              <a:rPr lang="en-US" sz="1050" dirty="0"/>
              <a:t> </a:t>
            </a:r>
            <a:r>
              <a:rPr lang="en-US" sz="1050" dirty="0" err="1"/>
              <a:t>प्रकार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नवाचार</a:t>
            </a:r>
            <a:r>
              <a:rPr lang="en-US" sz="1050" dirty="0"/>
              <a:t> "</a:t>
            </a:r>
            <a:r>
              <a:rPr lang="en-US" sz="1050" dirty="0" err="1"/>
              <a:t>साक्षरता</a:t>
            </a:r>
            <a:r>
              <a:rPr lang="en-US" sz="1050" dirty="0"/>
              <a:t> </a:t>
            </a:r>
            <a:r>
              <a:rPr lang="en-US" sz="1050" dirty="0" err="1"/>
              <a:t>योजनाओं</a:t>
            </a:r>
            <a:r>
              <a:rPr lang="en-US" sz="1050" dirty="0"/>
              <a:t>"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सहायक</a:t>
            </a:r>
            <a:r>
              <a:rPr lang="en-US" sz="1050" dirty="0"/>
              <a:t> </a:t>
            </a:r>
            <a:r>
              <a:rPr lang="en-US" sz="1050" dirty="0" err="1"/>
              <a:t>होंगे</a:t>
            </a:r>
            <a:r>
              <a:rPr lang="en-US" sz="1050" dirty="0"/>
              <a:t>. </a:t>
            </a:r>
            <a:r>
              <a:rPr lang="en-US" sz="1050" dirty="0" err="1"/>
              <a:t>दूसरी</a:t>
            </a:r>
            <a:r>
              <a:rPr lang="en-US" sz="1050" dirty="0"/>
              <a:t> </a:t>
            </a:r>
            <a:r>
              <a:rPr lang="en-US" sz="1050" dirty="0" err="1"/>
              <a:t>एल्बम</a:t>
            </a:r>
            <a:r>
              <a:rPr lang="en-US" sz="1050" dirty="0"/>
              <a:t> "</a:t>
            </a:r>
            <a:r>
              <a:rPr lang="en-US" sz="1050" dirty="0" err="1"/>
              <a:t>द्विभाषी</a:t>
            </a:r>
            <a:r>
              <a:rPr lang="en-US" sz="1050" dirty="0"/>
              <a:t>" </a:t>
            </a:r>
            <a:r>
              <a:rPr lang="en-US" sz="1050" dirty="0" err="1"/>
              <a:t>होंगी</a:t>
            </a:r>
            <a:r>
              <a:rPr lang="en-US" sz="1050" dirty="0"/>
              <a:t> </a:t>
            </a:r>
            <a:r>
              <a:rPr lang="en-US" sz="1050" dirty="0" err="1"/>
              <a:t>जहां</a:t>
            </a:r>
            <a:r>
              <a:rPr lang="en-US" sz="1050" dirty="0"/>
              <a:t> </a:t>
            </a:r>
            <a:r>
              <a:rPr lang="en-US" sz="1050" dirty="0" err="1"/>
              <a:t>मात्र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क्लिक</a:t>
            </a:r>
            <a:r>
              <a:rPr lang="en-US" sz="1050" dirty="0"/>
              <a:t> </a:t>
            </a:r>
            <a:r>
              <a:rPr lang="en-US" sz="1050" dirty="0" err="1"/>
              <a:t>करने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ही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भाषा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दूसरी</a:t>
            </a:r>
            <a:r>
              <a:rPr lang="en-US" sz="1050" dirty="0"/>
              <a:t> </a:t>
            </a:r>
            <a:r>
              <a:rPr lang="en-US" sz="1050" dirty="0" err="1"/>
              <a:t>भाषा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स्विच</a:t>
            </a:r>
            <a:r>
              <a:rPr lang="en-US" sz="1050" dirty="0"/>
              <a:t> </a:t>
            </a:r>
            <a:r>
              <a:rPr lang="en-US" sz="1050" dirty="0" err="1"/>
              <a:t>करना</a:t>
            </a:r>
            <a:r>
              <a:rPr lang="en-US" sz="1050" dirty="0"/>
              <a:t> </a:t>
            </a:r>
            <a:r>
              <a:rPr lang="en-US" sz="1050" dirty="0" err="1"/>
              <a:t>संभव</a:t>
            </a:r>
            <a:r>
              <a:rPr lang="en-US" sz="1050" dirty="0"/>
              <a:t> </a:t>
            </a:r>
            <a:r>
              <a:rPr lang="en-US" sz="1050" dirty="0" err="1"/>
              <a:t>होगा</a:t>
            </a:r>
            <a:r>
              <a:rPr lang="en-US" sz="1050" dirty="0"/>
              <a:t>. </a:t>
            </a:r>
            <a:r>
              <a:rPr lang="en-US" sz="1050" dirty="0" err="1"/>
              <a:t>इसके</a:t>
            </a:r>
            <a:r>
              <a:rPr lang="en-US" sz="1050" dirty="0"/>
              <a:t> </a:t>
            </a:r>
            <a:r>
              <a:rPr lang="en-US" sz="1050" dirty="0" err="1"/>
              <a:t>लिए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उपकरण</a:t>
            </a:r>
            <a:r>
              <a:rPr lang="en-US" sz="1050" dirty="0"/>
              <a:t> </a:t>
            </a:r>
            <a:r>
              <a:rPr lang="en-US" sz="1050" dirty="0" err="1"/>
              <a:t>उपलब्ध</a:t>
            </a:r>
            <a:r>
              <a:rPr lang="en-US" sz="1050" dirty="0"/>
              <a:t> </a:t>
            </a:r>
            <a:r>
              <a:rPr lang="en-US" sz="1050" dirty="0" err="1"/>
              <a:t>कराया</a:t>
            </a:r>
            <a:r>
              <a:rPr lang="en-US" sz="1050" dirty="0"/>
              <a:t> </a:t>
            </a:r>
            <a:r>
              <a:rPr lang="en-US" sz="1050" dirty="0" err="1"/>
              <a:t>जायेगा</a:t>
            </a:r>
            <a:r>
              <a:rPr lang="en-US" sz="1050" dirty="0"/>
              <a:t> </a:t>
            </a:r>
            <a:r>
              <a:rPr lang="en-US" sz="1050" dirty="0" err="1"/>
              <a:t>जो</a:t>
            </a:r>
            <a:r>
              <a:rPr lang="en-US" sz="1050" dirty="0"/>
              <a:t> </a:t>
            </a:r>
            <a:r>
              <a:rPr lang="en-US" sz="1050" dirty="0" err="1"/>
              <a:t>भाषा</a:t>
            </a:r>
            <a:r>
              <a:rPr lang="en-US" sz="1050" dirty="0"/>
              <a:t> </a:t>
            </a:r>
            <a:r>
              <a:rPr lang="en-US" sz="1050" dirty="0" err="1"/>
              <a:t>कौशल</a:t>
            </a:r>
            <a:r>
              <a:rPr lang="en-US" sz="1050" dirty="0"/>
              <a:t> </a:t>
            </a:r>
            <a:r>
              <a:rPr lang="en-US" sz="1050" dirty="0" err="1"/>
              <a:t>विकसित</a:t>
            </a:r>
            <a:r>
              <a:rPr lang="en-US" sz="1050" dirty="0"/>
              <a:t> </a:t>
            </a:r>
            <a:r>
              <a:rPr lang="en-US" sz="1050" dirty="0" err="1"/>
              <a:t>करने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लोगों</a:t>
            </a:r>
            <a:r>
              <a:rPr lang="en-US" sz="1050" dirty="0"/>
              <a:t> </a:t>
            </a:r>
            <a:r>
              <a:rPr lang="en-US" sz="1050" dirty="0" err="1"/>
              <a:t>को</a:t>
            </a:r>
            <a:r>
              <a:rPr lang="en-US" sz="1050" dirty="0"/>
              <a:t> </a:t>
            </a:r>
            <a:r>
              <a:rPr lang="en-US" sz="1050" dirty="0" err="1"/>
              <a:t>मदद</a:t>
            </a:r>
            <a:r>
              <a:rPr lang="en-US" sz="1050" dirty="0"/>
              <a:t> </a:t>
            </a:r>
            <a:r>
              <a:rPr lang="en-US" sz="1050" dirty="0" err="1"/>
              <a:t>देगा</a:t>
            </a:r>
            <a:r>
              <a:rPr lang="en-US" sz="1050" dirty="0" smtClean="0"/>
              <a:t>.</a:t>
            </a:r>
            <a:endParaRPr lang="en-US" sz="1050" dirty="0"/>
          </a:p>
          <a:p>
            <a:pPr>
              <a:lnSpc>
                <a:spcPct val="150000"/>
              </a:lnSpc>
            </a:pPr>
            <a:r>
              <a:rPr lang="en-US" sz="1050" dirty="0" err="1" smtClean="0">
                <a:solidFill>
                  <a:srgbClr val="FF0000"/>
                </a:solidFill>
              </a:rPr>
              <a:t>जीन-पियरे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>
                <a:solidFill>
                  <a:srgbClr val="FF0000"/>
                </a:solidFill>
              </a:rPr>
              <a:t>पेटिट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 err="1"/>
              <a:t>का</a:t>
            </a:r>
            <a:r>
              <a:rPr lang="en-US" sz="1050" dirty="0"/>
              <a:t> </a:t>
            </a:r>
            <a:r>
              <a:rPr lang="en-US" sz="1050" dirty="0" err="1"/>
              <a:t>जन्म</a:t>
            </a:r>
            <a:r>
              <a:rPr lang="en-US" sz="1050" dirty="0"/>
              <a:t> 1937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हुआ</a:t>
            </a:r>
            <a:r>
              <a:rPr lang="en-US" sz="1050" dirty="0"/>
              <a:t> </a:t>
            </a:r>
            <a:r>
              <a:rPr lang="en-US" sz="1050" dirty="0" err="1"/>
              <a:t>था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फ्रेंच</a:t>
            </a:r>
            <a:r>
              <a:rPr lang="en-US" sz="1050" dirty="0"/>
              <a:t> </a:t>
            </a:r>
            <a:r>
              <a:rPr lang="en-US" sz="1050" dirty="0" err="1"/>
              <a:t>अनुसंधान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अपना</a:t>
            </a:r>
            <a:r>
              <a:rPr lang="en-US" sz="1050" dirty="0"/>
              <a:t> </a:t>
            </a:r>
            <a:r>
              <a:rPr lang="en-US" sz="1050" dirty="0" err="1"/>
              <a:t>करियर</a:t>
            </a:r>
            <a:r>
              <a:rPr lang="en-US" sz="1050" dirty="0"/>
              <a:t> </a:t>
            </a:r>
            <a:r>
              <a:rPr lang="en-US" sz="1050" dirty="0" err="1"/>
              <a:t>बनाया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प्लाज्मा</a:t>
            </a:r>
            <a:r>
              <a:rPr lang="en-US" sz="1050" dirty="0"/>
              <a:t> </a:t>
            </a:r>
            <a:r>
              <a:rPr lang="en-US" sz="1050" dirty="0" err="1"/>
              <a:t>भौतिक</a:t>
            </a:r>
            <a:r>
              <a:rPr lang="en-US" sz="1050" dirty="0"/>
              <a:t> </a:t>
            </a:r>
            <a:r>
              <a:rPr lang="en-US" sz="1050" dirty="0" err="1"/>
              <a:t>वैज्ञानिक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रूप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काम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,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एक</a:t>
            </a:r>
            <a:r>
              <a:rPr lang="en-US" sz="1050" dirty="0"/>
              <a:t> </a:t>
            </a:r>
            <a:r>
              <a:rPr lang="en-US" sz="1050" dirty="0" err="1"/>
              <a:t>कंप्यूटर</a:t>
            </a:r>
            <a:r>
              <a:rPr lang="en-US" sz="1050" dirty="0"/>
              <a:t> </a:t>
            </a:r>
            <a:r>
              <a:rPr lang="en-US" sz="1050" dirty="0" err="1"/>
              <a:t>साइंस</a:t>
            </a:r>
            <a:r>
              <a:rPr lang="en-US" sz="1050" dirty="0"/>
              <a:t> </a:t>
            </a:r>
            <a:r>
              <a:rPr lang="en-US" sz="1050" dirty="0" err="1"/>
              <a:t>सेंटर</a:t>
            </a:r>
            <a:r>
              <a:rPr lang="en-US" sz="1050" dirty="0"/>
              <a:t> </a:t>
            </a:r>
            <a:r>
              <a:rPr lang="en-US" sz="1050" dirty="0" err="1"/>
              <a:t>का</a:t>
            </a:r>
            <a:r>
              <a:rPr lang="en-US" sz="1050" dirty="0"/>
              <a:t> </a:t>
            </a:r>
            <a:r>
              <a:rPr lang="en-US" sz="1050" dirty="0" err="1"/>
              <a:t>निर्देशन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, </a:t>
            </a:r>
            <a:r>
              <a:rPr lang="en-US" sz="1050" dirty="0" err="1"/>
              <a:t>और</a:t>
            </a:r>
            <a:r>
              <a:rPr lang="en-US" sz="1050" dirty="0"/>
              <a:t> </a:t>
            </a:r>
            <a:r>
              <a:rPr lang="en-US" sz="1050" dirty="0" err="1"/>
              <a:t>तमाम</a:t>
            </a:r>
            <a:r>
              <a:rPr lang="en-US" sz="1050" dirty="0"/>
              <a:t> </a:t>
            </a:r>
            <a:r>
              <a:rPr lang="en-US" sz="1050" dirty="0" err="1"/>
              <a:t>सॉफ्टवेयर्स</a:t>
            </a:r>
            <a:r>
              <a:rPr lang="en-US" sz="1050" dirty="0"/>
              <a:t> </a:t>
            </a:r>
            <a:r>
              <a:rPr lang="en-US" sz="1050" dirty="0" err="1"/>
              <a:t>बनाए</a:t>
            </a:r>
            <a:r>
              <a:rPr lang="en-US" sz="1050" dirty="0"/>
              <a:t>. </a:t>
            </a:r>
            <a:r>
              <a:rPr lang="en-US" sz="1050" dirty="0" err="1"/>
              <a:t>उनके</a:t>
            </a:r>
            <a:r>
              <a:rPr lang="en-US" sz="1050" dirty="0"/>
              <a:t> </a:t>
            </a:r>
            <a:r>
              <a:rPr lang="en-US" sz="1050" dirty="0" err="1"/>
              <a:t>सैकड़ों</a:t>
            </a:r>
            <a:r>
              <a:rPr lang="en-US" sz="1050" dirty="0"/>
              <a:t> </a:t>
            </a:r>
            <a:r>
              <a:rPr lang="en-US" sz="1050" dirty="0" err="1"/>
              <a:t>लेख</a:t>
            </a:r>
            <a:r>
              <a:rPr lang="en-US" sz="1050" dirty="0"/>
              <a:t> </a:t>
            </a:r>
            <a:r>
              <a:rPr lang="en-US" sz="1050" dirty="0" err="1"/>
              <a:t>वैज्ञानिक</a:t>
            </a:r>
            <a:r>
              <a:rPr lang="en-US" sz="1050" dirty="0"/>
              <a:t> </a:t>
            </a:r>
            <a:r>
              <a:rPr lang="en-US" sz="1050" dirty="0" err="1"/>
              <a:t>पत्रिकाओं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प्रकाशित</a:t>
            </a:r>
            <a:r>
              <a:rPr lang="en-US" sz="1050" dirty="0"/>
              <a:t> </a:t>
            </a:r>
            <a:r>
              <a:rPr lang="en-US" sz="1050" dirty="0" err="1"/>
              <a:t>हुए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 </a:t>
            </a:r>
            <a:r>
              <a:rPr lang="en-US" sz="1050" dirty="0" err="1"/>
              <a:t>जिनमें</a:t>
            </a:r>
            <a:r>
              <a:rPr lang="en-US" sz="1050" dirty="0"/>
              <a:t> </a:t>
            </a:r>
            <a:r>
              <a:rPr lang="en-US" sz="1050" dirty="0" err="1"/>
              <a:t>द्रव</a:t>
            </a:r>
            <a:r>
              <a:rPr lang="en-US" sz="1050" dirty="0"/>
              <a:t> </a:t>
            </a:r>
            <a:r>
              <a:rPr lang="en-US" sz="1050" dirty="0" err="1"/>
              <a:t>यांत्रिकी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लेकर</a:t>
            </a:r>
            <a:r>
              <a:rPr lang="en-US" sz="1050" dirty="0"/>
              <a:t> </a:t>
            </a:r>
            <a:r>
              <a:rPr lang="en-US" sz="1050" dirty="0" err="1"/>
              <a:t>सैद्धांतिक</a:t>
            </a:r>
            <a:r>
              <a:rPr lang="en-US" sz="1050" dirty="0"/>
              <a:t> </a:t>
            </a:r>
            <a:r>
              <a:rPr lang="en-US" sz="1050" dirty="0" err="1"/>
              <a:t>सृष्टिशास्त्र</a:t>
            </a:r>
            <a:r>
              <a:rPr lang="en-US" sz="1050" dirty="0"/>
              <a:t> </a:t>
            </a:r>
            <a:r>
              <a:rPr lang="en-US" sz="1050" dirty="0" err="1"/>
              <a:t>तक</a:t>
            </a:r>
            <a:r>
              <a:rPr lang="en-US" sz="1050" dirty="0"/>
              <a:t> </a:t>
            </a:r>
            <a:r>
              <a:rPr lang="en-US" sz="1050" dirty="0" err="1"/>
              <a:t>के</a:t>
            </a:r>
            <a:r>
              <a:rPr lang="en-US" sz="1050" dirty="0"/>
              <a:t> </a:t>
            </a:r>
            <a:r>
              <a:rPr lang="en-US" sz="1050" dirty="0" err="1"/>
              <a:t>विषय</a:t>
            </a:r>
            <a:r>
              <a:rPr lang="en-US" sz="1050" dirty="0"/>
              <a:t> </a:t>
            </a:r>
            <a:r>
              <a:rPr lang="en-US" sz="1050" dirty="0" err="1"/>
              <a:t>शामिल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. </a:t>
            </a:r>
            <a:r>
              <a:rPr lang="en-US" sz="1050" dirty="0" err="1"/>
              <a:t>उन्होंने</a:t>
            </a:r>
            <a:r>
              <a:rPr lang="en-US" sz="1050" dirty="0"/>
              <a:t> </a:t>
            </a:r>
            <a:r>
              <a:rPr lang="en-US" sz="1050" dirty="0" err="1"/>
              <a:t>लगभग</a:t>
            </a:r>
            <a:r>
              <a:rPr lang="en-US" sz="1050" dirty="0"/>
              <a:t> </a:t>
            </a:r>
            <a:r>
              <a:rPr lang="en-US" sz="1050" dirty="0" err="1"/>
              <a:t>तीस</a:t>
            </a:r>
            <a:r>
              <a:rPr lang="en-US" sz="1050" dirty="0"/>
              <a:t> </a:t>
            </a:r>
            <a:r>
              <a:rPr lang="en-US" sz="1050" dirty="0" err="1"/>
              <a:t>पुस्तकें</a:t>
            </a:r>
            <a:r>
              <a:rPr lang="en-US" sz="1050" dirty="0"/>
              <a:t> </a:t>
            </a:r>
            <a:r>
              <a:rPr lang="en-US" sz="1050" dirty="0" err="1"/>
              <a:t>लिखी</a:t>
            </a:r>
            <a:r>
              <a:rPr lang="en-US" sz="1050" dirty="0"/>
              <a:t> </a:t>
            </a:r>
            <a:r>
              <a:rPr lang="en-US" sz="1050" dirty="0" err="1"/>
              <a:t>हैं</a:t>
            </a:r>
            <a:r>
              <a:rPr lang="en-US" sz="1050" dirty="0"/>
              <a:t> </a:t>
            </a:r>
            <a:r>
              <a:rPr lang="en-US" sz="1050" dirty="0" err="1"/>
              <a:t>जिनका</a:t>
            </a:r>
            <a:r>
              <a:rPr lang="en-US" sz="1050" dirty="0"/>
              <a:t> </a:t>
            </a:r>
            <a:r>
              <a:rPr lang="en-US" sz="1050" dirty="0" err="1"/>
              <a:t>कई</a:t>
            </a:r>
            <a:r>
              <a:rPr lang="en-US" sz="1050" dirty="0"/>
              <a:t> </a:t>
            </a:r>
            <a:r>
              <a:rPr lang="en-US" sz="1050" dirty="0" err="1"/>
              <a:t>भाषाओं</a:t>
            </a:r>
            <a:r>
              <a:rPr lang="en-US" sz="1050" dirty="0"/>
              <a:t> </a:t>
            </a:r>
            <a:r>
              <a:rPr lang="en-US" sz="1050" dirty="0" err="1"/>
              <a:t>में</a:t>
            </a:r>
            <a:r>
              <a:rPr lang="en-US" sz="1050" dirty="0"/>
              <a:t> </a:t>
            </a:r>
            <a:r>
              <a:rPr lang="en-US" sz="1050" dirty="0" err="1"/>
              <a:t>अनुवाद</a:t>
            </a:r>
            <a:r>
              <a:rPr lang="en-US" sz="1050" dirty="0"/>
              <a:t> </a:t>
            </a:r>
            <a:r>
              <a:rPr lang="en-US" sz="1050" dirty="0" err="1"/>
              <a:t>हुआ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05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050" dirty="0" err="1"/>
              <a:t>निम्नलिखित</a:t>
            </a:r>
            <a:r>
              <a:rPr lang="en-US" sz="1050" dirty="0"/>
              <a:t> </a:t>
            </a:r>
            <a:r>
              <a:rPr lang="en-US" sz="1050" dirty="0" err="1"/>
              <a:t>इंटरनेट</a:t>
            </a:r>
            <a:r>
              <a:rPr lang="en-US" sz="1050" dirty="0"/>
              <a:t> </a:t>
            </a:r>
            <a:r>
              <a:rPr lang="en-US" sz="1050" dirty="0" err="1"/>
              <a:t>साइट</a:t>
            </a:r>
            <a:r>
              <a:rPr lang="en-US" sz="1050" dirty="0"/>
              <a:t> </a:t>
            </a:r>
            <a:r>
              <a:rPr lang="en-US" sz="1050" dirty="0" err="1"/>
              <a:t>पर</a:t>
            </a:r>
            <a:r>
              <a:rPr lang="en-US" sz="1050" dirty="0"/>
              <a:t> </a:t>
            </a:r>
            <a:r>
              <a:rPr lang="en-US" sz="1050" dirty="0" err="1"/>
              <a:t>एसोसिएशन</a:t>
            </a:r>
            <a:r>
              <a:rPr lang="en-US" sz="1050" dirty="0"/>
              <a:t> </a:t>
            </a:r>
            <a:r>
              <a:rPr lang="en-US" sz="1050" dirty="0" err="1"/>
              <a:t>से</a:t>
            </a:r>
            <a:r>
              <a:rPr lang="en-US" sz="1050" dirty="0"/>
              <a:t> </a:t>
            </a:r>
            <a:r>
              <a:rPr lang="en-US" sz="1050" dirty="0" err="1"/>
              <a:t>संपर्क</a:t>
            </a:r>
            <a:r>
              <a:rPr lang="en-US" sz="1050" dirty="0"/>
              <a:t> </a:t>
            </a:r>
            <a:r>
              <a:rPr lang="en-US" sz="1050" dirty="0" err="1"/>
              <a:t>किया</a:t>
            </a:r>
            <a:r>
              <a:rPr lang="en-US" sz="1050" dirty="0"/>
              <a:t> </a:t>
            </a:r>
            <a:r>
              <a:rPr lang="en-US" sz="1050" dirty="0" err="1"/>
              <a:t>जा</a:t>
            </a:r>
            <a:r>
              <a:rPr lang="en-US" sz="1050" dirty="0"/>
              <a:t> </a:t>
            </a:r>
            <a:r>
              <a:rPr lang="en-US" sz="1050" dirty="0" err="1"/>
              <a:t>सकता</a:t>
            </a:r>
            <a:r>
              <a:rPr lang="en-US" sz="1050" dirty="0"/>
              <a:t> </a:t>
            </a:r>
            <a:r>
              <a:rPr lang="en-US" sz="1050" dirty="0" err="1"/>
              <a:t>है</a:t>
            </a:r>
            <a:r>
              <a:rPr lang="en-US" sz="105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05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380133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JPP - SPONDYLOSCOPE - ALL\sv2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6" y="0"/>
            <a:ext cx="6856496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6875" y="6412706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डेल्टॉइड</a:t>
            </a:r>
            <a:r>
              <a:rPr lang="en-US" sz="1200" dirty="0"/>
              <a:t> </a:t>
            </a:r>
            <a:r>
              <a:rPr lang="en-US" sz="1200" dirty="0" err="1"/>
              <a:t>पेशी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47675" y="126443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लिगामेंट</a:t>
            </a:r>
            <a:r>
              <a:rPr lang="en-US" sz="1600" dirty="0"/>
              <a:t>,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दो</a:t>
            </a:r>
            <a:r>
              <a:rPr lang="en-US" sz="1600" dirty="0"/>
              <a:t> </a:t>
            </a:r>
            <a:r>
              <a:rPr lang="en-US" sz="1600" dirty="0" err="1"/>
              <a:t>मुख्य</a:t>
            </a:r>
            <a:r>
              <a:rPr lang="en-US" sz="1600" dirty="0"/>
              <a:t> </a:t>
            </a:r>
            <a:r>
              <a:rPr lang="en-US" sz="1600" dirty="0" err="1"/>
              <a:t>आपोपिएस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"</a:t>
            </a:r>
            <a:r>
              <a:rPr lang="en-US" sz="1600" dirty="0" err="1"/>
              <a:t>सुप्रस्पैनटुस</a:t>
            </a:r>
            <a:r>
              <a:rPr lang="en-US" sz="1600" dirty="0"/>
              <a:t>" </a:t>
            </a:r>
            <a:r>
              <a:rPr lang="en-US" sz="1600" dirty="0" err="1"/>
              <a:t>मांसपेशी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जोड़ता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6630" y="555486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एक्रोमियो-कोराकोइडियन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लिगामेंट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857" y="3036689"/>
            <a:ext cx="1048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सामने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दृश्य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75" y="3360241"/>
            <a:ext cx="1061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कंधे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ब्लेड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अंत</a:t>
            </a:r>
            <a:r>
              <a:rPr lang="en-US" sz="1200" dirty="0" smtClean="0"/>
              <a:t> </a:t>
            </a:r>
            <a:r>
              <a:rPr lang="en-US" sz="1200" dirty="0" err="1"/>
              <a:t>का</a:t>
            </a:r>
            <a:r>
              <a:rPr lang="en-US" sz="1200" dirty="0" smtClean="0"/>
              <a:t> </a:t>
            </a:r>
            <a:r>
              <a:rPr lang="en-US" sz="1200" dirty="0" err="1"/>
              <a:t>दृश्य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90961" y="4151530"/>
            <a:ext cx="3343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यह</a:t>
            </a:r>
            <a:r>
              <a:rPr lang="en-US" dirty="0"/>
              <a:t> </a:t>
            </a:r>
            <a:r>
              <a:rPr lang="en-US" dirty="0" err="1"/>
              <a:t>मांसपेशी</a:t>
            </a:r>
            <a:r>
              <a:rPr lang="en-US" dirty="0"/>
              <a:t> </a:t>
            </a:r>
            <a:r>
              <a:rPr lang="en-US" dirty="0" err="1"/>
              <a:t>सैन्य</a:t>
            </a:r>
            <a:r>
              <a:rPr lang="en-US" dirty="0"/>
              <a:t> </a:t>
            </a:r>
            <a:r>
              <a:rPr lang="en-US" dirty="0" err="1"/>
              <a:t>गतिविधियों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'</a:t>
            </a:r>
            <a:r>
              <a:rPr lang="en-US" dirty="0" err="1"/>
              <a:t>स्टार्टर</a:t>
            </a:r>
            <a:r>
              <a:rPr lang="en-US" dirty="0"/>
              <a:t>'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महत्वपूर्ण</a:t>
            </a:r>
            <a:r>
              <a:rPr lang="en-US" dirty="0"/>
              <a:t> </a:t>
            </a:r>
            <a:r>
              <a:rPr lang="en-US" dirty="0" err="1"/>
              <a:t>रोल</a:t>
            </a:r>
            <a:r>
              <a:rPr lang="en-US" dirty="0"/>
              <a:t> </a:t>
            </a:r>
            <a:r>
              <a:rPr lang="en-US" dirty="0" err="1"/>
              <a:t>निभाती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अफसर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सलामी</a:t>
            </a:r>
            <a:r>
              <a:rPr lang="en-US" dirty="0"/>
              <a:t> </a:t>
            </a:r>
            <a:r>
              <a:rPr lang="en-US" dirty="0" err="1"/>
              <a:t>देने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लिए</a:t>
            </a:r>
            <a:r>
              <a:rPr lang="en-US" dirty="0"/>
              <a:t> </a:t>
            </a:r>
            <a:r>
              <a:rPr lang="en-US" dirty="0" err="1"/>
              <a:t>यह</a:t>
            </a:r>
            <a:r>
              <a:rPr lang="en-US" dirty="0"/>
              <a:t> </a:t>
            </a:r>
            <a:r>
              <a:rPr lang="en-US" dirty="0" err="1"/>
              <a:t>हाथ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गति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शुरू</a:t>
            </a:r>
            <a:r>
              <a:rPr lang="en-US" dirty="0"/>
              <a:t> </a:t>
            </a:r>
            <a:r>
              <a:rPr lang="en-US" dirty="0" err="1"/>
              <a:t>करती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डेल्टॉइड</a:t>
            </a:r>
            <a:r>
              <a:rPr lang="en-US" dirty="0"/>
              <a:t> </a:t>
            </a:r>
            <a:r>
              <a:rPr lang="en-US" dirty="0" err="1"/>
              <a:t>पेशी</a:t>
            </a:r>
            <a:r>
              <a:rPr lang="en-US" dirty="0"/>
              <a:t>, </a:t>
            </a:r>
            <a:r>
              <a:rPr lang="en-US" dirty="0" err="1"/>
              <a:t>जो</a:t>
            </a:r>
            <a:r>
              <a:rPr lang="en-US" dirty="0"/>
              <a:t> </a:t>
            </a:r>
            <a:r>
              <a:rPr lang="en-US" dirty="0" err="1"/>
              <a:t>कंधे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समस्त</a:t>
            </a:r>
            <a:r>
              <a:rPr lang="en-US" dirty="0"/>
              <a:t> </a:t>
            </a:r>
            <a:r>
              <a:rPr lang="en-US" dirty="0" err="1"/>
              <a:t>ऊपरी</a:t>
            </a:r>
            <a:r>
              <a:rPr lang="en-US" dirty="0"/>
              <a:t> </a:t>
            </a:r>
            <a:r>
              <a:rPr lang="en-US" dirty="0" err="1"/>
              <a:t>भाग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कवर</a:t>
            </a:r>
            <a:r>
              <a:rPr lang="en-US" dirty="0"/>
              <a:t> </a:t>
            </a:r>
            <a:r>
              <a:rPr lang="en-US" dirty="0" err="1"/>
              <a:t>करती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बाकी</a:t>
            </a:r>
            <a:r>
              <a:rPr lang="en-US" dirty="0" smtClean="0"/>
              <a:t> </a:t>
            </a:r>
            <a:r>
              <a:rPr lang="en-US" dirty="0" err="1"/>
              <a:t>मूवमेंट</a:t>
            </a:r>
            <a:r>
              <a:rPr lang="en-US" dirty="0"/>
              <a:t> </a:t>
            </a:r>
            <a:r>
              <a:rPr lang="en-US" dirty="0" err="1"/>
              <a:t>करती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8991" y="4192806"/>
            <a:ext cx="933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पीछे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दृश्य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" y="6691312"/>
            <a:ext cx="1171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सुप्रस्पैनटुस</a:t>
            </a:r>
            <a:r>
              <a:rPr lang="en-US" sz="1400" dirty="0"/>
              <a:t> </a:t>
            </a:r>
            <a:r>
              <a:rPr lang="en-US" sz="1400" dirty="0" err="1"/>
              <a:t>एक्शन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5476" y="8622506"/>
            <a:ext cx="1001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फिर</a:t>
            </a:r>
            <a:r>
              <a:rPr lang="en-US" sz="1400" dirty="0" smtClean="0"/>
              <a:t> </a:t>
            </a:r>
            <a:r>
              <a:rPr lang="en-US" sz="1400" dirty="0" err="1"/>
              <a:t>डेल्टॉइड</a:t>
            </a:r>
            <a:r>
              <a:rPr lang="en-US" sz="1400" dirty="0"/>
              <a:t> </a:t>
            </a:r>
            <a:r>
              <a:rPr lang="en-US" sz="1400" dirty="0" err="1"/>
              <a:t>पेशी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JPP - SPONDYLOSCOPE - ALL\sv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6" y="-1"/>
            <a:ext cx="6856496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5804" y="164306"/>
            <a:ext cx="113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कलाई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7737" y="9003506"/>
            <a:ext cx="34194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कलाई</a:t>
            </a:r>
            <a:r>
              <a:rPr lang="en-US" sz="1200" dirty="0" smtClean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हड्डियाँ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76275" y="992088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चलने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दौरान</a:t>
            </a:r>
            <a:r>
              <a:rPr lang="en-US" sz="1600" dirty="0"/>
              <a:t> </a:t>
            </a:r>
            <a:r>
              <a:rPr lang="en-US" sz="1600" dirty="0" err="1"/>
              <a:t>प्राणी</a:t>
            </a:r>
            <a:r>
              <a:rPr lang="en-US" sz="1600" dirty="0"/>
              <a:t> </a:t>
            </a:r>
            <a:r>
              <a:rPr lang="en-US" sz="1600" dirty="0" err="1"/>
              <a:t>हाथों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उपयोग</a:t>
            </a:r>
            <a:r>
              <a:rPr lang="en-US" sz="1600" dirty="0"/>
              <a:t>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संतुलन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जानवर</a:t>
            </a:r>
            <a:r>
              <a:rPr lang="en-US" sz="1600" dirty="0"/>
              <a:t> </a:t>
            </a:r>
            <a:r>
              <a:rPr lang="en-US" sz="1600" dirty="0" err="1"/>
              <a:t>स्थिर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हाथों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चीज़ों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पकड़कर</a:t>
            </a:r>
            <a:r>
              <a:rPr lang="en-US" sz="1600" dirty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हिला-डुला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7475" y="3811488"/>
            <a:ext cx="1888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अंगूठे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चपटी</a:t>
            </a:r>
            <a:r>
              <a:rPr lang="en-US" sz="1600" dirty="0"/>
              <a:t> </a:t>
            </a:r>
            <a:r>
              <a:rPr lang="en-US" sz="1600" dirty="0" err="1"/>
              <a:t>सतह</a:t>
            </a:r>
            <a:r>
              <a:rPr lang="en-US" sz="1600" dirty="0"/>
              <a:t> </a:t>
            </a:r>
            <a:r>
              <a:rPr lang="en-US" sz="1600" dirty="0" err="1"/>
              <a:t>उँगलियों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हथेली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विरोध</a:t>
            </a:r>
            <a:r>
              <a:rPr lang="en-US" sz="1600" dirty="0"/>
              <a:t> </a:t>
            </a:r>
            <a:r>
              <a:rPr lang="en-US" sz="1600" dirty="0" err="1" smtClean="0"/>
              <a:t>करने</a:t>
            </a:r>
            <a:r>
              <a:rPr lang="en-US" sz="1600" dirty="0" smtClean="0"/>
              <a:t> </a:t>
            </a:r>
            <a:r>
              <a:rPr lang="hi-IN" sz="1600" dirty="0"/>
              <a:t>में </a:t>
            </a:r>
            <a:r>
              <a:rPr lang="en-US" sz="1600" dirty="0" err="1" smtClean="0"/>
              <a:t>सक्षम</a:t>
            </a:r>
            <a:r>
              <a:rPr lang="en-US" sz="1600" dirty="0" smtClean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275" y="5726906"/>
            <a:ext cx="1729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अग्रिम</a:t>
            </a:r>
            <a:r>
              <a:rPr lang="en-US" sz="1400" dirty="0"/>
              <a:t> </a:t>
            </a:r>
            <a:r>
              <a:rPr lang="en-US" sz="1400" dirty="0" err="1"/>
              <a:t>हाथ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मूवमेंट</a:t>
            </a:r>
            <a:r>
              <a:rPr lang="en-US" sz="1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075" y="6488906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स्वीकार</a:t>
            </a:r>
            <a:r>
              <a:rPr lang="en-US" sz="1600" dirty="0"/>
              <a:t> </a:t>
            </a:r>
            <a:r>
              <a:rPr lang="en-US" sz="1600" dirty="0" err="1"/>
              <a:t>करना</a:t>
            </a:r>
            <a:r>
              <a:rPr lang="en-US" sz="1600" dirty="0"/>
              <a:t> </a:t>
            </a:r>
            <a:r>
              <a:rPr lang="en-US" sz="1600" dirty="0" err="1"/>
              <a:t>चाहिए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नियंत्रण</a:t>
            </a:r>
            <a:r>
              <a:rPr lang="en-US" sz="1600" dirty="0"/>
              <a:t> </a:t>
            </a:r>
            <a:r>
              <a:rPr lang="en-US" sz="1600" dirty="0" err="1"/>
              <a:t>प्रणाली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नसों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रक्त</a:t>
            </a:r>
            <a:r>
              <a:rPr lang="en-US" sz="1600" dirty="0"/>
              <a:t> </a:t>
            </a:r>
            <a:r>
              <a:rPr lang="en-US" sz="1600" dirty="0" err="1"/>
              <a:t>वाहिकाओं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फिट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विधि</a:t>
            </a:r>
            <a:r>
              <a:rPr lang="en-US" sz="1600" dirty="0"/>
              <a:t> </a:t>
            </a:r>
            <a:r>
              <a:rPr lang="en-US" sz="1600" dirty="0" err="1"/>
              <a:t>खोजने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समय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. </a:t>
            </a:r>
            <a:r>
              <a:rPr lang="en-US" sz="1600" dirty="0" err="1"/>
              <a:t>उसका</a:t>
            </a:r>
            <a:r>
              <a:rPr lang="en-US" sz="1600" dirty="0"/>
              <a:t> </a:t>
            </a:r>
            <a:r>
              <a:rPr lang="en-US" sz="1600" dirty="0" err="1"/>
              <a:t>समाधान</a:t>
            </a:r>
            <a:r>
              <a:rPr lang="en-US" sz="1600" dirty="0"/>
              <a:t> </a:t>
            </a:r>
            <a:r>
              <a:rPr lang="en-US" sz="1600" dirty="0" err="1"/>
              <a:t>कलाई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हड्डियों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नाली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व्यवस्थित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निकला</a:t>
            </a:r>
            <a:r>
              <a:rPr lang="en-US" sz="1600" dirty="0"/>
              <a:t>,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कार्पल</a:t>
            </a:r>
            <a:r>
              <a:rPr lang="en-US" sz="1600" dirty="0"/>
              <a:t> </a:t>
            </a:r>
            <a:r>
              <a:rPr lang="en-US" sz="1600" dirty="0" err="1"/>
              <a:t>लिगामेंट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कार्पियन</a:t>
            </a:r>
            <a:r>
              <a:rPr lang="en-US" sz="1600" dirty="0"/>
              <a:t> </a:t>
            </a:r>
            <a:r>
              <a:rPr lang="en-US" sz="1600" dirty="0" err="1"/>
              <a:t>कैनाल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गठन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5172" y="8880573"/>
            <a:ext cx="1237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कार्पियन</a:t>
            </a:r>
            <a:r>
              <a:rPr lang="en-US" sz="1200" dirty="0"/>
              <a:t> </a:t>
            </a:r>
            <a:r>
              <a:rPr lang="en-US" sz="1200" dirty="0" err="1"/>
              <a:t>लिगामेंट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38950" cy="94726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JPP - SPONDYLOSCOPE - ALL\sv2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476" y="8241506"/>
            <a:ext cx="4724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कार्पियन</a:t>
            </a:r>
            <a:r>
              <a:rPr lang="en-US" dirty="0" smtClean="0"/>
              <a:t> </a:t>
            </a:r>
            <a:r>
              <a:rPr lang="en-US" dirty="0" err="1"/>
              <a:t>कैनाल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मुक्त</a:t>
            </a:r>
            <a:r>
              <a:rPr lang="en-US" dirty="0"/>
              <a:t> </a:t>
            </a:r>
            <a:r>
              <a:rPr lang="en-US" dirty="0" err="1"/>
              <a:t>करने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यह</a:t>
            </a:r>
            <a:r>
              <a:rPr lang="en-US" dirty="0"/>
              <a:t> </a:t>
            </a:r>
            <a:r>
              <a:rPr lang="en-US" dirty="0" err="1"/>
              <a:t>ऑपरेशन</a:t>
            </a:r>
            <a:r>
              <a:rPr lang="en-US" dirty="0"/>
              <a:t> </a:t>
            </a:r>
            <a:r>
              <a:rPr lang="en-US" dirty="0" err="1"/>
              <a:t>पूरी</a:t>
            </a:r>
            <a:r>
              <a:rPr lang="en-US" dirty="0"/>
              <a:t> </a:t>
            </a:r>
            <a:r>
              <a:rPr lang="en-US" dirty="0" err="1"/>
              <a:t>तरह</a:t>
            </a:r>
            <a:r>
              <a:rPr lang="en-US" dirty="0"/>
              <a:t> </a:t>
            </a:r>
            <a:r>
              <a:rPr lang="en-US" dirty="0" err="1"/>
              <a:t>से</a:t>
            </a:r>
            <a:r>
              <a:rPr lang="en-US" dirty="0"/>
              <a:t> </a:t>
            </a:r>
            <a:r>
              <a:rPr lang="en-US" dirty="0" err="1"/>
              <a:t>सुरक्षित</a:t>
            </a:r>
            <a:r>
              <a:rPr lang="en-US" dirty="0"/>
              <a:t> </a:t>
            </a:r>
            <a:r>
              <a:rPr lang="hi-IN" dirty="0" smtClean="0"/>
              <a:t>होता</a:t>
            </a:r>
            <a:r>
              <a:rPr lang="en-US" dirty="0" smtClean="0"/>
              <a:t> </a:t>
            </a:r>
            <a:r>
              <a:rPr lang="en-US" dirty="0" err="1" smtClean="0"/>
              <a:t>है</a:t>
            </a:r>
            <a:r>
              <a:rPr lang="en-US" dirty="0"/>
              <a:t>. </a:t>
            </a:r>
            <a:r>
              <a:rPr lang="en-US" dirty="0" err="1"/>
              <a:t>फिर</a:t>
            </a:r>
            <a:r>
              <a:rPr lang="en-US" dirty="0"/>
              <a:t> </a:t>
            </a:r>
            <a:r>
              <a:rPr lang="en-US" dirty="0" err="1"/>
              <a:t>कुछ</a:t>
            </a:r>
            <a:r>
              <a:rPr lang="en-US" dirty="0"/>
              <a:t> </a:t>
            </a:r>
            <a:r>
              <a:rPr lang="en-US" dirty="0" err="1"/>
              <a:t>महीने</a:t>
            </a:r>
            <a:r>
              <a:rPr lang="en-US" dirty="0"/>
              <a:t> </a:t>
            </a:r>
            <a:r>
              <a:rPr lang="en-US" dirty="0" err="1"/>
              <a:t>बाद</a:t>
            </a:r>
            <a:r>
              <a:rPr lang="en-US" dirty="0"/>
              <a:t> </a:t>
            </a:r>
            <a:r>
              <a:rPr lang="en-US" dirty="0" err="1"/>
              <a:t>हाथ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पूरी</a:t>
            </a:r>
            <a:r>
              <a:rPr lang="en-US" dirty="0"/>
              <a:t> </a:t>
            </a:r>
            <a:r>
              <a:rPr lang="en-US" dirty="0" err="1"/>
              <a:t>कार्यक्षमता</a:t>
            </a:r>
            <a:r>
              <a:rPr lang="en-US" dirty="0"/>
              <a:t> </a:t>
            </a:r>
            <a:r>
              <a:rPr lang="en-US" dirty="0" err="1"/>
              <a:t>वापिस</a:t>
            </a:r>
            <a:r>
              <a:rPr lang="en-US" dirty="0"/>
              <a:t> आ </a:t>
            </a:r>
            <a:r>
              <a:rPr lang="en-US" dirty="0" err="1"/>
              <a:t>जाती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875" y="240506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यह</a:t>
            </a:r>
            <a:r>
              <a:rPr lang="en-US" dirty="0"/>
              <a:t> </a:t>
            </a:r>
            <a:r>
              <a:rPr lang="en-US" dirty="0" err="1"/>
              <a:t>लिगामेंट</a:t>
            </a:r>
            <a:r>
              <a:rPr lang="en-US" dirty="0"/>
              <a:t>, </a:t>
            </a:r>
            <a:r>
              <a:rPr lang="en-US" dirty="0" err="1"/>
              <a:t>कलाई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घड़ी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आकार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ही</a:t>
            </a:r>
            <a:r>
              <a:rPr lang="en-US" dirty="0"/>
              <a:t> </a:t>
            </a:r>
            <a:r>
              <a:rPr lang="en-US" dirty="0" err="1"/>
              <a:t>होता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,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उम्र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साथ-साथ</a:t>
            </a:r>
            <a:r>
              <a:rPr lang="en-US" dirty="0"/>
              <a:t> </a:t>
            </a:r>
            <a:r>
              <a:rPr lang="en-US" dirty="0" err="1" smtClean="0"/>
              <a:t>उस</a:t>
            </a:r>
            <a:r>
              <a:rPr lang="hi-IN" dirty="0" smtClean="0"/>
              <a:t>में</a:t>
            </a:r>
            <a:r>
              <a:rPr lang="en-US" dirty="0" smtClean="0"/>
              <a:t> </a:t>
            </a:r>
            <a:r>
              <a:rPr lang="en-US" dirty="0" err="1"/>
              <a:t>सिकुड़ने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प्रवृत्ति</a:t>
            </a:r>
            <a:r>
              <a:rPr lang="en-US" dirty="0"/>
              <a:t> </a:t>
            </a:r>
            <a:r>
              <a:rPr lang="en-US" dirty="0" err="1"/>
              <a:t>होती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550" y="3669506"/>
            <a:ext cx="5419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यह</a:t>
            </a:r>
            <a:r>
              <a:rPr lang="en-US" dirty="0"/>
              <a:t> </a:t>
            </a:r>
            <a:r>
              <a:rPr lang="en-US" dirty="0" err="1"/>
              <a:t>सिकुड़न</a:t>
            </a:r>
            <a:r>
              <a:rPr lang="en-US" dirty="0"/>
              <a:t> </a:t>
            </a:r>
            <a:r>
              <a:rPr lang="en-US" dirty="0" err="1"/>
              <a:t>तंत्रिकाओं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संकुचित</a:t>
            </a:r>
            <a:r>
              <a:rPr lang="en-US" dirty="0"/>
              <a:t> </a:t>
            </a:r>
            <a:r>
              <a:rPr lang="en-US" dirty="0" err="1"/>
              <a:t>करती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अगर</a:t>
            </a:r>
            <a:r>
              <a:rPr lang="en-US" dirty="0"/>
              <a:t> </a:t>
            </a:r>
            <a:r>
              <a:rPr lang="en-US" dirty="0" err="1"/>
              <a:t>उनका</a:t>
            </a:r>
            <a:r>
              <a:rPr lang="en-US" dirty="0"/>
              <a:t> </a:t>
            </a:r>
            <a:r>
              <a:rPr lang="en-US" dirty="0" err="1"/>
              <a:t>जल्दी</a:t>
            </a:r>
            <a:r>
              <a:rPr lang="en-US" dirty="0"/>
              <a:t> </a:t>
            </a:r>
            <a:r>
              <a:rPr lang="en-US" dirty="0" err="1"/>
              <a:t>ऑपरेशन</a:t>
            </a:r>
            <a:r>
              <a:rPr lang="en-US" dirty="0"/>
              <a:t> </a:t>
            </a:r>
            <a:r>
              <a:rPr lang="en-US" dirty="0" err="1"/>
              <a:t>नहीं</a:t>
            </a:r>
            <a:r>
              <a:rPr lang="en-US" dirty="0"/>
              <a:t> </a:t>
            </a:r>
            <a:r>
              <a:rPr lang="en-US" dirty="0" err="1"/>
              <a:t>हुआ</a:t>
            </a:r>
            <a:r>
              <a:rPr lang="en-US" dirty="0"/>
              <a:t> </a:t>
            </a:r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err="1"/>
              <a:t>फिर</a:t>
            </a:r>
            <a:r>
              <a:rPr lang="en-US" dirty="0"/>
              <a:t> </a:t>
            </a:r>
            <a:r>
              <a:rPr lang="en-US" dirty="0" err="1"/>
              <a:t>नुकसान</a:t>
            </a:r>
            <a:r>
              <a:rPr lang="en-US" dirty="0"/>
              <a:t> </a:t>
            </a:r>
            <a:r>
              <a:rPr lang="en-US" dirty="0" err="1"/>
              <a:t>भी</a:t>
            </a:r>
            <a:r>
              <a:rPr lang="en-US" dirty="0"/>
              <a:t> </a:t>
            </a:r>
            <a:r>
              <a:rPr lang="en-US" dirty="0" err="1"/>
              <a:t>हो</a:t>
            </a:r>
            <a:r>
              <a:rPr lang="en-US" dirty="0"/>
              <a:t> </a:t>
            </a:r>
            <a:r>
              <a:rPr lang="en-US" dirty="0" err="1"/>
              <a:t>सकता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क्योंकि</a:t>
            </a:r>
            <a:r>
              <a:rPr lang="en-US" dirty="0"/>
              <a:t> </a:t>
            </a:r>
            <a:r>
              <a:rPr lang="en-US" dirty="0" err="1"/>
              <a:t>रक्त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बहाव</a:t>
            </a:r>
            <a:r>
              <a:rPr lang="en-US" dirty="0"/>
              <a:t> </a:t>
            </a:r>
            <a:r>
              <a:rPr lang="en-US" dirty="0" err="1"/>
              <a:t>में</a:t>
            </a:r>
            <a:r>
              <a:rPr lang="en-US" dirty="0"/>
              <a:t> </a:t>
            </a:r>
            <a:r>
              <a:rPr lang="en-US" dirty="0" err="1"/>
              <a:t>रुकावट</a:t>
            </a:r>
            <a:r>
              <a:rPr lang="en-US" dirty="0"/>
              <a:t> </a:t>
            </a:r>
            <a:r>
              <a:rPr lang="en-US" dirty="0" err="1"/>
              <a:t>आती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, </a:t>
            </a:r>
            <a:r>
              <a:rPr lang="en-US" dirty="0" err="1"/>
              <a:t>इसलिए</a:t>
            </a:r>
            <a:r>
              <a:rPr lang="en-US" dirty="0"/>
              <a:t> </a:t>
            </a:r>
            <a:r>
              <a:rPr lang="en-US" dirty="0" err="1"/>
              <a:t>हाथ</a:t>
            </a:r>
            <a:r>
              <a:rPr lang="en-US" dirty="0"/>
              <a:t>, </a:t>
            </a:r>
            <a:r>
              <a:rPr lang="en-US" dirty="0" err="1"/>
              <a:t>लाल</a:t>
            </a:r>
            <a:r>
              <a:rPr lang="en-US" dirty="0"/>
              <a:t> </a:t>
            </a:r>
            <a:r>
              <a:rPr lang="hi-IN" dirty="0" smtClean="0"/>
              <a:t>हो</a:t>
            </a:r>
            <a:r>
              <a:rPr lang="en-US" dirty="0" smtClean="0"/>
              <a:t> </a:t>
            </a:r>
            <a:r>
              <a:rPr lang="en-US" dirty="0" err="1"/>
              <a:t>जाता</a:t>
            </a:r>
            <a:r>
              <a:rPr lang="en-US" dirty="0" smtClean="0"/>
              <a:t> </a:t>
            </a:r>
            <a:r>
              <a:rPr lang="hi-IN" dirty="0" smtClean="0"/>
              <a:t>है</a:t>
            </a:r>
            <a:r>
              <a:rPr lang="en-US" dirty="0" smtClean="0"/>
              <a:t> </a:t>
            </a:r>
            <a:r>
              <a:rPr lang="en-US" dirty="0" err="1" smtClean="0"/>
              <a:t>और</a:t>
            </a:r>
            <a:r>
              <a:rPr lang="en-US" dirty="0" smtClean="0"/>
              <a:t> </a:t>
            </a:r>
            <a:r>
              <a:rPr lang="en-US" dirty="0" err="1"/>
              <a:t>सूज</a:t>
            </a:r>
            <a:r>
              <a:rPr lang="en-US" dirty="0"/>
              <a:t> </a:t>
            </a:r>
            <a:r>
              <a:rPr lang="en-US" dirty="0" err="1"/>
              <a:t>जाता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सुन्न</a:t>
            </a:r>
            <a:r>
              <a:rPr lang="en-US" dirty="0"/>
              <a:t> </a:t>
            </a:r>
            <a:r>
              <a:rPr lang="en-US" dirty="0" err="1"/>
              <a:t>महसूस</a:t>
            </a:r>
            <a:r>
              <a:rPr lang="en-US" dirty="0"/>
              <a:t> </a:t>
            </a:r>
            <a:r>
              <a:rPr lang="en-US" dirty="0" err="1"/>
              <a:t>करता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8988" y="5269706"/>
            <a:ext cx="306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इस</a:t>
            </a:r>
            <a:r>
              <a:rPr lang="en-US" dirty="0"/>
              <a:t> </a:t>
            </a:r>
            <a:r>
              <a:rPr lang="en-US" dirty="0" err="1"/>
              <a:t>समस्या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समाधान</a:t>
            </a:r>
            <a:r>
              <a:rPr lang="en-US" dirty="0"/>
              <a:t> </a:t>
            </a:r>
            <a:r>
              <a:rPr lang="en-US" dirty="0" err="1"/>
              <a:t>ने</a:t>
            </a:r>
            <a:r>
              <a:rPr lang="en-US" dirty="0"/>
              <a:t> </a:t>
            </a:r>
            <a:r>
              <a:rPr lang="en-US" dirty="0" err="1"/>
              <a:t>लिए</a:t>
            </a:r>
            <a:r>
              <a:rPr lang="en-US" dirty="0"/>
              <a:t> </a:t>
            </a:r>
            <a:r>
              <a:rPr lang="en-US" dirty="0" err="1"/>
              <a:t>लोकल</a:t>
            </a:r>
            <a:r>
              <a:rPr lang="en-US" dirty="0"/>
              <a:t> </a:t>
            </a:r>
            <a:r>
              <a:rPr lang="en-US" dirty="0" err="1"/>
              <a:t>नशा</a:t>
            </a:r>
            <a:r>
              <a:rPr lang="en-US" dirty="0"/>
              <a:t> </a:t>
            </a:r>
            <a:r>
              <a:rPr lang="en-US" dirty="0" err="1"/>
              <a:t>देकर</a:t>
            </a:r>
            <a:r>
              <a:rPr lang="en-US" dirty="0"/>
              <a:t> </a:t>
            </a:r>
            <a:r>
              <a:rPr lang="en-US" dirty="0" err="1"/>
              <a:t>उस</a:t>
            </a:r>
            <a:r>
              <a:rPr lang="en-US" dirty="0"/>
              <a:t> </a:t>
            </a:r>
            <a:r>
              <a:rPr lang="en-US" dirty="0" err="1"/>
              <a:t>लिगामेंट</a:t>
            </a:r>
            <a:r>
              <a:rPr lang="en-US" dirty="0"/>
              <a:t> </a:t>
            </a:r>
            <a:r>
              <a:rPr lang="en-US" dirty="0" err="1"/>
              <a:t>बंधन</a:t>
            </a:r>
            <a:r>
              <a:rPr lang="en-US" dirty="0"/>
              <a:t> </a:t>
            </a:r>
            <a:r>
              <a:rPr lang="en-US" dirty="0" err="1"/>
              <a:t>को</a:t>
            </a:r>
            <a:r>
              <a:rPr lang="en-US" dirty="0"/>
              <a:t> </a:t>
            </a:r>
            <a:r>
              <a:rPr lang="en-US" dirty="0" err="1"/>
              <a:t>काटा</a:t>
            </a:r>
            <a:r>
              <a:rPr lang="en-US" dirty="0"/>
              <a:t> </a:t>
            </a:r>
            <a:r>
              <a:rPr lang="en-US" dirty="0" err="1"/>
              <a:t>जाता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  <a:r>
              <a:rPr lang="en-US" dirty="0" err="1"/>
              <a:t>उसके</a:t>
            </a:r>
            <a:r>
              <a:rPr lang="en-US" dirty="0"/>
              <a:t> </a:t>
            </a:r>
            <a:r>
              <a:rPr lang="en-US" dirty="0" err="1"/>
              <a:t>बाद</a:t>
            </a:r>
            <a:r>
              <a:rPr lang="en-US" dirty="0"/>
              <a:t> </a:t>
            </a:r>
            <a:r>
              <a:rPr lang="en-US" dirty="0" err="1"/>
              <a:t>जब</a:t>
            </a:r>
            <a:r>
              <a:rPr lang="en-US" dirty="0"/>
              <a:t> </a:t>
            </a:r>
            <a:r>
              <a:rPr lang="en-US" dirty="0" err="1"/>
              <a:t>नसें</a:t>
            </a:r>
            <a:r>
              <a:rPr lang="en-US" dirty="0"/>
              <a:t> </a:t>
            </a:r>
            <a:r>
              <a:rPr lang="en-US" dirty="0" err="1"/>
              <a:t>मुक्त</a:t>
            </a:r>
            <a:r>
              <a:rPr lang="en-US" dirty="0"/>
              <a:t> </a:t>
            </a:r>
            <a:r>
              <a:rPr lang="en-US" dirty="0" err="1"/>
              <a:t>होती</a:t>
            </a:r>
            <a:r>
              <a:rPr lang="en-US" dirty="0"/>
              <a:t> </a:t>
            </a:r>
            <a:r>
              <a:rPr lang="en-US" dirty="0" err="1"/>
              <a:t>हैं</a:t>
            </a:r>
            <a:r>
              <a:rPr lang="en-US" dirty="0"/>
              <a:t> </a:t>
            </a:r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err="1"/>
              <a:t>एक</a:t>
            </a:r>
            <a:r>
              <a:rPr lang="en-US" dirty="0"/>
              <a:t> </a:t>
            </a:r>
            <a:r>
              <a:rPr lang="en-US" dirty="0" err="1"/>
              <a:t>मजबूत</a:t>
            </a:r>
            <a:r>
              <a:rPr lang="en-US" dirty="0"/>
              <a:t> </a:t>
            </a:r>
            <a:r>
              <a:rPr lang="en-US" dirty="0" err="1"/>
              <a:t>बिजली</a:t>
            </a:r>
            <a:r>
              <a:rPr lang="en-US" dirty="0"/>
              <a:t> </a:t>
            </a:r>
            <a:r>
              <a:rPr lang="en-US" dirty="0" err="1"/>
              <a:t>के</a:t>
            </a:r>
            <a:r>
              <a:rPr lang="en-US" dirty="0"/>
              <a:t> </a:t>
            </a:r>
            <a:r>
              <a:rPr lang="en-US" dirty="0" err="1"/>
              <a:t>करंट</a:t>
            </a:r>
            <a:r>
              <a:rPr lang="en-US" dirty="0"/>
              <a:t> </a:t>
            </a:r>
            <a:r>
              <a:rPr lang="en-US" dirty="0" err="1"/>
              <a:t>का</a:t>
            </a:r>
            <a:r>
              <a:rPr lang="en-US" dirty="0"/>
              <a:t> </a:t>
            </a:r>
            <a:r>
              <a:rPr lang="en-US" dirty="0" err="1"/>
              <a:t>झटका</a:t>
            </a:r>
            <a:r>
              <a:rPr lang="en-US" dirty="0"/>
              <a:t> </a:t>
            </a:r>
            <a:r>
              <a:rPr lang="en-US" dirty="0" err="1"/>
              <a:t>जैसा</a:t>
            </a:r>
            <a:r>
              <a:rPr lang="en-US" dirty="0"/>
              <a:t> </a:t>
            </a:r>
            <a:r>
              <a:rPr lang="en-US" dirty="0" err="1"/>
              <a:t>लगता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JPP - SPONDYLOSCOPE - ALL\sv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8475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5875" y="240506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आदमी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7276" y="8023086"/>
            <a:ext cx="144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नीचे</a:t>
            </a:r>
            <a:r>
              <a:rPr lang="en-US" sz="1400" dirty="0" smtClean="0"/>
              <a:t> </a:t>
            </a:r>
            <a:r>
              <a:rPr lang="en-US" sz="1400" dirty="0" err="1"/>
              <a:t>आओ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 smtClean="0"/>
              <a:t>सेब</a:t>
            </a:r>
            <a:r>
              <a:rPr lang="en-US" sz="1400" dirty="0" smtClean="0"/>
              <a:t> </a:t>
            </a:r>
            <a:r>
              <a:rPr lang="en-US" sz="1400" dirty="0" err="1"/>
              <a:t>मिल</a:t>
            </a:r>
            <a:r>
              <a:rPr lang="en-US" sz="1400" dirty="0"/>
              <a:t> </a:t>
            </a:r>
            <a:r>
              <a:rPr lang="en-US" sz="1400" dirty="0" err="1"/>
              <a:t>गए</a:t>
            </a:r>
            <a:r>
              <a:rPr lang="en-US" sz="1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7275" y="979169"/>
            <a:ext cx="2045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तो</a:t>
            </a:r>
            <a:r>
              <a:rPr lang="en-US" sz="1400" dirty="0"/>
              <a:t>, </a:t>
            </a:r>
            <a:r>
              <a:rPr lang="en-US" sz="1400" dirty="0" err="1"/>
              <a:t>प्रोजेक्ट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5638" y="1381400"/>
            <a:ext cx="1594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! </a:t>
            </a:r>
            <a:r>
              <a:rPr lang="hi-IN" sz="1400" dirty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तोड़ने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सक्षम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देखो</a:t>
            </a:r>
            <a:r>
              <a:rPr lang="en-US" sz="1400" dirty="0"/>
              <a:t>,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पेड़ों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सेब</a:t>
            </a:r>
            <a:r>
              <a:rPr lang="en-US" sz="1400" dirty="0"/>
              <a:t> </a:t>
            </a:r>
            <a:r>
              <a:rPr lang="en-US" sz="1400" dirty="0" err="1"/>
              <a:t>पकड</a:t>
            </a:r>
            <a:r>
              <a:rPr lang="en-US" sz="1400" dirty="0"/>
              <a:t>़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0613" y="1330642"/>
            <a:ext cx="14144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प्रोजेक्ट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 smtClean="0"/>
              <a:t>हिस्सा</a:t>
            </a:r>
            <a:r>
              <a:rPr lang="en-US" sz="1300" dirty="0" smtClean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2875" y="2755106"/>
            <a:ext cx="1612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कितने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3679" y="3133129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चार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2371" y="3407152"/>
            <a:ext cx="1210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भयानक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3900" y="3541078"/>
            <a:ext cx="2118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बेशक</a:t>
            </a:r>
            <a:r>
              <a:rPr lang="en-US" sz="1200" dirty="0"/>
              <a:t>, </a:t>
            </a:r>
            <a:r>
              <a:rPr lang="en-US" sz="1200" dirty="0" err="1"/>
              <a:t>मेरुदंड</a:t>
            </a:r>
            <a:r>
              <a:rPr lang="en-US" sz="1200" dirty="0"/>
              <a:t> </a:t>
            </a:r>
            <a:r>
              <a:rPr lang="en-US" sz="1200" dirty="0" err="1"/>
              <a:t>वाले</a:t>
            </a:r>
            <a:r>
              <a:rPr lang="en-US" sz="1200" dirty="0"/>
              <a:t> </a:t>
            </a:r>
            <a:r>
              <a:rPr lang="en-US" sz="1200" dirty="0" err="1"/>
              <a:t>प्राणियों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के</a:t>
            </a:r>
            <a:r>
              <a:rPr lang="en-US" sz="1200" dirty="0" smtClean="0"/>
              <a:t> </a:t>
            </a:r>
            <a:r>
              <a:rPr lang="en-US" sz="1200" dirty="0" err="1"/>
              <a:t>शरीर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ठोस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होते</a:t>
            </a:r>
            <a:r>
              <a:rPr lang="en-US" sz="1200" dirty="0"/>
              <a:t>. </a:t>
            </a:r>
            <a:r>
              <a:rPr lang="en-US" sz="1200" dirty="0" err="1"/>
              <a:t>वे</a:t>
            </a:r>
            <a:r>
              <a:rPr lang="en-US" sz="1200" dirty="0"/>
              <a:t> 500 </a:t>
            </a:r>
            <a:r>
              <a:rPr lang="en-US" sz="1200" dirty="0" err="1"/>
              <a:t>किलोग्राम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भार</a:t>
            </a:r>
            <a:r>
              <a:rPr lang="en-US" sz="1200" dirty="0"/>
              <a:t> </a:t>
            </a:r>
            <a:r>
              <a:rPr lang="en-US" sz="1200" dirty="0" err="1"/>
              <a:t>सह</a:t>
            </a:r>
            <a:r>
              <a:rPr lang="en-US" sz="1200" dirty="0"/>
              <a:t> </a:t>
            </a:r>
            <a:r>
              <a:rPr lang="en-US" sz="1200" dirty="0" err="1"/>
              <a:t>सकते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नुक्लेअस</a:t>
            </a:r>
            <a:r>
              <a:rPr lang="en-US" sz="1200" dirty="0"/>
              <a:t> (</a:t>
            </a:r>
            <a:r>
              <a:rPr lang="en-US" sz="1200" dirty="0" err="1"/>
              <a:t>नाभिक</a:t>
            </a:r>
            <a:r>
              <a:rPr lang="en-US" sz="1200" dirty="0"/>
              <a:t>) 1400 </a:t>
            </a:r>
            <a:r>
              <a:rPr lang="en-US" sz="1200" dirty="0" err="1"/>
              <a:t>किलोग्राम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भार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सह</a:t>
            </a:r>
            <a:r>
              <a:rPr lang="en-US" sz="1200" dirty="0" smtClean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598" y="7518975"/>
            <a:ext cx="2020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पहली</a:t>
            </a:r>
            <a:r>
              <a:rPr lang="en-US" sz="1200" dirty="0"/>
              <a:t> </a:t>
            </a:r>
            <a:r>
              <a:rPr lang="en-US" sz="1200" dirty="0" err="1"/>
              <a:t>नज़र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 smtClean="0"/>
              <a:t>तुम्हें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ऐसा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लगेगा</a:t>
            </a:r>
            <a:r>
              <a:rPr lang="en-US" sz="1200" dirty="0"/>
              <a:t>, </a:t>
            </a:r>
            <a:r>
              <a:rPr lang="en-US" sz="1200" dirty="0" err="1" smtClean="0"/>
              <a:t>लेकिन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यह</a:t>
            </a:r>
            <a:r>
              <a:rPr lang="en-US" sz="1200" dirty="0" smtClean="0"/>
              <a:t> </a:t>
            </a:r>
            <a:r>
              <a:rPr lang="en-US" sz="1200" dirty="0" err="1" smtClean="0"/>
              <a:t>एक</a:t>
            </a:r>
            <a:r>
              <a:rPr lang="en-US" sz="1200" dirty="0"/>
              <a:t> </a:t>
            </a:r>
            <a:r>
              <a:rPr lang="en-US" sz="1200" dirty="0" err="1" smtClean="0"/>
              <a:t>उत्कृष्ट</a:t>
            </a:r>
            <a:r>
              <a:rPr lang="en-US" sz="1200" dirty="0" smtClean="0"/>
              <a:t> </a:t>
            </a:r>
            <a:r>
              <a:rPr lang="en-US" sz="1200" dirty="0" err="1"/>
              <a:t>मशीन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45124" y="6565106"/>
            <a:ext cx="798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JPP - SPONDYLOSCOPE - ALL\sv2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38950" cy="94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1306" y="392906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मोच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809928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सूजन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(</a:t>
            </a:r>
            <a:r>
              <a:rPr lang="en-US" sz="1400" dirty="0" err="1"/>
              <a:t>एंटी-इंफ्लेमेटरी</a:t>
            </a:r>
            <a:r>
              <a:rPr lang="en-US" sz="1400" dirty="0"/>
              <a:t>) </a:t>
            </a:r>
            <a:r>
              <a:rPr lang="en-US" sz="1400" dirty="0" err="1"/>
              <a:t>दवाओं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7275" y="545306"/>
            <a:ext cx="1183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आउच</a:t>
            </a:r>
            <a:r>
              <a:rPr lang="en-US" sz="1400" dirty="0"/>
              <a:t>, </a:t>
            </a:r>
            <a:r>
              <a:rPr lang="en-US" sz="1400" dirty="0" err="1"/>
              <a:t>झटका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340" y="1338262"/>
            <a:ext cx="1675007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सूजा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लाल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7875" y="2450305"/>
            <a:ext cx="599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क्यों</a:t>
            </a:r>
            <a:r>
              <a:rPr lang="en-US" sz="1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94" y="4274641"/>
            <a:ext cx="993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जांध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हड्डी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07493" y="5269706"/>
            <a:ext cx="673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तिबिआ</a:t>
            </a:r>
            <a:r>
              <a:rPr lang="en-US" sz="1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1175" y="6449199"/>
            <a:ext cx="265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हमारा</a:t>
            </a:r>
            <a:r>
              <a:rPr lang="en-US" sz="1400" dirty="0"/>
              <a:t>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प्राकृतिक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एंटी-फ्लेममेट्स</a:t>
            </a:r>
            <a:r>
              <a:rPr lang="en-US" sz="1400" dirty="0" smtClean="0"/>
              <a:t> </a:t>
            </a:r>
            <a:r>
              <a:rPr lang="en-US" sz="1400" dirty="0" err="1"/>
              <a:t>बनाता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जिसका</a:t>
            </a:r>
            <a:r>
              <a:rPr lang="en-US" sz="1400" dirty="0"/>
              <a:t> </a:t>
            </a:r>
            <a:r>
              <a:rPr lang="en-US" sz="1400" dirty="0" err="1"/>
              <a:t>उत्पादन</a:t>
            </a:r>
            <a:r>
              <a:rPr lang="en-US" sz="1400" dirty="0"/>
              <a:t> </a:t>
            </a:r>
            <a:r>
              <a:rPr lang="en-US" sz="1400" dirty="0" err="1"/>
              <a:t>रात</a:t>
            </a:r>
            <a:r>
              <a:rPr lang="en-US" sz="1400" dirty="0"/>
              <a:t> </a:t>
            </a:r>
            <a:r>
              <a:rPr lang="hi-IN" sz="1400" dirty="0" smtClean="0"/>
              <a:t>को</a:t>
            </a:r>
            <a:r>
              <a:rPr lang="en-US" sz="1400" dirty="0" smtClean="0"/>
              <a:t> </a:t>
            </a:r>
            <a:r>
              <a:rPr lang="en-US" sz="1400" dirty="0" err="1" smtClean="0"/>
              <a:t>जब</a:t>
            </a:r>
            <a:r>
              <a:rPr lang="en-US" sz="1400" dirty="0" smtClean="0"/>
              <a:t>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hi-IN" sz="1400" dirty="0" smtClean="0"/>
              <a:t>तब</a:t>
            </a:r>
            <a:r>
              <a:rPr lang="en-US" sz="1400" dirty="0" smtClean="0"/>
              <a:t> </a:t>
            </a:r>
            <a:r>
              <a:rPr lang="en-US" sz="1400" dirty="0" err="1" smtClean="0"/>
              <a:t>कम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2844" y="4023060"/>
            <a:ext cx="2091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सूजन</a:t>
            </a:r>
            <a:r>
              <a:rPr lang="en-US" sz="1400" dirty="0"/>
              <a:t> (</a:t>
            </a:r>
            <a:r>
              <a:rPr lang="en-US" sz="1400" dirty="0" err="1"/>
              <a:t>एडिमा</a:t>
            </a:r>
            <a:r>
              <a:rPr lang="en-US" sz="1400" dirty="0"/>
              <a:t>) </a:t>
            </a:r>
            <a:r>
              <a:rPr lang="en-US" sz="1400" dirty="0" err="1"/>
              <a:t>आर्टिकुलिटरी</a:t>
            </a:r>
            <a:r>
              <a:rPr lang="en-US" sz="1400" dirty="0"/>
              <a:t> </a:t>
            </a:r>
            <a:r>
              <a:rPr lang="en-US" sz="1400" dirty="0" err="1"/>
              <a:t>कैप्सूल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 smtClean="0"/>
              <a:t>दबाव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मूवमेंट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सीमित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रक्षा</a:t>
            </a:r>
            <a:r>
              <a:rPr lang="en-US" sz="1400" dirty="0"/>
              <a:t> </a:t>
            </a:r>
            <a:r>
              <a:rPr lang="en-US" sz="1400" dirty="0" err="1"/>
              <a:t>तंत्र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रक्त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मात्रा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रासायनिक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प्रतिक्रियाओं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लाली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गर्मी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76275" y="6485929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रात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दुखता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6675" y="5285095"/>
            <a:ext cx="1875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हिले-डुले</a:t>
            </a:r>
            <a:r>
              <a:rPr lang="en-US" sz="1400" dirty="0"/>
              <a:t> </a:t>
            </a:r>
            <a:r>
              <a:rPr lang="en-US" sz="1400" dirty="0" smtClean="0"/>
              <a:t>2- </a:t>
            </a:r>
            <a:r>
              <a:rPr lang="en-US" sz="1400" dirty="0"/>
              <a:t>3 </a:t>
            </a:r>
            <a:r>
              <a:rPr lang="en-US" sz="1400" dirty="0" err="1"/>
              <a:t>सप्ताह</a:t>
            </a:r>
            <a:r>
              <a:rPr lang="en-US" sz="1400" dirty="0"/>
              <a:t> </a:t>
            </a:r>
            <a:r>
              <a:rPr lang="en-US" sz="1400" dirty="0" err="1" smtClean="0"/>
              <a:t>आराम</a:t>
            </a:r>
            <a:r>
              <a:rPr lang="en-US" sz="1400" dirty="0" smtClean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JPP - SPONDYLOSCOPE - ALL\sv2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8"/>
            <a:ext cx="6838950" cy="94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5075" y="8089106"/>
            <a:ext cx="34194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 </a:t>
            </a:r>
            <a:r>
              <a:rPr lang="en-US" sz="1600" dirty="0" err="1" smtClean="0"/>
              <a:t>लेकिन</a:t>
            </a:r>
            <a:r>
              <a:rPr lang="en-US" sz="1600" dirty="0" smtClean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5075" y="469106"/>
            <a:ext cx="228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कहीं</a:t>
            </a:r>
            <a:r>
              <a:rPr lang="en-US" sz="1600" dirty="0"/>
              <a:t> </a:t>
            </a:r>
            <a:r>
              <a:rPr lang="en-US" sz="1600" dirty="0" err="1"/>
              <a:t>ऐसा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घुटने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en-US" sz="1600" dirty="0" err="1"/>
              <a:t>भर</a:t>
            </a:r>
            <a:r>
              <a:rPr lang="en-US" sz="1600" dirty="0"/>
              <a:t>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4812" y="2755046"/>
            <a:ext cx="21002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जानते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साईनोविआ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सील-बंद</a:t>
            </a:r>
            <a:r>
              <a:rPr lang="en-US" sz="1600" dirty="0" smtClean="0"/>
              <a:t> </a:t>
            </a:r>
            <a:r>
              <a:rPr lang="en-US" sz="1600" dirty="0" err="1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 smtClean="0"/>
              <a:t>कैप्सूल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कैद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रिसाव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hi-IN" sz="1600" dirty="0" smtClean="0"/>
              <a:t>का</a:t>
            </a:r>
            <a:r>
              <a:rPr lang="en-US" sz="1600" dirty="0" smtClean="0"/>
              <a:t> </a:t>
            </a:r>
            <a:r>
              <a:rPr lang="hi-IN" sz="1600" dirty="0" smtClean="0"/>
              <a:t>फटना</a:t>
            </a:r>
            <a:r>
              <a:rPr lang="en-US" sz="1600" dirty="0" smtClean="0"/>
              <a:t> </a:t>
            </a:r>
            <a:r>
              <a:rPr lang="hi-IN" sz="1600" dirty="0" smtClean="0"/>
              <a:t>ज़रूरी</a:t>
            </a:r>
            <a:r>
              <a:rPr lang="en-US" sz="1600" dirty="0" smtClean="0"/>
              <a:t> </a:t>
            </a:r>
            <a:r>
              <a:rPr lang="en-US" sz="1600" dirty="0" err="1" smtClean="0"/>
              <a:t>होगा</a:t>
            </a:r>
            <a:r>
              <a:rPr lang="en-US" sz="1600" dirty="0"/>
              <a:t>,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साधारण</a:t>
            </a:r>
            <a:r>
              <a:rPr lang="en-US" sz="1600" dirty="0"/>
              <a:t> </a:t>
            </a:r>
            <a:r>
              <a:rPr lang="en-US" sz="1600" dirty="0" err="1"/>
              <a:t>मोच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अक्सर</a:t>
            </a:r>
            <a:r>
              <a:rPr lang="en-US" sz="1600" dirty="0"/>
              <a:t> </a:t>
            </a:r>
            <a:r>
              <a:rPr lang="en-US" sz="1600" dirty="0" err="1"/>
              <a:t>वैसा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7875" y="5188297"/>
            <a:ext cx="3217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 smtClean="0"/>
              <a:t>ह्यूमर</a:t>
            </a:r>
            <a:r>
              <a:rPr lang="en-US" sz="1600" dirty="0" smtClean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लसीले</a:t>
            </a:r>
            <a:r>
              <a:rPr lang="en-US" sz="1600" dirty="0"/>
              <a:t> </a:t>
            </a:r>
            <a:r>
              <a:rPr lang="en-US" sz="1600" dirty="0" err="1"/>
              <a:t>प्रवाह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सूजन</a:t>
            </a:r>
            <a:r>
              <a:rPr lang="en-US" sz="1600" dirty="0"/>
              <a:t> </a:t>
            </a:r>
            <a:r>
              <a:rPr lang="en-US" sz="1600" dirty="0" err="1"/>
              <a:t>पैदा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साईनोविआ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लीक</a:t>
            </a:r>
            <a:r>
              <a:rPr lang="en-US" sz="1600" dirty="0"/>
              <a:t> </a:t>
            </a:r>
            <a:r>
              <a:rPr lang="en-US" sz="1600" dirty="0" err="1"/>
              <a:t>होना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मिथक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अलावा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कुछ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JPP - SPONDYLOSCOPE - ALL\sv2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38951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7275" y="7631906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धड़ाम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475" y="542329"/>
            <a:ext cx="1661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अंत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सप्ताह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301244" y="960001"/>
            <a:ext cx="1127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ठीक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अधिक</a:t>
            </a:r>
            <a:r>
              <a:rPr lang="en-US" sz="1200" dirty="0"/>
              <a:t> </a:t>
            </a:r>
            <a:r>
              <a:rPr lang="en-US" sz="1200" dirty="0" err="1"/>
              <a:t>सूजन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दर्द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गायब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 smtClean="0"/>
              <a:t>एक</a:t>
            </a:r>
            <a:r>
              <a:rPr lang="en-US" sz="1200" dirty="0" smtClean="0"/>
              <a:t> </a:t>
            </a:r>
            <a:r>
              <a:rPr lang="en-US" sz="1200" dirty="0" err="1"/>
              <a:t>साधारण</a:t>
            </a:r>
            <a:r>
              <a:rPr lang="en-US" sz="1200" dirty="0"/>
              <a:t> </a:t>
            </a:r>
            <a:r>
              <a:rPr lang="en-US" sz="1200" dirty="0" err="1"/>
              <a:t>मोच</a:t>
            </a:r>
            <a:r>
              <a:rPr lang="en-US" sz="1200" dirty="0"/>
              <a:t> </a:t>
            </a:r>
            <a:r>
              <a:rPr lang="en-US" sz="1200" dirty="0" err="1"/>
              <a:t>थी</a:t>
            </a:r>
            <a:r>
              <a:rPr lang="en-US" sz="12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4275" y="842962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बिंग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9138" y="469106"/>
            <a:ext cx="170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अजीब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सूजन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 smtClean="0"/>
              <a:t>लाली</a:t>
            </a:r>
            <a:r>
              <a:rPr lang="en-US" sz="1400" dirty="0" smtClean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आर्टिक्यूलेशन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075" y="3569493"/>
            <a:ext cx="24860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सूजन</a:t>
            </a:r>
            <a:r>
              <a:rPr lang="en-US" sz="1400" dirty="0"/>
              <a:t>, </a:t>
            </a:r>
            <a:r>
              <a:rPr lang="en-US" sz="1400" dirty="0" err="1"/>
              <a:t>लाली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रक्त</a:t>
            </a:r>
            <a:r>
              <a:rPr lang="en-US" sz="1400" dirty="0"/>
              <a:t> </a:t>
            </a:r>
            <a:r>
              <a:rPr lang="hi-IN" sz="1400" dirty="0"/>
              <a:t>निकलना </a:t>
            </a:r>
            <a:r>
              <a:rPr lang="en-US" sz="1400" dirty="0" err="1" smtClean="0"/>
              <a:t>सभी</a:t>
            </a:r>
            <a:r>
              <a:rPr lang="en-US" sz="1400" dirty="0" smtClean="0"/>
              <a:t> </a:t>
            </a:r>
            <a:r>
              <a:rPr lang="en-US" sz="1400" dirty="0" err="1"/>
              <a:t>जीवों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आपातकालीन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हिस्सा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 smtClean="0"/>
              <a:t>आर्टिक्यूलेशन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रोकते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चोट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नुकसान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मरम्मत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'</a:t>
            </a:r>
            <a:r>
              <a:rPr lang="en-US" sz="1400" dirty="0" err="1"/>
              <a:t>श्रमिक</a:t>
            </a:r>
            <a:r>
              <a:rPr lang="en-US" sz="1400" dirty="0"/>
              <a:t>' </a:t>
            </a:r>
            <a:r>
              <a:rPr lang="en-US" sz="1400" dirty="0" err="1"/>
              <a:t>आते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डंक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लकड़ी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फांस</a:t>
            </a:r>
            <a:r>
              <a:rPr lang="en-US" sz="1400" dirty="0"/>
              <a:t> </a:t>
            </a:r>
            <a:r>
              <a:rPr lang="en-US" sz="1400" dirty="0" err="1"/>
              <a:t>फंसी</a:t>
            </a:r>
            <a:r>
              <a:rPr lang="en-US" sz="1400" dirty="0"/>
              <a:t> 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इम्युनोलॉजिक</a:t>
            </a:r>
            <a:r>
              <a:rPr lang="en-US" sz="1400" dirty="0"/>
              <a:t> </a:t>
            </a:r>
            <a:r>
              <a:rPr lang="en-US" sz="1400" dirty="0" err="1"/>
              <a:t>प्रतिक्रिया</a:t>
            </a:r>
            <a:r>
              <a:rPr lang="en-US" sz="1400" dirty="0"/>
              <a:t> </a:t>
            </a:r>
            <a:r>
              <a:rPr lang="hi-IN" sz="1400" dirty="0" smtClean="0"/>
              <a:t>की</a:t>
            </a:r>
            <a:r>
              <a:rPr lang="en-US" sz="1400" dirty="0" smtClean="0"/>
              <a:t> </a:t>
            </a:r>
            <a:r>
              <a:rPr lang="en-US" sz="1400" dirty="0" err="1" smtClean="0"/>
              <a:t>पूरक</a:t>
            </a:r>
            <a:r>
              <a:rPr lang="en-US" sz="1400" dirty="0" smtClean="0"/>
              <a:t> </a:t>
            </a:r>
            <a:r>
              <a:rPr lang="hi-IN" sz="1400" dirty="0"/>
              <a:t>होगी</a:t>
            </a:r>
            <a:r>
              <a:rPr lang="en-US" sz="1400" dirty="0" smtClean="0"/>
              <a:t>.</a:t>
            </a:r>
          </a:p>
          <a:p>
            <a:pPr algn="r"/>
            <a:r>
              <a:rPr lang="en-US" sz="1400" dirty="0"/>
              <a:t>- </a:t>
            </a:r>
            <a:r>
              <a:rPr lang="en-US" sz="1400" dirty="0" err="1"/>
              <a:t>प्रबंधन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086100" y="3523426"/>
            <a:ext cx="307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जब</a:t>
            </a:r>
            <a:r>
              <a:rPr lang="en-US" sz="1400" dirty="0" smtClean="0"/>
              <a:t> </a:t>
            </a:r>
            <a:r>
              <a:rPr lang="en-US" sz="1400" dirty="0" err="1"/>
              <a:t>ऐसी</a:t>
            </a:r>
            <a:r>
              <a:rPr lang="en-US" sz="1400" dirty="0"/>
              <a:t> </a:t>
            </a:r>
            <a:r>
              <a:rPr lang="en-US" sz="1400" dirty="0" err="1"/>
              <a:t>घटनाएं</a:t>
            </a:r>
            <a:r>
              <a:rPr lang="en-US" sz="1400" dirty="0"/>
              <a:t> </a:t>
            </a:r>
            <a:r>
              <a:rPr lang="en-US" sz="1400" dirty="0" err="1"/>
              <a:t>पूरे</a:t>
            </a:r>
            <a:r>
              <a:rPr lang="en-US" sz="1400" dirty="0"/>
              <a:t>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 smtClean="0"/>
              <a:t>प्रभावित</a:t>
            </a:r>
            <a:r>
              <a:rPr lang="en-US" sz="1400" dirty="0" smtClean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hi-IN" sz="1400" dirty="0"/>
              <a:t>तब</a:t>
            </a:r>
            <a:r>
              <a:rPr lang="en-US" sz="1400" dirty="0" smtClean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बुखार</a:t>
            </a:r>
            <a:r>
              <a:rPr lang="en-US" sz="1400" dirty="0"/>
              <a:t>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875" y="4202906"/>
            <a:ext cx="17184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 smtClean="0"/>
              <a:t>टख</a:t>
            </a:r>
            <a:r>
              <a:rPr lang="hi-IN" sz="1300" dirty="0" smtClean="0"/>
              <a:t>ना</a:t>
            </a:r>
            <a:r>
              <a:rPr lang="en-US" sz="1300" dirty="0" smtClean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कलाई</a:t>
            </a:r>
            <a:r>
              <a:rPr lang="en-US" sz="1300" dirty="0"/>
              <a:t> </a:t>
            </a:r>
            <a:r>
              <a:rPr lang="en-US" sz="1300" dirty="0" err="1"/>
              <a:t>मुड़े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7075" y="5044082"/>
            <a:ext cx="3019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वैसे</a:t>
            </a:r>
            <a:r>
              <a:rPr lang="en-US" sz="1200" dirty="0"/>
              <a:t> </a:t>
            </a:r>
            <a:r>
              <a:rPr lang="en-US" sz="1200" dirty="0" err="1"/>
              <a:t>आमतौर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hi-IN" sz="1200" dirty="0" smtClean="0"/>
              <a:t>खिंचे</a:t>
            </a:r>
            <a:r>
              <a:rPr lang="en-US" sz="1200" dirty="0" smtClean="0"/>
              <a:t> </a:t>
            </a:r>
            <a:r>
              <a:rPr lang="en-US" sz="1200" dirty="0" err="1" smtClean="0"/>
              <a:t>हुए</a:t>
            </a:r>
            <a:r>
              <a:rPr lang="en-US" sz="1200" dirty="0" smtClean="0"/>
              <a:t> </a:t>
            </a:r>
            <a:r>
              <a:rPr lang="en-US" sz="1200" dirty="0" err="1"/>
              <a:t>लिगामेंट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मामला</a:t>
            </a:r>
            <a:r>
              <a:rPr lang="en-US" sz="1200" dirty="0" smtClean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जबकि</a:t>
            </a:r>
            <a:r>
              <a:rPr lang="en-US" sz="1200" dirty="0"/>
              <a:t> </a:t>
            </a:r>
            <a:r>
              <a:rPr lang="en-US" sz="1200" dirty="0" err="1"/>
              <a:t>मोच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लिगामेंट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टूट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वहां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सी</a:t>
            </a:r>
            <a:r>
              <a:rPr lang="en-US" sz="1200" dirty="0"/>
              <a:t> </a:t>
            </a:r>
            <a:r>
              <a:rPr lang="en-US" sz="1200" dirty="0" err="1"/>
              <a:t>नसें</a:t>
            </a:r>
            <a:r>
              <a:rPr lang="en-US" sz="1200" dirty="0"/>
              <a:t> </a:t>
            </a:r>
            <a:r>
              <a:rPr lang="en-US" sz="1200" dirty="0" err="1"/>
              <a:t>होती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इसलिए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दर्दनाक</a:t>
            </a:r>
            <a:r>
              <a:rPr lang="en-US" sz="1200" dirty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512" y="6041886"/>
            <a:ext cx="161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हेलमेट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hi-IN" sz="1400" dirty="0"/>
              <a:t>वैसा</a:t>
            </a:r>
            <a:r>
              <a:rPr lang="en-US" sz="1400" dirty="0" smtClean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8075" y="6041886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धीमे</a:t>
            </a:r>
            <a:r>
              <a:rPr lang="en-US" sz="1400" dirty="0"/>
              <a:t> </a:t>
            </a:r>
            <a:r>
              <a:rPr lang="hi-IN" sz="1400" dirty="0" smtClean="0"/>
              <a:t>चलो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फिसल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JPP - SPONDYLOSCOPE - ALL\sv2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1875" y="7631906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क्योंकि</a:t>
            </a:r>
            <a:r>
              <a:rPr lang="en-US" sz="1400" dirty="0" smtClean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थोड़ा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झुका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पीछे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मांसपेशियां</a:t>
            </a:r>
            <a:r>
              <a:rPr lang="en-US" sz="1400" dirty="0"/>
              <a:t> </a:t>
            </a:r>
            <a:r>
              <a:rPr lang="en-US" sz="1400" dirty="0" err="1"/>
              <a:t>तनाव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स्थायी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रहती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149" y="403086"/>
            <a:ext cx="1685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hi-IN" sz="1400" dirty="0"/>
              <a:t>तुम्हारे </a:t>
            </a:r>
            <a:r>
              <a:rPr lang="hi-IN" sz="1400" dirty="0" smtClean="0"/>
              <a:t>पास</a:t>
            </a:r>
            <a:r>
              <a:rPr lang="en-US" sz="1400" dirty="0" smtClean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हेलमेट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6944" y="1005434"/>
            <a:ext cx="19383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बार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पेड</a:t>
            </a:r>
            <a:r>
              <a:rPr lang="en-US" sz="1300" dirty="0"/>
              <a:t>़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के</a:t>
            </a:r>
            <a:r>
              <a:rPr lang="en-US" sz="1300" dirty="0" smtClean="0"/>
              <a:t> </a:t>
            </a:r>
            <a:r>
              <a:rPr lang="en-US" sz="1300" dirty="0" err="1"/>
              <a:t>तने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टकराए</a:t>
            </a:r>
            <a:r>
              <a:rPr lang="en-US" sz="13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5275" y="392906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तब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,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बदहोश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दर्द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लगता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मेरुदंड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r>
              <a:rPr lang="en-US" sz="1200" dirty="0"/>
              <a:t> </a:t>
            </a:r>
            <a:r>
              <a:rPr lang="en-US" sz="1200" dirty="0" err="1"/>
              <a:t>हिल</a:t>
            </a:r>
            <a:r>
              <a:rPr lang="en-US" sz="1200" dirty="0"/>
              <a:t> </a:t>
            </a:r>
            <a:r>
              <a:rPr lang="en-US" sz="1200" dirty="0" err="1"/>
              <a:t>गई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1" y="2672209"/>
            <a:ext cx="311467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टूटा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न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जगह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हिला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बाहों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पैरों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बिलकुल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हिला</a:t>
            </a:r>
            <a:r>
              <a:rPr lang="en-US" sz="1300" dirty="0"/>
              <a:t> </a:t>
            </a:r>
            <a:r>
              <a:rPr lang="en-US" sz="1300" dirty="0" err="1" smtClean="0"/>
              <a:t>पाते</a:t>
            </a:r>
            <a:r>
              <a:rPr lang="en-US" sz="13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876" y="351264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लो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एस्पिरिन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गोली</a:t>
            </a:r>
            <a:r>
              <a:rPr lang="en-US" sz="1200" dirty="0"/>
              <a:t> </a:t>
            </a:r>
            <a:r>
              <a:rPr lang="en-US" sz="1200" dirty="0" err="1"/>
              <a:t>लो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दिनों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चुपचाप</a:t>
            </a:r>
            <a:r>
              <a:rPr lang="en-US" sz="1200" dirty="0"/>
              <a:t> </a:t>
            </a:r>
            <a:r>
              <a:rPr lang="en-US" sz="1200" dirty="0" err="1"/>
              <a:t>आराम</a:t>
            </a:r>
            <a:r>
              <a:rPr lang="en-US" sz="1200" dirty="0"/>
              <a:t> </a:t>
            </a:r>
            <a:r>
              <a:rPr lang="en-US" sz="1200" dirty="0" err="1"/>
              <a:t>करो</a:t>
            </a:r>
            <a:r>
              <a:rPr lang="en-US" sz="1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4475" y="6332041"/>
            <a:ext cx="1404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चुपचाप</a:t>
            </a:r>
            <a:r>
              <a:rPr lang="en-US" sz="1200" dirty="0"/>
              <a:t> </a:t>
            </a:r>
            <a:r>
              <a:rPr lang="en-US" sz="1200" dirty="0" err="1"/>
              <a:t>आराम</a:t>
            </a:r>
            <a:r>
              <a:rPr lang="en-US" sz="1200" dirty="0"/>
              <a:t> </a:t>
            </a:r>
            <a:r>
              <a:rPr lang="en-US" sz="1200" dirty="0" err="1"/>
              <a:t>करो</a:t>
            </a:r>
            <a:r>
              <a:rPr lang="en-US" sz="1200" dirty="0"/>
              <a:t>,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कहना</a:t>
            </a:r>
            <a:r>
              <a:rPr lang="en-US" sz="1200" dirty="0"/>
              <a:t> </a:t>
            </a:r>
            <a:r>
              <a:rPr lang="en-US" sz="1200" dirty="0" err="1"/>
              <a:t>आसान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JPP - SPONDYLOSCOPE - ALL\sv2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4" y="31959"/>
            <a:ext cx="6844464" cy="944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0075" y="5952409"/>
            <a:ext cx="1709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अर्रे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7074" y="621506"/>
            <a:ext cx="28527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 smtClean="0"/>
              <a:t>को</a:t>
            </a:r>
            <a:r>
              <a:rPr lang="en-US" sz="1400" dirty="0"/>
              <a:t> </a:t>
            </a:r>
            <a:r>
              <a:rPr lang="en-US" sz="1400" dirty="0" err="1" smtClean="0"/>
              <a:t>आराम</a:t>
            </a:r>
            <a:r>
              <a:rPr lang="en-US" sz="1400" dirty="0" smtClean="0"/>
              <a:t> </a:t>
            </a:r>
            <a:r>
              <a:rPr lang="en-US" sz="1400" dirty="0" err="1"/>
              <a:t>देने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एकमात्र</a:t>
            </a:r>
            <a:r>
              <a:rPr lang="en-US" sz="1400" dirty="0"/>
              <a:t> </a:t>
            </a:r>
            <a:r>
              <a:rPr lang="en-US" sz="1400" dirty="0" err="1"/>
              <a:t>तरीका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पलंग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ऐसे</a:t>
            </a:r>
            <a:r>
              <a:rPr lang="en-US" sz="1400" dirty="0"/>
              <a:t> </a:t>
            </a:r>
            <a:r>
              <a:rPr lang="en-US" sz="1400" dirty="0" err="1"/>
              <a:t>लेटो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, </a:t>
            </a:r>
            <a:r>
              <a:rPr lang="en-US" sz="1400" dirty="0" err="1"/>
              <a:t>सिरे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लटके</a:t>
            </a:r>
            <a:r>
              <a:rPr lang="en-US" sz="1400" dirty="0"/>
              <a:t>. </a:t>
            </a:r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खिंचाव</a:t>
            </a:r>
            <a:r>
              <a:rPr lang="en-US" sz="1400" dirty="0"/>
              <a:t> </a:t>
            </a:r>
            <a:r>
              <a:rPr lang="en-US" sz="1400" dirty="0" err="1"/>
              <a:t>मिलेगा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सीध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hi-IN" sz="1400" dirty="0" smtClean="0"/>
              <a:t>होगी</a:t>
            </a:r>
            <a:r>
              <a:rPr lang="en-US" sz="1400" dirty="0" smtClean="0"/>
              <a:t>. </a:t>
            </a:r>
          </a:p>
          <a:p>
            <a:pPr algn="ctr"/>
            <a:r>
              <a:rPr lang="en-US" sz="1400" dirty="0" err="1" smtClean="0"/>
              <a:t>साथ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भी</a:t>
            </a:r>
            <a:r>
              <a:rPr lang="en-US" sz="1400" dirty="0" smtClean="0"/>
              <a:t> </a:t>
            </a:r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मिलेगा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75" y="2233850"/>
            <a:ext cx="1837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676" y="3159442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लेटना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24 </a:t>
            </a:r>
            <a:r>
              <a:rPr lang="en-US" sz="1400" dirty="0" err="1"/>
              <a:t>घंटे</a:t>
            </a:r>
            <a:r>
              <a:rPr lang="en-US" sz="1400" dirty="0"/>
              <a:t> </a:t>
            </a:r>
            <a:r>
              <a:rPr lang="en-US" sz="1400" dirty="0" err="1"/>
              <a:t>ऐसे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रह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6718" y="2280384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हम्म</a:t>
            </a:r>
            <a:r>
              <a:rPr lang="en-US" sz="14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3549" y="2370607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तुम</a:t>
            </a:r>
            <a:r>
              <a:rPr lang="en-US" sz="1200" dirty="0" smtClean="0"/>
              <a:t> </a:t>
            </a:r>
            <a:r>
              <a:rPr lang="en-US" sz="1200" dirty="0" err="1" smtClean="0"/>
              <a:t>जाओ</a:t>
            </a:r>
            <a:r>
              <a:rPr lang="en-US" sz="12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466" y="4126706"/>
            <a:ext cx="41476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अगर</a:t>
            </a:r>
            <a:r>
              <a:rPr lang="en-US" sz="1400" dirty="0"/>
              <a:t>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मोच</a:t>
            </a:r>
            <a:r>
              <a:rPr lang="en-US" sz="1400" dirty="0"/>
              <a:t> आ </a:t>
            </a:r>
            <a:r>
              <a:rPr lang="en-US" sz="1400" dirty="0" err="1"/>
              <a:t>जाए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गर्दन-ब्रेस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मदद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ग्रीवा-स्तंभ</a:t>
            </a:r>
            <a:r>
              <a:rPr lang="en-US" sz="1400" dirty="0"/>
              <a:t> (</a:t>
            </a:r>
            <a:r>
              <a:rPr lang="en-US" sz="1400" dirty="0" err="1"/>
              <a:t>सर्वाइकल</a:t>
            </a:r>
            <a:r>
              <a:rPr lang="en-US" sz="1400" dirty="0"/>
              <a:t> </a:t>
            </a:r>
            <a:r>
              <a:rPr lang="en-US" sz="1400" dirty="0" err="1"/>
              <a:t>कॉलम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स्थिर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 smtClean="0"/>
              <a:t>समाप्त</a:t>
            </a:r>
            <a:r>
              <a:rPr lang="en-US" sz="1400" dirty="0" smtClean="0"/>
              <a:t> </a:t>
            </a:r>
            <a:r>
              <a:rPr lang="en-US" sz="1400" dirty="0" err="1"/>
              <a:t>होने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तुरंत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ज़रुरत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 smtClean="0"/>
              <a:t>जल्द</a:t>
            </a:r>
            <a:r>
              <a:rPr lang="en-US" sz="1400" dirty="0" smtClean="0"/>
              <a:t> </a:t>
            </a:r>
            <a:r>
              <a:rPr lang="hi-IN" sz="1400" dirty="0" smtClean="0"/>
              <a:t>ही</a:t>
            </a:r>
            <a:r>
              <a:rPr lang="en-US" sz="1400" dirty="0" smtClean="0"/>
              <a:t> </a:t>
            </a:r>
            <a:r>
              <a:rPr lang="en-US" sz="1400" dirty="0" err="1" smtClean="0"/>
              <a:t>वहां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मांसपेशियां</a:t>
            </a:r>
            <a:r>
              <a:rPr lang="en-US" sz="1400" dirty="0"/>
              <a:t> </a:t>
            </a:r>
            <a:r>
              <a:rPr lang="en-US" sz="1400" dirty="0" err="1"/>
              <a:t>कमज़ोर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जाएँगी</a:t>
            </a:r>
            <a:r>
              <a:rPr lang="en-US" sz="1400" dirty="0"/>
              <a:t>. </a:t>
            </a:r>
            <a:r>
              <a:rPr lang="en-US" sz="1400" dirty="0" err="1"/>
              <a:t>अगर</a:t>
            </a:r>
            <a:r>
              <a:rPr lang="en-US" sz="1400" dirty="0"/>
              <a:t> 15 </a:t>
            </a:r>
            <a:r>
              <a:rPr lang="en-US" sz="1400" dirty="0" err="1"/>
              <a:t>दिनों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hi-IN" sz="1400" dirty="0"/>
              <a:t>मिला</a:t>
            </a:r>
            <a:r>
              <a:rPr lang="en-US" sz="1400" dirty="0" smtClean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सीधा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बड़ी</a:t>
            </a:r>
            <a:r>
              <a:rPr lang="en-US" sz="1400" dirty="0"/>
              <a:t> </a:t>
            </a:r>
            <a:r>
              <a:rPr lang="en-US" sz="1400" dirty="0" err="1"/>
              <a:t>कठिनाई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991" y="5902642"/>
            <a:ext cx="1765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.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सेब</a:t>
            </a:r>
            <a:r>
              <a:rPr lang="en-US" sz="1400" dirty="0"/>
              <a:t> </a:t>
            </a:r>
            <a:r>
              <a:rPr lang="en-US" sz="1400" dirty="0" err="1"/>
              <a:t>तोड़ने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वापिस</a:t>
            </a:r>
            <a:r>
              <a:rPr lang="en-US" sz="1400" dirty="0"/>
              <a:t> </a:t>
            </a:r>
            <a:r>
              <a:rPr lang="en-US" sz="1400" dirty="0" err="1"/>
              <a:t>चला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5075" y="5955506"/>
            <a:ext cx="1865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अधिक</a:t>
            </a:r>
            <a:r>
              <a:rPr lang="en-US" sz="1200" dirty="0"/>
              <a:t> </a:t>
            </a:r>
            <a:r>
              <a:rPr lang="en-US" sz="1200" dirty="0" err="1"/>
              <a:t>झटके</a:t>
            </a:r>
            <a:r>
              <a:rPr lang="en-US" sz="1200" dirty="0"/>
              <a:t> </a:t>
            </a:r>
            <a:r>
              <a:rPr lang="en-US" sz="1200" dirty="0" err="1"/>
              <a:t>बर्दाश्त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!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hi-IN" sz="1200" dirty="0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 smtClean="0"/>
              <a:t>यह</a:t>
            </a:r>
            <a:r>
              <a:rPr lang="en-US" sz="1200" dirty="0" smtClean="0"/>
              <a:t> </a:t>
            </a:r>
            <a:r>
              <a:rPr lang="en-US" sz="1200" dirty="0" err="1" smtClean="0"/>
              <a:t>बड़े-कद्दू</a:t>
            </a:r>
            <a:r>
              <a:rPr lang="en-US" sz="1200" dirty="0" smtClean="0"/>
              <a:t> </a:t>
            </a:r>
            <a:r>
              <a:rPr lang="en-US" sz="1200" dirty="0" err="1"/>
              <a:t>इकट्ठे</a:t>
            </a:r>
            <a:r>
              <a:rPr lang="en-US" sz="1200" dirty="0"/>
              <a:t> </a:t>
            </a:r>
            <a:r>
              <a:rPr lang="hi-IN" sz="1200" dirty="0"/>
              <a:t>करूंगा!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38950" cy="94726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JPP - SPONDYLOSCOPE - ALL\sv2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" y="0"/>
            <a:ext cx="6828422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875" y="5650706"/>
            <a:ext cx="170973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भले</a:t>
            </a:r>
            <a:r>
              <a:rPr lang="en-US" sz="1300" dirty="0" smtClean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आराम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करता</a:t>
            </a:r>
            <a:r>
              <a:rPr lang="en-US" sz="1300" dirty="0" smtClean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एंटी-इंफ्लेमेटरी</a:t>
            </a:r>
            <a:r>
              <a:rPr lang="en-US" sz="1300" dirty="0"/>
              <a:t> </a:t>
            </a:r>
            <a:r>
              <a:rPr lang="en-US" sz="1300" dirty="0" err="1"/>
              <a:t>गोलियां</a:t>
            </a:r>
            <a:r>
              <a:rPr lang="en-US" sz="1300" dirty="0"/>
              <a:t> </a:t>
            </a:r>
            <a:r>
              <a:rPr lang="en-US" sz="1300" dirty="0" err="1"/>
              <a:t>लेता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हर</a:t>
            </a:r>
            <a:r>
              <a:rPr lang="en-US" sz="1300" dirty="0"/>
              <a:t> </a:t>
            </a:r>
            <a:r>
              <a:rPr lang="en-US" sz="1300" dirty="0" err="1"/>
              <a:t>बार</a:t>
            </a:r>
            <a:r>
              <a:rPr lang="en-US" sz="1300" dirty="0"/>
              <a:t> </a:t>
            </a:r>
            <a:r>
              <a:rPr lang="en-US" sz="1300" dirty="0" err="1"/>
              <a:t>हिलने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दर्द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240506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ज़बरदस्त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कमर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दर्द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एक्यूट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लुम्बागो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9392" y="1086413"/>
            <a:ext cx="859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 </a:t>
            </a:r>
            <a:r>
              <a:rPr lang="en-US" sz="1600" dirty="0" err="1"/>
              <a:t>दर्द</a:t>
            </a:r>
            <a:r>
              <a:rPr lang="en-US" sz="16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8392" y="1089153"/>
            <a:ext cx="1715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मास्टर</a:t>
            </a:r>
            <a:r>
              <a:rPr lang="en-US" sz="1400" dirty="0"/>
              <a:t>,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मॉडल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लगती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1075" y="1075729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हम्म</a:t>
            </a:r>
            <a:r>
              <a:rPr lang="en-US" sz="1400" dirty="0"/>
              <a:t>, </a:t>
            </a:r>
            <a:r>
              <a:rPr lang="en-US" sz="1400" dirty="0" err="1"/>
              <a:t>क्या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9562" y="3093839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दुःख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3074" y="3178115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कहां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0112" y="4344263"/>
            <a:ext cx="106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मेरी</a:t>
            </a:r>
            <a:r>
              <a:rPr lang="en-US" sz="1400" dirty="0" smtClean="0"/>
              <a:t> </a:t>
            </a:r>
            <a:r>
              <a:rPr lang="en-US" sz="1400" dirty="0" err="1"/>
              <a:t>पीठ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5354" y="3012321"/>
            <a:ext cx="3313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कोई</a:t>
            </a:r>
            <a:r>
              <a:rPr lang="en-US" sz="1400" dirty="0" smtClean="0"/>
              <a:t> </a:t>
            </a:r>
            <a:r>
              <a:rPr lang="en-US" sz="1400" dirty="0" err="1"/>
              <a:t>अस्थि-बंधन</a:t>
            </a:r>
            <a:r>
              <a:rPr lang="en-US" sz="1400" dirty="0"/>
              <a:t> (</a:t>
            </a:r>
            <a:r>
              <a:rPr lang="en-US" sz="1400" dirty="0" err="1"/>
              <a:t>लिगामेंट</a:t>
            </a:r>
            <a:r>
              <a:rPr lang="en-US" sz="1400" dirty="0"/>
              <a:t>) </a:t>
            </a:r>
            <a:r>
              <a:rPr lang="en-US" sz="1400" dirty="0" err="1"/>
              <a:t>खिंच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,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सूजन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, </a:t>
            </a:r>
            <a:r>
              <a:rPr lang="en-US" sz="1400" dirty="0" err="1"/>
              <a:t>संकुचन</a:t>
            </a:r>
            <a:r>
              <a:rPr lang="en-US" sz="1400" dirty="0"/>
              <a:t> </a:t>
            </a:r>
            <a:r>
              <a:rPr lang="en-US" sz="1400" dirty="0" err="1"/>
              <a:t>आदि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ही</a:t>
            </a:r>
            <a:r>
              <a:rPr lang="en-US" sz="1400" dirty="0" smtClean="0"/>
              <a:t> </a:t>
            </a:r>
            <a:r>
              <a:rPr lang="en-US" sz="1400" dirty="0"/>
              <a:t>... </a:t>
            </a:r>
            <a:r>
              <a:rPr lang="en-US" sz="1400" dirty="0" err="1"/>
              <a:t>बस</a:t>
            </a:r>
            <a:r>
              <a:rPr lang="en-US" sz="1400" dirty="0"/>
              <a:t> </a:t>
            </a:r>
            <a:r>
              <a:rPr lang="en-US" sz="1400" dirty="0" err="1"/>
              <a:t>थोड़ी</a:t>
            </a:r>
            <a:r>
              <a:rPr lang="en-US" sz="1400" dirty="0"/>
              <a:t> </a:t>
            </a:r>
            <a:r>
              <a:rPr lang="en-US" sz="1400" dirty="0" err="1"/>
              <a:t>देर</a:t>
            </a:r>
            <a:r>
              <a:rPr lang="en-US" sz="1400" dirty="0"/>
              <a:t> </a:t>
            </a:r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चला</a:t>
            </a:r>
            <a:r>
              <a:rPr lang="en-US" sz="1400" dirty="0"/>
              <a:t> </a:t>
            </a:r>
            <a:r>
              <a:rPr lang="en-US" sz="1400" dirty="0" err="1"/>
              <a:t>जाएगा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3475" y="4126706"/>
            <a:ext cx="152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सूजन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दर्द</a:t>
            </a:r>
            <a:r>
              <a:rPr lang="en-US" sz="1400" dirty="0" smtClean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गोली</a:t>
            </a:r>
            <a:r>
              <a:rPr lang="en-US" sz="1400" dirty="0"/>
              <a:t> </a:t>
            </a:r>
            <a:r>
              <a:rPr lang="en-US" sz="1400" dirty="0" err="1"/>
              <a:t>लो</a:t>
            </a:r>
            <a:r>
              <a:rPr lang="en-US" sz="1400" dirty="0"/>
              <a:t>.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मदद</a:t>
            </a:r>
            <a:r>
              <a:rPr lang="en-US" sz="1400" dirty="0"/>
              <a:t> </a:t>
            </a:r>
            <a:r>
              <a:rPr lang="en-US" sz="1400" dirty="0" err="1"/>
              <a:t>मिलेगी</a:t>
            </a:r>
            <a:r>
              <a:rPr lang="en-US" sz="14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0401" y="5139154"/>
            <a:ext cx="20794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दवा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सूजन</a:t>
            </a:r>
            <a:r>
              <a:rPr lang="en-US" sz="1300" dirty="0"/>
              <a:t> </a:t>
            </a:r>
            <a:r>
              <a:rPr lang="hi-IN" sz="1300" dirty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कम</a:t>
            </a:r>
            <a:r>
              <a:rPr lang="en-US" sz="1300" dirty="0"/>
              <a:t> </a:t>
            </a:r>
            <a:r>
              <a:rPr lang="en-US" sz="1300" dirty="0" err="1"/>
              <a:t>हुई</a:t>
            </a:r>
            <a:r>
              <a:rPr lang="en-US" sz="1300" dirty="0"/>
              <a:t>,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err="1"/>
              <a:t>आर्टिकुलर</a:t>
            </a:r>
            <a:r>
              <a:rPr lang="en-US" sz="1300" dirty="0"/>
              <a:t> </a:t>
            </a:r>
            <a:r>
              <a:rPr lang="en-US" sz="1300" dirty="0" err="1"/>
              <a:t>कैप्सूल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दबाव</a:t>
            </a:r>
            <a:r>
              <a:rPr lang="en-US" sz="1300" dirty="0"/>
              <a:t> </a:t>
            </a:r>
            <a:r>
              <a:rPr lang="en-US" sz="1300" dirty="0" err="1"/>
              <a:t>कम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दर्द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गायब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14200" y="7194976"/>
            <a:ext cx="1252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ठीक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अच्छी</a:t>
            </a:r>
            <a:r>
              <a:rPr lang="en-US" sz="1200" dirty="0"/>
              <a:t> </a:t>
            </a:r>
            <a:r>
              <a:rPr lang="en-US" sz="1200" dirty="0" err="1"/>
              <a:t>बात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बड़े-बड़े</a:t>
            </a:r>
            <a:r>
              <a:rPr lang="en-US" sz="1200" dirty="0"/>
              <a:t> </a:t>
            </a:r>
            <a:r>
              <a:rPr lang="en-US" sz="1200" dirty="0" err="1"/>
              <a:t>कद्दू</a:t>
            </a:r>
            <a:r>
              <a:rPr lang="en-US" sz="1200" dirty="0"/>
              <a:t> </a:t>
            </a:r>
            <a:r>
              <a:rPr lang="en-US" sz="1200" dirty="0" err="1"/>
              <a:t>इकट्ठा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इंतजार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0675" y="7148809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भगवान</a:t>
            </a:r>
            <a:r>
              <a:rPr lang="en-US" sz="1200" dirty="0"/>
              <a:t> </a:t>
            </a:r>
          </a:p>
          <a:p>
            <a:pPr algn="ctr"/>
            <a:r>
              <a:rPr lang="hi-IN" sz="1200" dirty="0"/>
              <a:t>तुम्हारी </a:t>
            </a:r>
            <a:r>
              <a:rPr lang="hi-IN" sz="1200" dirty="0" smtClean="0"/>
              <a:t>सहायता</a:t>
            </a:r>
            <a:r>
              <a:rPr lang="en-US" sz="1200" dirty="0" smtClean="0"/>
              <a:t> </a:t>
            </a:r>
            <a:r>
              <a:rPr lang="hi-IN" sz="1200" dirty="0" smtClean="0"/>
              <a:t>करे</a:t>
            </a:r>
            <a:r>
              <a:rPr lang="hi-IN" sz="1200" dirty="0"/>
              <a:t>!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057930" y="5737086"/>
            <a:ext cx="140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r>
              <a:rPr lang="en-US" sz="1400" dirty="0" err="1"/>
              <a:t>पीठ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अच्छी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HP\Desktop\JPP - SPONDYLOSCOPE - ALL\sv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6" y="-1"/>
            <a:ext cx="6852486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6275" y="651033"/>
            <a:ext cx="1680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प्रस्ताव</a:t>
            </a:r>
            <a:r>
              <a:rPr lang="hi-IN" sz="3200" dirty="0" smtClean="0">
                <a:solidFill>
                  <a:srgbClr val="FF0000"/>
                </a:solidFill>
              </a:rPr>
              <a:t>ना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8476" y="8036242"/>
            <a:ext cx="2971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उसके</a:t>
            </a:r>
            <a:r>
              <a:rPr lang="en-US" sz="1400" dirty="0" smtClean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, </a:t>
            </a:r>
            <a:r>
              <a:rPr lang="en-US" sz="1400" dirty="0" err="1"/>
              <a:t>मछली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मोड़कर</a:t>
            </a:r>
            <a:r>
              <a:rPr lang="en-US" sz="1400" dirty="0"/>
              <a:t>, </a:t>
            </a:r>
            <a:r>
              <a:rPr lang="en-US" sz="1400" dirty="0" err="1" smtClean="0"/>
              <a:t>हवा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सांस</a:t>
            </a:r>
            <a:r>
              <a:rPr lang="en-US" sz="1400" dirty="0"/>
              <a:t> </a:t>
            </a:r>
            <a:r>
              <a:rPr lang="en-US" sz="1400" dirty="0" err="1"/>
              <a:t>लेने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कृत्रिम</a:t>
            </a:r>
            <a:r>
              <a:rPr lang="en-US" sz="1400" dirty="0"/>
              <a:t> </a:t>
            </a:r>
            <a:r>
              <a:rPr lang="en-US" sz="1400" dirty="0" err="1"/>
              <a:t>पिंजरा</a:t>
            </a:r>
            <a:r>
              <a:rPr lang="en-US" sz="1400" dirty="0"/>
              <a:t> (</a:t>
            </a:r>
            <a:r>
              <a:rPr lang="en-US" sz="1400" dirty="0" err="1"/>
              <a:t>रिब-केज</a:t>
            </a:r>
            <a:r>
              <a:rPr lang="en-US" sz="1400" dirty="0"/>
              <a:t>)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सक्षम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2475" y="621506"/>
            <a:ext cx="1938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ग्रह</a:t>
            </a:r>
            <a:r>
              <a:rPr lang="en-US" sz="1600" dirty="0"/>
              <a:t> </a:t>
            </a:r>
            <a:r>
              <a:rPr lang="en-US" sz="1600" dirty="0" err="1"/>
              <a:t>पृथ्वी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विकास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नई</a:t>
            </a:r>
            <a:r>
              <a:rPr lang="en-US" sz="1600" dirty="0"/>
              <a:t> </a:t>
            </a:r>
            <a:r>
              <a:rPr lang="en-US" sz="1600" dirty="0" err="1"/>
              <a:t>परियोजनाओं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hi-IN" sz="1600" dirty="0"/>
              <a:t>बढ़ेंगे.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641309" y="2854880"/>
            <a:ext cx="1563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 smtClean="0"/>
              <a:t>है</a:t>
            </a:r>
            <a:r>
              <a:rPr lang="en-US" sz="1600" dirty="0" smtClean="0"/>
              <a:t>, </a:t>
            </a:r>
            <a:r>
              <a:rPr lang="en-US" sz="1600" dirty="0" err="1"/>
              <a:t>जारी</a:t>
            </a:r>
            <a:r>
              <a:rPr lang="en-US" sz="1600" dirty="0"/>
              <a:t> </a:t>
            </a:r>
            <a:r>
              <a:rPr lang="en-US" sz="1600" dirty="0" err="1"/>
              <a:t>रखो</a:t>
            </a:r>
            <a:r>
              <a:rPr lang="en-US" sz="16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458" y="3517106"/>
            <a:ext cx="2305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सबसे</a:t>
            </a:r>
            <a:r>
              <a:rPr lang="en-US" sz="1400" dirty="0" smtClean="0"/>
              <a:t> </a:t>
            </a:r>
            <a:r>
              <a:rPr lang="hi-IN" sz="1400" dirty="0" smtClean="0"/>
              <a:t>पहले</a:t>
            </a:r>
            <a:r>
              <a:rPr lang="en-US" sz="1400" dirty="0" smtClean="0"/>
              <a:t> </a:t>
            </a:r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संक्षिप्त</a:t>
            </a:r>
            <a:r>
              <a:rPr lang="en-US" sz="1400" dirty="0"/>
              <a:t> </a:t>
            </a: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रीढ़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जीवों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कंकाल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परिणामों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जाने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3275" y="3565267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हमारी</a:t>
            </a:r>
            <a:r>
              <a:rPr lang="en-US" sz="1600" dirty="0"/>
              <a:t> </a:t>
            </a:r>
            <a:r>
              <a:rPr lang="en-US" sz="1600" dirty="0" err="1"/>
              <a:t>रीढ़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हड्डी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एक-दूसरे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जुड़े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कठोर</a:t>
            </a:r>
            <a:r>
              <a:rPr lang="en-US" sz="1600" dirty="0"/>
              <a:t> </a:t>
            </a:r>
            <a:r>
              <a:rPr lang="en-US" sz="1600" dirty="0" err="1"/>
              <a:t>खंड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लचीला</a:t>
            </a:r>
            <a:r>
              <a:rPr lang="en-US" sz="1600" dirty="0"/>
              <a:t> </a:t>
            </a:r>
            <a:r>
              <a:rPr lang="en-US" sz="1600" dirty="0" err="1"/>
              <a:t>बनाते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उससे</a:t>
            </a:r>
            <a:r>
              <a:rPr lang="en-US" sz="1600" dirty="0"/>
              <a:t> न </a:t>
            </a:r>
            <a:r>
              <a:rPr lang="en-US" sz="1600" dirty="0" err="1"/>
              <a:t>केवल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जोड़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, </a:t>
            </a:r>
            <a:r>
              <a:rPr lang="en-US" sz="1600" dirty="0" err="1"/>
              <a:t>बल्कि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रीढ़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हड्डी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लचीलेपन</a:t>
            </a:r>
            <a:r>
              <a:rPr lang="en-US" sz="1600" dirty="0"/>
              <a:t> </a:t>
            </a:r>
            <a:r>
              <a:rPr lang="en-US" sz="1600" dirty="0" err="1"/>
              <a:t>मिलता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ईल</a:t>
            </a:r>
            <a:r>
              <a:rPr lang="en-US" sz="1600" dirty="0"/>
              <a:t> </a:t>
            </a:r>
            <a:r>
              <a:rPr lang="en-US" sz="1600" dirty="0" err="1"/>
              <a:t>मछली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ही</a:t>
            </a:r>
            <a:r>
              <a:rPr lang="en-US" sz="1600" dirty="0"/>
              <a:t> </a:t>
            </a:r>
            <a:r>
              <a:rPr lang="en-US" sz="1600" dirty="0" err="1"/>
              <a:t>देखें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2475" y="6257329"/>
            <a:ext cx="9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ऊपरी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दृश्य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475" y="7452211"/>
            <a:ext cx="2057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 </a:t>
            </a:r>
            <a:r>
              <a:rPr lang="en-US" sz="1500" dirty="0" err="1"/>
              <a:t>ईल</a:t>
            </a:r>
            <a:r>
              <a:rPr lang="en-US" sz="1500" dirty="0"/>
              <a:t> </a:t>
            </a:r>
            <a:r>
              <a:rPr lang="en-US" sz="1500" dirty="0" err="1"/>
              <a:t>मछली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शरीर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मांसपेशियां</a:t>
            </a:r>
            <a:r>
              <a:rPr lang="en-US" sz="1500" dirty="0"/>
              <a:t> </a:t>
            </a:r>
            <a:r>
              <a:rPr lang="en-US" sz="1500" dirty="0" err="1"/>
              <a:t>उभरी</a:t>
            </a:r>
            <a:r>
              <a:rPr lang="en-US" sz="1500" dirty="0"/>
              <a:t> </a:t>
            </a:r>
            <a:r>
              <a:rPr lang="en-US" sz="1500" dirty="0" err="1"/>
              <a:t>हुई</a:t>
            </a:r>
            <a:r>
              <a:rPr lang="en-US" sz="1500" dirty="0"/>
              <a:t> </a:t>
            </a:r>
            <a:r>
              <a:rPr lang="en-US" sz="1500" dirty="0" err="1"/>
              <a:t>हड्डियों</a:t>
            </a:r>
            <a:r>
              <a:rPr lang="en-US" sz="1500" dirty="0"/>
              <a:t> (</a:t>
            </a:r>
            <a:r>
              <a:rPr lang="en-US" sz="1500" dirty="0" err="1"/>
              <a:t>अपोफिसेस</a:t>
            </a:r>
            <a:r>
              <a:rPr lang="en-US" sz="1500" dirty="0"/>
              <a:t>)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जुड़ी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उनसे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गतिशीलता</a:t>
            </a:r>
            <a:r>
              <a:rPr lang="en-US" sz="1500" dirty="0"/>
              <a:t> </a:t>
            </a:r>
            <a:r>
              <a:rPr lang="en-US" sz="1500" dirty="0" err="1"/>
              <a:t>मिलती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695325" y="175974"/>
            <a:ext cx="6838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यह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पुस्तक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हरेक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कंकाल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वाले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व्यक्ति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लिए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है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JPP - SPONDYLOSCOPE - ALL\sv3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" y="23938"/>
            <a:ext cx="6832433" cy="94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5275" y="8176974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क्रैक</a:t>
            </a:r>
            <a:r>
              <a:rPr lang="en-US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275" y="78408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 smtClean="0"/>
              <a:t>इस</a:t>
            </a:r>
            <a:r>
              <a:rPr lang="en-US" sz="1400" dirty="0" smtClean="0"/>
              <a:t> </a:t>
            </a:r>
            <a:r>
              <a:rPr lang="en-US" sz="1400" dirty="0" err="1"/>
              <a:t>हालत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रह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,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75" y="1648836"/>
            <a:ext cx="1211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चुम्बक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के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चमत्कारिक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इलाज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075" y="2598241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शरीर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को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वश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में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करना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सीखें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8676" y="697706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शरीर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की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ऊर्जा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नियंत्रित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करें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9847" y="1648836"/>
            <a:ext cx="1681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तुमने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अपनी</a:t>
            </a:r>
            <a:r>
              <a:rPr lang="en-US" sz="1400" dirty="0" smtClean="0"/>
              <a:t> </a:t>
            </a:r>
            <a:r>
              <a:rPr lang="en-US" sz="1400" dirty="0" err="1"/>
              <a:t>आभा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652202"/>
            <a:ext cx="15906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 smtClean="0"/>
              <a:t>बिस्तर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पश्चिम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सोना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0275" y="4607242"/>
            <a:ext cx="1351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पागल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मारना</a:t>
            </a:r>
            <a:r>
              <a:rPr lang="en-US" sz="1400" dirty="0"/>
              <a:t> </a:t>
            </a:r>
            <a:r>
              <a:rPr lang="en-US" sz="1400" dirty="0" err="1"/>
              <a:t>चाहते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7275" y="4606035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नमस्कार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655563" y="4702552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मेरुदंड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675" y="6793706"/>
            <a:ext cx="239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चाहो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मैं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मालिश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हूं</a:t>
            </a:r>
            <a:r>
              <a:rPr lang="en-US" sz="1600" dirty="0"/>
              <a:t>.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पता</a:t>
            </a:r>
            <a:r>
              <a:rPr lang="en-US" sz="1600" dirty="0"/>
              <a:t> </a:t>
            </a:r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फायदा</a:t>
            </a:r>
            <a:r>
              <a:rPr lang="en-US" sz="1600" dirty="0"/>
              <a:t> </a:t>
            </a:r>
            <a:r>
              <a:rPr lang="en-US" sz="1600" dirty="0" err="1"/>
              <a:t>करे</a:t>
            </a:r>
            <a:r>
              <a:rPr lang="en-US" sz="16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3275" y="6717506"/>
            <a:ext cx="2958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hi-IN" sz="1600" dirty="0" smtClean="0"/>
              <a:t>एक</a:t>
            </a:r>
            <a:r>
              <a:rPr lang="en-US" sz="1600" dirty="0" smtClean="0"/>
              <a:t> </a:t>
            </a:r>
            <a:r>
              <a:rPr lang="en-US" sz="1600" dirty="0" err="1"/>
              <a:t>आवाज़</a:t>
            </a:r>
            <a:r>
              <a:rPr lang="en-US" sz="1600" dirty="0"/>
              <a:t> </a:t>
            </a:r>
            <a:r>
              <a:rPr lang="en-US" sz="1600" dirty="0" err="1"/>
              <a:t>सुनाई</a:t>
            </a:r>
            <a:r>
              <a:rPr lang="en-US" sz="1600" dirty="0"/>
              <a:t> </a:t>
            </a:r>
            <a:r>
              <a:rPr lang="en-US" sz="1600" dirty="0" err="1"/>
              <a:t>देगी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बिल्कुल</a:t>
            </a:r>
            <a:r>
              <a:rPr lang="en-US" sz="1600" dirty="0"/>
              <a:t> </a:t>
            </a:r>
            <a:r>
              <a:rPr lang="en-US" sz="1600" dirty="0" err="1"/>
              <a:t>चिंता</a:t>
            </a:r>
            <a:r>
              <a:rPr lang="en-US" sz="1600" dirty="0"/>
              <a:t> न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सही</a:t>
            </a:r>
            <a:r>
              <a:rPr lang="en-US" sz="1600" dirty="0"/>
              <a:t> </a:t>
            </a:r>
            <a:r>
              <a:rPr lang="en-US" sz="1600" dirty="0" err="1"/>
              <a:t>इलाज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निशानी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.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5563" y="5052312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मालिश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JPP - SPONDYLOSCOPE - ALL\sv3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" y="15917"/>
            <a:ext cx="6816391" cy="94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43400" y="6869906"/>
            <a:ext cx="1971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अरे</a:t>
            </a:r>
            <a:r>
              <a:rPr lang="en-US" sz="1200" dirty="0" smtClean="0"/>
              <a:t> </a:t>
            </a:r>
            <a:r>
              <a:rPr lang="en-US" sz="1200" dirty="0" err="1"/>
              <a:t>हाँ</a:t>
            </a:r>
            <a:r>
              <a:rPr lang="en-US" sz="1200" dirty="0"/>
              <a:t>, </a:t>
            </a:r>
            <a:r>
              <a:rPr lang="en-US" sz="1200" dirty="0" err="1"/>
              <a:t>मनोवैज्ञानिक</a:t>
            </a:r>
            <a:r>
              <a:rPr lang="en-US" sz="1200" dirty="0"/>
              <a:t> </a:t>
            </a:r>
            <a:r>
              <a:rPr lang="en-US" sz="1200" dirty="0" err="1"/>
              <a:t>विश्लेषण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दस</a:t>
            </a:r>
            <a:r>
              <a:rPr lang="en-US" sz="1200" dirty="0"/>
              <a:t> </a:t>
            </a:r>
            <a:r>
              <a:rPr lang="en-US" sz="1200" dirty="0" err="1"/>
              <a:t>साल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धन्यवाद</a:t>
            </a:r>
            <a:r>
              <a:rPr lang="en-US" sz="1200" dirty="0"/>
              <a:t>. </a:t>
            </a:r>
            <a:r>
              <a:rPr lang="en-US" sz="1200" dirty="0" err="1"/>
              <a:t>पहले</a:t>
            </a:r>
            <a:r>
              <a:rPr lang="en-US" sz="1200" dirty="0"/>
              <a:t> </a:t>
            </a:r>
            <a:r>
              <a:rPr lang="en-US" sz="1200" dirty="0" err="1"/>
              <a:t>जिस</a:t>
            </a:r>
            <a:r>
              <a:rPr lang="en-US" sz="1200" dirty="0"/>
              <a:t> </a:t>
            </a:r>
            <a:r>
              <a:rPr lang="en-US" sz="1200" dirty="0" err="1"/>
              <a:t>सीढ़ी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चढ़ते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चक्कर</a:t>
            </a:r>
            <a:r>
              <a:rPr lang="en-US" sz="1200" dirty="0"/>
              <a:t> </a:t>
            </a:r>
            <a:r>
              <a:rPr lang="en-US" sz="1200" dirty="0" err="1"/>
              <a:t>आता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उस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चढ़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3075" y="466129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4926" y="2020907"/>
            <a:ext cx="1856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आवाज़</a:t>
            </a:r>
            <a:r>
              <a:rPr lang="en-US" sz="1200" dirty="0"/>
              <a:t> </a:t>
            </a:r>
            <a:r>
              <a:rPr lang="en-US" sz="1200" dirty="0" err="1"/>
              <a:t>सुनाई</a:t>
            </a:r>
            <a:r>
              <a:rPr lang="en-US" sz="1200" dirty="0"/>
              <a:t> </a:t>
            </a:r>
            <a:r>
              <a:rPr lang="en-US" sz="1200" dirty="0" err="1"/>
              <a:t>देगी</a:t>
            </a:r>
            <a:r>
              <a:rPr lang="en-US" sz="12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0230" y="469106"/>
            <a:ext cx="572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क्रैक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3285" y="1913929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फटा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2167" y="388441"/>
            <a:ext cx="18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 smtClean="0"/>
              <a:t>बेवकूफ</a:t>
            </a:r>
            <a:r>
              <a:rPr lang="en-US" sz="1200" dirty="0"/>
              <a:t>!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मेरी</a:t>
            </a:r>
            <a:r>
              <a:rPr lang="en-US" sz="1200" dirty="0"/>
              <a:t> </a:t>
            </a:r>
            <a:r>
              <a:rPr lang="en-US" sz="1200" dirty="0" err="1"/>
              <a:t>मदद</a:t>
            </a:r>
            <a:r>
              <a:rPr lang="en-US" sz="1200" dirty="0"/>
              <a:t> </a:t>
            </a:r>
            <a:r>
              <a:rPr lang="en-US" sz="1200" dirty="0" err="1"/>
              <a:t>करो</a:t>
            </a:r>
            <a:r>
              <a:rPr lang="en-US" sz="12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7201" y="2413575"/>
            <a:ext cx="116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तुम्हारे</a:t>
            </a:r>
            <a:r>
              <a:rPr lang="en-US" sz="1200" dirty="0"/>
              <a:t> </a:t>
            </a:r>
            <a:r>
              <a:rPr lang="en-US" sz="1200" dirty="0" err="1"/>
              <a:t>जोड</a:t>
            </a:r>
            <a:r>
              <a:rPr lang="en-US" sz="1200" dirty="0"/>
              <a:t>़ </a:t>
            </a:r>
            <a:r>
              <a:rPr lang="en-US" sz="1200" dirty="0" err="1" smtClean="0"/>
              <a:t>से</a:t>
            </a:r>
            <a:r>
              <a:rPr lang="en-US" sz="1200" dirty="0" smtClean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बाहर</a:t>
            </a:r>
            <a:r>
              <a:rPr lang="en-US" sz="1200" dirty="0"/>
              <a:t> </a:t>
            </a:r>
            <a:r>
              <a:rPr lang="en-US" sz="1200" dirty="0" err="1"/>
              <a:t>निकाला</a:t>
            </a:r>
            <a:r>
              <a:rPr lang="en-US" sz="1200" dirty="0"/>
              <a:t> </a:t>
            </a:r>
            <a:r>
              <a:rPr lang="en-US" sz="1200" dirty="0" err="1" smtClean="0"/>
              <a:t>होगा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148451" y="2374106"/>
            <a:ext cx="163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हफ्तों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5063" y="3752909"/>
            <a:ext cx="135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मेरे</a:t>
            </a:r>
            <a:r>
              <a:rPr lang="en-US" sz="1200" dirty="0"/>
              <a:t> </a:t>
            </a:r>
            <a:r>
              <a:rPr lang="en-US" sz="1200" dirty="0" err="1"/>
              <a:t>पड़ोसी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अनुसार</a:t>
            </a:r>
            <a:r>
              <a:rPr lang="en-US" sz="1200" dirty="0"/>
              <a:t> </a:t>
            </a:r>
            <a:r>
              <a:rPr lang="en-US" sz="1200" dirty="0" err="1"/>
              <a:t>तुम्हारे</a:t>
            </a:r>
            <a:r>
              <a:rPr lang="en-US" sz="1200" dirty="0"/>
              <a:t> </a:t>
            </a:r>
            <a:r>
              <a:rPr lang="en-US" sz="1200" dirty="0" err="1"/>
              <a:t>दिमाग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, </a:t>
            </a:r>
            <a:r>
              <a:rPr lang="en-US" sz="1200" dirty="0" err="1"/>
              <a:t>शरीर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असर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675" y="4888706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साइको</a:t>
            </a:r>
            <a:r>
              <a:rPr lang="en-US" sz="1400" dirty="0"/>
              <a:t>! </a:t>
            </a:r>
            <a:r>
              <a:rPr lang="en-US" sz="1400" dirty="0" err="1"/>
              <a:t>क्या</a:t>
            </a:r>
            <a:r>
              <a:rPr lang="en-US" sz="1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475" y="4916507"/>
            <a:ext cx="2087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/>
              <a:t>माँ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बारे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बताओ</a:t>
            </a:r>
            <a:r>
              <a:rPr lang="en-US" sz="1200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9308" y="6943129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अंदर</a:t>
            </a:r>
            <a:r>
              <a:rPr lang="en-US" sz="1400" dirty="0"/>
              <a:t> </a:t>
            </a:r>
            <a:r>
              <a:rPr lang="en-US" sz="1400" dirty="0" err="1"/>
              <a:t>आओ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JPP - SPONDYLOSCOPE - ALL\sv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6" y="7895"/>
            <a:ext cx="6856496" cy="94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8231" y="8438822"/>
            <a:ext cx="5056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(*)  </a:t>
            </a:r>
            <a:r>
              <a:rPr lang="en-US" sz="1400" dirty="0" err="1" smtClean="0"/>
              <a:t>ऐक्स</a:t>
            </a:r>
            <a:r>
              <a:rPr lang="en-US" sz="1400" dirty="0" smtClean="0"/>
              <a:t>. </a:t>
            </a:r>
            <a:r>
              <a:rPr lang="en-US" sz="1400" dirty="0" err="1" smtClean="0"/>
              <a:t>एन</a:t>
            </a:r>
            <a:r>
              <a:rPr lang="en-US" sz="1400" dirty="0" smtClean="0"/>
              <a:t>. </a:t>
            </a:r>
            <a:r>
              <a:rPr lang="en-US" sz="1400" dirty="0" err="1"/>
              <a:t>प्रोवेंस</a:t>
            </a:r>
            <a:r>
              <a:rPr lang="en-US" sz="1400" dirty="0"/>
              <a:t>, </a:t>
            </a:r>
            <a:r>
              <a:rPr lang="en-US" sz="1400" dirty="0" err="1"/>
              <a:t>फ्रांस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मनोविश्लेषक</a:t>
            </a:r>
            <a:r>
              <a:rPr lang="en-US" sz="1400" dirty="0"/>
              <a:t> </a:t>
            </a:r>
            <a:r>
              <a:rPr lang="en-US" sz="1400" dirty="0" err="1"/>
              <a:t>डॉ</a:t>
            </a:r>
            <a:r>
              <a:rPr lang="en-US" sz="1400" dirty="0"/>
              <a:t> </a:t>
            </a:r>
            <a:r>
              <a:rPr lang="en-US" sz="1400" dirty="0" err="1"/>
              <a:t>बिंटो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तकनीक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4475" y="621506"/>
            <a:ext cx="281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क्षमा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परामर्श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दौरान</a:t>
            </a:r>
            <a:r>
              <a:rPr lang="en-US" sz="1400" dirty="0"/>
              <a:t> </a:t>
            </a:r>
            <a:r>
              <a:rPr lang="en-US" sz="1400" dirty="0" err="1"/>
              <a:t>पत्र</a:t>
            </a:r>
            <a:r>
              <a:rPr lang="en-US" sz="1400" dirty="0"/>
              <a:t> </a:t>
            </a:r>
            <a:r>
              <a:rPr lang="en-US" sz="1400" dirty="0" err="1"/>
              <a:t>लिखें</a:t>
            </a:r>
            <a:r>
              <a:rPr lang="en-US" sz="14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6875" y="2562999"/>
            <a:ext cx="259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 smtClean="0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तुम्हारी</a:t>
            </a:r>
            <a:r>
              <a:rPr lang="en-US" sz="1400" dirty="0"/>
              <a:t> </a:t>
            </a:r>
            <a:r>
              <a:rPr lang="en-US" sz="1400" dirty="0" err="1"/>
              <a:t>बातें</a:t>
            </a:r>
            <a:r>
              <a:rPr lang="en-US" sz="1400" dirty="0"/>
              <a:t> </a:t>
            </a:r>
            <a:r>
              <a:rPr lang="en-US" sz="1400" dirty="0" err="1"/>
              <a:t>सुनने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hi-IN" sz="1400" dirty="0" smtClean="0"/>
              <a:t>बैठा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हूँ</a:t>
            </a:r>
            <a:r>
              <a:rPr lang="en-US" sz="1400" dirty="0"/>
              <a:t>.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सुनते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कम-से-कम</a:t>
            </a:r>
            <a:r>
              <a:rPr lang="en-US" sz="1400" dirty="0"/>
              <a:t> </a:t>
            </a:r>
            <a:r>
              <a:rPr lang="en-US" sz="1400" dirty="0" err="1"/>
              <a:t>पत्र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लिख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 (*)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75" y="3921442"/>
            <a:ext cx="2264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उनमें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चिकित्सक</a:t>
            </a:r>
            <a:r>
              <a:rPr lang="en-US" sz="1400" dirty="0"/>
              <a:t>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जो</a:t>
            </a:r>
            <a:r>
              <a:rPr lang="en-US" sz="1400" dirty="0" smtClean="0"/>
              <a:t> </a:t>
            </a:r>
            <a:r>
              <a:rPr lang="hi-IN" sz="1400" dirty="0" smtClean="0"/>
              <a:t>तुम्हें</a:t>
            </a:r>
            <a:r>
              <a:rPr lang="en-US" sz="1400" dirty="0" smtClean="0"/>
              <a:t> </a:t>
            </a:r>
            <a:r>
              <a:rPr lang="hi-IN" sz="1400" dirty="0" smtClean="0"/>
              <a:t>ठीक</a:t>
            </a:r>
            <a:r>
              <a:rPr lang="en-US" sz="1400" dirty="0" smtClean="0"/>
              <a:t> </a:t>
            </a:r>
            <a:r>
              <a:rPr lang="hi-IN" sz="1400" dirty="0" smtClean="0"/>
              <a:t>कर</a:t>
            </a:r>
            <a:r>
              <a:rPr lang="en-US" sz="1400" dirty="0" smtClean="0"/>
              <a:t> </a:t>
            </a:r>
            <a:r>
              <a:rPr lang="hi-IN" sz="1400" dirty="0" smtClean="0"/>
              <a:t>पाया?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874169" y="3871555"/>
            <a:ext cx="15359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अंत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एहसास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पलंग</a:t>
            </a:r>
            <a:r>
              <a:rPr lang="en-US" sz="1400" dirty="0"/>
              <a:t> </a:t>
            </a:r>
            <a:r>
              <a:rPr lang="en-US" sz="1400" dirty="0" err="1"/>
              <a:t>दूसरों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सख्त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4875" y="3821906"/>
            <a:ext cx="135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क्या</a:t>
            </a:r>
            <a:r>
              <a:rPr lang="en-US" sz="1200" dirty="0" smtClean="0"/>
              <a:t>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वहाँ</a:t>
            </a:r>
            <a:r>
              <a:rPr lang="en-US" sz="1200" dirty="0"/>
              <a:t> </a:t>
            </a:r>
            <a:r>
              <a:rPr lang="en-US" sz="1200" dirty="0" err="1"/>
              <a:t>वापस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रहे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3875" y="5668208"/>
            <a:ext cx="17827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 smtClean="0"/>
              <a:t>मैंने</a:t>
            </a:r>
            <a:r>
              <a:rPr lang="en-US" sz="1300" dirty="0" smtClean="0"/>
              <a:t> </a:t>
            </a:r>
            <a:r>
              <a:rPr lang="en-US" sz="1300" dirty="0" err="1" smtClean="0"/>
              <a:t>उसका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पलंग</a:t>
            </a:r>
            <a:r>
              <a:rPr lang="en-US" sz="1300" dirty="0" smtClean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खरीद</a:t>
            </a:r>
            <a:r>
              <a:rPr lang="en-US" sz="1300" dirty="0"/>
              <a:t> </a:t>
            </a:r>
            <a:r>
              <a:rPr lang="en-US" sz="1300" dirty="0" err="1"/>
              <a:t>लिया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275" y="6422886"/>
            <a:ext cx="248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सपाट</a:t>
            </a:r>
            <a:r>
              <a:rPr lang="en-US" sz="1400" dirty="0"/>
              <a:t> </a:t>
            </a:r>
            <a:r>
              <a:rPr lang="en-US" sz="1400" dirty="0" err="1"/>
              <a:t>पलंग</a:t>
            </a:r>
            <a:r>
              <a:rPr lang="en-US" sz="1400" dirty="0"/>
              <a:t>,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स्तंभ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वक्र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JPP - SPONDYLOSCOPE - ALL\sv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89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075" y="188624"/>
            <a:ext cx="5674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पीठ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पुराना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दर्द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क्रोनिक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लूम्बेगो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2565" y="7410509"/>
            <a:ext cx="1707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जिस</a:t>
            </a:r>
            <a:r>
              <a:rPr lang="en-US" sz="1200" dirty="0" smtClean="0"/>
              <a:t> </a:t>
            </a:r>
            <a:r>
              <a:rPr lang="en-US" sz="1200" dirty="0" err="1"/>
              <a:t>तरह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/>
              <a:t>उंगलियों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 smtClean="0"/>
              <a:t>बीच</a:t>
            </a:r>
            <a:r>
              <a:rPr lang="en-US" sz="1200" dirty="0" smtClean="0"/>
              <a:t> </a:t>
            </a:r>
            <a:r>
              <a:rPr lang="hi-IN" sz="1200" dirty="0"/>
              <a:t>में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बेर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गुठली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शूट</a:t>
            </a:r>
            <a:r>
              <a:rPr lang="en-US" sz="1200" dirty="0"/>
              <a:t> </a:t>
            </a:r>
            <a:r>
              <a:rPr lang="en-US" sz="1200" dirty="0" err="1"/>
              <a:t>करते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, </a:t>
            </a:r>
            <a:r>
              <a:rPr lang="en-US" sz="1200" dirty="0" err="1"/>
              <a:t>उसी</a:t>
            </a:r>
            <a:r>
              <a:rPr lang="en-US" sz="1200" dirty="0"/>
              <a:t> </a:t>
            </a:r>
            <a:r>
              <a:rPr lang="en-US" sz="1200" dirty="0" err="1"/>
              <a:t>तरह</a:t>
            </a:r>
            <a:r>
              <a:rPr lang="en-US" sz="1200" dirty="0"/>
              <a:t>...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8675" y="1836241"/>
            <a:ext cx="34194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/>
              <a:t>अरे</a:t>
            </a:r>
            <a:r>
              <a:rPr lang="en-US" sz="1200" dirty="0"/>
              <a:t>, </a:t>
            </a:r>
            <a:r>
              <a:rPr lang="en-US" sz="1200" dirty="0" err="1"/>
              <a:t>आपका</a:t>
            </a:r>
            <a:r>
              <a:rPr lang="en-US" sz="1200" dirty="0"/>
              <a:t> </a:t>
            </a:r>
            <a:r>
              <a:rPr lang="en-US" sz="1200" dirty="0" err="1"/>
              <a:t>मॉडल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अच्छा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hi-IN" sz="1200" dirty="0" smtClean="0"/>
              <a:t>वैसे,</a:t>
            </a:r>
            <a:r>
              <a:rPr lang="en-US" sz="1200" dirty="0" smtClean="0"/>
              <a:t> </a:t>
            </a:r>
            <a:r>
              <a:rPr lang="en-US" sz="1200" dirty="0" err="1" smtClean="0"/>
              <a:t>हमने</a:t>
            </a:r>
            <a:r>
              <a:rPr lang="en-US" sz="1200" dirty="0" smtClean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 smtClean="0"/>
              <a:t>सटीक</a:t>
            </a:r>
            <a:r>
              <a:rPr lang="en-US" sz="1200" dirty="0" smtClean="0"/>
              <a:t> </a:t>
            </a:r>
            <a:r>
              <a:rPr lang="hi-IN" sz="1200" dirty="0" smtClean="0"/>
              <a:t>हल</a:t>
            </a:r>
            <a:r>
              <a:rPr lang="en-US" sz="1200" dirty="0" smtClean="0"/>
              <a:t> </a:t>
            </a:r>
            <a:r>
              <a:rPr lang="hi-IN" sz="1200" dirty="0" smtClean="0"/>
              <a:t>खोजा</a:t>
            </a:r>
            <a:r>
              <a:rPr lang="en-US" sz="1200" dirty="0" smtClean="0"/>
              <a:t> </a:t>
            </a:r>
            <a:r>
              <a:rPr lang="en-US" sz="1200" dirty="0" err="1" smtClean="0"/>
              <a:t>है</a:t>
            </a:r>
            <a:r>
              <a:rPr lang="en-US" sz="1200" dirty="0" smtClean="0"/>
              <a:t>!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248150" y="967263"/>
            <a:ext cx="2143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हम</a:t>
            </a:r>
            <a:r>
              <a:rPr lang="en-US" sz="1300" dirty="0" smtClean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स्पोंडिलोस्कोप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मेरुदंड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निरीक्षण</a:t>
            </a:r>
            <a:r>
              <a:rPr lang="en-US" sz="1300" dirty="0"/>
              <a:t> </a:t>
            </a:r>
            <a:r>
              <a:rPr lang="en-US" sz="1300" dirty="0" err="1" smtClean="0"/>
              <a:t>करें</a:t>
            </a:r>
            <a:r>
              <a:rPr lang="hi-IN" sz="1300" dirty="0" smtClean="0"/>
              <a:t>गे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5407481" y="2765523"/>
            <a:ext cx="867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वाह</a:t>
            </a:r>
            <a:r>
              <a:rPr lang="en-US" sz="1400" dirty="0"/>
              <a:t> </a:t>
            </a:r>
            <a:r>
              <a:rPr lang="en-US" sz="1400" dirty="0" err="1"/>
              <a:t>प्यारे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3364706"/>
            <a:ext cx="3648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लुम्बो-सेक्रल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कशेरुकाओं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कम्प्रेशन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err="1"/>
              <a:t>लम्बर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वेर्टेब्रा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जंक्शन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6032" y="4226242"/>
            <a:ext cx="1299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फिर</a:t>
            </a:r>
            <a:r>
              <a:rPr lang="en-US" sz="1400" dirty="0" smtClean="0"/>
              <a:t> "</a:t>
            </a:r>
            <a:r>
              <a:rPr lang="en-US" sz="1400" dirty="0" err="1" smtClean="0"/>
              <a:t>डिस्क</a:t>
            </a:r>
            <a:r>
              <a:rPr lang="en-US" sz="1400" dirty="0"/>
              <a:t>" </a:t>
            </a:r>
            <a:r>
              <a:rPr lang="hi-IN" sz="1400" dirty="0" smtClean="0"/>
              <a:t>का</a:t>
            </a:r>
            <a:r>
              <a:rPr lang="en-US" sz="1400" dirty="0"/>
              <a:t> </a:t>
            </a:r>
            <a:r>
              <a:rPr lang="en-US" sz="1400" dirty="0" err="1" smtClean="0"/>
              <a:t>विचार</a:t>
            </a:r>
            <a:r>
              <a:rPr lang="en-US" sz="1400" dirty="0" smtClean="0"/>
              <a:t> </a:t>
            </a:r>
            <a:r>
              <a:rPr lang="en-US" sz="1400" dirty="0" err="1" smtClean="0"/>
              <a:t>इतना</a:t>
            </a:r>
            <a:r>
              <a:rPr lang="en-US" sz="1400" dirty="0" smtClean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/>
              <a:t>था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7475" y="5140642"/>
            <a:ext cx="121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हमें</a:t>
            </a:r>
            <a:r>
              <a:rPr lang="en-US" sz="1200" dirty="0" smtClean="0"/>
              <a:t>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पता</a:t>
            </a:r>
            <a:r>
              <a:rPr lang="en-US" sz="1200" dirty="0"/>
              <a:t> </a:t>
            </a:r>
            <a:r>
              <a:rPr lang="hi-IN" sz="1200" dirty="0" smtClean="0"/>
              <a:t>करना</a:t>
            </a:r>
            <a:r>
              <a:rPr lang="en-US" sz="1200" dirty="0" smtClean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वास्तव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 smtClean="0"/>
              <a:t>हो</a:t>
            </a:r>
            <a:r>
              <a:rPr lang="en-US" sz="1200" dirty="0"/>
              <a:t>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8275" y="8771929"/>
            <a:ext cx="3419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1400" dirty="0" smtClean="0"/>
              <a:t>स्पोंडिलोस,</a:t>
            </a:r>
            <a:r>
              <a:rPr lang="en-US" sz="1400" dirty="0" smtClean="0"/>
              <a:t> </a:t>
            </a:r>
            <a:r>
              <a:rPr lang="hi-IN" sz="1400" dirty="0" smtClean="0"/>
              <a:t>वरटेब्रा</a:t>
            </a:r>
            <a:r>
              <a:rPr lang="en-US" sz="1400" dirty="0" smtClean="0"/>
              <a:t> </a:t>
            </a:r>
            <a:r>
              <a:rPr lang="hi-IN" sz="1400" dirty="0" smtClean="0"/>
              <a:t>और</a:t>
            </a:r>
            <a:r>
              <a:rPr lang="en-US" sz="1400" dirty="0" smtClean="0"/>
              <a:t> </a:t>
            </a:r>
            <a:r>
              <a:rPr lang="hi-IN" sz="1400" dirty="0" smtClean="0"/>
              <a:t>स्कोपीन</a:t>
            </a:r>
            <a:r>
              <a:rPr lang="en-US" sz="1400" dirty="0" smtClean="0"/>
              <a:t> </a:t>
            </a:r>
            <a:r>
              <a:rPr lang="hi-IN" sz="1400" dirty="0" smtClean="0"/>
              <a:t>से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419475" y="6005155"/>
            <a:ext cx="3109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वास्तव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बड़े</a:t>
            </a:r>
            <a:r>
              <a:rPr lang="en-US" sz="1400" dirty="0"/>
              <a:t> </a:t>
            </a:r>
            <a:r>
              <a:rPr lang="en-US" sz="1400" dirty="0" err="1"/>
              <a:t>कद्दू</a:t>
            </a:r>
            <a:r>
              <a:rPr lang="en-US" sz="1400" dirty="0"/>
              <a:t> </a:t>
            </a:r>
            <a:r>
              <a:rPr lang="en-US" sz="1400" dirty="0" err="1"/>
              <a:t>उठाने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लुंबो-सैक्रल</a:t>
            </a:r>
            <a:r>
              <a:rPr lang="en-US" sz="1400" dirty="0"/>
              <a:t> </a:t>
            </a:r>
            <a:r>
              <a:rPr lang="en-US" sz="1400" dirty="0" err="1"/>
              <a:t>कब्ज़े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कम्प्रेशन</a:t>
            </a:r>
            <a:r>
              <a:rPr lang="en-US" sz="1400" dirty="0"/>
              <a:t> </a:t>
            </a:r>
            <a:r>
              <a:rPr lang="en-US" sz="1400" dirty="0" err="1"/>
              <a:t>निर्माण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, </a:t>
            </a:r>
            <a:r>
              <a:rPr lang="en-US" sz="1400" dirty="0" err="1"/>
              <a:t>जिसके</a:t>
            </a:r>
            <a:r>
              <a:rPr lang="en-US" sz="1400" dirty="0"/>
              <a:t> </a:t>
            </a:r>
            <a:r>
              <a:rPr lang="en-US" sz="1400" dirty="0" err="1"/>
              <a:t>परिणामस्वरूप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नुक्लिएस</a:t>
            </a:r>
            <a:r>
              <a:rPr lang="en-US" sz="1400" dirty="0"/>
              <a:t> (</a:t>
            </a:r>
            <a:r>
              <a:rPr lang="en-US" sz="1400" dirty="0" err="1"/>
              <a:t>नाभिक</a:t>
            </a:r>
            <a:r>
              <a:rPr lang="en-US" sz="1400" dirty="0"/>
              <a:t>) </a:t>
            </a:r>
            <a:r>
              <a:rPr lang="en-US" sz="1400" dirty="0" err="1"/>
              <a:t>पीछे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 smtClean="0"/>
              <a:t>ओर</a:t>
            </a:r>
            <a:r>
              <a:rPr lang="en-US" sz="1400" dirty="0" smtClean="0"/>
              <a:t> </a:t>
            </a:r>
            <a:r>
              <a:rPr lang="hi-IN" sz="1400" dirty="0" smtClean="0"/>
              <a:t>खिसक</a:t>
            </a:r>
            <a:r>
              <a:rPr lang="en-US" sz="1400" dirty="0" smtClean="0"/>
              <a:t> </a:t>
            </a:r>
            <a:r>
              <a:rPr lang="en-US" sz="1400" dirty="0" err="1" smtClean="0"/>
              <a:t>गया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JPP - SPONDYLOSCOPE - ALL\sv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38951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818" y="4643497"/>
            <a:ext cx="4573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/>
              <a:t>मेरुदंड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नुक्लिएस</a:t>
            </a:r>
            <a:r>
              <a:rPr lang="en-US" sz="1600" dirty="0"/>
              <a:t> (</a:t>
            </a:r>
            <a:r>
              <a:rPr lang="en-US" sz="1600" dirty="0" err="1"/>
              <a:t>नाभिक</a:t>
            </a:r>
            <a:r>
              <a:rPr lang="en-US" sz="1600" dirty="0"/>
              <a:t>)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धड</a:t>
            </a:r>
            <a:r>
              <a:rPr lang="en-US" sz="1600" dirty="0"/>
              <a:t>़ </a:t>
            </a:r>
            <a:r>
              <a:rPr lang="en-US" sz="1600" dirty="0" err="1"/>
              <a:t>सामने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थोड़ा</a:t>
            </a:r>
            <a:r>
              <a:rPr lang="en-US" sz="1600" dirty="0"/>
              <a:t> </a:t>
            </a:r>
            <a:r>
              <a:rPr lang="en-US" sz="1600" dirty="0" err="1"/>
              <a:t>बाहर</a:t>
            </a:r>
            <a:r>
              <a:rPr lang="en-US" sz="1600" dirty="0"/>
              <a:t> </a:t>
            </a:r>
            <a:r>
              <a:rPr lang="en-US" sz="1600" dirty="0" err="1"/>
              <a:t>निकलता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खड़े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पीछे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रीढ</a:t>
            </a:r>
            <a:r>
              <a:rPr lang="en-US" sz="1600" dirty="0"/>
              <a:t>़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थोड़ा</a:t>
            </a:r>
            <a:r>
              <a:rPr lang="en-US" sz="1600" dirty="0"/>
              <a:t> </a:t>
            </a:r>
            <a:r>
              <a:rPr lang="en-US" sz="1600" dirty="0" err="1"/>
              <a:t>सिकुड़ना</a:t>
            </a:r>
            <a:r>
              <a:rPr lang="en-US" sz="1600" dirty="0"/>
              <a:t> </a:t>
            </a:r>
            <a:r>
              <a:rPr lang="en-US" sz="1600" dirty="0" err="1"/>
              <a:t>पड़ता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हालांकि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नुक्लिएस</a:t>
            </a:r>
            <a:r>
              <a:rPr lang="en-US" sz="1600" dirty="0"/>
              <a:t> (</a:t>
            </a:r>
            <a:r>
              <a:rPr lang="en-US" sz="1600" dirty="0" err="1"/>
              <a:t>नाभिक</a:t>
            </a:r>
            <a:r>
              <a:rPr lang="en-US" sz="1600" dirty="0"/>
              <a:t>)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विस्थापन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(</a:t>
            </a:r>
            <a:r>
              <a:rPr lang="en-US" sz="1600" dirty="0" err="1"/>
              <a:t>जैसा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यहां</a:t>
            </a:r>
            <a:r>
              <a:rPr lang="en-US" sz="1600" dirty="0"/>
              <a:t> </a:t>
            </a:r>
            <a:r>
              <a:rPr lang="en-US" sz="1600" dirty="0" err="1"/>
              <a:t>लम्बर-सेक्रल</a:t>
            </a:r>
            <a:r>
              <a:rPr lang="en-US" sz="1600" dirty="0"/>
              <a:t> </a:t>
            </a:r>
            <a:r>
              <a:rPr lang="en-US" sz="1600" dirty="0" err="1"/>
              <a:t>हिंज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)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धड</a:t>
            </a:r>
            <a:r>
              <a:rPr lang="en-US" sz="1600" dirty="0"/>
              <a:t>़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आगे</a:t>
            </a:r>
            <a:r>
              <a:rPr lang="en-US" sz="1600" dirty="0"/>
              <a:t> </a:t>
            </a:r>
            <a:r>
              <a:rPr lang="en-US" sz="1600" dirty="0" err="1"/>
              <a:t>निकलता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खड़े</a:t>
            </a:r>
            <a:r>
              <a:rPr lang="en-US" sz="1600" dirty="0"/>
              <a:t> </a:t>
            </a:r>
            <a:r>
              <a:rPr lang="en-US" sz="1600" dirty="0" err="1"/>
              <a:t>होने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रीढ़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संकुचन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आवश्यकता</a:t>
            </a:r>
            <a:r>
              <a:rPr lang="en-US" sz="1600" dirty="0"/>
              <a:t> </a:t>
            </a:r>
            <a:r>
              <a:rPr lang="en-US" sz="1600" dirty="0" err="1"/>
              <a:t>होती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नाभिक</a:t>
            </a:r>
            <a:r>
              <a:rPr lang="en-US" sz="1600" dirty="0"/>
              <a:t> </a:t>
            </a:r>
            <a:r>
              <a:rPr lang="en-US" sz="1600" dirty="0" err="1"/>
              <a:t>जेली</a:t>
            </a:r>
            <a:r>
              <a:rPr lang="en-US" sz="1600" dirty="0"/>
              <a:t>,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अक्ष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हटती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hi-IN" sz="1600" dirty="0" smtClean="0"/>
              <a:t>पीछे</a:t>
            </a:r>
            <a:r>
              <a:rPr lang="en-US" sz="1600" dirty="0" smtClean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en-US" sz="1600" dirty="0" err="1" smtClean="0"/>
              <a:t>मांसपेशि</a:t>
            </a:r>
            <a:r>
              <a:rPr lang="hi-IN" sz="1600" dirty="0" smtClean="0"/>
              <a:t>यों</a:t>
            </a:r>
            <a:r>
              <a:rPr lang="en-US" sz="1600" dirty="0" smtClean="0"/>
              <a:t> </a:t>
            </a:r>
            <a:r>
              <a:rPr lang="hi-IN" sz="1600" dirty="0" smtClean="0"/>
              <a:t>में</a:t>
            </a:r>
            <a:r>
              <a:rPr lang="en-US" sz="1600" dirty="0" smtClean="0"/>
              <a:t>, </a:t>
            </a:r>
            <a:r>
              <a:rPr lang="en-US" sz="1600" dirty="0" err="1"/>
              <a:t>जो</a:t>
            </a:r>
            <a:r>
              <a:rPr lang="en-US" sz="1600" dirty="0"/>
              <a:t> '</a:t>
            </a:r>
            <a:r>
              <a:rPr lang="en-US" sz="1600" dirty="0" err="1"/>
              <a:t>रस्सियों</a:t>
            </a:r>
            <a:r>
              <a:rPr lang="en-US" sz="1600" dirty="0"/>
              <a:t>'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कार्य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hi-IN" sz="1600" dirty="0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तनाव</a:t>
            </a:r>
            <a:r>
              <a:rPr lang="en-US" sz="1600" dirty="0" smtClean="0"/>
              <a:t> </a:t>
            </a:r>
            <a:r>
              <a:rPr lang="en-US" sz="1600" dirty="0" err="1" smtClean="0"/>
              <a:t>बढ़ता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 smtClean="0"/>
              <a:t>.</a:t>
            </a:r>
          </a:p>
          <a:p>
            <a:pPr algn="r"/>
            <a:r>
              <a:rPr lang="en-US" sz="1600" dirty="0" smtClean="0"/>
              <a:t>- </a:t>
            </a:r>
            <a:r>
              <a:rPr lang="en-US" sz="1600" dirty="0" err="1" smtClean="0"/>
              <a:t>प्रबंधन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3859143"/>
            <a:ext cx="683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एंटालिजिक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hi-IN" sz="3200" dirty="0">
                <a:solidFill>
                  <a:srgbClr val="FF0000"/>
                </a:solidFill>
              </a:rPr>
              <a:t>परिस्थिति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368" y="496907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साइड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दृश्य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38481" y="1837729"/>
            <a:ext cx="909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ऊपर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दृश्य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200275" y="624483"/>
            <a:ext cx="373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सिद्धांत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विस्थापन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नुक्लिएस</a:t>
            </a:r>
            <a:r>
              <a:rPr lang="en-US" sz="1400" dirty="0"/>
              <a:t> (</a:t>
            </a:r>
            <a:r>
              <a:rPr lang="en-US" sz="1400" dirty="0" err="1"/>
              <a:t>नाभिक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घेरने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रेशेदार</a:t>
            </a:r>
            <a:r>
              <a:rPr lang="en-US" sz="1400" dirty="0"/>
              <a:t> </a:t>
            </a:r>
            <a:r>
              <a:rPr lang="en-US" sz="1400" dirty="0" err="1"/>
              <a:t>लिफाफे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रोका</a:t>
            </a:r>
            <a:r>
              <a:rPr lang="en-US" sz="1400" dirty="0"/>
              <a:t> </a:t>
            </a:r>
            <a:r>
              <a:rPr lang="en-US" sz="1400" dirty="0" err="1"/>
              <a:t>जाना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सघन</a:t>
            </a:r>
            <a:r>
              <a:rPr lang="en-US" sz="1400" dirty="0"/>
              <a:t> </a:t>
            </a:r>
            <a:r>
              <a:rPr lang="en-US" sz="1400" dirty="0" err="1"/>
              <a:t>जाल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जिसकी</a:t>
            </a:r>
            <a:r>
              <a:rPr lang="en-US" sz="1400" dirty="0"/>
              <a:t> </a:t>
            </a:r>
            <a:r>
              <a:rPr lang="en-US" sz="1400" dirty="0" err="1"/>
              <a:t>जाली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महीन</a:t>
            </a:r>
            <a:r>
              <a:rPr lang="en-US" sz="1400" dirty="0"/>
              <a:t> </a:t>
            </a:r>
            <a:r>
              <a:rPr lang="hi-IN" sz="1400" dirty="0" smtClean="0"/>
              <a:t>होती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हिंसक</a:t>
            </a:r>
            <a:r>
              <a:rPr lang="en-US" sz="1400" dirty="0"/>
              <a:t> </a:t>
            </a:r>
            <a:r>
              <a:rPr lang="en-US" sz="1400" dirty="0" err="1"/>
              <a:t>प्रयास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लिफाफों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स्थाई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तोड़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द्रव</a:t>
            </a:r>
            <a:r>
              <a:rPr lang="en-US" sz="1400" dirty="0"/>
              <a:t>, </a:t>
            </a:r>
            <a:r>
              <a:rPr lang="en-US" sz="1400" dirty="0" err="1"/>
              <a:t>नुक्लिएस</a:t>
            </a:r>
            <a:r>
              <a:rPr lang="en-US" sz="1400" dirty="0"/>
              <a:t> (</a:t>
            </a:r>
            <a:r>
              <a:rPr lang="en-US" sz="1400" dirty="0" err="1"/>
              <a:t>नाभिक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दरार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hi-IN" sz="1400" dirty="0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रिस</a:t>
            </a:r>
            <a:r>
              <a:rPr lang="en-US" sz="1400" dirty="0" smtClean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8976" y="2297906"/>
            <a:ext cx="26288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बार-बार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हिंसक</a:t>
            </a:r>
            <a:r>
              <a:rPr lang="en-US" sz="1200" dirty="0"/>
              <a:t> </a:t>
            </a:r>
            <a:r>
              <a:rPr lang="en-US" sz="1200" dirty="0" err="1"/>
              <a:t>प्रयासों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विखंडन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और</a:t>
            </a:r>
            <a:r>
              <a:rPr lang="en-US" sz="1200" dirty="0" smtClean="0"/>
              <a:t> </a:t>
            </a:r>
            <a:r>
              <a:rPr lang="en-US" sz="1200" dirty="0" err="1"/>
              <a:t>खराब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दर्द</a:t>
            </a:r>
            <a:r>
              <a:rPr lang="en-US" sz="1200" dirty="0"/>
              <a:t> </a:t>
            </a:r>
            <a:r>
              <a:rPr lang="en-US" sz="1200" dirty="0" err="1"/>
              <a:t>केवल</a:t>
            </a:r>
            <a:r>
              <a:rPr lang="en-US" sz="1200" dirty="0"/>
              <a:t> </a:t>
            </a:r>
            <a:r>
              <a:rPr lang="en-US" sz="1200" dirty="0" err="1"/>
              <a:t>तब</a:t>
            </a:r>
            <a:r>
              <a:rPr lang="en-US" sz="1200" dirty="0"/>
              <a:t> </a:t>
            </a:r>
            <a:r>
              <a:rPr lang="en-US" sz="1200" dirty="0" err="1"/>
              <a:t>महसूस</a:t>
            </a:r>
            <a:r>
              <a:rPr lang="en-US" sz="1200" dirty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नुक्लिएस</a:t>
            </a:r>
            <a:r>
              <a:rPr lang="en-US" sz="1200" dirty="0"/>
              <a:t> (</a:t>
            </a:r>
            <a:r>
              <a:rPr lang="en-US" sz="1200" dirty="0" err="1"/>
              <a:t>नाभिक</a:t>
            </a:r>
            <a:r>
              <a:rPr lang="en-US" sz="1200" dirty="0"/>
              <a:t>)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पीछे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लिगामेंट</a:t>
            </a:r>
            <a:r>
              <a:rPr lang="en-US" sz="1200" dirty="0"/>
              <a:t> </a:t>
            </a:r>
            <a:r>
              <a:rPr lang="en-US" sz="1200" dirty="0" err="1"/>
              <a:t>दबता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वहां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सारी</a:t>
            </a:r>
            <a:r>
              <a:rPr lang="en-US" sz="1200" dirty="0"/>
              <a:t> </a:t>
            </a:r>
            <a:r>
              <a:rPr lang="en-US" sz="1200" dirty="0" err="1"/>
              <a:t>नसें</a:t>
            </a:r>
            <a:r>
              <a:rPr lang="en-US" sz="1200" dirty="0"/>
              <a:t> </a:t>
            </a:r>
            <a:r>
              <a:rPr lang="en-US" sz="1200" dirty="0" err="1"/>
              <a:t>होती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JPP - SPONDYLOSCOPE - ALL\sv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" y="-8147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4020" y="2755106"/>
            <a:ext cx="2672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कमर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में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विकृति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20" y="8241506"/>
            <a:ext cx="2983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सेक्रल-पठार</a:t>
            </a:r>
            <a:r>
              <a:rPr lang="en-US" sz="1400" dirty="0" smtClean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क्षैतिज</a:t>
            </a:r>
            <a:r>
              <a:rPr lang="en-US" sz="1400" dirty="0"/>
              <a:t> </a:t>
            </a:r>
            <a:r>
              <a:rPr lang="en-US" sz="1400" dirty="0" err="1"/>
              <a:t>कोण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30 </a:t>
            </a:r>
            <a:r>
              <a:rPr lang="en-US" sz="1400" dirty="0" err="1"/>
              <a:t>से</a:t>
            </a:r>
            <a:r>
              <a:rPr lang="en-US" sz="1400" dirty="0"/>
              <a:t> 45 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झुका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7875" y="1190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तनाव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स्वाभाविक</a:t>
            </a:r>
            <a:r>
              <a:rPr lang="en-US" sz="1400" dirty="0"/>
              <a:t> </a:t>
            </a:r>
            <a:r>
              <a:rPr lang="en-US" sz="1400" dirty="0" err="1"/>
              <a:t>क्रिया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जिसका</a:t>
            </a:r>
            <a:r>
              <a:rPr lang="en-US" sz="1400" dirty="0"/>
              <a:t> </a:t>
            </a:r>
            <a:r>
              <a:rPr lang="en-US" sz="1400" dirty="0" err="1"/>
              <a:t>उद्देश्य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262" y="773906"/>
            <a:ext cx="1343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क्यों</a:t>
            </a:r>
            <a:r>
              <a:rPr lang="en-US" sz="1400" dirty="0" smtClean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4875" y="1619615"/>
            <a:ext cx="890650" cy="52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ताकि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न </a:t>
            </a:r>
            <a:r>
              <a:rPr lang="en-US" sz="1400" dirty="0" err="1"/>
              <a:t>हो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76675" y="3530024"/>
            <a:ext cx="2272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दोनों</a:t>
            </a:r>
            <a:r>
              <a:rPr lang="en-US" sz="1400" dirty="0" smtClean="0"/>
              <a:t>,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स्तंभ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श्रोणि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(</a:t>
            </a:r>
            <a:r>
              <a:rPr lang="en-US" sz="1400" dirty="0" err="1"/>
              <a:t>पेल्विस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पकड़ने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हिंसक</a:t>
            </a:r>
            <a:r>
              <a:rPr lang="en-US" sz="1400" dirty="0"/>
              <a:t> </a:t>
            </a:r>
            <a:r>
              <a:rPr lang="en-US" sz="1400" dirty="0" err="1"/>
              <a:t>संकुचन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श्रोणि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सेक्रल-पठार</a:t>
            </a:r>
            <a:r>
              <a:rPr lang="en-US" sz="1400" dirty="0"/>
              <a:t> </a:t>
            </a:r>
            <a:r>
              <a:rPr lang="en-US" sz="1400" dirty="0" err="1" smtClean="0"/>
              <a:t>घूमेगा</a:t>
            </a:r>
            <a:r>
              <a:rPr lang="en-US" sz="1400" dirty="0"/>
              <a:t>. </a:t>
            </a:r>
            <a:r>
              <a:rPr lang="hi-IN" sz="1400" dirty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असंतुलन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बनेगा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अंततः</a:t>
            </a:r>
            <a:r>
              <a:rPr lang="en-US" sz="1400" dirty="0"/>
              <a:t> </a:t>
            </a:r>
            <a:r>
              <a:rPr lang="hi-IN" sz="1400" dirty="0"/>
              <a:t>पूरी</a:t>
            </a:r>
            <a:r>
              <a:rPr lang="en-US" sz="1400" dirty="0" smtClean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फैल</a:t>
            </a:r>
            <a:r>
              <a:rPr lang="en-US" sz="1400" dirty="0"/>
              <a:t> </a:t>
            </a:r>
            <a:r>
              <a:rPr lang="en-US" sz="1400" dirty="0" err="1"/>
              <a:t>जाएगा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9538" y="6946106"/>
            <a:ext cx="22295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कोण</a:t>
            </a:r>
            <a:r>
              <a:rPr lang="en-US" sz="1400" dirty="0"/>
              <a:t> </a:t>
            </a:r>
            <a:r>
              <a:rPr lang="en-US" sz="1400" dirty="0" err="1"/>
              <a:t>संकुचन</a:t>
            </a:r>
            <a:r>
              <a:rPr lang="en-US" sz="1400" dirty="0"/>
              <a:t> (</a:t>
            </a:r>
            <a:r>
              <a:rPr lang="en-US" sz="1400" dirty="0" err="1"/>
              <a:t>कंट्रक्शन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उत्तेजित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स्तंभ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असंतुलित</a:t>
            </a:r>
            <a:r>
              <a:rPr lang="en-US" sz="1400" dirty="0"/>
              <a:t> </a:t>
            </a:r>
            <a:r>
              <a:rPr lang="en-US" sz="1400" dirty="0" err="1"/>
              <a:t>करके</a:t>
            </a:r>
            <a:r>
              <a:rPr lang="en-US" sz="1400" dirty="0"/>
              <a:t>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बनेगी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 smtClean="0"/>
              <a:t>शानदार</a:t>
            </a:r>
            <a:r>
              <a:rPr lang="en-US" sz="1400" dirty="0"/>
              <a:t> </a:t>
            </a:r>
            <a:r>
              <a:rPr lang="en-US" sz="1400" dirty="0" err="1" smtClean="0"/>
              <a:t>तरीके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ऑटो-अस्थिर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ऑटो-अनस्टेबल</a:t>
            </a:r>
            <a:r>
              <a:rPr lang="en-US" sz="1400" dirty="0"/>
              <a:t>)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38950" cy="94726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6867" name="Picture 3" descr="C:\Users\HP\Desktop\JPP - SPONDYLOSCOPE - ALL\sv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2475" y="6565106"/>
            <a:ext cx="2001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 smtClean="0"/>
              <a:t>पेट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मांसपेशियां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38" y="628709"/>
            <a:ext cx="1709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तुमने</a:t>
            </a:r>
            <a:r>
              <a:rPr lang="en-US" sz="1600" dirty="0"/>
              <a:t> </a:t>
            </a:r>
            <a:r>
              <a:rPr lang="en-US" sz="1600" dirty="0" err="1"/>
              <a:t>सुना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ऑटो</a:t>
            </a:r>
            <a:r>
              <a:rPr lang="en-US" sz="1600" dirty="0" smtClean="0"/>
              <a:t> </a:t>
            </a:r>
            <a:r>
              <a:rPr lang="en-US" sz="1600" dirty="0" err="1"/>
              <a:t>अस्थिर</a:t>
            </a:r>
            <a:r>
              <a:rPr lang="en-US" sz="1600" dirty="0"/>
              <a:t>!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तुमने</a:t>
            </a:r>
            <a:r>
              <a:rPr lang="en-US" sz="1600" dirty="0" smtClean="0"/>
              <a:t> </a:t>
            </a:r>
            <a:r>
              <a:rPr lang="en-US" sz="1600" dirty="0" err="1"/>
              <a:t>अच्छा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0075" y="628709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 </a:t>
            </a:r>
            <a:r>
              <a:rPr lang="en-US" sz="1400" dirty="0" err="1"/>
              <a:t>देखते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6275" y="1231106"/>
            <a:ext cx="1016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होना</a:t>
            </a:r>
            <a:r>
              <a:rPr lang="en-US" sz="1400" dirty="0" smtClean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513" y="2626042"/>
            <a:ext cx="1904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मॉडल</a:t>
            </a:r>
            <a:r>
              <a:rPr lang="en-US" sz="1400" dirty="0"/>
              <a:t> </a:t>
            </a:r>
            <a:r>
              <a:rPr lang="en-US" sz="1400" dirty="0" err="1"/>
              <a:t>बड़े</a:t>
            </a:r>
            <a:r>
              <a:rPr lang="en-US" sz="1400" dirty="0"/>
              <a:t> </a:t>
            </a:r>
            <a:r>
              <a:rPr lang="en-US" sz="1400" dirty="0" err="1"/>
              <a:t>कद्दू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बल्कि</a:t>
            </a:r>
            <a:r>
              <a:rPr lang="en-US" sz="1400" dirty="0"/>
              <a:t> </a:t>
            </a:r>
            <a:r>
              <a:rPr lang="en-US" sz="1400" dirty="0" err="1"/>
              <a:t>सेब</a:t>
            </a:r>
            <a:r>
              <a:rPr lang="en-US" sz="1400" dirty="0"/>
              <a:t> </a:t>
            </a:r>
            <a:r>
              <a:rPr lang="en-US" sz="1400" dirty="0" err="1"/>
              <a:t>इकट्ठा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hi-IN" sz="1400" dirty="0" smtClean="0"/>
              <a:t>बनाया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गया</a:t>
            </a:r>
            <a:r>
              <a:rPr lang="en-US" sz="1400" dirty="0" smtClean="0"/>
              <a:t> </a:t>
            </a:r>
            <a:r>
              <a:rPr lang="en-US" sz="1400" dirty="0" err="1"/>
              <a:t>था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875" y="3669506"/>
            <a:ext cx="31241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ज़रा</a:t>
            </a:r>
            <a:r>
              <a:rPr lang="en-US" sz="1400" dirty="0" smtClean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err="1"/>
              <a:t>सुनो</a:t>
            </a:r>
            <a:r>
              <a:rPr lang="en-US" sz="1400" dirty="0"/>
              <a:t>. </a:t>
            </a:r>
            <a:r>
              <a:rPr lang="en-US" sz="1400" dirty="0" err="1"/>
              <a:t>पसलियों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पिंजरे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श्रोणि</a:t>
            </a:r>
            <a:r>
              <a:rPr lang="en-US" sz="1400" dirty="0"/>
              <a:t> (</a:t>
            </a:r>
            <a:r>
              <a:rPr lang="en-US" sz="1400" dirty="0" err="1"/>
              <a:t>पेल्विस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भाग</a:t>
            </a:r>
            <a:r>
              <a:rPr lang="en-US" sz="1400" dirty="0"/>
              <a:t> </a:t>
            </a:r>
            <a:r>
              <a:rPr lang="en-US" sz="1400" dirty="0" err="1"/>
              <a:t>प्यूबिस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शक्तिशाली</a:t>
            </a:r>
            <a:r>
              <a:rPr lang="en-US" sz="1400" dirty="0"/>
              <a:t> </a:t>
            </a:r>
            <a:r>
              <a:rPr lang="en-US" sz="1400" dirty="0" err="1"/>
              <a:t>पेट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मांसपेशियां</a:t>
            </a:r>
            <a:r>
              <a:rPr lang="en-US" sz="1400" dirty="0"/>
              <a:t> (</a:t>
            </a:r>
            <a:r>
              <a:rPr lang="en-US" sz="1400" dirty="0" err="1"/>
              <a:t>अब्डॉमिनल्स</a:t>
            </a:r>
            <a:r>
              <a:rPr lang="en-US" sz="1400" dirty="0"/>
              <a:t>) </a:t>
            </a:r>
            <a:r>
              <a:rPr lang="hi-IN" sz="1400" dirty="0" smtClean="0"/>
              <a:t>होती</a:t>
            </a:r>
            <a:r>
              <a:rPr lang="en-US" sz="1400" dirty="0" smtClean="0"/>
              <a:t> </a:t>
            </a:r>
            <a:r>
              <a:rPr lang="en-US" sz="1400" dirty="0" err="1" smtClean="0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लाते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मजबूत</a:t>
            </a:r>
            <a:r>
              <a:rPr lang="en-US" sz="1400" dirty="0"/>
              <a:t> </a:t>
            </a:r>
            <a:r>
              <a:rPr lang="en-US" sz="1400" dirty="0" err="1"/>
              <a:t>बनेंगी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प्यूबिस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लगातार</a:t>
            </a:r>
            <a:r>
              <a:rPr lang="en-US" sz="1400" dirty="0"/>
              <a:t> </a:t>
            </a:r>
            <a:r>
              <a:rPr lang="en-US" sz="1400" dirty="0" err="1"/>
              <a:t>खींचेंगी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श्रोणि</a:t>
            </a:r>
            <a:r>
              <a:rPr lang="en-US" sz="1400" dirty="0"/>
              <a:t> (</a:t>
            </a:r>
            <a:r>
              <a:rPr lang="en-US" sz="1400" dirty="0" err="1"/>
              <a:t>पेल्विस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भयावह</a:t>
            </a:r>
            <a:r>
              <a:rPr lang="en-US" sz="1400" dirty="0"/>
              <a:t> </a:t>
            </a:r>
            <a:r>
              <a:rPr lang="en-US" sz="1400" dirty="0" err="1"/>
              <a:t>घूमने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मुकाबला</a:t>
            </a:r>
            <a:r>
              <a:rPr lang="en-US" sz="1400" dirty="0"/>
              <a:t> </a:t>
            </a:r>
            <a:r>
              <a:rPr lang="en-US" sz="1400" dirty="0" err="1"/>
              <a:t>करेंगी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JPP - SPONDYLOSCOPE - ALL\sv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3700" y="6740842"/>
            <a:ext cx="2600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</a:t>
            </a:r>
            <a:r>
              <a:rPr lang="en-US" sz="1400" dirty="0" smtClean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ज़रूर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कम</a:t>
            </a:r>
            <a:r>
              <a:rPr lang="en-US" sz="1400" dirty="0" smtClean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 smtClean="0"/>
              <a:t>रहे</a:t>
            </a:r>
            <a:r>
              <a:rPr lang="en-US" sz="1400" dirty="0" smtClean="0"/>
              <a:t> </a:t>
            </a:r>
            <a:r>
              <a:rPr lang="hi-IN" sz="1400" dirty="0" smtClean="0"/>
              <a:t>होगे</a:t>
            </a:r>
            <a:r>
              <a:rPr lang="en-US" sz="1400" dirty="0" smtClean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मूल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हटाने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875" y="462409"/>
            <a:ext cx="2514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! </a:t>
            </a:r>
            <a:r>
              <a:rPr lang="en-US" sz="1300" dirty="0" err="1"/>
              <a:t>इसमें</a:t>
            </a:r>
            <a:r>
              <a:rPr lang="en-US" sz="1300" dirty="0"/>
              <a:t> </a:t>
            </a:r>
            <a:r>
              <a:rPr lang="en-US" sz="1300" dirty="0" err="1"/>
              <a:t>काफी</a:t>
            </a:r>
            <a:r>
              <a:rPr lang="en-US" sz="1300" dirty="0"/>
              <a:t> </a:t>
            </a:r>
            <a:r>
              <a:rPr lang="en-US" sz="1300" dirty="0" err="1"/>
              <a:t>दर्द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अच्छा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लग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 smtClean="0"/>
              <a:t>उल्टी</a:t>
            </a:r>
            <a:r>
              <a:rPr lang="en-US" sz="1300" dirty="0" smtClean="0"/>
              <a:t>,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हालत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ख़राब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476" y="505599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बेशक</a:t>
            </a:r>
            <a:r>
              <a:rPr lang="en-US" sz="1400" dirty="0"/>
              <a:t>!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पैरों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उठाते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मांसपेशी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कूल्हे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पेशियाँ</a:t>
            </a:r>
            <a:r>
              <a:rPr lang="en-US" sz="1400" dirty="0"/>
              <a:t> </a:t>
            </a:r>
            <a:r>
              <a:rPr lang="en-US" sz="1400" dirty="0" err="1"/>
              <a:t>लम्बर</a:t>
            </a:r>
            <a:r>
              <a:rPr lang="en-US" sz="1400" dirty="0"/>
              <a:t> </a:t>
            </a:r>
            <a:r>
              <a:rPr lang="en-US" sz="1400" dirty="0" err="1"/>
              <a:t>वरटेब्रा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जुड़ी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275" y="3642955"/>
            <a:ext cx="259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जिसका</a:t>
            </a:r>
            <a:r>
              <a:rPr lang="en-US" sz="1400" dirty="0"/>
              <a:t> </a:t>
            </a:r>
            <a:r>
              <a:rPr lang="en-US" sz="1400" dirty="0" err="1"/>
              <a:t>अर्थ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मूवमेंट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पेट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मांसपेशियां</a:t>
            </a:r>
            <a:r>
              <a:rPr lang="en-US" sz="1400" dirty="0"/>
              <a:t> </a:t>
            </a:r>
            <a:r>
              <a:rPr lang="en-US" sz="1400" dirty="0" err="1"/>
              <a:t>कड़ी</a:t>
            </a:r>
            <a:r>
              <a:rPr lang="en-US" sz="1400" dirty="0"/>
              <a:t> </a:t>
            </a:r>
            <a:r>
              <a:rPr lang="en-US" sz="1400" dirty="0" err="1"/>
              <a:t>मेहनत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मोड</a:t>
            </a:r>
            <a:r>
              <a:rPr lang="en-US" sz="1400" dirty="0"/>
              <a:t>़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 </a:t>
            </a:r>
            <a:r>
              <a:rPr lang="en-US" sz="1400" dirty="0" err="1"/>
              <a:t>भयानक</a:t>
            </a:r>
            <a:r>
              <a:rPr lang="en-US" sz="1400" dirty="0"/>
              <a:t> ..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9270" y="3366134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डरावनी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JPP - SPONDYLOSCOPE - ALL\sv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8147"/>
            <a:ext cx="6838951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58275" y="2069306"/>
            <a:ext cx="34194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8940" y="617041"/>
            <a:ext cx="61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क्रूर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दुविधा</a:t>
            </a:r>
            <a:r>
              <a:rPr lang="en-US" sz="12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75" y="707886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पेट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मांसपेशियां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8401" y="3163907"/>
            <a:ext cx="712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विस्फोट</a:t>
            </a:r>
            <a:r>
              <a:rPr lang="en-US" sz="12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0476" y="3134617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वाह</a:t>
            </a:r>
            <a:r>
              <a:rPr lang="en-US" sz="1200" dirty="0"/>
              <a:t>,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मदद</a:t>
            </a:r>
            <a:r>
              <a:rPr lang="en-US" sz="1200" dirty="0" smtClean="0"/>
              <a:t> </a:t>
            </a:r>
            <a:r>
              <a:rPr lang="en-US" sz="1200" dirty="0" err="1"/>
              <a:t>मिली</a:t>
            </a:r>
            <a:r>
              <a:rPr lang="en-US" sz="12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427" y="4964906"/>
            <a:ext cx="209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भार-हीन</a:t>
            </a:r>
            <a:r>
              <a:rPr lang="en-US" sz="1200" dirty="0"/>
              <a:t> </a:t>
            </a:r>
            <a:r>
              <a:rPr lang="en-US" sz="1200" dirty="0" err="1"/>
              <a:t>होते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आपकी</a:t>
            </a:r>
            <a:r>
              <a:rPr lang="en-US" sz="1200" dirty="0"/>
              <a:t> </a:t>
            </a:r>
            <a:r>
              <a:rPr lang="en-US" sz="1200" dirty="0" err="1"/>
              <a:t>डिस्कस</a:t>
            </a:r>
            <a:r>
              <a:rPr lang="en-US" sz="1200" dirty="0"/>
              <a:t> </a:t>
            </a:r>
            <a:r>
              <a:rPr lang="en-US" sz="1200" dirty="0" err="1" smtClean="0"/>
              <a:t>पर</a:t>
            </a:r>
            <a:r>
              <a:rPr lang="en-US" sz="1200" dirty="0" smtClean="0"/>
              <a:t> </a:t>
            </a:r>
            <a:r>
              <a:rPr lang="en-US" sz="1200" dirty="0" err="1"/>
              <a:t>दबाव</a:t>
            </a:r>
            <a:r>
              <a:rPr lang="en-US" sz="1200" dirty="0"/>
              <a:t> </a:t>
            </a:r>
            <a:r>
              <a:rPr lang="en-US" sz="1200" dirty="0" err="1"/>
              <a:t>कैंसिल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जाता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3275" y="5038129"/>
            <a:ext cx="2770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 smtClean="0"/>
              <a:t>मांसपेशियों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मिलता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9915" y="6488906"/>
            <a:ext cx="189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हां</a:t>
            </a:r>
            <a:r>
              <a:rPr lang="en-US" sz="1400" dirty="0"/>
              <a:t>,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 smtClean="0"/>
              <a:t>बेहतर</a:t>
            </a:r>
            <a:r>
              <a:rPr lang="en-US" sz="1400" dirty="0" smtClean="0"/>
              <a:t> </a:t>
            </a:r>
            <a:r>
              <a:rPr lang="en-US" sz="1400" dirty="0" err="1"/>
              <a:t>लग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149" y="6970417"/>
            <a:ext cx="2741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गिर</a:t>
            </a:r>
            <a:r>
              <a:rPr lang="en-US" sz="1400" dirty="0"/>
              <a:t> </a:t>
            </a:r>
            <a:r>
              <a:rPr lang="hi-IN" sz="1400" dirty="0" smtClean="0"/>
              <a:t>गईं</a:t>
            </a:r>
            <a:r>
              <a:rPr lang="en-US" sz="1400" dirty="0" smtClean="0"/>
              <a:t> </a:t>
            </a:r>
            <a:r>
              <a:rPr lang="hi-IN" sz="1400" dirty="0" smtClean="0"/>
              <a:t>थीं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029075" y="7479506"/>
            <a:ext cx="2202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hi-IN" sz="1400" dirty="0"/>
              <a:t>यहीं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रहती</a:t>
            </a:r>
            <a:r>
              <a:rPr lang="en-US" sz="1400" dirty="0" smtClean="0"/>
              <a:t> </a:t>
            </a:r>
            <a:r>
              <a:rPr lang="en-US" sz="1400" dirty="0" err="1" smtClean="0"/>
              <a:t>हूं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जल</a:t>
            </a:r>
            <a:r>
              <a:rPr lang="en-US" sz="1400" dirty="0" smtClean="0"/>
              <a:t>-</a:t>
            </a:r>
            <a:r>
              <a:rPr lang="hi-IN" sz="1400" dirty="0" smtClean="0"/>
              <a:t>परी</a:t>
            </a:r>
            <a:r>
              <a:rPr lang="en-US" sz="1400" dirty="0" smtClean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39938" name="Picture 2" descr="C:\Users\HP\Desktop\JPP - SPONDYLOSCOPE - ALL\sv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1907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490" y="3745706"/>
            <a:ext cx="409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जल-व्यायामशाला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जिम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0450" y="5014555"/>
            <a:ext cx="24098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पानी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,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संकुचित</a:t>
            </a:r>
            <a:r>
              <a:rPr lang="en-US" sz="1400" dirty="0"/>
              <a:t> </a:t>
            </a:r>
            <a:r>
              <a:rPr lang="en-US" sz="1400" dirty="0" err="1"/>
              <a:t>होंगी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hi-IN" sz="1400" dirty="0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 smtClean="0"/>
              <a:t>संकुचन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प्रक्रिया</a:t>
            </a:r>
            <a:r>
              <a:rPr lang="en-US" sz="1400" dirty="0"/>
              <a:t> </a:t>
            </a:r>
            <a:r>
              <a:rPr lang="en-US" sz="1400" dirty="0" err="1"/>
              <a:t>तुरंत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सतह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लाभ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7937" y="469106"/>
            <a:ext cx="31575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भार-हीनता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नाभिक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दुबारा</a:t>
            </a:r>
            <a:r>
              <a:rPr lang="en-US" sz="1400" dirty="0"/>
              <a:t> </a:t>
            </a:r>
            <a:r>
              <a:rPr lang="en-US" sz="1400" dirty="0" err="1"/>
              <a:t>संगठित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बस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धीरे-धीरे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दिशाओं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हिलाना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"</a:t>
            </a:r>
            <a:r>
              <a:rPr lang="en-US" sz="1400" dirty="0" err="1"/>
              <a:t>सक्शन</a:t>
            </a:r>
            <a:r>
              <a:rPr lang="en-US" sz="1400" dirty="0"/>
              <a:t>"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0275" y="1993106"/>
            <a:ext cx="167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उदाहरण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/>
              <a:t>यहाँ</a:t>
            </a:r>
            <a:r>
              <a:rPr lang="en-US" sz="1200" dirty="0"/>
              <a:t> </a:t>
            </a:r>
            <a:r>
              <a:rPr lang="en-US" sz="1200" dirty="0" err="1"/>
              <a:t>मरोड़ने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ट्विस्टिंग</a:t>
            </a:r>
            <a:r>
              <a:rPr lang="en-US" sz="1200" dirty="0"/>
              <a:t> </a:t>
            </a:r>
            <a:r>
              <a:rPr lang="en-US" sz="1200" dirty="0" err="1"/>
              <a:t>मूवमेंट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, </a:t>
            </a:r>
            <a:r>
              <a:rPr lang="en-US" sz="1200" dirty="0" err="1"/>
              <a:t>धीरे-धीरे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बिना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बल</a:t>
            </a:r>
            <a:r>
              <a:rPr lang="en-US" sz="1200" dirty="0"/>
              <a:t> </a:t>
            </a:r>
            <a:r>
              <a:rPr lang="en-US" sz="1200" dirty="0" err="1"/>
              <a:t>लगाए</a:t>
            </a:r>
            <a:r>
              <a:rPr lang="en-US" sz="1200" dirty="0"/>
              <a:t>.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जरुरी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उसमें</a:t>
            </a:r>
            <a:r>
              <a:rPr lang="en-US" sz="1200" dirty="0"/>
              <a:t> </a:t>
            </a:r>
            <a:r>
              <a:rPr lang="en-US" sz="1200" dirty="0" err="1"/>
              <a:t>आपको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दर्द</a:t>
            </a:r>
            <a:r>
              <a:rPr lang="en-US" sz="1200" dirty="0"/>
              <a:t> न </a:t>
            </a:r>
            <a:r>
              <a:rPr lang="en-US" sz="1200" dirty="0" err="1"/>
              <a:t>हो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7675" y="1840706"/>
            <a:ext cx="1659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यहाँ</a:t>
            </a:r>
            <a:r>
              <a:rPr lang="en-US" sz="1200" dirty="0"/>
              <a:t>,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सीढ़ी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डंडे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पकड़कर</a:t>
            </a:r>
            <a:r>
              <a:rPr lang="en-US" sz="1200" dirty="0"/>
              <a:t>,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पैरों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बाहर</a:t>
            </a:r>
            <a:r>
              <a:rPr lang="en-US" sz="1200" dirty="0"/>
              <a:t> </a:t>
            </a:r>
            <a:r>
              <a:rPr lang="en-US" sz="1200" dirty="0" err="1"/>
              <a:t>खींच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हूं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वापस</a:t>
            </a:r>
            <a:r>
              <a:rPr lang="en-US" sz="1200" dirty="0"/>
              <a:t> </a:t>
            </a:r>
            <a:r>
              <a:rPr lang="en-US" sz="1200" dirty="0" err="1"/>
              <a:t>ला</a:t>
            </a:r>
            <a:r>
              <a:rPr lang="en-US" sz="1200" dirty="0"/>
              <a:t> </a:t>
            </a:r>
            <a:r>
              <a:rPr lang="en-US" sz="1200" dirty="0" err="1"/>
              <a:t>सकती</a:t>
            </a:r>
            <a:r>
              <a:rPr lang="en-US" sz="1200" dirty="0"/>
              <a:t> </a:t>
            </a:r>
            <a:r>
              <a:rPr lang="en-US" sz="1200" dirty="0" err="1"/>
              <a:t>हूं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274" y="4579441"/>
            <a:ext cx="2438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उसी</a:t>
            </a:r>
            <a:r>
              <a:rPr lang="en-US" sz="1200" dirty="0"/>
              <a:t> </a:t>
            </a:r>
            <a:r>
              <a:rPr lang="en-US" sz="1200" dirty="0" err="1"/>
              <a:t>मूवमेंट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पानी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सतह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कैसे</a:t>
            </a:r>
            <a:r>
              <a:rPr lang="en-US" sz="1200" dirty="0"/>
              <a:t> </a:t>
            </a:r>
            <a:r>
              <a:rPr lang="en-US" sz="1200" dirty="0" err="1"/>
              <a:t>अलग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JPP - SPONDYLOSCOPE - ALL\sv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6"/>
            <a:ext cx="6838950" cy="94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687" y="7946886"/>
            <a:ext cx="899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श्लेष</a:t>
            </a:r>
            <a:r>
              <a:rPr lang="en-US" sz="1400" dirty="0" smtClean="0"/>
              <a:t> </a:t>
            </a:r>
            <a:r>
              <a:rPr lang="en-US" sz="1400" dirty="0" err="1"/>
              <a:t>झिल्ली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0" y="4761131"/>
            <a:ext cx="683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जोड़बंदी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hi-IN" sz="3200" dirty="0" smtClean="0">
                <a:solidFill>
                  <a:srgbClr val="FF0000"/>
                </a:solidFill>
              </a:rPr>
              <a:t>आ</a:t>
            </a:r>
            <a:r>
              <a:rPr lang="en-US" sz="3200" dirty="0" err="1" smtClean="0">
                <a:solidFill>
                  <a:srgbClr val="FF0000"/>
                </a:solidFill>
              </a:rPr>
              <a:t>र्टिकुलेशन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875" y="479286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त्वचा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सांस</a:t>
            </a:r>
            <a:r>
              <a:rPr lang="en-US" sz="1400" dirty="0"/>
              <a:t> </a:t>
            </a:r>
            <a:r>
              <a:rPr lang="en-US" sz="1400" dirty="0" err="1"/>
              <a:t>लेने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इसके</a:t>
            </a:r>
            <a:r>
              <a:rPr lang="en-US" sz="1400" dirty="0" smtClean="0"/>
              <a:t> </a:t>
            </a:r>
            <a:r>
              <a:rPr lang="en-US" sz="1400" dirty="0" err="1"/>
              <a:t>कहीं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परिणाम</a:t>
            </a:r>
            <a:r>
              <a:rPr lang="en-US" sz="1400" dirty="0"/>
              <a:t> </a:t>
            </a:r>
            <a:r>
              <a:rPr lang="en-US" sz="1400" dirty="0" err="1"/>
              <a:t>निकले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995" y="621506"/>
            <a:ext cx="1064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साँस</a:t>
            </a:r>
            <a:r>
              <a:rPr lang="en-US" sz="1400" dirty="0" smtClean="0"/>
              <a:t> </a:t>
            </a:r>
            <a:r>
              <a:rPr lang="en-US" sz="1400" dirty="0" err="1"/>
              <a:t>खींचना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9475" y="1940242"/>
            <a:ext cx="2933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रिब-केज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डिजाइन</a:t>
            </a:r>
            <a:r>
              <a:rPr lang="en-US" sz="1400" dirty="0"/>
              <a:t> "</a:t>
            </a:r>
            <a:r>
              <a:rPr lang="en-US" sz="1400" dirty="0" err="1"/>
              <a:t>अकॉर्डियन</a:t>
            </a:r>
            <a:r>
              <a:rPr lang="en-US" sz="1400" dirty="0"/>
              <a:t>" </a:t>
            </a:r>
            <a:r>
              <a:rPr lang="en-US" sz="1400" dirty="0" err="1"/>
              <a:t>वाद्ययंत्र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प्रेरित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छोर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पेशी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"</a:t>
            </a:r>
            <a:r>
              <a:rPr lang="en-US" sz="1400" dirty="0" err="1"/>
              <a:t>डायफ्राम</a:t>
            </a:r>
            <a:r>
              <a:rPr lang="en-US" sz="1400" dirty="0" smtClean="0"/>
              <a:t>" </a:t>
            </a:r>
            <a:r>
              <a:rPr lang="en-US" sz="1400" dirty="0" err="1" smtClean="0"/>
              <a:t>होता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8906" y="2949952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साँस</a:t>
            </a:r>
            <a:r>
              <a:rPr lang="en-US" sz="1400" dirty="0"/>
              <a:t> </a:t>
            </a:r>
            <a:r>
              <a:rPr lang="en-US" sz="1400" dirty="0" err="1" smtClean="0"/>
              <a:t>छोड़ना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029075" y="2811452"/>
            <a:ext cx="2263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चाल</a:t>
            </a:r>
            <a:r>
              <a:rPr lang="en-US" sz="1400" dirty="0"/>
              <a:t> (</a:t>
            </a:r>
            <a:r>
              <a:rPr lang="en-US" sz="1400" dirty="0" err="1"/>
              <a:t>गतिशीलता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बनी</a:t>
            </a:r>
            <a:r>
              <a:rPr lang="en-US" sz="1400" dirty="0"/>
              <a:t> </a:t>
            </a:r>
            <a:r>
              <a:rPr lang="en-US" sz="1400" dirty="0" err="1"/>
              <a:t>रही</a:t>
            </a:r>
            <a:r>
              <a:rPr lang="en-US" sz="1400" dirty="0"/>
              <a:t>. </a:t>
            </a:r>
            <a:r>
              <a:rPr lang="en-US" sz="1400" dirty="0" err="1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आदिम</a:t>
            </a:r>
            <a:r>
              <a:rPr lang="en-US" sz="1400" dirty="0"/>
              <a:t> </a:t>
            </a:r>
            <a:r>
              <a:rPr lang="en-US" sz="1400" dirty="0" err="1"/>
              <a:t>मॉडल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 smtClean="0"/>
              <a:t>प्लिसियोसोरस</a:t>
            </a:r>
            <a:r>
              <a:rPr lang="en-US" sz="1400" dirty="0" smtClean="0"/>
              <a:t> </a:t>
            </a:r>
            <a:r>
              <a:rPr lang="en-US" sz="1400" dirty="0" err="1"/>
              <a:t>डायनासोर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7666" y="5681246"/>
            <a:ext cx="2978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शुष्क</a:t>
            </a:r>
            <a:r>
              <a:rPr lang="en-US" sz="1600" dirty="0"/>
              <a:t> </a:t>
            </a:r>
            <a:r>
              <a:rPr lang="en-US" sz="1600" dirty="0" err="1"/>
              <a:t>भूमि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विजय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मिल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थी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आर्टिक्युलटेड</a:t>
            </a:r>
            <a:r>
              <a:rPr lang="en-US" sz="1600" dirty="0"/>
              <a:t> </a:t>
            </a:r>
            <a:r>
              <a:rPr lang="en-US" sz="1600" dirty="0" err="1"/>
              <a:t>मेम्बर्स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बनाते</a:t>
            </a:r>
            <a:r>
              <a:rPr lang="en-US" sz="1600" dirty="0"/>
              <a:t>, </a:t>
            </a:r>
            <a:r>
              <a:rPr lang="en-US" sz="1600" dirty="0" err="1" smtClean="0"/>
              <a:t>जो</a:t>
            </a:r>
            <a:r>
              <a:rPr lang="en-US" sz="1600" dirty="0" smtClean="0"/>
              <a:t> </a:t>
            </a:r>
            <a:r>
              <a:rPr lang="en-US" sz="1600" dirty="0" err="1"/>
              <a:t>सामने</a:t>
            </a:r>
            <a:r>
              <a:rPr lang="en-US" sz="1600" dirty="0"/>
              <a:t> </a:t>
            </a:r>
            <a:r>
              <a:rPr lang="en-US" sz="1600" dirty="0" err="1"/>
              <a:t>कन्धों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पट्ठों</a:t>
            </a:r>
            <a:r>
              <a:rPr lang="en-US" sz="1600" dirty="0"/>
              <a:t> (</a:t>
            </a:r>
            <a:r>
              <a:rPr lang="en-US" sz="1600" dirty="0" err="1"/>
              <a:t>शोल्डर</a:t>
            </a:r>
            <a:r>
              <a:rPr lang="en-US" sz="1600" dirty="0"/>
              <a:t> </a:t>
            </a:r>
            <a:r>
              <a:rPr lang="en-US" sz="1600" dirty="0" err="1"/>
              <a:t>ब्लेड्स</a:t>
            </a:r>
            <a:r>
              <a:rPr lang="en-US" sz="1600" dirty="0"/>
              <a:t>)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पीछे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ओर</a:t>
            </a:r>
            <a:r>
              <a:rPr lang="en-US" sz="1600" dirty="0"/>
              <a:t> </a:t>
            </a:r>
            <a:r>
              <a:rPr lang="en-US" sz="1600" dirty="0" err="1"/>
              <a:t>कोख</a:t>
            </a:r>
            <a:r>
              <a:rPr lang="en-US" sz="1600" dirty="0"/>
              <a:t> (</a:t>
            </a:r>
            <a:r>
              <a:rPr lang="en-US" sz="1600" dirty="0" err="1"/>
              <a:t>पेल्विस</a:t>
            </a:r>
            <a:r>
              <a:rPr lang="en-US" sz="1600" dirty="0"/>
              <a:t>)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रीढ़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हड्डी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न </a:t>
            </a:r>
            <a:r>
              <a:rPr lang="en-US" sz="1600" dirty="0" err="1"/>
              <a:t>जुड़े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168" y="7171729"/>
            <a:ext cx="1059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साईनोविआ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615211" y="7628929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आर्टिकुलर</a:t>
            </a:r>
            <a:r>
              <a:rPr lang="en-US" sz="1400" dirty="0"/>
              <a:t> </a:t>
            </a:r>
            <a:r>
              <a:rPr lang="en-US" sz="1400" dirty="0" err="1"/>
              <a:t>कैप्सूल</a:t>
            </a:r>
            <a:endParaRPr lang="en-US" sz="1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JPP - SPONDYLOSCOPE - ALL\sv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" y="4763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8718" y="6919555"/>
            <a:ext cx="23609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लोगों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समझना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उनकी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कभी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 </a:t>
            </a:r>
            <a:r>
              <a:rPr lang="en-US" sz="1400" dirty="0" err="1"/>
              <a:t>फ्रैक्चर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(</a:t>
            </a:r>
            <a:r>
              <a:rPr lang="en-US" sz="1400" dirty="0" err="1"/>
              <a:t>फाइबर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कभी</a:t>
            </a:r>
            <a:r>
              <a:rPr lang="en-US" sz="1400" dirty="0"/>
              <a:t> </a:t>
            </a:r>
            <a:r>
              <a:rPr lang="en-US" sz="1400" dirty="0" err="1"/>
              <a:t>मरम्मत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अगला</a:t>
            </a:r>
            <a:r>
              <a:rPr lang="en-US" sz="1400" dirty="0"/>
              <a:t> </a:t>
            </a:r>
            <a:r>
              <a:rPr lang="en-US" sz="1400" dirty="0" err="1"/>
              <a:t>कद्दू</a:t>
            </a:r>
            <a:r>
              <a:rPr lang="en-US" sz="1400" dirty="0"/>
              <a:t> ....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3475" y="542329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3275" y="510063"/>
            <a:ext cx="25747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ऐसे</a:t>
            </a:r>
            <a:r>
              <a:rPr lang="en-US" sz="1300" dirty="0" smtClean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जैसे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ताल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निकलने</a:t>
            </a:r>
            <a:r>
              <a:rPr lang="en-US" sz="1300" dirty="0"/>
              <a:t> </a:t>
            </a:r>
            <a:r>
              <a:rPr lang="en-US" sz="1300" dirty="0" err="1"/>
              <a:t>वाली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 smtClean="0"/>
              <a:t>.</a:t>
            </a:r>
            <a:r>
              <a:rPr lang="en-US" sz="13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5022" y="2327373"/>
            <a:ext cx="1729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मूवमेंट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275" y="3008531"/>
            <a:ext cx="3964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छठवें</a:t>
            </a:r>
            <a:r>
              <a:rPr lang="en-US" sz="1600" dirty="0"/>
              <a:t> </a:t>
            </a:r>
            <a:r>
              <a:rPr lang="en-US" sz="1600" dirty="0" err="1"/>
              <a:t>दिन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अंत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उस</a:t>
            </a:r>
            <a:r>
              <a:rPr lang="en-US" sz="1600" dirty="0"/>
              <a:t> </a:t>
            </a:r>
            <a:r>
              <a:rPr lang="en-US" sz="1600" dirty="0" err="1"/>
              <a:t>आदमी</a:t>
            </a:r>
            <a:r>
              <a:rPr lang="en-US" sz="1600" dirty="0"/>
              <a:t> </a:t>
            </a:r>
            <a:r>
              <a:rPr lang="en-US" sz="1600" dirty="0" err="1"/>
              <a:t>ने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महसूस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काफी</a:t>
            </a:r>
            <a:r>
              <a:rPr lang="en-US" sz="1600" dirty="0"/>
              <a:t> </a:t>
            </a:r>
            <a:r>
              <a:rPr lang="en-US" sz="1600" dirty="0" err="1"/>
              <a:t>आराम</a:t>
            </a:r>
            <a:r>
              <a:rPr lang="en-US" sz="1600" dirty="0"/>
              <a:t> </a:t>
            </a:r>
            <a:r>
              <a:rPr lang="en-US" sz="1600" dirty="0" err="1"/>
              <a:t>मिला</a:t>
            </a:r>
            <a:r>
              <a:rPr lang="en-US" sz="1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4977" y="3821906"/>
            <a:ext cx="359974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एकदम</a:t>
            </a:r>
            <a:r>
              <a:rPr lang="en-US" sz="1300" dirty="0"/>
              <a:t> </a:t>
            </a:r>
            <a:r>
              <a:rPr lang="en-US" sz="1300" dirty="0" err="1"/>
              <a:t>चकित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देने</a:t>
            </a:r>
            <a:r>
              <a:rPr lang="en-US" sz="1300" dirty="0"/>
              <a:t> </a:t>
            </a:r>
            <a:r>
              <a:rPr lang="en-US" sz="1300" dirty="0" err="1"/>
              <a:t>वाली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. </a:t>
            </a:r>
            <a:r>
              <a:rPr lang="en-US" sz="1300" dirty="0" err="1"/>
              <a:t>वास्तव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नाभिक</a:t>
            </a:r>
            <a:r>
              <a:rPr lang="en-US" sz="1300" dirty="0"/>
              <a:t> (</a:t>
            </a:r>
            <a:r>
              <a:rPr lang="en-US" sz="1300" dirty="0" err="1"/>
              <a:t>नुक्लिअस</a:t>
            </a:r>
            <a:r>
              <a:rPr lang="en-US" sz="1300" dirty="0"/>
              <a:t>) </a:t>
            </a:r>
            <a:r>
              <a:rPr lang="en-US" sz="1300" dirty="0" err="1"/>
              <a:t>सच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 smtClean="0"/>
              <a:t>स्थिति</a:t>
            </a:r>
            <a:r>
              <a:rPr lang="en-US" sz="1300" dirty="0" smtClean="0"/>
              <a:t> </a:t>
            </a:r>
            <a:r>
              <a:rPr lang="hi-IN" sz="1300" dirty="0" smtClean="0"/>
              <a:t>पर</a:t>
            </a:r>
            <a:r>
              <a:rPr lang="en-US" sz="1300" dirty="0" smtClean="0"/>
              <a:t> </a:t>
            </a:r>
            <a:r>
              <a:rPr lang="en-US" sz="1300" dirty="0" err="1" smtClean="0"/>
              <a:t>लौट</a:t>
            </a:r>
            <a:r>
              <a:rPr lang="en-US" sz="1300" dirty="0" smtClean="0"/>
              <a:t> </a:t>
            </a:r>
            <a:r>
              <a:rPr lang="en-US" sz="1300" dirty="0" err="1"/>
              <a:t>आया</a:t>
            </a:r>
            <a:r>
              <a:rPr lang="en-US" sz="1300" dirty="0"/>
              <a:t>. </a:t>
            </a:r>
            <a:r>
              <a:rPr lang="en-US" sz="1300" dirty="0" err="1"/>
              <a:t>मेरुदंड</a:t>
            </a:r>
            <a:r>
              <a:rPr lang="en-US" sz="1300" dirty="0"/>
              <a:t> </a:t>
            </a:r>
            <a:r>
              <a:rPr lang="en-US" sz="1300" dirty="0" err="1"/>
              <a:t>स्तंभ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सामान्य</a:t>
            </a:r>
            <a:r>
              <a:rPr lang="en-US" sz="1300" dirty="0"/>
              <a:t> </a:t>
            </a:r>
            <a:r>
              <a:rPr lang="en-US" sz="1300" dirty="0" err="1"/>
              <a:t>वक्र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बार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बहाल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कमर</a:t>
            </a:r>
            <a:r>
              <a:rPr lang="en-US" sz="1300" dirty="0" smtClean="0"/>
              <a:t> </a:t>
            </a:r>
            <a:r>
              <a:rPr lang="en-US" sz="1300" dirty="0"/>
              <a:t>(pelvis)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सीधी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सही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गई</a:t>
            </a:r>
            <a:r>
              <a:rPr lang="en-US" sz="1300" dirty="0"/>
              <a:t>.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डिस्क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मामूली</a:t>
            </a:r>
            <a:r>
              <a:rPr lang="en-US" sz="1300" dirty="0"/>
              <a:t> </a:t>
            </a:r>
            <a:r>
              <a:rPr lang="en-US" sz="1300" dirty="0" err="1"/>
              <a:t>सा</a:t>
            </a:r>
            <a:r>
              <a:rPr lang="en-US" sz="1300" dirty="0"/>
              <a:t> </a:t>
            </a:r>
            <a:r>
              <a:rPr lang="en-US" sz="1300" dirty="0" err="1"/>
              <a:t>संपीड़न</a:t>
            </a:r>
            <a:r>
              <a:rPr lang="en-US" sz="1300" dirty="0"/>
              <a:t> (</a:t>
            </a:r>
            <a:r>
              <a:rPr lang="en-US" sz="1300" dirty="0" err="1"/>
              <a:t>कंट्रक्शन</a:t>
            </a:r>
            <a:r>
              <a:rPr lang="en-US" sz="1300" dirty="0"/>
              <a:t>) </a:t>
            </a:r>
            <a:r>
              <a:rPr lang="en-US" sz="1300" dirty="0" err="1"/>
              <a:t>बचा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75508" y="6071175"/>
            <a:ext cx="300116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हाँ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अभी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बरक़रार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नाभिक</a:t>
            </a:r>
            <a:r>
              <a:rPr lang="en-US" sz="1300" dirty="0"/>
              <a:t> (</a:t>
            </a:r>
            <a:r>
              <a:rPr lang="en-US" sz="1300" dirty="0" err="1"/>
              <a:t>नुक्लिअस</a:t>
            </a:r>
            <a:r>
              <a:rPr lang="en-US" sz="1300" dirty="0"/>
              <a:t>) "</a:t>
            </a:r>
            <a:r>
              <a:rPr lang="en-US" sz="1300" dirty="0" err="1"/>
              <a:t>मौका</a:t>
            </a:r>
            <a:r>
              <a:rPr lang="en-US" sz="1300" dirty="0"/>
              <a:t> </a:t>
            </a:r>
            <a:r>
              <a:rPr lang="en-US" sz="1300" dirty="0" err="1"/>
              <a:t>मिलते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खिसक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JPP - SPONDYLOSCOPE - ALL\sv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1275" y="4309495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स्लिप्ड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डिस्क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773" y="8226563"/>
            <a:ext cx="1613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स्टार</a:t>
            </a:r>
            <a:r>
              <a:rPr lang="en-US" sz="1200" dirty="0" smtClean="0"/>
              <a:t>-</a:t>
            </a:r>
            <a:r>
              <a:rPr lang="hi-IN" sz="1200" dirty="0" smtClean="0"/>
              <a:t>बोर्ड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स्याटिक</a:t>
            </a:r>
            <a:r>
              <a:rPr lang="en-US" sz="1200" dirty="0" smtClean="0"/>
              <a:t> </a:t>
            </a:r>
            <a:r>
              <a:rPr lang="en-US" sz="1200" dirty="0" err="1"/>
              <a:t>नर्व</a:t>
            </a:r>
            <a:r>
              <a:rPr lang="en-US" sz="1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918" y="545306"/>
            <a:ext cx="1579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हालांकि</a:t>
            </a:r>
            <a:r>
              <a:rPr lang="en-US" sz="1400" dirty="0"/>
              <a:t> </a:t>
            </a:r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545306"/>
            <a:ext cx="2428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</a:t>
            </a:r>
            <a:r>
              <a:rPr lang="en-US" sz="1400" dirty="0" err="1" smtClean="0"/>
              <a:t>हुर्रे</a:t>
            </a:r>
            <a:r>
              <a:rPr lang="en-US" sz="1400" dirty="0"/>
              <a:t>!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 smtClean="0"/>
              <a:t>बड़े-बड़े</a:t>
            </a:r>
            <a:r>
              <a:rPr lang="en-US" sz="1400" dirty="0" smtClean="0"/>
              <a:t> </a:t>
            </a:r>
            <a:r>
              <a:rPr lang="en-US" sz="1400" dirty="0" err="1"/>
              <a:t>कद्दू</a:t>
            </a:r>
            <a:r>
              <a:rPr lang="en-US" sz="1400" dirty="0"/>
              <a:t> </a:t>
            </a:r>
            <a:r>
              <a:rPr lang="en-US" sz="1400" dirty="0" err="1"/>
              <a:t>इकट्ठा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3075" y="2523529"/>
            <a:ext cx="1494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! </a:t>
            </a:r>
            <a:r>
              <a:rPr lang="en-US" sz="1400" dirty="0" err="1"/>
              <a:t>ऐसा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5675" y="241580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तुम्हारा</a:t>
            </a:r>
            <a:r>
              <a:rPr lang="en-US" sz="1200" dirty="0"/>
              <a:t> </a:t>
            </a:r>
            <a:r>
              <a:rPr lang="en-US" sz="1200" dirty="0" err="1"/>
              <a:t>नाभिक</a:t>
            </a:r>
            <a:r>
              <a:rPr lang="en-US" sz="1200" dirty="0"/>
              <a:t> </a:t>
            </a:r>
            <a:r>
              <a:rPr lang="en-US" sz="1200" dirty="0" err="1" smtClean="0"/>
              <a:t>फिर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अंतिम</a:t>
            </a:r>
            <a:r>
              <a:rPr lang="en-US" sz="1200" dirty="0"/>
              <a:t> </a:t>
            </a:r>
            <a:r>
              <a:rPr lang="en-US" sz="1200" dirty="0" err="1"/>
              <a:t>छोर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चला</a:t>
            </a:r>
            <a:r>
              <a:rPr lang="en-US" sz="1200" dirty="0"/>
              <a:t> </a:t>
            </a:r>
            <a:r>
              <a:rPr lang="en-US" sz="1200" dirty="0" err="1"/>
              <a:t>जाएगा</a:t>
            </a:r>
            <a:r>
              <a:rPr lang="en-US" sz="1200" dirty="0"/>
              <a:t>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पहले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विस्फारित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इसलिए</a:t>
            </a:r>
            <a:r>
              <a:rPr lang="en-US" sz="1200" dirty="0"/>
              <a:t>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बार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आगे</a:t>
            </a:r>
            <a:r>
              <a:rPr lang="en-US" sz="1200" dirty="0"/>
              <a:t> </a:t>
            </a:r>
            <a:r>
              <a:rPr lang="en-US" sz="1200" dirty="0" err="1"/>
              <a:t>जाएगा</a:t>
            </a:r>
            <a:r>
              <a:rPr lang="en-US" sz="1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360" y="6054128"/>
            <a:ext cx="481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सरल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813286" y="6191607"/>
            <a:ext cx="1231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आगे</a:t>
            </a:r>
            <a:r>
              <a:rPr lang="en-US" sz="1200" dirty="0"/>
              <a:t> </a:t>
            </a:r>
            <a:r>
              <a:rPr lang="en-US" sz="1200" dirty="0" err="1"/>
              <a:t>निकला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2094" y="6208016"/>
            <a:ext cx="926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स्थानांतरित</a:t>
            </a:r>
            <a:r>
              <a:rPr lang="en-US" sz="12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1275" y="6717506"/>
            <a:ext cx="2110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नाभिक</a:t>
            </a:r>
            <a:r>
              <a:rPr lang="en-US" sz="1400" dirty="0"/>
              <a:t> (</a:t>
            </a:r>
            <a:r>
              <a:rPr lang="en-US" sz="1400" dirty="0" err="1"/>
              <a:t>नुक्लिअस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जेली</a:t>
            </a:r>
            <a:r>
              <a:rPr lang="en-US" sz="1400" dirty="0"/>
              <a:t>,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लीक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स्याटिक</a:t>
            </a:r>
            <a:r>
              <a:rPr lang="en-US" sz="1400" dirty="0"/>
              <a:t> </a:t>
            </a:r>
            <a:r>
              <a:rPr lang="en-US" sz="1400" dirty="0" err="1"/>
              <a:t>नर्व</a:t>
            </a:r>
            <a:r>
              <a:rPr lang="en-US" sz="1400" dirty="0"/>
              <a:t> (</a:t>
            </a:r>
            <a:r>
              <a:rPr lang="en-US" sz="1400" dirty="0" err="1"/>
              <a:t>तंत्रिका</a:t>
            </a:r>
            <a:r>
              <a:rPr lang="en-US" sz="1400" dirty="0"/>
              <a:t>)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टांग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फैली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कम्प्रेशन</a:t>
            </a:r>
            <a:r>
              <a:rPr lang="en-US" sz="1400" dirty="0"/>
              <a:t> (</a:t>
            </a:r>
            <a:r>
              <a:rPr lang="en-US" sz="1400" dirty="0" err="1"/>
              <a:t>संपीड़न</a:t>
            </a:r>
            <a:r>
              <a:rPr lang="en-US" sz="1400" dirty="0"/>
              <a:t>) </a:t>
            </a:r>
            <a:r>
              <a:rPr lang="en-US" sz="1400" dirty="0" err="1"/>
              <a:t>पड़ेगा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476" y="8234871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पोर्ट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स्याटिक</a:t>
            </a:r>
            <a:r>
              <a:rPr lang="en-US" sz="1200" dirty="0" smtClean="0"/>
              <a:t> </a:t>
            </a:r>
            <a:r>
              <a:rPr lang="en-US" sz="1200" dirty="0" err="1"/>
              <a:t>नर्व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1" name="Picture 3" descr="C:\Users\HP\Desktop\JPP - SPONDYLOSCOPE - ALL\sv4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11"/>
            <a:ext cx="6838950" cy="95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4675" y="7504331"/>
            <a:ext cx="185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इसे</a:t>
            </a:r>
            <a:r>
              <a:rPr lang="en-US" sz="1600" dirty="0" smtClean="0"/>
              <a:t> </a:t>
            </a:r>
            <a:r>
              <a:rPr lang="en-US" sz="1600" dirty="0"/>
              <a:t>"</a:t>
            </a:r>
            <a:r>
              <a:rPr lang="en-US" sz="1600" dirty="0" err="1"/>
              <a:t>लस्सेगुए</a:t>
            </a:r>
            <a:r>
              <a:rPr lang="en-US" sz="1600" dirty="0"/>
              <a:t> </a:t>
            </a:r>
            <a:r>
              <a:rPr lang="en-US" sz="1600" dirty="0" err="1"/>
              <a:t>चिन्ह</a:t>
            </a:r>
            <a:r>
              <a:rPr lang="en-US" sz="1600" dirty="0"/>
              <a:t>"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275" y="367843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/>
              <a:t>यदि</a:t>
            </a:r>
            <a:r>
              <a:rPr lang="en-US" sz="1500" dirty="0"/>
              <a:t> </a:t>
            </a:r>
            <a:r>
              <a:rPr lang="en-US" sz="1500" dirty="0" err="1"/>
              <a:t>स्लिप्ड</a:t>
            </a:r>
            <a:r>
              <a:rPr lang="en-US" sz="1500" dirty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कमर</a:t>
            </a:r>
            <a:r>
              <a:rPr lang="en-US" sz="1500" dirty="0"/>
              <a:t> (</a:t>
            </a:r>
            <a:r>
              <a:rPr lang="en-US" sz="1500" dirty="0" err="1"/>
              <a:t>लम्बर</a:t>
            </a:r>
            <a:r>
              <a:rPr lang="en-US" sz="1500" dirty="0"/>
              <a:t>)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पर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घुटने</a:t>
            </a:r>
            <a:r>
              <a:rPr lang="en-US" sz="1500" dirty="0"/>
              <a:t> </a:t>
            </a:r>
            <a:r>
              <a:rPr lang="en-US" sz="1500" dirty="0" err="1"/>
              <a:t>सीधे</a:t>
            </a:r>
            <a:r>
              <a:rPr lang="en-US" sz="1500" dirty="0"/>
              <a:t> </a:t>
            </a:r>
            <a:r>
              <a:rPr lang="en-US" sz="1500" dirty="0" err="1"/>
              <a:t>रखकर</a:t>
            </a:r>
            <a:r>
              <a:rPr lang="en-US" sz="1500" dirty="0"/>
              <a:t> </a:t>
            </a:r>
            <a:r>
              <a:rPr lang="en-US" sz="1500" dirty="0" err="1"/>
              <a:t>इसे</a:t>
            </a:r>
            <a:r>
              <a:rPr lang="en-US" sz="1500" dirty="0"/>
              <a:t> </a:t>
            </a:r>
            <a:r>
              <a:rPr lang="en-US" sz="1500" dirty="0" err="1"/>
              <a:t>निचले</a:t>
            </a:r>
            <a:r>
              <a:rPr lang="en-US" sz="1500" dirty="0"/>
              <a:t> </a:t>
            </a:r>
            <a:r>
              <a:rPr lang="en-US" sz="1500" dirty="0" err="1"/>
              <a:t>स्तर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फ्लैक्सिओन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दबाने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जा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उससे</a:t>
            </a:r>
            <a:r>
              <a:rPr lang="en-US" sz="1500" dirty="0"/>
              <a:t> </a:t>
            </a:r>
            <a:r>
              <a:rPr lang="en-US" sz="1500" dirty="0" err="1"/>
              <a:t>स्याटिक</a:t>
            </a:r>
            <a:r>
              <a:rPr lang="en-US" sz="1500" dirty="0"/>
              <a:t> </a:t>
            </a:r>
            <a:r>
              <a:rPr lang="en-US" sz="1500" dirty="0" err="1"/>
              <a:t>नर्व</a:t>
            </a:r>
            <a:r>
              <a:rPr lang="en-US" sz="1500" dirty="0"/>
              <a:t> </a:t>
            </a:r>
            <a:r>
              <a:rPr lang="en-US" sz="1500" dirty="0" err="1" smtClean="0"/>
              <a:t>खिंचेगी</a:t>
            </a:r>
            <a:r>
              <a:rPr lang="en-US" sz="1500" dirty="0"/>
              <a:t>. </a:t>
            </a:r>
            <a:r>
              <a:rPr lang="en-US" sz="1500" dirty="0" err="1" smtClean="0"/>
              <a:t>स्याटिक</a:t>
            </a:r>
            <a:r>
              <a:rPr lang="en-US" sz="1500" dirty="0" smtClean="0"/>
              <a:t> </a:t>
            </a:r>
            <a:r>
              <a:rPr lang="en-US" sz="1500" dirty="0" err="1"/>
              <a:t>नर्व</a:t>
            </a:r>
            <a:r>
              <a:rPr lang="en-US" sz="1500" dirty="0"/>
              <a:t>, </a:t>
            </a:r>
            <a:r>
              <a:rPr lang="en-US" sz="1500" dirty="0" err="1" smtClean="0"/>
              <a:t>तिबिया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 smtClean="0"/>
              <a:t>नीचे</a:t>
            </a:r>
            <a:r>
              <a:rPr lang="en-US" sz="1500" dirty="0" smtClean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पैर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पीछे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जांघ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 smtClean="0"/>
              <a:t>होकर</a:t>
            </a:r>
            <a:r>
              <a:rPr lang="en-US" sz="1500" dirty="0" smtClean="0"/>
              <a:t> </a:t>
            </a:r>
            <a:r>
              <a:rPr lang="en-US" sz="1500" dirty="0" err="1"/>
              <a:t>पिंडली</a:t>
            </a:r>
            <a:r>
              <a:rPr lang="en-US" sz="1500" dirty="0"/>
              <a:t> </a:t>
            </a:r>
            <a:r>
              <a:rPr lang="en-US" sz="1500" dirty="0" err="1" smtClean="0"/>
              <a:t>तक</a:t>
            </a:r>
            <a:r>
              <a:rPr lang="en-US" sz="1500" dirty="0" smtClean="0"/>
              <a:t> </a:t>
            </a:r>
            <a:r>
              <a:rPr lang="en-US" sz="1500" dirty="0" err="1"/>
              <a:t>जाती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6076" y="2589311"/>
            <a:ext cx="2743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मूर्ख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बनो</a:t>
            </a:r>
            <a:r>
              <a:rPr lang="en-US" sz="1400" dirty="0"/>
              <a:t>,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नब्बे</a:t>
            </a:r>
            <a:r>
              <a:rPr lang="en-US" sz="1400" dirty="0"/>
              <a:t> 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आगे</a:t>
            </a:r>
            <a:r>
              <a:rPr lang="en-US" sz="1400" dirty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स्याटिक</a:t>
            </a:r>
            <a:r>
              <a:rPr lang="en-US" sz="1400" dirty="0"/>
              <a:t> </a:t>
            </a:r>
            <a:r>
              <a:rPr lang="en-US" sz="1400" dirty="0" err="1"/>
              <a:t>नर्व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अधिकतम</a:t>
            </a:r>
            <a:r>
              <a:rPr lang="en-US" sz="1400" dirty="0"/>
              <a:t> </a:t>
            </a:r>
            <a:r>
              <a:rPr lang="en-US" sz="1400" dirty="0" err="1"/>
              <a:t>प्राकृतिक</a:t>
            </a:r>
            <a:r>
              <a:rPr lang="en-US" sz="1400" dirty="0"/>
              <a:t> </a:t>
            </a:r>
            <a:r>
              <a:rPr lang="en-US" sz="1400" dirty="0" err="1"/>
              <a:t>सीमा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खिंचेगी</a:t>
            </a:r>
            <a:r>
              <a:rPr lang="en-US" sz="1400" dirty="0"/>
              <a:t>.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जांघ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475" y="3859758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ओह</a:t>
            </a:r>
            <a:r>
              <a:rPr lang="en-US" sz="16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2275" y="5716488"/>
            <a:ext cx="2809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स्लिप</a:t>
            </a:r>
            <a:r>
              <a:rPr lang="en-US" sz="1600" dirty="0"/>
              <a:t> </a:t>
            </a:r>
            <a:r>
              <a:rPr lang="en-US" sz="1600" dirty="0" err="1"/>
              <a:t>डिस्क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स्याटिक</a:t>
            </a:r>
            <a:r>
              <a:rPr lang="en-US" sz="1600" dirty="0"/>
              <a:t> </a:t>
            </a:r>
            <a:r>
              <a:rPr lang="en-US" sz="1600" dirty="0" err="1"/>
              <a:t>नर्व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प्रभावित</a:t>
            </a:r>
            <a:r>
              <a:rPr lang="en-US" sz="1600" dirty="0"/>
              <a:t> </a:t>
            </a:r>
            <a:r>
              <a:rPr lang="en-US" sz="1600" dirty="0" err="1"/>
              <a:t>करती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तुम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hi-IN" sz="1600" dirty="0" smtClean="0"/>
              <a:t>ही</a:t>
            </a:r>
            <a:r>
              <a:rPr lang="en-US" sz="1600" dirty="0" smtClean="0"/>
              <a:t> </a:t>
            </a:r>
            <a:r>
              <a:rPr lang="en-US" sz="1600" dirty="0" err="1" smtClean="0"/>
              <a:t>चिल्लाए</a:t>
            </a:r>
            <a:r>
              <a:rPr lang="en-US" sz="1600" dirty="0" smtClean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तुम्हारी</a:t>
            </a:r>
            <a:r>
              <a:rPr lang="en-US" sz="1600" dirty="0"/>
              <a:t> </a:t>
            </a:r>
            <a:r>
              <a:rPr lang="en-US" sz="1600" dirty="0" err="1"/>
              <a:t>नसों</a:t>
            </a:r>
            <a:r>
              <a:rPr lang="en-US" sz="1600" dirty="0"/>
              <a:t> </a:t>
            </a:r>
            <a:r>
              <a:rPr lang="hi-IN" sz="1600" dirty="0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 smtClean="0"/>
              <a:t>संपीड़न</a:t>
            </a:r>
            <a:r>
              <a:rPr lang="en-US" sz="1600" dirty="0" smtClean="0"/>
              <a:t> </a:t>
            </a:r>
            <a:r>
              <a:rPr lang="en-US" sz="1600" dirty="0" err="1"/>
              <a:t>इसे</a:t>
            </a:r>
            <a:r>
              <a:rPr lang="en-US" sz="1600" dirty="0"/>
              <a:t> </a:t>
            </a:r>
            <a:r>
              <a:rPr lang="en-US" sz="1600" dirty="0" err="1"/>
              <a:t>वर्टिब्रल</a:t>
            </a:r>
            <a:r>
              <a:rPr lang="en-US" sz="1600" dirty="0"/>
              <a:t> </a:t>
            </a:r>
            <a:r>
              <a:rPr lang="en-US" sz="1600" dirty="0" err="1"/>
              <a:t>चैनल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फिसलने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रोकता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JPP - SPONDYLOSCOPE - ALL\sv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" y="0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1076" y="8393906"/>
            <a:ext cx="3124199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यदि</a:t>
            </a:r>
            <a:r>
              <a:rPr lang="en-US" sz="1400" dirty="0" smtClean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तैरें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पीठ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तैरें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6" y="379018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किस</a:t>
            </a:r>
            <a:r>
              <a:rPr lang="en-US" sz="1400" dirty="0"/>
              <a:t> </a:t>
            </a:r>
            <a:r>
              <a:rPr lang="en-US" sz="1400" dirty="0" err="1"/>
              <a:t>नस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फिसलने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बात</a:t>
            </a:r>
            <a:r>
              <a:rPr lang="en-US" sz="1400" dirty="0"/>
              <a:t>?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स्लिप्ड-डिस्क</a:t>
            </a:r>
            <a:r>
              <a:rPr lang="en-US" sz="1400" dirty="0"/>
              <a:t>, </a:t>
            </a:r>
            <a:r>
              <a:rPr lang="en-US" sz="1400" dirty="0" err="1"/>
              <a:t>मज्जा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संकुचित</a:t>
            </a:r>
            <a:r>
              <a:rPr lang="en-US" sz="1400" dirty="0"/>
              <a:t> (</a:t>
            </a:r>
            <a:r>
              <a:rPr lang="en-US" sz="1400" dirty="0" err="1"/>
              <a:t>कंप्रेस</a:t>
            </a:r>
            <a:r>
              <a:rPr lang="en-US" sz="1400" dirty="0"/>
              <a:t>) </a:t>
            </a:r>
            <a:r>
              <a:rPr lang="en-US" sz="1400" dirty="0" err="1"/>
              <a:t>करेगी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4675" y="719554"/>
            <a:ext cx="281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क्षेत्र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/>
              <a:t>मज्जा</a:t>
            </a:r>
            <a:r>
              <a:rPr lang="en-US" sz="1300" dirty="0"/>
              <a:t>, </a:t>
            </a:r>
            <a:r>
              <a:rPr lang="en-US" sz="1300" dirty="0" err="1"/>
              <a:t>नाल</a:t>
            </a:r>
            <a:r>
              <a:rPr lang="en-US" sz="1300" dirty="0"/>
              <a:t>, </a:t>
            </a:r>
            <a:r>
              <a:rPr lang="en-US" sz="1300" dirty="0" err="1"/>
              <a:t>आगे</a:t>
            </a:r>
            <a:r>
              <a:rPr lang="en-US" sz="1300" dirty="0"/>
              <a:t> </a:t>
            </a:r>
            <a:r>
              <a:rPr lang="en-US" sz="1300" dirty="0" err="1"/>
              <a:t>जाकर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स्तर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केवल</a:t>
            </a:r>
            <a:r>
              <a:rPr lang="en-US" sz="1300" dirty="0"/>
              <a:t> "</a:t>
            </a:r>
            <a:r>
              <a:rPr lang="en-US" sz="1300" dirty="0" err="1"/>
              <a:t>कौडा</a:t>
            </a:r>
            <a:r>
              <a:rPr lang="en-US" sz="1300" dirty="0"/>
              <a:t> </a:t>
            </a:r>
            <a:r>
              <a:rPr lang="en-US" sz="1300" dirty="0" err="1"/>
              <a:t>एक्विना</a:t>
            </a:r>
            <a:r>
              <a:rPr lang="en-US" sz="1300" dirty="0"/>
              <a:t>" </a:t>
            </a:r>
            <a:r>
              <a:rPr lang="en-US" sz="1300" dirty="0" err="1"/>
              <a:t>नामक</a:t>
            </a:r>
            <a:r>
              <a:rPr lang="en-US" sz="1300" dirty="0"/>
              <a:t> </a:t>
            </a:r>
            <a:r>
              <a:rPr lang="en-US" sz="1300" dirty="0" err="1"/>
              <a:t>नसों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गुच्छा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घोड़े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पूंछ</a:t>
            </a:r>
            <a:r>
              <a:rPr lang="en-US" sz="1300" dirty="0"/>
              <a:t> </a:t>
            </a:r>
            <a:r>
              <a:rPr lang="en-US" sz="1300" dirty="0" err="1"/>
              <a:t>जैसी</a:t>
            </a:r>
            <a:r>
              <a:rPr lang="en-US" sz="1300" dirty="0"/>
              <a:t> </a:t>
            </a:r>
            <a:r>
              <a:rPr lang="en-US" sz="1300" dirty="0" err="1"/>
              <a:t>दिखती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951" y="3471446"/>
            <a:ext cx="5267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अगर</a:t>
            </a:r>
            <a:r>
              <a:rPr lang="en-US" sz="1600" dirty="0"/>
              <a:t> </a:t>
            </a:r>
            <a:r>
              <a:rPr lang="en-US" sz="1600" dirty="0" err="1"/>
              <a:t>पक्षाघात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गंभीर</a:t>
            </a:r>
            <a:r>
              <a:rPr lang="en-US" sz="1600" dirty="0"/>
              <a:t> </a:t>
            </a:r>
            <a:r>
              <a:rPr lang="en-US" sz="1600" dirty="0" err="1"/>
              <a:t>स्याटिका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चिंताजनक</a:t>
            </a:r>
            <a:r>
              <a:rPr lang="en-US" sz="1600" dirty="0"/>
              <a:t> </a:t>
            </a:r>
            <a:r>
              <a:rPr lang="en-US" sz="1600" dirty="0" err="1"/>
              <a:t>लक्षण</a:t>
            </a:r>
            <a:r>
              <a:rPr lang="en-US" sz="1600" dirty="0"/>
              <a:t> </a:t>
            </a:r>
            <a:r>
              <a:rPr lang="en-US" sz="1600" dirty="0" err="1"/>
              <a:t>दिखें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तुरंत</a:t>
            </a:r>
            <a:r>
              <a:rPr lang="en-US" sz="1600" dirty="0"/>
              <a:t> </a:t>
            </a:r>
            <a:r>
              <a:rPr lang="en-US" sz="1600" dirty="0" err="1"/>
              <a:t>किसी</a:t>
            </a:r>
            <a:r>
              <a:rPr lang="en-US" sz="1600" dirty="0"/>
              <a:t> </a:t>
            </a:r>
            <a:r>
              <a:rPr lang="en-US" sz="1600" dirty="0" err="1"/>
              <a:t>विशेषज्ञ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परामर्श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भार-हीन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दर्जन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व्यायाम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कोशिश</a:t>
            </a:r>
            <a:r>
              <a:rPr lang="en-US" sz="1600" dirty="0"/>
              <a:t> </a:t>
            </a:r>
            <a:r>
              <a:rPr lang="en-US" sz="1600" dirty="0" err="1"/>
              <a:t>करें</a:t>
            </a:r>
            <a:r>
              <a:rPr lang="en-US" sz="1600" dirty="0"/>
              <a:t>. </a:t>
            </a:r>
            <a:r>
              <a:rPr lang="en-US" sz="1600" dirty="0" err="1"/>
              <a:t>शायद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वापस</a:t>
            </a:r>
            <a:r>
              <a:rPr lang="en-US" sz="1600" dirty="0"/>
              <a:t> </a:t>
            </a:r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जाये</a:t>
            </a:r>
            <a:r>
              <a:rPr lang="en-US" sz="1600" dirty="0"/>
              <a:t>.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व्यायाम</a:t>
            </a:r>
            <a:r>
              <a:rPr lang="en-US" sz="1600" dirty="0"/>
              <a:t> </a:t>
            </a:r>
            <a:r>
              <a:rPr lang="en-US" sz="1600" dirty="0" err="1"/>
              <a:t>तब</a:t>
            </a:r>
            <a:r>
              <a:rPr lang="en-US" sz="1600" dirty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शुरू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hi-IN" sz="1600" dirty="0" smtClean="0"/>
              <a:t>करें</a:t>
            </a:r>
            <a:r>
              <a:rPr lang="en-US" sz="1600" dirty="0" smtClean="0"/>
              <a:t> </a:t>
            </a:r>
            <a:r>
              <a:rPr lang="en-US" sz="1600" dirty="0" err="1" smtClean="0"/>
              <a:t>जब</a:t>
            </a:r>
            <a:r>
              <a:rPr lang="en-US" sz="1600" dirty="0" smtClean="0"/>
              <a:t> </a:t>
            </a:r>
            <a:r>
              <a:rPr lang="en-US" sz="1600" dirty="0" err="1"/>
              <a:t>तक</a:t>
            </a:r>
            <a:r>
              <a:rPr lang="en-US" sz="1600" dirty="0"/>
              <a:t> </a:t>
            </a:r>
            <a:r>
              <a:rPr lang="en-US" sz="1600" dirty="0" err="1"/>
              <a:t>दर्द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न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</a:t>
            </a:r>
            <a:r>
              <a:rPr lang="en-US" sz="1600" dirty="0"/>
              <a:t>.</a:t>
            </a:r>
          </a:p>
          <a:p>
            <a:pPr algn="r"/>
            <a:r>
              <a:rPr lang="en-US" sz="1600" dirty="0" err="1"/>
              <a:t>प्रबंधन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590675" y="5190529"/>
            <a:ext cx="3648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धीरे-धीरे</a:t>
            </a:r>
            <a:r>
              <a:rPr lang="en-US" sz="1400" dirty="0"/>
              <a:t> </a:t>
            </a:r>
            <a:r>
              <a:rPr lang="en-US" sz="1400" dirty="0" err="1"/>
              <a:t>उतरें</a:t>
            </a:r>
            <a:r>
              <a:rPr lang="en-US" sz="1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7875" y="6866929"/>
            <a:ext cx="3419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"</a:t>
            </a:r>
            <a:r>
              <a:rPr lang="en-US" sz="1400" dirty="0" err="1" smtClean="0"/>
              <a:t>ब्रेस्ट-स्ट्रोक</a:t>
            </a:r>
            <a:r>
              <a:rPr lang="en-US" sz="1400" dirty="0" smtClean="0"/>
              <a:t>“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पीठ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आधार</a:t>
            </a:r>
            <a:r>
              <a:rPr lang="en-US" sz="1400" dirty="0"/>
              <a:t> </a:t>
            </a:r>
            <a:r>
              <a:rPr lang="en-US" sz="1400" dirty="0" err="1"/>
              <a:t>मुड़ेगा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95475" y="5498306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4615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JPP - SPONDYLOSCOPE - ALL\sv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82075" y="1383506"/>
            <a:ext cx="34194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4776" y="5344078"/>
            <a:ext cx="324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मांसपेशियों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पेटी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75" y="773906"/>
            <a:ext cx="34194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अपनी</a:t>
            </a:r>
            <a:r>
              <a:rPr lang="en-US" sz="1500" dirty="0"/>
              <a:t> </a:t>
            </a:r>
            <a:r>
              <a:rPr lang="en-US" sz="1500" dirty="0" err="1"/>
              <a:t>मांसपेशियों</a:t>
            </a:r>
            <a:r>
              <a:rPr lang="en-US" sz="1500" dirty="0"/>
              <a:t> </a:t>
            </a:r>
            <a:r>
              <a:rPr lang="en-US" sz="1500" dirty="0" err="1"/>
              <a:t>को</a:t>
            </a:r>
            <a:r>
              <a:rPr lang="en-US" sz="1500" dirty="0"/>
              <a:t> </a:t>
            </a:r>
            <a:r>
              <a:rPr lang="en-US" sz="1500" dirty="0" err="1"/>
              <a:t>आराम</a:t>
            </a:r>
            <a:r>
              <a:rPr lang="en-US" sz="1500" dirty="0"/>
              <a:t> </a:t>
            </a:r>
            <a:r>
              <a:rPr lang="en-US" sz="1500" dirty="0" err="1"/>
              <a:t>देने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लिए</a:t>
            </a:r>
            <a:r>
              <a:rPr lang="en-US" sz="1500" dirty="0"/>
              <a:t> </a:t>
            </a:r>
            <a:r>
              <a:rPr lang="en-US" sz="1500" dirty="0" err="1"/>
              <a:t>गर्म</a:t>
            </a:r>
            <a:r>
              <a:rPr lang="en-US" sz="1500" dirty="0"/>
              <a:t> </a:t>
            </a:r>
            <a:r>
              <a:rPr lang="en-US" sz="1500" dirty="0" err="1"/>
              <a:t>पानी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कम-से-कम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घंटा</a:t>
            </a:r>
            <a:r>
              <a:rPr lang="en-US" sz="1500" dirty="0"/>
              <a:t> </a:t>
            </a:r>
            <a:r>
              <a:rPr lang="en-US" sz="1500" dirty="0" err="1"/>
              <a:t>आराम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. </a:t>
            </a:r>
            <a:r>
              <a:rPr lang="en-US" sz="1500" dirty="0" err="1"/>
              <a:t>जिम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बिना</a:t>
            </a:r>
            <a:r>
              <a:rPr lang="en-US" sz="1500" dirty="0"/>
              <a:t> </a:t>
            </a:r>
            <a:r>
              <a:rPr lang="en-US" sz="1500" dirty="0" err="1"/>
              <a:t>जोर</a:t>
            </a:r>
            <a:r>
              <a:rPr lang="en-US" sz="1500" dirty="0"/>
              <a:t> </a:t>
            </a:r>
            <a:r>
              <a:rPr lang="en-US" sz="1500" dirty="0" err="1"/>
              <a:t>लगाए</a:t>
            </a:r>
            <a:r>
              <a:rPr lang="en-US" sz="1500" dirty="0"/>
              <a:t> </a:t>
            </a:r>
            <a:r>
              <a:rPr lang="en-US" sz="1500" dirty="0" err="1"/>
              <a:t>धीरे-धीरे</a:t>
            </a:r>
            <a:r>
              <a:rPr lang="en-US" sz="1500" dirty="0"/>
              <a:t> </a:t>
            </a:r>
            <a:r>
              <a:rPr lang="en-US" sz="1500" dirty="0" err="1"/>
              <a:t>वर्जिश</a:t>
            </a:r>
            <a:r>
              <a:rPr lang="en-US" sz="1500" dirty="0"/>
              <a:t> </a:t>
            </a:r>
            <a:r>
              <a:rPr lang="en-US" sz="1500" dirty="0" err="1"/>
              <a:t>करें</a:t>
            </a:r>
            <a:r>
              <a:rPr lang="en-US" sz="1500" dirty="0"/>
              <a:t>,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धीरे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बाहर</a:t>
            </a:r>
            <a:r>
              <a:rPr lang="en-US" sz="1500" dirty="0"/>
              <a:t> </a:t>
            </a:r>
            <a:r>
              <a:rPr lang="en-US" sz="1500" dirty="0" err="1"/>
              <a:t>निकलें</a:t>
            </a:r>
            <a:r>
              <a:rPr lang="en-US" sz="15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75" y="2689086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क्षेत्र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इतना</a:t>
            </a:r>
            <a:r>
              <a:rPr lang="en-US" sz="1400" dirty="0"/>
              <a:t> </a:t>
            </a:r>
            <a:r>
              <a:rPr lang="en-US" sz="1400" dirty="0" err="1"/>
              <a:t>ध्यान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देते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73751" y="4150042"/>
            <a:ext cx="1981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कंकाल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बेहद</a:t>
            </a:r>
            <a:r>
              <a:rPr lang="en-US" sz="1400" dirty="0"/>
              <a:t> </a:t>
            </a:r>
            <a:r>
              <a:rPr lang="en-US" sz="1400" dirty="0" err="1"/>
              <a:t>नाजुक</a:t>
            </a:r>
            <a:r>
              <a:rPr lang="en-US" sz="1400" dirty="0"/>
              <a:t> </a:t>
            </a:r>
            <a:r>
              <a:rPr lang="en-US" sz="1400" dirty="0" err="1"/>
              <a:t>हिस्सा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 smtClean="0"/>
              <a:t>जहां</a:t>
            </a:r>
            <a:r>
              <a:rPr lang="en-US" sz="1400" dirty="0" smtClean="0"/>
              <a:t> </a:t>
            </a:r>
            <a:r>
              <a:rPr lang="en-US" sz="1400" dirty="0"/>
              <a:t>80% </a:t>
            </a:r>
            <a:r>
              <a:rPr lang="en-US" sz="1400" dirty="0" err="1"/>
              <a:t>परेशानियां</a:t>
            </a:r>
            <a:r>
              <a:rPr lang="en-US" sz="1400" dirty="0"/>
              <a:t> </a:t>
            </a:r>
            <a:r>
              <a:rPr lang="en-US" sz="1400" dirty="0" err="1"/>
              <a:t>आती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9580" y="2612886"/>
            <a:ext cx="151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4675" y="3656111"/>
            <a:ext cx="1817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ठीक-ठाक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चौड़ी</a:t>
            </a:r>
            <a:r>
              <a:rPr lang="en-US" sz="1400" dirty="0"/>
              <a:t> </a:t>
            </a:r>
            <a:r>
              <a:rPr lang="en-US" sz="1400" dirty="0" err="1"/>
              <a:t>पेटी</a:t>
            </a:r>
            <a:r>
              <a:rPr lang="en-US" sz="1400" dirty="0"/>
              <a:t> </a:t>
            </a:r>
            <a:r>
              <a:rPr lang="en-US" sz="1400" dirty="0" err="1"/>
              <a:t>पहनना</a:t>
            </a:r>
            <a:r>
              <a:rPr lang="en-US" sz="1400" dirty="0"/>
              <a:t> </a:t>
            </a:r>
            <a:r>
              <a:rPr lang="en-US" sz="1400" dirty="0" err="1"/>
              <a:t>तय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9967" y="6977390"/>
            <a:ext cx="212210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यदि</a:t>
            </a:r>
            <a:r>
              <a:rPr lang="en-US" sz="1300" dirty="0"/>
              <a:t> </a:t>
            </a:r>
            <a:r>
              <a:rPr lang="en-US" sz="1300" dirty="0" err="1"/>
              <a:t>आपने</a:t>
            </a:r>
            <a:r>
              <a:rPr lang="en-US" sz="1300" dirty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 smtClean="0"/>
              <a:t>धीरे-धीरे</a:t>
            </a:r>
            <a:r>
              <a:rPr lang="en-US" sz="1300" dirty="0" smtClean="0"/>
              <a:t> </a:t>
            </a:r>
            <a:r>
              <a:rPr lang="en-US" sz="1300" dirty="0" err="1"/>
              <a:t>करके</a:t>
            </a:r>
            <a:r>
              <a:rPr lang="en-US" sz="1300" dirty="0"/>
              <a:t> </a:t>
            </a:r>
            <a:r>
              <a:rPr lang="en-US" sz="1300" dirty="0" err="1"/>
              <a:t>आपकी</a:t>
            </a:r>
            <a:r>
              <a:rPr lang="en-US" sz="1300" dirty="0"/>
              <a:t> </a:t>
            </a:r>
            <a:r>
              <a:rPr lang="en-US" sz="1300" dirty="0" err="1"/>
              <a:t>मांसपेशियां</a:t>
            </a:r>
            <a:r>
              <a:rPr lang="en-US" sz="1300" dirty="0"/>
              <a:t> </a:t>
            </a:r>
            <a:r>
              <a:rPr lang="en-US" sz="1300" dirty="0" err="1"/>
              <a:t>कमज़ोर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जाएँगी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मूर्ख</a:t>
            </a:r>
            <a:r>
              <a:rPr lang="en-US" sz="1300" dirty="0"/>
              <a:t> </a:t>
            </a:r>
            <a:r>
              <a:rPr lang="en-US" sz="1300" dirty="0" err="1"/>
              <a:t>बेल्ट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निर्भित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जाएंगे</a:t>
            </a:r>
            <a:r>
              <a:rPr lang="en-US" sz="1300" dirty="0"/>
              <a:t>.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hi-IN" sz="1300" dirty="0" smtClean="0"/>
              <a:t>अपनी</a:t>
            </a:r>
            <a:r>
              <a:rPr lang="en-US" sz="1300" dirty="0" smtClean="0"/>
              <a:t> </a:t>
            </a:r>
            <a:r>
              <a:rPr lang="en-US" sz="1300" dirty="0" err="1" smtClean="0"/>
              <a:t>प्राकृतिक</a:t>
            </a:r>
            <a:r>
              <a:rPr lang="en-US" sz="1300" dirty="0" smtClean="0"/>
              <a:t> </a:t>
            </a:r>
            <a:r>
              <a:rPr lang="en-US" sz="1300" dirty="0" err="1"/>
              <a:t>पेटी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उपयोग</a:t>
            </a:r>
            <a:r>
              <a:rPr lang="en-US" sz="1300" dirty="0"/>
              <a:t> </a:t>
            </a:r>
            <a:r>
              <a:rPr lang="en-US" sz="1300" dirty="0" err="1"/>
              <a:t>क्यों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करते</a:t>
            </a:r>
            <a:r>
              <a:rPr lang="en-US" sz="1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6706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JPP - SPONDYLOSCOPE - ALL\sv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8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48675" y="736126"/>
            <a:ext cx="34194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76275" y="469106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पूल-जिम्नास्टिक</a:t>
            </a:r>
            <a:r>
              <a:rPr lang="en-US" sz="1600" dirty="0"/>
              <a:t> </a:t>
            </a:r>
            <a:r>
              <a:rPr lang="en-US" sz="1600" dirty="0" err="1"/>
              <a:t>क्योंकि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भारहीन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किया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हड्डियों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हिलने-डुलने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अनुमति</a:t>
            </a:r>
            <a:r>
              <a:rPr lang="en-US" sz="1600" dirty="0"/>
              <a:t> </a:t>
            </a:r>
            <a:r>
              <a:rPr lang="en-US" sz="1600" dirty="0" err="1"/>
              <a:t>देता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मूल</a:t>
            </a:r>
            <a:r>
              <a:rPr lang="en-US" sz="1600" dirty="0"/>
              <a:t> </a:t>
            </a:r>
            <a:r>
              <a:rPr lang="en-US" sz="1600" dirty="0" err="1"/>
              <a:t>स्थितियों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दुबारा</a:t>
            </a:r>
            <a:r>
              <a:rPr lang="en-US" sz="1600" dirty="0"/>
              <a:t> </a:t>
            </a:r>
            <a:r>
              <a:rPr lang="en-US" sz="1600" dirty="0" err="1"/>
              <a:t>वापिस</a:t>
            </a:r>
            <a:r>
              <a:rPr lang="en-US" sz="1600" dirty="0"/>
              <a:t> आ </a:t>
            </a:r>
            <a:r>
              <a:rPr lang="en-US" sz="1600" dirty="0" err="1"/>
              <a:t>जाएँ</a:t>
            </a:r>
            <a:r>
              <a:rPr lang="en-US" sz="1600" dirty="0"/>
              <a:t>.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अपनी</a:t>
            </a:r>
            <a:r>
              <a:rPr lang="en-US" sz="1600" dirty="0"/>
              <a:t> </a:t>
            </a:r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पेटी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मजबूत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संरचना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सुदृढ़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ज़रुरत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6675" y="1968043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तुम्हारा</a:t>
            </a:r>
            <a:r>
              <a:rPr lang="en-US" sz="1500" dirty="0"/>
              <a:t> </a:t>
            </a:r>
            <a:r>
              <a:rPr lang="en-US" sz="1500" dirty="0" err="1"/>
              <a:t>मतलब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जब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बूढ़ा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तब</a:t>
            </a:r>
            <a:r>
              <a:rPr lang="en-US" sz="1500" dirty="0"/>
              <a:t> </a:t>
            </a:r>
            <a:r>
              <a:rPr lang="en-US" sz="1500" dirty="0" err="1"/>
              <a:t>तक</a:t>
            </a:r>
            <a:r>
              <a:rPr lang="en-US" sz="1500" dirty="0"/>
              <a:t> </a:t>
            </a:r>
            <a:r>
              <a:rPr lang="en-US" sz="1500" dirty="0" err="1"/>
              <a:t>मुझे</a:t>
            </a:r>
            <a:r>
              <a:rPr lang="en-US" sz="1500" dirty="0"/>
              <a:t> </a:t>
            </a:r>
            <a:r>
              <a:rPr lang="en-US" sz="1500" dirty="0" err="1"/>
              <a:t>स्विमिंग</a:t>
            </a:r>
            <a:r>
              <a:rPr lang="en-US" sz="1500" dirty="0"/>
              <a:t> </a:t>
            </a:r>
            <a:r>
              <a:rPr lang="en-US" sz="1500" dirty="0" err="1"/>
              <a:t>पूल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जाना</a:t>
            </a:r>
            <a:r>
              <a:rPr lang="en-US" sz="1500" dirty="0"/>
              <a:t> </a:t>
            </a:r>
            <a:r>
              <a:rPr lang="hi-IN" sz="1500" dirty="0"/>
              <a:t>ही </a:t>
            </a:r>
            <a:r>
              <a:rPr lang="hi-IN" sz="1500" dirty="0" smtClean="0"/>
              <a:t>होगा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676274" y="3858399"/>
            <a:ext cx="2286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मिली</a:t>
            </a:r>
            <a:r>
              <a:rPr lang="en-US" sz="1400" dirty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आवश्यक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850" y="5031572"/>
            <a:ext cx="5076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स्वीमिंग-पूल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प्रयास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अनुमति</a:t>
            </a:r>
            <a:r>
              <a:rPr lang="en-US" sz="1400" dirty="0"/>
              <a:t> </a:t>
            </a:r>
            <a:r>
              <a:rPr lang="en-US" sz="1400" dirty="0" err="1"/>
              <a:t>दी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यहाँ</a:t>
            </a:r>
            <a:r>
              <a:rPr lang="en-US" sz="1400" dirty="0" smtClean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प्रयास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विकल्प</a:t>
            </a:r>
            <a:r>
              <a:rPr lang="en-US" sz="1400" dirty="0"/>
              <a:t> </a:t>
            </a:r>
            <a:r>
              <a:rPr lang="en-US" sz="1400" dirty="0" err="1"/>
              <a:t>चुनेंगे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 smtClean="0"/>
              <a:t>परेशानी</a:t>
            </a:r>
            <a:r>
              <a:rPr lang="en-US" sz="1400" dirty="0" smtClean="0"/>
              <a:t> न </a:t>
            </a:r>
            <a:r>
              <a:rPr lang="en-US" sz="1400" dirty="0" err="1" smtClean="0"/>
              <a:t>हो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4850" y="7225843"/>
            <a:ext cx="34194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500" dirty="0" err="1"/>
              <a:t>मानव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मांसपेशियों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पेटी</a:t>
            </a:r>
            <a:r>
              <a:rPr lang="en-US" sz="1500" dirty="0"/>
              <a:t>, </a:t>
            </a:r>
            <a:r>
              <a:rPr lang="en-US" sz="1500" dirty="0" err="1"/>
              <a:t>पेशियों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कई</a:t>
            </a:r>
            <a:r>
              <a:rPr lang="en-US" sz="1500" dirty="0"/>
              <a:t> </a:t>
            </a:r>
            <a:r>
              <a:rPr lang="en-US" sz="1500" dirty="0" err="1"/>
              <a:t>परतों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बनी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, </a:t>
            </a:r>
            <a:r>
              <a:rPr lang="en-US" sz="1500" dirty="0" err="1"/>
              <a:t>जिनके</a:t>
            </a:r>
            <a:r>
              <a:rPr lang="en-US" sz="1500" dirty="0"/>
              <a:t> </a:t>
            </a:r>
            <a:r>
              <a:rPr lang="en-US" sz="1500" dirty="0" err="1"/>
              <a:t>तंतु</a:t>
            </a:r>
            <a:r>
              <a:rPr lang="en-US" sz="1500" dirty="0"/>
              <a:t> </a:t>
            </a:r>
            <a:r>
              <a:rPr lang="en-US" sz="1500" dirty="0" err="1"/>
              <a:t>अलग-अलग</a:t>
            </a:r>
            <a:r>
              <a:rPr lang="en-US" sz="1500" dirty="0"/>
              <a:t> </a:t>
            </a:r>
            <a:r>
              <a:rPr lang="en-US" sz="1500" dirty="0" err="1"/>
              <a:t>दिशाओं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होते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err="1"/>
              <a:t>प्रत्येक</a:t>
            </a:r>
            <a:r>
              <a:rPr lang="en-US" sz="1500" dirty="0"/>
              <a:t> </a:t>
            </a:r>
            <a:r>
              <a:rPr lang="en-US" sz="1500" dirty="0" err="1"/>
              <a:t>मांसपेशी</a:t>
            </a:r>
            <a:r>
              <a:rPr lang="en-US" sz="1500" dirty="0"/>
              <a:t> </a:t>
            </a:r>
            <a:r>
              <a:rPr lang="en-US" sz="1500" dirty="0" err="1"/>
              <a:t>समूह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व्यायाम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सम्भावना</a:t>
            </a:r>
            <a:r>
              <a:rPr lang="en-US" sz="1500" dirty="0"/>
              <a:t> </a:t>
            </a:r>
            <a:r>
              <a:rPr lang="en-US" sz="1500" dirty="0" err="1"/>
              <a:t>होती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733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JPP - SPONDYLOSCOPE - ALL\sv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075" y="8851106"/>
            <a:ext cx="483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 err="1"/>
              <a:t>पीठ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प्राकृतिक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/>
              <a:t>शालीनता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यहां</a:t>
            </a:r>
            <a:r>
              <a:rPr lang="en-US" sz="1400" dirty="0"/>
              <a:t> </a:t>
            </a:r>
            <a:r>
              <a:rPr lang="en-US" sz="1400" dirty="0" err="1"/>
              <a:t>पेश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रोकती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876" y="669786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hi-IN" sz="1200" dirty="0" smtClean="0"/>
              <a:t>तरह</a:t>
            </a:r>
            <a:r>
              <a:rPr lang="en-US" sz="1200" dirty="0" smtClean="0"/>
              <a:t>.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दीवार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पैर</a:t>
            </a:r>
            <a:r>
              <a:rPr lang="en-US" sz="1200" dirty="0"/>
              <a:t> </a:t>
            </a:r>
            <a:r>
              <a:rPr lang="en-US" sz="1200" dirty="0" err="1"/>
              <a:t>टिके</a:t>
            </a:r>
            <a:r>
              <a:rPr lang="en-US" sz="1200" dirty="0"/>
              <a:t> </a:t>
            </a:r>
            <a:r>
              <a:rPr lang="en-US" sz="1200" dirty="0" err="1"/>
              <a:t>हों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कमर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भाग</a:t>
            </a:r>
            <a:r>
              <a:rPr lang="en-US" sz="1200" dirty="0"/>
              <a:t> </a:t>
            </a:r>
            <a:r>
              <a:rPr lang="en-US" sz="1200" dirty="0" err="1"/>
              <a:t>फर्श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सपाट</a:t>
            </a:r>
            <a:r>
              <a:rPr lang="en-US" sz="1200" dirty="0"/>
              <a:t> </a:t>
            </a:r>
            <a:r>
              <a:rPr lang="en-US" sz="1200" dirty="0" err="1"/>
              <a:t>आराम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62275" y="624542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सेकंड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एड़ियों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उठाएं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वापस</a:t>
            </a:r>
            <a:r>
              <a:rPr lang="en-US" sz="1400" dirty="0"/>
              <a:t> </a:t>
            </a:r>
            <a:r>
              <a:rPr lang="en-US" sz="1400" dirty="0" err="1"/>
              <a:t>रख</a:t>
            </a:r>
            <a:r>
              <a:rPr lang="en-US" sz="1400" dirty="0"/>
              <a:t> </a:t>
            </a:r>
            <a:r>
              <a:rPr lang="en-US" sz="1400" dirty="0" err="1"/>
              <a:t>दें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8475" y="1302841"/>
            <a:ext cx="166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इस</a:t>
            </a:r>
            <a:r>
              <a:rPr lang="hi-IN" sz="1200" dirty="0" smtClean="0"/>
              <a:t>का</a:t>
            </a:r>
            <a:r>
              <a:rPr lang="en-US" sz="1200" dirty="0" smtClean="0"/>
              <a:t> </a:t>
            </a:r>
            <a:r>
              <a:rPr lang="en-US" sz="1200" dirty="0" err="1" smtClean="0"/>
              <a:t>आविष्कार</a:t>
            </a:r>
            <a:r>
              <a:rPr lang="en-US" sz="1200" dirty="0" smtClean="0"/>
              <a:t> </a:t>
            </a:r>
            <a:r>
              <a:rPr lang="en-US" sz="1200" dirty="0" err="1" smtClean="0"/>
              <a:t>किसी</a:t>
            </a:r>
            <a:r>
              <a:rPr lang="en-US" sz="1200" dirty="0" smtClean="0"/>
              <a:t> </a:t>
            </a:r>
            <a:r>
              <a:rPr lang="en-US" sz="1200" dirty="0" err="1"/>
              <a:t>मैक्सिकन</a:t>
            </a:r>
            <a:r>
              <a:rPr lang="en-US" sz="1200" dirty="0"/>
              <a:t> </a:t>
            </a:r>
            <a:r>
              <a:rPr lang="en-US" sz="1200" dirty="0" err="1" smtClean="0"/>
              <a:t>ने</a:t>
            </a:r>
            <a:r>
              <a:rPr lang="en-US" sz="1200" dirty="0" smtClean="0"/>
              <a:t> </a:t>
            </a:r>
            <a:r>
              <a:rPr lang="en-US" sz="1200" dirty="0" err="1" smtClean="0"/>
              <a:t>किया</a:t>
            </a:r>
            <a:r>
              <a:rPr lang="en-US" sz="1200" dirty="0" smtClean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876" y="3007280"/>
            <a:ext cx="5714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रीढ</a:t>
            </a:r>
            <a:r>
              <a:rPr lang="en-US" sz="1600" dirty="0"/>
              <a:t>़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हड्डी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समानांतर</a:t>
            </a:r>
            <a:r>
              <a:rPr lang="en-US" sz="1600" dirty="0"/>
              <a:t> </a:t>
            </a:r>
            <a:r>
              <a:rPr lang="en-US" sz="1600" dirty="0" err="1"/>
              <a:t>मांसपेशियों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वर्जिश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, </a:t>
            </a:r>
            <a:r>
              <a:rPr lang="en-US" sz="1600" dirty="0" err="1"/>
              <a:t>लंबाई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लेटें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पेट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नीचे</a:t>
            </a:r>
            <a:r>
              <a:rPr lang="en-US" sz="1600" dirty="0"/>
              <a:t> </a:t>
            </a:r>
            <a:r>
              <a:rPr lang="en-US" sz="1600" dirty="0" err="1"/>
              <a:t>फर्श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तकिया</a:t>
            </a:r>
            <a:r>
              <a:rPr lang="en-US" sz="1600" dirty="0"/>
              <a:t> </a:t>
            </a:r>
            <a:r>
              <a:rPr lang="en-US" sz="1600" dirty="0" err="1"/>
              <a:t>रखें</a:t>
            </a:r>
            <a:r>
              <a:rPr lang="en-US" sz="1600" dirty="0"/>
              <a:t> </a:t>
            </a:r>
            <a:r>
              <a:rPr lang="en-US" sz="1600" dirty="0" err="1"/>
              <a:t>ताकि</a:t>
            </a:r>
            <a:r>
              <a:rPr lang="en-US" sz="1600" dirty="0"/>
              <a:t> </a:t>
            </a:r>
            <a:r>
              <a:rPr lang="en-US" sz="1600" dirty="0" err="1"/>
              <a:t>रीढ</a:t>
            </a:r>
            <a:r>
              <a:rPr lang="en-US" sz="1600" dirty="0"/>
              <a:t>़ </a:t>
            </a:r>
            <a:r>
              <a:rPr lang="en-US" sz="1600" dirty="0" err="1"/>
              <a:t>सीधी</a:t>
            </a:r>
            <a:r>
              <a:rPr lang="en-US" sz="1600" dirty="0"/>
              <a:t> </a:t>
            </a:r>
            <a:r>
              <a:rPr lang="en-US" sz="1600" dirty="0" err="1"/>
              <a:t>रहे</a:t>
            </a:r>
            <a:r>
              <a:rPr lang="en-US" sz="1600" dirty="0"/>
              <a:t> (*)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48" y="4964906"/>
            <a:ext cx="2322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अन्य</a:t>
            </a:r>
            <a:r>
              <a:rPr lang="en-US" sz="1200" dirty="0"/>
              <a:t> </a:t>
            </a:r>
            <a:r>
              <a:rPr lang="en-US" sz="1200" dirty="0" err="1"/>
              <a:t>व्यायामों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 smtClean="0"/>
              <a:t>लिए</a:t>
            </a:r>
            <a:r>
              <a:rPr lang="en-US" sz="1200" dirty="0" smtClean="0"/>
              <a:t> </a:t>
            </a:r>
            <a:r>
              <a:rPr lang="en-US" sz="1200" dirty="0" err="1"/>
              <a:t>सहायक</a:t>
            </a:r>
            <a:r>
              <a:rPr lang="en-US" sz="1200" dirty="0"/>
              <a:t> </a:t>
            </a:r>
            <a:r>
              <a:rPr lang="en-US" sz="1200" dirty="0" err="1"/>
              <a:t>साधनों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आवश्यकता</a:t>
            </a:r>
            <a:r>
              <a:rPr lang="en-US" sz="1200" dirty="0"/>
              <a:t> </a:t>
            </a:r>
            <a:r>
              <a:rPr lang="en-US" sz="1200" dirty="0" err="1"/>
              <a:t>पड़ेगी</a:t>
            </a:r>
            <a:r>
              <a:rPr lang="en-US" sz="12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6527" y="5498306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115" y="6412706"/>
            <a:ext cx="1160360" cy="536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बैठे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675" y="6995755"/>
            <a:ext cx="3217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अंतिम</a:t>
            </a:r>
            <a:r>
              <a:rPr lang="en-US" sz="1400" dirty="0"/>
              <a:t> </a:t>
            </a:r>
            <a:r>
              <a:rPr lang="en-US" sz="1400" dirty="0" err="1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कुर्सी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किनार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बैठें</a:t>
            </a:r>
            <a:r>
              <a:rPr lang="en-US" sz="1400" dirty="0"/>
              <a:t>. </a:t>
            </a:r>
            <a:r>
              <a:rPr lang="en-US" sz="1400" dirty="0" err="1"/>
              <a:t>पैर</a:t>
            </a:r>
            <a:r>
              <a:rPr lang="en-US" sz="1400" dirty="0"/>
              <a:t> </a:t>
            </a:r>
            <a:r>
              <a:rPr lang="en-US" sz="1400" dirty="0" err="1"/>
              <a:t>ज़मीन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सपाट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,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पीछे</a:t>
            </a:r>
            <a:r>
              <a:rPr lang="en-US" sz="1400" dirty="0"/>
              <a:t> </a:t>
            </a:r>
            <a:r>
              <a:rPr lang="en-US" sz="1400" dirty="0" err="1"/>
              <a:t>झुकाएं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कुर्सी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टेक</a:t>
            </a:r>
            <a:r>
              <a:rPr lang="en-US" sz="1400" dirty="0"/>
              <a:t> </a:t>
            </a:r>
            <a:r>
              <a:rPr lang="hi-IN" sz="1400" dirty="0" smtClean="0"/>
              <a:t>आने</a:t>
            </a:r>
            <a:r>
              <a:rPr lang="en-US" sz="1400" dirty="0" smtClean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रुक</a:t>
            </a:r>
            <a:r>
              <a:rPr lang="en-US" sz="1400" dirty="0"/>
              <a:t> </a:t>
            </a:r>
            <a:r>
              <a:rPr lang="en-US" sz="1400" dirty="0" err="1"/>
              <a:t>जाएँ</a:t>
            </a:r>
            <a:r>
              <a:rPr lang="en-US" sz="1400" dirty="0"/>
              <a:t>.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सांस</a:t>
            </a:r>
            <a:r>
              <a:rPr lang="en-US" sz="1400" dirty="0"/>
              <a:t> </a:t>
            </a:r>
            <a:r>
              <a:rPr lang="en-US" sz="1400" dirty="0" err="1"/>
              <a:t>छोड़ें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पेट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अंदर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ओर</a:t>
            </a:r>
            <a:r>
              <a:rPr lang="en-US" sz="1400" dirty="0"/>
              <a:t> </a:t>
            </a:r>
            <a:r>
              <a:rPr lang="en-US" sz="1400" dirty="0" err="1"/>
              <a:t>खींचें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3200" y="4920179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1400" dirty="0" smtClean="0"/>
              <a:t>कुर्सी</a:t>
            </a:r>
            <a:r>
              <a:rPr lang="en-US" sz="1400" dirty="0" smtClean="0"/>
              <a:t> </a:t>
            </a:r>
            <a:r>
              <a:rPr lang="hi-IN" sz="1400" dirty="0" smtClean="0"/>
              <a:t>के</a:t>
            </a:r>
            <a:r>
              <a:rPr lang="en-US" sz="1400" dirty="0" smtClean="0"/>
              <a:t> </a:t>
            </a:r>
            <a:r>
              <a:rPr lang="hi-IN" sz="1400" dirty="0" smtClean="0"/>
              <a:t>हत्थों</a:t>
            </a:r>
            <a:r>
              <a:rPr lang="en-US" sz="1400" dirty="0" smtClean="0"/>
              <a:t> </a:t>
            </a:r>
            <a:r>
              <a:rPr lang="hi-IN" sz="1400" dirty="0" smtClean="0"/>
              <a:t>को</a:t>
            </a:r>
            <a:r>
              <a:rPr lang="en-US" sz="1400" dirty="0" smtClean="0"/>
              <a:t> </a:t>
            </a:r>
            <a:r>
              <a:rPr lang="hi-IN" sz="1400" dirty="0" smtClean="0"/>
              <a:t>पकड़कर</a:t>
            </a:r>
            <a:r>
              <a:rPr lang="en-US" sz="1400" dirty="0" smtClean="0"/>
              <a:t> </a:t>
            </a:r>
            <a:r>
              <a:rPr lang="hi-IN" sz="1400" dirty="0" smtClean="0"/>
              <a:t>अपने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hi-IN" sz="1400" dirty="0" smtClean="0"/>
              <a:t>शरीर</a:t>
            </a:r>
            <a:r>
              <a:rPr lang="en-US" sz="1400" dirty="0" smtClean="0"/>
              <a:t> </a:t>
            </a:r>
            <a:r>
              <a:rPr lang="hi-IN" sz="1400" dirty="0" smtClean="0"/>
              <a:t>को</a:t>
            </a:r>
            <a:r>
              <a:rPr lang="en-US" sz="1400" dirty="0" smtClean="0"/>
              <a:t> </a:t>
            </a:r>
            <a:r>
              <a:rPr lang="hi-IN" sz="1400" dirty="0" smtClean="0"/>
              <a:t>नितम्बों</a:t>
            </a:r>
            <a:r>
              <a:rPr lang="en-US" sz="1400" dirty="0" smtClean="0"/>
              <a:t> </a:t>
            </a:r>
            <a:r>
              <a:rPr lang="hi-IN" sz="1400" dirty="0" smtClean="0"/>
              <a:t>की</a:t>
            </a:r>
            <a:r>
              <a:rPr lang="en-US" sz="1400" dirty="0" smtClean="0"/>
              <a:t> </a:t>
            </a:r>
            <a:r>
              <a:rPr lang="hi-IN" sz="1400" dirty="0" smtClean="0"/>
              <a:t>मदद</a:t>
            </a:r>
            <a:r>
              <a:rPr lang="en-US" sz="1400" dirty="0" smtClean="0"/>
              <a:t> </a:t>
            </a:r>
            <a:r>
              <a:rPr lang="hi-IN" sz="1400" dirty="0" smtClean="0"/>
              <a:t>से</a:t>
            </a:r>
            <a:r>
              <a:rPr lang="en-US" sz="1400" dirty="0" smtClean="0"/>
              <a:t> </a:t>
            </a:r>
            <a:r>
              <a:rPr lang="hi-IN" sz="1400" dirty="0" smtClean="0"/>
              <a:t>घुमाएं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9225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JPP - SPONDYLOSCOPE - ALL\sv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7550" y="5803106"/>
            <a:ext cx="2766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यांत्रिक</a:t>
            </a:r>
            <a:r>
              <a:rPr lang="en-US" sz="1400" dirty="0" smtClean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क्षतिग्रस्त</a:t>
            </a:r>
            <a:r>
              <a:rPr lang="en-US" sz="1400" dirty="0"/>
              <a:t> </a:t>
            </a:r>
            <a:r>
              <a:rPr lang="en-US" sz="1400" dirty="0" err="1"/>
              <a:t>होने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धीमे-धीमे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दैनिक</a:t>
            </a:r>
            <a:r>
              <a:rPr lang="en-US" sz="1400" dirty="0"/>
              <a:t> </a:t>
            </a:r>
            <a:r>
              <a:rPr lang="en-US" sz="1400" dirty="0" err="1"/>
              <a:t>जीवन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परिणामों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मद्देनज़र</a:t>
            </a:r>
            <a:r>
              <a:rPr lang="en-US" sz="1400" dirty="0"/>
              <a:t> </a:t>
            </a:r>
            <a:r>
              <a:rPr lang="en-US" sz="1400" dirty="0" err="1"/>
              <a:t>रखना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750" y="132811"/>
            <a:ext cx="1268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हफ़्तों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066" y="621506"/>
            <a:ext cx="1002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स्विमिंग</a:t>
            </a:r>
            <a:r>
              <a:rPr lang="en-US" sz="1400" dirty="0"/>
              <a:t> </a:t>
            </a:r>
            <a:r>
              <a:rPr lang="en-US" sz="1400" dirty="0" err="1"/>
              <a:t>पूल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505075" y="545306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डिस्क</a:t>
            </a:r>
            <a:r>
              <a:rPr lang="en-US" sz="1200" dirty="0" smtClean="0"/>
              <a:t> </a:t>
            </a:r>
            <a:r>
              <a:rPr lang="en-US" sz="1200" dirty="0" err="1" smtClean="0"/>
              <a:t>वापस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स्थान</a:t>
            </a:r>
            <a:r>
              <a:rPr lang="en-US" sz="1200" dirty="0" smtClean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ला</a:t>
            </a:r>
            <a:r>
              <a:rPr lang="en-US" sz="1200" dirty="0"/>
              <a:t> </a:t>
            </a:r>
            <a:r>
              <a:rPr lang="en-US" sz="1200" dirty="0" err="1"/>
              <a:t>पाया</a:t>
            </a:r>
            <a:r>
              <a:rPr lang="en-US" sz="1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7675" y="440588"/>
            <a:ext cx="1600200" cy="46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मेरी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अच्छी</a:t>
            </a:r>
            <a:r>
              <a:rPr lang="en-US" sz="1200" dirty="0"/>
              <a:t> </a:t>
            </a:r>
            <a:r>
              <a:rPr lang="en-US" sz="1200" dirty="0" err="1" smtClean="0"/>
              <a:t>मांसपेशियों</a:t>
            </a:r>
            <a:r>
              <a:rPr lang="en-US" sz="1200" dirty="0"/>
              <a:t> </a:t>
            </a:r>
            <a:r>
              <a:rPr lang="en-US" sz="1200" dirty="0" err="1" smtClean="0"/>
              <a:t>वाली</a:t>
            </a:r>
            <a:r>
              <a:rPr lang="en-US" sz="1200" dirty="0" smtClean="0"/>
              <a:t> </a:t>
            </a:r>
            <a:r>
              <a:rPr lang="en-US" sz="1200" dirty="0" err="1"/>
              <a:t>पेटी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8275" y="2612886"/>
            <a:ext cx="163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चलो</a:t>
            </a:r>
            <a:r>
              <a:rPr lang="en-US" sz="1400" dirty="0"/>
              <a:t>, </a:t>
            </a:r>
            <a:r>
              <a:rPr lang="en-US" sz="1400" dirty="0" err="1"/>
              <a:t>इसी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जीवन</a:t>
            </a:r>
            <a:r>
              <a:rPr lang="en-US" sz="1400" dirty="0"/>
              <a:t> </a:t>
            </a:r>
            <a:r>
              <a:rPr lang="en-US" sz="1400" dirty="0" err="1"/>
              <a:t>ज़ारी</a:t>
            </a:r>
            <a:r>
              <a:rPr lang="en-US" sz="1400" dirty="0"/>
              <a:t> </a:t>
            </a:r>
            <a:r>
              <a:rPr lang="hi-IN" sz="1400" dirty="0" smtClean="0"/>
              <a:t>रखता</a:t>
            </a:r>
            <a:r>
              <a:rPr lang="en-US" sz="1400" dirty="0" smtClean="0"/>
              <a:t> </a:t>
            </a:r>
            <a:r>
              <a:rPr lang="hi-IN" sz="1400" dirty="0" smtClean="0"/>
              <a:t>हूँ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54108" y="5955506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जैसा</a:t>
            </a:r>
            <a:r>
              <a:rPr lang="en-US" sz="1400" dirty="0" smtClean="0"/>
              <a:t> </a:t>
            </a:r>
            <a:r>
              <a:rPr lang="en-US" sz="1400" dirty="0" err="1"/>
              <a:t>अच्छे</a:t>
            </a:r>
            <a:r>
              <a:rPr lang="en-US" sz="1400" dirty="0"/>
              <a:t> </a:t>
            </a:r>
            <a:r>
              <a:rPr lang="en-US" sz="1400" dirty="0" err="1"/>
              <a:t>पुराने</a:t>
            </a:r>
            <a:r>
              <a:rPr lang="en-US" sz="1400" dirty="0"/>
              <a:t> </a:t>
            </a:r>
            <a:r>
              <a:rPr lang="en-US" sz="1400" dirty="0" err="1"/>
              <a:t>दिनों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 smtClean="0"/>
              <a:t>था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66750" y="6641306"/>
            <a:ext cx="1594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दो</a:t>
            </a:r>
            <a:r>
              <a:rPr lang="en-US" sz="1400" dirty="0" smtClean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तीन</a:t>
            </a:r>
            <a:r>
              <a:rPr lang="en-US" sz="1400" dirty="0" smtClean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, </a:t>
            </a:r>
            <a:r>
              <a:rPr lang="en-US" sz="1400" dirty="0" err="1" smtClean="0"/>
              <a:t>चार</a:t>
            </a:r>
            <a:r>
              <a:rPr lang="en-US" sz="1400" dirty="0" smtClean="0"/>
              <a:t>….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3474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JPP - SPONDYLOSCOPE - ALL\sv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6" y="0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1675" y="290512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कमर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दर्द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को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रोकना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8275" y="8165306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smtClean="0"/>
              <a:t>250-</a:t>
            </a:r>
            <a:r>
              <a:rPr lang="en-US" sz="1400" dirty="0" err="1" smtClean="0"/>
              <a:t>किलोग्राम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25429" y="1078706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सिर</a:t>
            </a:r>
            <a:r>
              <a:rPr lang="en-US" sz="1600" dirty="0"/>
              <a:t>, </a:t>
            </a:r>
            <a:r>
              <a:rPr lang="en-US" sz="1600" dirty="0" err="1"/>
              <a:t>धड</a:t>
            </a:r>
            <a:r>
              <a:rPr lang="en-US" sz="1600" dirty="0"/>
              <a:t>़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भुजाओं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समूह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गुरुत्वाकर्षण</a:t>
            </a:r>
            <a:r>
              <a:rPr lang="en-US" sz="1600" dirty="0" smtClean="0"/>
              <a:t> </a:t>
            </a: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केंद्र</a:t>
            </a:r>
            <a:r>
              <a:rPr lang="en-US" sz="1600" dirty="0"/>
              <a:t> </a:t>
            </a:r>
            <a:r>
              <a:rPr lang="en-US" sz="1600" dirty="0" err="1"/>
              <a:t>कमर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अग्रभाग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4676" y="2880955"/>
            <a:ext cx="259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धड</a:t>
            </a:r>
            <a:r>
              <a:rPr lang="en-US" sz="1400" dirty="0"/>
              <a:t>़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रखकर</a:t>
            </a:r>
            <a:r>
              <a:rPr lang="en-US" sz="1400" dirty="0"/>
              <a:t> 10-</a:t>
            </a:r>
            <a:r>
              <a:rPr lang="en-US" sz="1400" dirty="0" err="1"/>
              <a:t>किलोग्राम</a:t>
            </a:r>
            <a:r>
              <a:rPr lang="en-US" sz="1400" dirty="0"/>
              <a:t> </a:t>
            </a:r>
            <a:r>
              <a:rPr lang="en-US" sz="1400" dirty="0" err="1"/>
              <a:t>वजन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चीज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उठाते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,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लंबाई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140-</a:t>
            </a:r>
            <a:r>
              <a:rPr lang="en-US" sz="1400" dirty="0" err="1"/>
              <a:t>किलोग्राम</a:t>
            </a:r>
            <a:r>
              <a:rPr lang="en-US" sz="1400" dirty="0"/>
              <a:t> </a:t>
            </a:r>
            <a:r>
              <a:rPr lang="en-US" sz="1400" dirty="0" err="1"/>
              <a:t>बल</a:t>
            </a:r>
            <a:r>
              <a:rPr lang="en-US" sz="1400" dirty="0"/>
              <a:t> </a:t>
            </a:r>
            <a:r>
              <a:rPr lang="en-US" sz="1400" dirty="0" err="1"/>
              <a:t>विकसित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2675" y="5803106"/>
            <a:ext cx="2179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उसी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बाहों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आगे</a:t>
            </a:r>
            <a:r>
              <a:rPr lang="en-US" sz="1400" dirty="0"/>
              <a:t> </a:t>
            </a:r>
            <a:r>
              <a:rPr lang="en-US" sz="1400" dirty="0" err="1"/>
              <a:t>बढ़ा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250-</a:t>
            </a:r>
            <a:r>
              <a:rPr lang="en-US" sz="1400" dirty="0" err="1"/>
              <a:t>किलोग्राम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जरूरत</a:t>
            </a:r>
            <a:r>
              <a:rPr lang="en-US" sz="1400" dirty="0"/>
              <a:t> </a:t>
            </a:r>
            <a:r>
              <a:rPr lang="en-US" sz="1400" dirty="0" err="1"/>
              <a:t>पड़ती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न्यूक्लियस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500-</a:t>
            </a:r>
            <a:r>
              <a:rPr lang="en-US" sz="1400" dirty="0" err="1"/>
              <a:t>किलोग्राम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पड़ता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8475" y="7555706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500-</a:t>
            </a:r>
            <a:r>
              <a:rPr lang="en-US" sz="1400" dirty="0" err="1"/>
              <a:t>किलोग्राम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7011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" y="11906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0178" name="Picture 2" descr="C:\Users\HP\Desktop\JPP - SPONDYLOSCOPE - ALL\sv4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" y="0"/>
            <a:ext cx="6838951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29675" y="2602706"/>
            <a:ext cx="34194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275" y="240506"/>
            <a:ext cx="4983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तो</a:t>
            </a:r>
            <a:r>
              <a:rPr lang="en-US" dirty="0"/>
              <a:t> </a:t>
            </a:r>
            <a:r>
              <a:rPr lang="en-US" dirty="0" err="1"/>
              <a:t>कुछ</a:t>
            </a:r>
            <a:r>
              <a:rPr lang="en-US" dirty="0"/>
              <a:t> </a:t>
            </a:r>
            <a:r>
              <a:rPr lang="en-US" dirty="0" err="1"/>
              <a:t>तरह</a:t>
            </a:r>
            <a:r>
              <a:rPr lang="en-US" dirty="0"/>
              <a:t> </a:t>
            </a:r>
            <a:r>
              <a:rPr lang="en-US" dirty="0" err="1"/>
              <a:t>की</a:t>
            </a:r>
            <a:r>
              <a:rPr lang="en-US" dirty="0"/>
              <a:t> </a:t>
            </a:r>
            <a:r>
              <a:rPr lang="en-US" dirty="0" err="1"/>
              <a:t>गतियों</a:t>
            </a:r>
            <a:r>
              <a:rPr lang="en-US" dirty="0"/>
              <a:t> (</a:t>
            </a:r>
            <a:r>
              <a:rPr lang="en-US" dirty="0" err="1"/>
              <a:t>मूवमेंट्स</a:t>
            </a:r>
            <a:r>
              <a:rPr lang="en-US" dirty="0"/>
              <a:t>) </a:t>
            </a:r>
            <a:r>
              <a:rPr lang="en-US" dirty="0" err="1"/>
              <a:t>पर</a:t>
            </a:r>
            <a:r>
              <a:rPr lang="en-US" dirty="0"/>
              <a:t> </a:t>
            </a:r>
            <a:r>
              <a:rPr lang="en-US" dirty="0" err="1"/>
              <a:t>पाबंदी</a:t>
            </a:r>
            <a:r>
              <a:rPr lang="en-US" dirty="0"/>
              <a:t> </a:t>
            </a:r>
            <a:r>
              <a:rPr lang="en-US" dirty="0" err="1"/>
              <a:t>है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75" y="3064371"/>
            <a:ext cx="1321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वॉशबेसिन</a:t>
            </a:r>
            <a:r>
              <a:rPr lang="en-US" sz="14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5275" y="3064370"/>
            <a:ext cx="1391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...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137" y="3669506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भार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पैरों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बलबूते</a:t>
            </a:r>
            <a:r>
              <a:rPr lang="en-US" sz="1400" dirty="0"/>
              <a:t> </a:t>
            </a:r>
            <a:r>
              <a:rPr lang="hi-IN" sz="1400" dirty="0"/>
              <a:t>ही</a:t>
            </a:r>
            <a:r>
              <a:rPr lang="en-US" sz="1400" dirty="0" smtClean="0"/>
              <a:t> </a:t>
            </a:r>
            <a:r>
              <a:rPr lang="en-US" sz="1400" dirty="0" err="1"/>
              <a:t>उठाएं</a:t>
            </a:r>
            <a:r>
              <a:rPr lang="en-US" sz="1400" dirty="0"/>
              <a:t>, </a:t>
            </a:r>
            <a:r>
              <a:rPr lang="en-US" sz="1400" dirty="0" err="1"/>
              <a:t>रीढ़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ज़ोर</a:t>
            </a:r>
            <a:r>
              <a:rPr lang="en-US" sz="1400" dirty="0"/>
              <a:t> </a:t>
            </a:r>
            <a:r>
              <a:rPr lang="en-US" sz="1400" dirty="0" err="1"/>
              <a:t>लगाकर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 </a:t>
            </a:r>
          </a:p>
          <a:p>
            <a:pPr algn="ctr"/>
            <a:r>
              <a:rPr lang="en-US" sz="1400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9843" y="8317705"/>
            <a:ext cx="1991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हाई</a:t>
            </a:r>
            <a:r>
              <a:rPr lang="en-US" sz="1600" dirty="0"/>
              <a:t> </a:t>
            </a:r>
            <a:r>
              <a:rPr lang="en-US" sz="1600" dirty="0" err="1"/>
              <a:t>हील्स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जूतों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मेरुदंड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वक्र</a:t>
            </a:r>
            <a:r>
              <a:rPr lang="en-US" sz="1600" dirty="0"/>
              <a:t> </a:t>
            </a:r>
            <a:r>
              <a:rPr lang="en-US" sz="1600" dirty="0" err="1"/>
              <a:t>बढ़ता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4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JPP - SPONDYLOSCOPE - ALL\sv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2075" y="8851106"/>
            <a:ext cx="4757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तीसरा</a:t>
            </a:r>
            <a:r>
              <a:rPr lang="en-US" sz="1400" dirty="0" smtClean="0"/>
              <a:t> </a:t>
            </a:r>
            <a:r>
              <a:rPr lang="en-US" sz="1400" dirty="0" err="1"/>
              <a:t>घुमाव</a:t>
            </a:r>
            <a:r>
              <a:rPr lang="en-US" sz="1400" dirty="0"/>
              <a:t>, </a:t>
            </a:r>
            <a:r>
              <a:rPr lang="en-US" sz="1400" dirty="0" err="1"/>
              <a:t>बांह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कलाई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4" y="469106"/>
            <a:ext cx="29718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घिसने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बचाने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सिरों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कार्टिलेज</a:t>
            </a:r>
            <a:r>
              <a:rPr lang="en-US" sz="1400" dirty="0"/>
              <a:t> (</a:t>
            </a:r>
            <a:r>
              <a:rPr lang="en-US" sz="1400" dirty="0" err="1"/>
              <a:t>उपास्थि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ढंकते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अन्य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कोशिकाओं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बनता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तैलीय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श्लेष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hi-IN" sz="1400" dirty="0"/>
              <a:t>साईनोविआ</a:t>
            </a:r>
            <a:r>
              <a:rPr lang="en-US" sz="1400" dirty="0" smtClean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घिरा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- </a:t>
            </a:r>
            <a:r>
              <a:rPr lang="en-US" sz="1400" dirty="0" err="1"/>
              <a:t>श्लेष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कैप्सूल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बंद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लीक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कैप्सूल</a:t>
            </a:r>
            <a:r>
              <a:rPr lang="en-US" sz="1400" dirty="0"/>
              <a:t> </a:t>
            </a:r>
            <a:r>
              <a:rPr lang="en-US" sz="1400" dirty="0" err="1"/>
              <a:t>अस्थि-बंधन</a:t>
            </a:r>
            <a:r>
              <a:rPr lang="en-US" sz="1400" dirty="0"/>
              <a:t> (</a:t>
            </a:r>
            <a:r>
              <a:rPr lang="en-US" sz="1400" dirty="0" err="1"/>
              <a:t>लिगामेंट्स</a:t>
            </a:r>
            <a:r>
              <a:rPr lang="en-US" sz="1400" dirty="0"/>
              <a:t>)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जुड़ा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कार्टिलेज</a:t>
            </a:r>
            <a:r>
              <a:rPr lang="en-US" sz="1400" dirty="0"/>
              <a:t> </a:t>
            </a:r>
            <a:r>
              <a:rPr lang="en-US" sz="1400" dirty="0" err="1"/>
              <a:t>संवहक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इम्बाइबेशन</a:t>
            </a:r>
            <a:r>
              <a:rPr lang="en-US" sz="1400" dirty="0"/>
              <a:t> (IMBIBITION)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पोषित</a:t>
            </a:r>
            <a:r>
              <a:rPr lang="en-US" sz="1400" dirty="0" smtClean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9071" y="587752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चमत्कार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1121" y="1002506"/>
            <a:ext cx="2270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/>
              <a:t>साईनोविआ</a:t>
            </a:r>
            <a:r>
              <a:rPr lang="en-US" sz="1200" dirty="0" smtClean="0"/>
              <a:t>, </a:t>
            </a:r>
            <a:r>
              <a:rPr lang="en-US" sz="1200" dirty="0" err="1"/>
              <a:t>कार्टिलेज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को</a:t>
            </a:r>
            <a:r>
              <a:rPr lang="en-US" sz="1200" dirty="0" smtClean="0"/>
              <a:t> </a:t>
            </a:r>
            <a:r>
              <a:rPr lang="en-US" sz="1200" dirty="0" err="1"/>
              <a:t>चिकनाई</a:t>
            </a:r>
            <a:r>
              <a:rPr lang="en-US" sz="1200" dirty="0"/>
              <a:t> </a:t>
            </a:r>
            <a:r>
              <a:rPr lang="en-US" sz="1200" dirty="0" err="1"/>
              <a:t>देती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75" y="1837729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बंद</a:t>
            </a:r>
            <a:r>
              <a:rPr lang="en-US" sz="1400" dirty="0"/>
              <a:t> </a:t>
            </a:r>
            <a:r>
              <a:rPr lang="en-US" sz="1400" dirty="0" err="1"/>
              <a:t>कैप्सूल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75092" y="2231886"/>
            <a:ext cx="2182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इम्बाइबेशन</a:t>
            </a:r>
            <a:r>
              <a:rPr lang="en-US" sz="1400" dirty="0"/>
              <a:t> </a:t>
            </a:r>
            <a:r>
              <a:rPr lang="en-US" sz="1400" dirty="0" err="1"/>
              <a:t>प्रक्रिया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काम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875" y="3235642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सरल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: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 </a:t>
            </a:r>
            <a:r>
              <a:rPr lang="en-US" sz="1400" dirty="0" err="1"/>
              <a:t>पैरों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वजन</a:t>
            </a:r>
            <a:r>
              <a:rPr lang="en-US" sz="1400" dirty="0"/>
              <a:t> </a:t>
            </a:r>
            <a:r>
              <a:rPr lang="en-US" sz="1400" dirty="0" err="1"/>
              <a:t>डालता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कार्टिलेज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hi-IN" sz="1400" dirty="0"/>
              <a:t>साईनोविआ</a:t>
            </a:r>
            <a:r>
              <a:rPr lang="en-US" sz="1400" dirty="0" smtClean="0"/>
              <a:t> </a:t>
            </a:r>
            <a:r>
              <a:rPr lang="en-US" sz="1400" dirty="0" err="1"/>
              <a:t>तरल</a:t>
            </a:r>
            <a:r>
              <a:rPr lang="en-US" sz="1400" dirty="0"/>
              <a:t> </a:t>
            </a:r>
            <a:r>
              <a:rPr lang="en-US" sz="1400" dirty="0" err="1"/>
              <a:t>फैला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6460" y="3143309"/>
            <a:ext cx="2540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 </a:t>
            </a:r>
            <a:r>
              <a:rPr lang="en-US" sz="1400" dirty="0" err="1"/>
              <a:t>आराम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सोता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कार्टिलेज</a:t>
            </a:r>
            <a:r>
              <a:rPr lang="en-US" sz="1400" dirty="0"/>
              <a:t>, </a:t>
            </a:r>
            <a:r>
              <a:rPr lang="en-US" sz="1400" dirty="0" err="1"/>
              <a:t>चिकनाई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निकालती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पोषण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आदान-प्रदान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76" y="5616097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सिरे</a:t>
            </a:r>
            <a:r>
              <a:rPr lang="en-US" sz="1400" dirty="0"/>
              <a:t>, </a:t>
            </a:r>
            <a:r>
              <a:rPr lang="en-US" sz="1400" dirty="0" err="1"/>
              <a:t>दूसरी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ग्रहण-स्थान</a:t>
            </a:r>
            <a:r>
              <a:rPr lang="en-US" sz="1400" dirty="0"/>
              <a:t> </a:t>
            </a:r>
            <a:r>
              <a:rPr lang="en-US" sz="1400" dirty="0" err="1"/>
              <a:t>बनते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दृढ़ता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बढ़ती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उनका</a:t>
            </a:r>
            <a:r>
              <a:rPr lang="en-US" sz="1400" dirty="0"/>
              <a:t> </a:t>
            </a:r>
            <a:r>
              <a:rPr lang="en-US" sz="1400" dirty="0" err="1"/>
              <a:t>मूवमेंट</a:t>
            </a:r>
            <a:r>
              <a:rPr lang="en-US" sz="1400" dirty="0"/>
              <a:t> (</a:t>
            </a:r>
            <a:r>
              <a:rPr lang="en-US" sz="1400" dirty="0" err="1"/>
              <a:t>गतिशीलता</a:t>
            </a:r>
            <a:r>
              <a:rPr lang="en-US" sz="1400" dirty="0"/>
              <a:t>) </a:t>
            </a:r>
            <a:r>
              <a:rPr lang="en-US" sz="1400" dirty="0" err="1" smtClean="0"/>
              <a:t>सीमित</a:t>
            </a:r>
            <a:r>
              <a:rPr lang="en-US" sz="1400" dirty="0" smtClean="0"/>
              <a:t> </a:t>
            </a:r>
            <a:r>
              <a:rPr lang="hi-IN" sz="1400" dirty="0" smtClean="0"/>
              <a:t>होता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फीमर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6797" y="6230273"/>
            <a:ext cx="3546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अन्य</a:t>
            </a:r>
            <a:r>
              <a:rPr lang="en-US" sz="1400" dirty="0"/>
              <a:t> </a:t>
            </a:r>
            <a:r>
              <a:rPr lang="en-US" sz="1400" dirty="0" err="1"/>
              <a:t>मामलों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स्वतंत्रता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 - </a:t>
            </a:r>
            <a:r>
              <a:rPr lang="en-US" sz="1400" dirty="0" err="1"/>
              <a:t>कलाई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2, </a:t>
            </a:r>
            <a:r>
              <a:rPr lang="en-US" sz="1400" dirty="0" err="1"/>
              <a:t>कोहनी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1.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96747" y="6576774"/>
            <a:ext cx="1043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कोहनी</a:t>
            </a:r>
            <a:r>
              <a:rPr lang="en-US" sz="1400" dirty="0"/>
              <a:t> : </a:t>
            </a:r>
            <a:r>
              <a:rPr lang="en-US" sz="1400" dirty="0" err="1"/>
              <a:t>स्वतंत्रता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1 </a:t>
            </a:r>
            <a:r>
              <a:rPr lang="en-US" sz="1400" dirty="0" err="1"/>
              <a:t>डिग्री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14675" y="7870686"/>
            <a:ext cx="144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कलाई</a:t>
            </a:r>
            <a:r>
              <a:rPr lang="en-US" sz="1400" dirty="0"/>
              <a:t> : </a:t>
            </a:r>
            <a:r>
              <a:rPr lang="en-US" sz="1400" dirty="0" err="1"/>
              <a:t>स्वतंत्रता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2 </a:t>
            </a:r>
            <a:r>
              <a:rPr lang="en-US" sz="1400" dirty="0" err="1"/>
              <a:t>डिग्री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6149" y="8317706"/>
            <a:ext cx="1295926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फेमुर</a:t>
            </a:r>
            <a:r>
              <a:rPr lang="en-US" sz="1400" dirty="0"/>
              <a:t> : 3 </a:t>
            </a:r>
            <a:r>
              <a:rPr lang="en-US" sz="1400" dirty="0" err="1"/>
              <a:t>डिग्री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स्वतंत्रता</a:t>
            </a:r>
            <a:endParaRPr lang="en-US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02" name="Picture 2" descr="C:\Users\HP\Desktop\JPP - SPONDYLOSCOPE - ALL\sv5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4" y="0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3475" y="1366152"/>
            <a:ext cx="3419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28675" y="842962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हम्म</a:t>
            </a:r>
            <a:r>
              <a:rPr lang="en-US" sz="14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9874" y="823555"/>
            <a:ext cx="31242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संरचनात्मक</a:t>
            </a:r>
            <a:r>
              <a:rPr lang="en-US" sz="1400" dirty="0"/>
              <a:t> </a:t>
            </a:r>
            <a:r>
              <a:rPr lang="en-US" sz="1400" dirty="0" err="1"/>
              <a:t>कमजोरियां</a:t>
            </a:r>
            <a:r>
              <a:rPr lang="en-US" sz="1400" dirty="0"/>
              <a:t> </a:t>
            </a:r>
            <a:r>
              <a:rPr lang="hi-IN" sz="1400" dirty="0"/>
              <a:t>ज़रूर </a:t>
            </a:r>
            <a:r>
              <a:rPr lang="en-US" sz="1400" dirty="0" err="1" smtClean="0"/>
              <a:t>हैं</a:t>
            </a:r>
            <a:r>
              <a:rPr lang="en-US" sz="1400" dirty="0" smtClean="0"/>
              <a:t> </a:t>
            </a:r>
            <a:r>
              <a:rPr lang="en-US" sz="1400" dirty="0" err="1"/>
              <a:t>जिन्हें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स्वीकार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याद</a:t>
            </a:r>
            <a:r>
              <a:rPr lang="en-US" sz="1400" dirty="0"/>
              <a:t> </a:t>
            </a:r>
            <a:r>
              <a:rPr lang="en-US" sz="1400" dirty="0" err="1"/>
              <a:t>रखें</a:t>
            </a:r>
            <a:r>
              <a:rPr lang="en-US" sz="1400" dirty="0"/>
              <a:t>, </a:t>
            </a:r>
            <a:r>
              <a:rPr lang="en-US" sz="1400" dirty="0" err="1"/>
              <a:t>मूल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 smtClean="0"/>
              <a:t>कि</a:t>
            </a:r>
            <a:r>
              <a:rPr lang="en-US" sz="1400" dirty="0"/>
              <a:t> </a:t>
            </a:r>
            <a:r>
              <a:rPr lang="en-US" sz="1400" dirty="0" err="1" smtClean="0"/>
              <a:t>आदमी</a:t>
            </a:r>
            <a:r>
              <a:rPr lang="en-US" sz="1400" dirty="0" smtClean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चीजों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कोशिश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जिसके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डिज़ाइन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475" y="2450306"/>
            <a:ext cx="34194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i-IN" sz="1400" dirty="0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 smtClean="0"/>
              <a:t>किसने</a:t>
            </a:r>
            <a:r>
              <a:rPr lang="en-US" sz="1400" dirty="0" smtClean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मूर्ख</a:t>
            </a:r>
            <a:r>
              <a:rPr lang="en-US" sz="1400" dirty="0"/>
              <a:t> </a:t>
            </a:r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विशाल</a:t>
            </a:r>
            <a:r>
              <a:rPr lang="en-US" sz="1400" dirty="0"/>
              <a:t> </a:t>
            </a:r>
            <a:r>
              <a:rPr lang="en-US" sz="1400" dirty="0" err="1"/>
              <a:t>ब्लॉकों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भीमकाय</a:t>
            </a:r>
            <a:r>
              <a:rPr lang="en-US" sz="1400" dirty="0"/>
              <a:t> </a:t>
            </a:r>
            <a:r>
              <a:rPr lang="en-US" sz="1400" dirty="0" err="1"/>
              <a:t>मंदिरों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निर्माण</a:t>
            </a:r>
            <a:r>
              <a:rPr lang="en-US" sz="1400" dirty="0"/>
              <a:t> </a:t>
            </a:r>
            <a:r>
              <a:rPr lang="en-US" sz="1400" dirty="0" err="1"/>
              <a:t>करेगा</a:t>
            </a:r>
            <a:r>
              <a:rPr lang="en-US" sz="1400" dirty="0"/>
              <a:t> </a:t>
            </a:r>
            <a:r>
              <a:rPr lang="en-US" sz="1400" dirty="0" err="1"/>
              <a:t>ताकि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सम्बन्धी</a:t>
            </a:r>
            <a:r>
              <a:rPr lang="en-US" sz="1400" dirty="0"/>
              <a:t> </a:t>
            </a:r>
            <a:r>
              <a:rPr lang="en-US" sz="1400" dirty="0" err="1"/>
              <a:t>समस्याओं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इलाज</a:t>
            </a:r>
            <a:r>
              <a:rPr lang="en-US" sz="1400" dirty="0"/>
              <a:t> </a:t>
            </a:r>
            <a:r>
              <a:rPr lang="en-US" sz="1400" dirty="0" err="1"/>
              <a:t>करा</a:t>
            </a:r>
            <a:r>
              <a:rPr lang="en-US" sz="1400" dirty="0"/>
              <a:t> </a:t>
            </a:r>
            <a:r>
              <a:rPr lang="en-US" sz="1400" dirty="0" err="1"/>
              <a:t>सके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2694" y="4202906"/>
            <a:ext cx="1449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तुम्हें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देता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75" y="4522589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इसलिए</a:t>
            </a:r>
            <a:r>
              <a:rPr lang="en-US" sz="1400" dirty="0"/>
              <a:t>,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कीमत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वजन</a:t>
            </a:r>
            <a:r>
              <a:rPr lang="en-US" sz="1400" dirty="0"/>
              <a:t> </a:t>
            </a:r>
            <a:r>
              <a:rPr lang="en-US" sz="1400" dirty="0" err="1"/>
              <a:t>उठाने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इच्छा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कल्पना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क्षति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सीमित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/>
              <a:t> </a:t>
            </a:r>
            <a:r>
              <a:rPr lang="en-US" sz="1400" dirty="0" err="1" smtClean="0"/>
              <a:t>खोजे</a:t>
            </a:r>
            <a:r>
              <a:rPr lang="en-US" sz="1400" dirty="0" smtClean="0"/>
              <a:t>. 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92174" y="7171729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शिशु-वाहक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276843" y="7164585"/>
            <a:ext cx="914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पति-वाहक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420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2226" name="Picture 2" descr="C:\Users\HP\Desktop\JPP - SPONDYLOSCOPE - ALL\sv5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06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34475" y="850106"/>
            <a:ext cx="341947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1622" y="469106"/>
            <a:ext cx="1676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समस्याएँ</a:t>
            </a:r>
            <a:r>
              <a:rPr lang="en-US" sz="1400" dirty="0"/>
              <a:t>?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भार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हेरफेर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0875" y="353199"/>
            <a:ext cx="16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क्षमा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प्राणी</a:t>
            </a:r>
            <a:r>
              <a:rPr lang="en-US" sz="1400" dirty="0"/>
              <a:t> </a:t>
            </a:r>
            <a:r>
              <a:rPr lang="en-US" sz="1400" dirty="0" err="1"/>
              <a:t>परेशानी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मशहूर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7366" y="384155"/>
            <a:ext cx="134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आओ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खुद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आकर</a:t>
            </a:r>
            <a:r>
              <a:rPr lang="en-US" sz="1400" dirty="0" smtClean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3475" y="2148154"/>
            <a:ext cx="1700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उसने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कुर्सी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आविष्कार</a:t>
            </a:r>
            <a:r>
              <a:rPr lang="en-US" sz="1200" dirty="0"/>
              <a:t> </a:t>
            </a:r>
            <a:r>
              <a:rPr lang="en-US" sz="1200" dirty="0" err="1" smtClean="0"/>
              <a:t>किया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057275" y="3481863"/>
            <a:ext cx="11511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300" dirty="0"/>
              <a:t>फिर</a:t>
            </a:r>
            <a:r>
              <a:rPr lang="en-US" sz="1300" dirty="0" smtClean="0"/>
              <a:t> </a:t>
            </a: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आलसी</a:t>
            </a:r>
            <a:r>
              <a:rPr lang="en-US" sz="1300" dirty="0"/>
              <a:t> </a:t>
            </a:r>
            <a:r>
              <a:rPr lang="en-US" sz="1300" dirty="0" err="1"/>
              <a:t>बन</a:t>
            </a:r>
            <a:r>
              <a:rPr lang="en-US" sz="1300" dirty="0"/>
              <a:t> </a:t>
            </a:r>
            <a:r>
              <a:rPr lang="en-US" sz="1300" dirty="0" err="1" smtClean="0"/>
              <a:t>गया</a:t>
            </a:r>
            <a:r>
              <a:rPr lang="en-US" sz="1300" dirty="0" smtClean="0"/>
              <a:t>. 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2833687" y="2074197"/>
            <a:ext cx="341947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कुर्सी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बैठा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कदम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चलता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बस</a:t>
            </a:r>
            <a:r>
              <a:rPr lang="en-US" sz="1300" dirty="0"/>
              <a:t> </a:t>
            </a:r>
            <a:r>
              <a:rPr lang="en-US" sz="1300" dirty="0" err="1"/>
              <a:t>वहीँ</a:t>
            </a:r>
            <a:r>
              <a:rPr lang="en-US" sz="1300" dirty="0"/>
              <a:t> </a:t>
            </a:r>
            <a:r>
              <a:rPr lang="en-US" sz="1300" dirty="0" err="1"/>
              <a:t>बैठा</a:t>
            </a:r>
            <a:r>
              <a:rPr lang="en-US" sz="1300" dirty="0"/>
              <a:t> </a:t>
            </a:r>
            <a:r>
              <a:rPr lang="en-US" sz="1300" dirty="0" err="1"/>
              <a:t>रहता</a:t>
            </a:r>
            <a:r>
              <a:rPr lang="en-US" sz="1300" dirty="0"/>
              <a:t> </a:t>
            </a:r>
            <a:r>
              <a:rPr lang="en-US" sz="1300" dirty="0" err="1" smtClean="0"/>
              <a:t>है</a:t>
            </a:r>
            <a:r>
              <a:rPr lang="en-US" sz="1300" dirty="0" smtClean="0"/>
              <a:t> </a:t>
            </a:r>
            <a:r>
              <a:rPr lang="hi-IN" sz="1300" dirty="0"/>
              <a:t>और</a:t>
            </a:r>
            <a:r>
              <a:rPr lang="en-US" sz="1300" dirty="0" smtClean="0"/>
              <a:t> </a:t>
            </a:r>
            <a:r>
              <a:rPr lang="en-US" sz="1300" dirty="0" err="1"/>
              <a:t>फोन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 smtClean="0"/>
              <a:t>है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2962729" y="3593306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चलना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7183" y="6194286"/>
            <a:ext cx="125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</a:t>
            </a:r>
            <a:r>
              <a:rPr lang="en-US" sz="1400" dirty="0" err="1" smtClean="0"/>
              <a:t>एर्गोनोमिक</a:t>
            </a:r>
            <a:r>
              <a:rPr lang="en-US" sz="1400" dirty="0" smtClean="0"/>
              <a:t>“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कुर्सी</a:t>
            </a:r>
            <a:r>
              <a:rPr lang="en-US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3675" y="5559861"/>
            <a:ext cx="152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'</a:t>
            </a:r>
            <a:r>
              <a:rPr lang="en-US" sz="1400" dirty="0" err="1"/>
              <a:t>आराम</a:t>
            </a:r>
            <a:r>
              <a:rPr lang="en-US" sz="1400" dirty="0"/>
              <a:t>'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hi-IN" sz="1400" dirty="0"/>
              <a:t>द्वारा</a:t>
            </a:r>
            <a:r>
              <a:rPr lang="en-US" sz="1400" dirty="0" smtClean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क्षतिग्रस्त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hi-IN" sz="1400" dirty="0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खराब</a:t>
            </a:r>
            <a:r>
              <a:rPr lang="en-US" sz="1400" dirty="0"/>
              <a:t> </a:t>
            </a:r>
            <a:r>
              <a:rPr lang="hi-IN" sz="1400" dirty="0" smtClean="0"/>
              <a:t>होगी</a:t>
            </a:r>
            <a:r>
              <a:rPr lang="en-US" sz="1400" dirty="0" smtClean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पेट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सुस्त</a:t>
            </a:r>
            <a:r>
              <a:rPr lang="en-US" sz="1400" dirty="0"/>
              <a:t> </a:t>
            </a:r>
            <a:r>
              <a:rPr lang="hi-IN" sz="1400" dirty="0" smtClean="0"/>
              <a:t>होंगी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826891" y="6629935"/>
            <a:ext cx="1083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अन्टालजिआ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943475" y="3404919"/>
            <a:ext cx="123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उसकी</a:t>
            </a:r>
            <a:r>
              <a:rPr lang="en-US" sz="1400" dirty="0" smtClean="0"/>
              <a:t> </a:t>
            </a:r>
            <a:r>
              <a:rPr lang="hi-IN" sz="1400" dirty="0" smtClean="0"/>
              <a:t>डिस्क</a:t>
            </a:r>
            <a:r>
              <a:rPr lang="en-US" sz="1400" dirty="0" smtClean="0"/>
              <a:t> </a:t>
            </a:r>
            <a:r>
              <a:rPr lang="hi-IN" sz="1400" dirty="0" smtClean="0"/>
              <a:t>और</a:t>
            </a:r>
            <a:r>
              <a:rPr lang="en-US" sz="1400" dirty="0" smtClean="0"/>
              <a:t> </a:t>
            </a:r>
            <a:r>
              <a:rPr lang="hi-IN" sz="1400" dirty="0" smtClean="0"/>
              <a:t>दबेंगी</a:t>
            </a:r>
            <a:r>
              <a:rPr lang="hi-IN" sz="1400" dirty="0"/>
              <a:t>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622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HP\Desktop\JPP - SPONDYLOSCOPE - ALL\sv5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90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6790" y="8317706"/>
            <a:ext cx="1309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दुर्भाग्य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विकास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बेकाबू</a:t>
            </a:r>
            <a:r>
              <a:rPr lang="en-US" sz="1400" dirty="0"/>
              <a:t> </a:t>
            </a:r>
            <a:r>
              <a:rPr lang="en-US" sz="1400" dirty="0" err="1"/>
              <a:t>खतरे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1" y="545306"/>
            <a:ext cx="228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यूनिवर्सिटी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बेंच</a:t>
            </a:r>
            <a:r>
              <a:rPr lang="en-US" sz="1600" dirty="0"/>
              <a:t>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रीढ़</a:t>
            </a:r>
            <a:r>
              <a:rPr lang="en-US" sz="1600" dirty="0" smtClean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हड्डी</a:t>
            </a:r>
            <a:r>
              <a:rPr lang="en-US" sz="1600" dirty="0"/>
              <a:t> </a:t>
            </a:r>
            <a:r>
              <a:rPr lang="en-US" sz="1600" dirty="0" err="1"/>
              <a:t>तोड़ने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hi-IN" sz="1600" dirty="0" smtClean="0"/>
              <a:t>बहुत</a:t>
            </a:r>
            <a:r>
              <a:rPr lang="en-US" sz="1600" dirty="0" smtClean="0"/>
              <a:t> </a:t>
            </a:r>
            <a:r>
              <a:rPr lang="en-US" sz="1600" dirty="0" err="1" smtClean="0"/>
              <a:t>मशहूर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5475" y="3440906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साइड-टेबल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कुर्सी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रीढ़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खराब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9875" y="527988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कशेरुकाओं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तेजी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विनाश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बढ़िया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675" y="5915799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सचमुच</a:t>
            </a:r>
            <a:r>
              <a:rPr lang="en-US" sz="1400" dirty="0"/>
              <a:t> </a:t>
            </a:r>
            <a:r>
              <a:rPr lang="en-US" sz="1400" dirty="0" err="1"/>
              <a:t>बैठना</a:t>
            </a:r>
            <a:r>
              <a:rPr lang="en-US" sz="1400" dirty="0"/>
              <a:t> </a:t>
            </a:r>
            <a:r>
              <a:rPr lang="en-US" sz="1400" dirty="0" err="1"/>
              <a:t>ज़रूरी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उदाहरण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कोट</a:t>
            </a:r>
            <a:r>
              <a:rPr lang="en-US" sz="1400" dirty="0"/>
              <a:t> </a:t>
            </a:r>
            <a:r>
              <a:rPr lang="en-US" sz="1400" dirty="0" err="1"/>
              <a:t>हैंगर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लटकाया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5955506"/>
            <a:ext cx="34194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ढंग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बैठने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कमर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टेक</a:t>
            </a:r>
            <a:r>
              <a:rPr lang="en-US" sz="1400" dirty="0"/>
              <a:t> </a:t>
            </a:r>
            <a:r>
              <a:rPr lang="en-US" sz="1400" dirty="0" err="1"/>
              <a:t>मिले</a:t>
            </a:r>
            <a:r>
              <a:rPr lang="en-US" sz="1400" dirty="0"/>
              <a:t> 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जांध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क्षैतिज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पैर</a:t>
            </a:r>
            <a:r>
              <a:rPr lang="en-US" sz="1400" dirty="0"/>
              <a:t> </a:t>
            </a:r>
            <a:r>
              <a:rPr lang="en-US" sz="1400" dirty="0" err="1"/>
              <a:t>फर्श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सपाट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 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कोहनी</a:t>
            </a:r>
            <a:r>
              <a:rPr lang="en-US" sz="1400" dirty="0"/>
              <a:t> </a:t>
            </a:r>
            <a:r>
              <a:rPr lang="en-US" sz="1400" dirty="0" err="1"/>
              <a:t>सही</a:t>
            </a:r>
            <a:r>
              <a:rPr lang="en-US" sz="1400" dirty="0"/>
              <a:t> </a:t>
            </a:r>
            <a:r>
              <a:rPr lang="en-US" sz="1400" dirty="0" err="1"/>
              <a:t>ऊंचाई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रखी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700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4274" name="Picture 2" descr="C:\Users\HP\Desktop\JPP - SPONDYLOSCOPE - ALL\sv5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5826442"/>
            <a:ext cx="1362075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इस</a:t>
            </a:r>
            <a:r>
              <a:rPr lang="en-US" sz="1400" dirty="0" smtClean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चार्ल्स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अक्ष</a:t>
            </a:r>
            <a:r>
              <a:rPr lang="en-US" sz="1400" dirty="0"/>
              <a:t> </a:t>
            </a:r>
            <a:r>
              <a:rPr lang="en-US" sz="1400" dirty="0" err="1"/>
              <a:t>सीधी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8675" y="2678906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सीट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नीची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7475" y="2832794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ऊंची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475" y="2986683"/>
            <a:ext cx="1303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मेज़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ऊंची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59843" y="5345906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मेज़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नीची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684916" y="3287316"/>
            <a:ext cx="1344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चार्ल्स</a:t>
            </a:r>
            <a:r>
              <a:rPr lang="en-US" sz="1400" dirty="0"/>
              <a:t>, </a:t>
            </a:r>
            <a:r>
              <a:rPr lang="hi-IN" sz="1400" dirty="0"/>
              <a:t>खुदको </a:t>
            </a:r>
            <a:r>
              <a:rPr lang="en-US" sz="1400" dirty="0" err="1" smtClean="0"/>
              <a:t>सीधा</a:t>
            </a:r>
            <a:r>
              <a:rPr lang="en-US" sz="1400" dirty="0" smtClean="0"/>
              <a:t> </a:t>
            </a:r>
            <a:r>
              <a:rPr lang="en-US" sz="1400" dirty="0" err="1"/>
              <a:t>रखो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0384" y="3929369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 </a:t>
            </a:r>
            <a:r>
              <a:rPr lang="en-US" sz="1400" dirty="0" err="1"/>
              <a:t>मम्मी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7195" y="3502759"/>
            <a:ext cx="805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भयानक</a:t>
            </a:r>
            <a:r>
              <a:rPr lang="en-US" sz="14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5875" y="4888706"/>
            <a:ext cx="1070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कहना</a:t>
            </a:r>
            <a:r>
              <a:rPr lang="en-US" sz="1200" dirty="0" smtClean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चाहता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9499" y="5810309"/>
            <a:ext cx="134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अशुभ</a:t>
            </a:r>
            <a:r>
              <a:rPr lang="en-US" sz="1200" dirty="0"/>
              <a:t> </a:t>
            </a:r>
            <a:r>
              <a:rPr lang="en-US" sz="1200" dirty="0" err="1"/>
              <a:t>मौका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/>
              <a:t>किताब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साथ</a:t>
            </a:r>
            <a:r>
              <a:rPr lang="en-US" sz="1200" dirty="0"/>
              <a:t> </a:t>
            </a:r>
            <a:r>
              <a:rPr lang="en-US" sz="1200" dirty="0" err="1"/>
              <a:t>यहां</a:t>
            </a:r>
            <a:r>
              <a:rPr lang="en-US" sz="1200" dirty="0"/>
              <a:t> </a:t>
            </a:r>
            <a:r>
              <a:rPr lang="en-US" sz="1200" dirty="0" err="1"/>
              <a:t>आओ</a:t>
            </a:r>
            <a:r>
              <a:rPr lang="en-US" sz="12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7475" y="5826442"/>
            <a:ext cx="1709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गणित</a:t>
            </a:r>
            <a:r>
              <a:rPr lang="en-US" sz="1400" dirty="0"/>
              <a:t> </a:t>
            </a:r>
            <a:r>
              <a:rPr lang="en-US" sz="1400" dirty="0" err="1"/>
              <a:t>तुम्हारे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प्रवेश</a:t>
            </a:r>
            <a:r>
              <a:rPr lang="en-US" sz="1400" dirty="0"/>
              <a:t> </a:t>
            </a:r>
            <a:r>
              <a:rPr lang="en-US" sz="1400" dirty="0" err="1" smtClean="0"/>
              <a:t>करेगी</a:t>
            </a:r>
            <a:r>
              <a:rPr lang="en-US" sz="1400" dirty="0" smtClean="0"/>
              <a:t>. </a:t>
            </a:r>
            <a:r>
              <a:rPr lang="en-US" sz="1400" dirty="0" err="1"/>
              <a:t>ठीक</a:t>
            </a:r>
            <a:r>
              <a:rPr lang="en-US" sz="14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33675" y="7946886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मैडम</a:t>
            </a:r>
            <a:r>
              <a:rPr lang="en-US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9337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5298" name="Picture 2" descr="C:\Users\HP\Desktop\JPP - SPONDYLOSCOPE - ALL\sv5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8475" y="473630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विरूपतायें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5475" y="827543"/>
            <a:ext cx="34194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39810" y="782935"/>
            <a:ext cx="25891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लेटने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झूठी</a:t>
            </a:r>
            <a:r>
              <a:rPr lang="en-US" sz="1400" dirty="0"/>
              <a:t> </a:t>
            </a:r>
            <a:r>
              <a:rPr lang="en-US" sz="1400" dirty="0" err="1"/>
              <a:t>आरामदायक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स्थिति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उल्लेख</a:t>
            </a:r>
            <a:r>
              <a:rPr lang="en-US" sz="1400" dirty="0"/>
              <a:t> </a:t>
            </a:r>
            <a:r>
              <a:rPr lang="en-US" sz="1400" dirty="0" err="1"/>
              <a:t>पेज</a:t>
            </a:r>
            <a:r>
              <a:rPr lang="en-US" sz="1400" dirty="0"/>
              <a:t> 51 </a:t>
            </a:r>
            <a:r>
              <a:rPr lang="en-US" sz="1400" dirty="0" err="1" smtClean="0"/>
              <a:t>पर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चुका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6348" y="2294929"/>
            <a:ext cx="1396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नरम</a:t>
            </a:r>
            <a:r>
              <a:rPr lang="en-US" sz="1400" dirty="0"/>
              <a:t> </a:t>
            </a:r>
            <a:r>
              <a:rPr lang="en-US" sz="1400" dirty="0" err="1"/>
              <a:t>बिस्तर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52475" y="2362436"/>
            <a:ext cx="66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झूला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smtClean="0"/>
              <a:t>(</a:t>
            </a:r>
            <a:r>
              <a:rPr lang="en-US" sz="1400" dirty="0" err="1"/>
              <a:t>हैमक</a:t>
            </a:r>
            <a:r>
              <a:rPr lang="en-US" sz="14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75" y="3212306"/>
            <a:ext cx="246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लेटने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सख्त</a:t>
            </a:r>
            <a:r>
              <a:rPr lang="en-US" sz="1400" dirty="0"/>
              <a:t> </a:t>
            </a:r>
            <a:r>
              <a:rPr lang="en-US" sz="1400" dirty="0" err="1"/>
              <a:t>पलंग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3675" y="3324999"/>
            <a:ext cx="175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/>
              <a:t>मेरे</a:t>
            </a:r>
            <a:r>
              <a:rPr lang="en-US" sz="1400" dirty="0" smtClean="0"/>
              <a:t> </a:t>
            </a:r>
            <a:r>
              <a:rPr lang="en-US" sz="1400" dirty="0" err="1"/>
              <a:t>होटल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बिस्तर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नरम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फर्श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सोना</a:t>
            </a:r>
            <a:r>
              <a:rPr lang="en-US" sz="1400" dirty="0"/>
              <a:t> </a:t>
            </a:r>
            <a:r>
              <a:rPr lang="en-US" sz="1400" dirty="0" err="1"/>
              <a:t>पसंद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67854" y="5574506"/>
            <a:ext cx="20706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आपकी</a:t>
            </a:r>
            <a:r>
              <a:rPr lang="en-US" sz="1300" dirty="0" smtClean="0"/>
              <a:t> </a:t>
            </a:r>
            <a:r>
              <a:rPr lang="en-US" sz="1300" dirty="0" err="1" smtClean="0"/>
              <a:t>नई</a:t>
            </a:r>
            <a:r>
              <a:rPr lang="en-US" sz="1300" dirty="0" smtClean="0"/>
              <a:t> </a:t>
            </a:r>
            <a:r>
              <a:rPr lang="en-US" sz="1300" dirty="0" err="1" smtClean="0"/>
              <a:t>श्रृंखला</a:t>
            </a:r>
            <a:r>
              <a:rPr lang="en-US" sz="1300" dirty="0" smtClean="0"/>
              <a:t> </a:t>
            </a:r>
            <a:r>
              <a:rPr lang="en-US" sz="1300" dirty="0" err="1" smtClean="0"/>
              <a:t>कैसे</a:t>
            </a:r>
            <a:r>
              <a:rPr lang="en-US" sz="1300" dirty="0" smtClean="0"/>
              <a:t> </a:t>
            </a:r>
            <a:r>
              <a:rPr lang="en-US" sz="1300" dirty="0" err="1" smtClean="0"/>
              <a:t>चल</a:t>
            </a:r>
            <a:r>
              <a:rPr lang="en-US" sz="1300" dirty="0" smtClean="0"/>
              <a:t> </a:t>
            </a:r>
            <a:r>
              <a:rPr lang="en-US" sz="1300" dirty="0" err="1" smtClean="0"/>
              <a:t>रही</a:t>
            </a:r>
            <a:r>
              <a:rPr lang="en-US" sz="1300" dirty="0" smtClean="0"/>
              <a:t> </a:t>
            </a:r>
            <a:r>
              <a:rPr lang="en-US" sz="1300" dirty="0" err="1" smtClean="0"/>
              <a:t>है</a:t>
            </a:r>
            <a:r>
              <a:rPr lang="en-US" sz="1300" dirty="0" smtClean="0"/>
              <a:t>. </a:t>
            </a:r>
            <a:r>
              <a:rPr lang="hi-IN" sz="1300" dirty="0"/>
              <a:t>क्या</a:t>
            </a:r>
            <a:r>
              <a:rPr lang="en-US" sz="1300" dirty="0" smtClean="0"/>
              <a:t> </a:t>
            </a: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 smtClean="0"/>
              <a:t>पहले</a:t>
            </a:r>
            <a:r>
              <a:rPr lang="en-US" sz="1300" dirty="0" smtClean="0"/>
              <a:t> </a:t>
            </a:r>
            <a:r>
              <a:rPr lang="en-US" sz="1300" dirty="0" err="1" smtClean="0"/>
              <a:t>वाली</a:t>
            </a:r>
            <a:r>
              <a:rPr lang="en-US" sz="1300" dirty="0" smtClean="0"/>
              <a:t> </a:t>
            </a:r>
            <a:r>
              <a:rPr lang="en-US" sz="1300" dirty="0" err="1" smtClean="0"/>
              <a:t>से</a:t>
            </a:r>
            <a:r>
              <a:rPr lang="en-US" sz="1300" dirty="0" smtClean="0"/>
              <a:t> </a:t>
            </a:r>
            <a:r>
              <a:rPr lang="en-US" sz="1300" dirty="0" err="1" smtClean="0"/>
              <a:t>कुछ</a:t>
            </a:r>
            <a:r>
              <a:rPr lang="en-US" sz="1300" dirty="0" smtClean="0"/>
              <a:t> </a:t>
            </a:r>
            <a:r>
              <a:rPr lang="en-US" sz="1300" dirty="0" err="1" smtClean="0"/>
              <a:t>बेहतर</a:t>
            </a:r>
            <a:r>
              <a:rPr lang="en-US" sz="1300" dirty="0" smtClean="0"/>
              <a:t> </a:t>
            </a:r>
            <a:r>
              <a:rPr lang="en-US" sz="1300" dirty="0" err="1" smtClean="0"/>
              <a:t>है</a:t>
            </a:r>
            <a:r>
              <a:rPr lang="en-US" sz="1300" dirty="0" smtClean="0"/>
              <a:t>?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3267075" y="5701099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err="1"/>
              <a:t>कशेरुका</a:t>
            </a:r>
            <a:r>
              <a:rPr lang="en-US" sz="1300" dirty="0"/>
              <a:t> (</a:t>
            </a:r>
            <a:r>
              <a:rPr lang="en-US" sz="1300" dirty="0" err="1"/>
              <a:t>वरटेब्रा</a:t>
            </a:r>
            <a:r>
              <a:rPr lang="en-US" sz="1300" dirty="0"/>
              <a:t>)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सामान्य</a:t>
            </a:r>
            <a:r>
              <a:rPr lang="en-US" sz="1300" dirty="0"/>
              <a:t> </a:t>
            </a:r>
            <a:r>
              <a:rPr lang="en-US" sz="1300" dirty="0" err="1"/>
              <a:t>सिद्धांत</a:t>
            </a:r>
            <a:r>
              <a:rPr lang="en-US" sz="1300" dirty="0"/>
              <a:t> </a:t>
            </a:r>
            <a:r>
              <a:rPr lang="en-US" sz="1300" dirty="0" err="1"/>
              <a:t>याद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ठोस</a:t>
            </a:r>
            <a:r>
              <a:rPr lang="en-US" sz="1300" dirty="0"/>
              <a:t>, </a:t>
            </a:r>
            <a:r>
              <a:rPr lang="en-US" sz="1300" dirty="0" err="1"/>
              <a:t>बेलनाकार</a:t>
            </a:r>
            <a:r>
              <a:rPr lang="en-US" sz="1300" dirty="0"/>
              <a:t> </a:t>
            </a:r>
            <a:r>
              <a:rPr lang="en-US" sz="1300" dirty="0" err="1"/>
              <a:t>बॉडी</a:t>
            </a:r>
            <a:r>
              <a:rPr lang="en-US" sz="1300" dirty="0"/>
              <a:t>, </a:t>
            </a:r>
            <a:r>
              <a:rPr lang="en-US" sz="1300" dirty="0" err="1"/>
              <a:t>मज्जा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नहर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 smtClean="0"/>
              <a:t>एपोफिसिस</a:t>
            </a:r>
            <a:r>
              <a:rPr lang="en-US" sz="1300" dirty="0" smtClean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रीढ़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हड्डी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जोड़ने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करते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मांसपेशियों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जोड़ने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उपयोग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आते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675" y="7807642"/>
            <a:ext cx="1987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उसका</a:t>
            </a:r>
            <a:r>
              <a:rPr lang="en-US" sz="1400" dirty="0"/>
              <a:t> </a:t>
            </a:r>
            <a:r>
              <a:rPr lang="en-US" sz="1400" dirty="0" err="1"/>
              <a:t>उल्लेख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en-US" sz="1400" dirty="0" err="1"/>
              <a:t>करो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गलत</a:t>
            </a:r>
            <a:r>
              <a:rPr lang="en-US" sz="1400" dirty="0"/>
              <a:t> </a:t>
            </a:r>
            <a:r>
              <a:rPr lang="en-US" sz="1400" dirty="0" err="1" smtClean="0"/>
              <a:t>निक</a:t>
            </a:r>
            <a:r>
              <a:rPr lang="hi-IN" sz="1400" dirty="0"/>
              <a:t>ला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1121" y="6869906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स्पिनस</a:t>
            </a:r>
            <a:r>
              <a:rPr lang="en-US" sz="1200" dirty="0"/>
              <a:t> </a:t>
            </a:r>
            <a:r>
              <a:rPr lang="en-US" sz="1200" dirty="0" err="1"/>
              <a:t>एपोफिसिस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198284" y="7008405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पेडिकल</a:t>
            </a:r>
            <a:r>
              <a:rPr lang="en-US" sz="12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098" y="8089106"/>
            <a:ext cx="1007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हड्डी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शरीर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4714875" y="7627441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ट्रांस्वर्स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407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6322" name="Picture 2" descr="C:\Users\HP\Desktop\JPP - SPONDYLOSCOPE - ALL\sv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06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04800" y="8698706"/>
            <a:ext cx="34194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सामान्य</a:t>
            </a:r>
            <a:r>
              <a:rPr lang="en-US" sz="1200" dirty="0" smtClean="0"/>
              <a:t> </a:t>
            </a:r>
            <a:r>
              <a:rPr lang="en-US" sz="1200" dirty="0" err="1"/>
              <a:t>कशेरुकीय</a:t>
            </a:r>
            <a:r>
              <a:rPr lang="en-US" sz="1200" dirty="0"/>
              <a:t> (</a:t>
            </a:r>
            <a:r>
              <a:rPr lang="en-US" sz="1200" dirty="0" err="1"/>
              <a:t>वेर्टेब्रा</a:t>
            </a:r>
            <a:r>
              <a:rPr lang="en-US" sz="1200" dirty="0"/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4211" y="533012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कमर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की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हड्डियां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वरटेब्रा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2075" y="1265346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पक्ष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470" y="1196162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</a:rPr>
              <a:t>सामने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6875" y="1383506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सुपीरियर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आर्टिकुलर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941126" y="2715637"/>
            <a:ext cx="841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/>
              <a:t>इन्फीरियर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आर्टिकुलर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एपोफिस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850102" y="1531441"/>
            <a:ext cx="1017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/>
              <a:t>पेडिसिल 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ट्रैक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485874" y="3669506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रचिडियन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hi-IN" sz="1200" dirty="0" smtClean="0"/>
              <a:t>कैनाल 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481432" y="2826841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स्पिनस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एपोफिसिस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518390" y="4609712"/>
            <a:ext cx="593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>
                <a:solidFill>
                  <a:srgbClr val="FF0000"/>
                </a:solidFill>
              </a:rPr>
              <a:t>प्लान</a:t>
            </a:r>
            <a:r>
              <a:rPr lang="hi-IN" sz="1200" dirty="0"/>
              <a:t> 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518390" y="1154906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सुपीरियर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आर्टिकुलर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605338" y="3014990"/>
            <a:ext cx="170973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सामान्य</a:t>
            </a:r>
            <a:r>
              <a:rPr lang="en-US" sz="1300" dirty="0"/>
              <a:t> </a:t>
            </a:r>
            <a:r>
              <a:rPr lang="en-US" sz="1300" dirty="0" err="1"/>
              <a:t>योजना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भ्रूण</a:t>
            </a:r>
            <a:r>
              <a:rPr lang="en-US" sz="1300" dirty="0"/>
              <a:t> </a:t>
            </a:r>
            <a:r>
              <a:rPr lang="en-US" sz="1300" dirty="0" err="1"/>
              <a:t>स्तर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कशेरुक</a:t>
            </a:r>
            <a:r>
              <a:rPr lang="en-US" sz="1300" dirty="0"/>
              <a:t> (</a:t>
            </a:r>
            <a:r>
              <a:rPr lang="en-US" sz="1300" dirty="0" err="1"/>
              <a:t>वरटेब्रा</a:t>
            </a:r>
            <a:r>
              <a:rPr lang="en-US" sz="1300" dirty="0"/>
              <a:t>)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निर्माण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सटीक</a:t>
            </a:r>
            <a:r>
              <a:rPr lang="en-US" sz="1300" dirty="0"/>
              <a:t> </a:t>
            </a:r>
            <a:r>
              <a:rPr lang="en-US" sz="1300" dirty="0" err="1"/>
              <a:t>योजना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अनुसार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कभी-कभी</a:t>
            </a:r>
            <a:r>
              <a:rPr lang="en-US" sz="1300" dirty="0"/>
              <a:t> </a:t>
            </a:r>
            <a:r>
              <a:rPr lang="en-US" sz="1300" dirty="0" err="1"/>
              <a:t>चीजें</a:t>
            </a:r>
            <a:r>
              <a:rPr lang="en-US" sz="1300" dirty="0"/>
              <a:t> </a:t>
            </a:r>
            <a:r>
              <a:rPr lang="en-US" sz="1300" dirty="0" err="1" smtClean="0"/>
              <a:t>गलत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67075" y="5001399"/>
            <a:ext cx="2914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पंद्रह</a:t>
            </a:r>
            <a:r>
              <a:rPr lang="en-US" sz="1400" dirty="0"/>
              <a:t> </a:t>
            </a:r>
            <a:r>
              <a:rPr lang="en-US" sz="1400" dirty="0" err="1"/>
              <a:t>प्रतिशत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चाप</a:t>
            </a:r>
            <a:r>
              <a:rPr lang="en-US" sz="1400" dirty="0"/>
              <a:t> </a:t>
            </a:r>
            <a:r>
              <a:rPr lang="hi-IN" sz="1400" dirty="0" smtClean="0"/>
              <a:t>के</a:t>
            </a:r>
            <a:r>
              <a:rPr lang="en-US" sz="1400" dirty="0" smtClean="0"/>
              <a:t>, </a:t>
            </a:r>
            <a:r>
              <a:rPr lang="en-US" sz="1400" dirty="0" err="1" smtClean="0"/>
              <a:t>बिना</a:t>
            </a:r>
            <a:r>
              <a:rPr lang="en-US" sz="1400" dirty="0" err="1"/>
              <a:t>-</a:t>
            </a:r>
            <a:r>
              <a:rPr lang="en-US" sz="1400" dirty="0" err="1" smtClean="0"/>
              <a:t>वेल्डिंग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स्पिनस</a:t>
            </a:r>
            <a:r>
              <a:rPr lang="en-US" sz="1400" dirty="0"/>
              <a:t> </a:t>
            </a:r>
            <a:r>
              <a:rPr lang="en-US" sz="1400" dirty="0" err="1" smtClean="0"/>
              <a:t>एपोफिसिस</a:t>
            </a:r>
            <a:r>
              <a:rPr lang="en-US" sz="1400" dirty="0" smtClean="0"/>
              <a:t> </a:t>
            </a:r>
            <a:r>
              <a:rPr lang="en-US" sz="1400" dirty="0" err="1"/>
              <a:t>बने</a:t>
            </a:r>
            <a:r>
              <a:rPr lang="en-US" sz="1400" dirty="0"/>
              <a:t> </a:t>
            </a:r>
            <a:r>
              <a:rPr lang="en-US" sz="1400" dirty="0" err="1"/>
              <a:t>होंगे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इन्हें</a:t>
            </a:r>
            <a:r>
              <a:rPr lang="en-US" sz="1400" dirty="0" smtClean="0"/>
              <a:t> </a:t>
            </a:r>
            <a:r>
              <a:rPr lang="en-US" sz="1400" dirty="0"/>
              <a:t>"</a:t>
            </a:r>
            <a:r>
              <a:rPr lang="en-US" sz="1400" dirty="0" err="1"/>
              <a:t>स्पिना</a:t>
            </a:r>
            <a:r>
              <a:rPr lang="en-US" sz="1400" dirty="0"/>
              <a:t> </a:t>
            </a:r>
            <a:r>
              <a:rPr lang="en-US" sz="1400" dirty="0" err="1"/>
              <a:t>बिफीडा</a:t>
            </a:r>
            <a:r>
              <a:rPr lang="en-US" sz="1400" dirty="0"/>
              <a:t>"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3397" y="6499086"/>
            <a:ext cx="1904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 ...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 smtClean="0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पीड़ित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3227" y="6868417"/>
            <a:ext cx="1019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स्पिना</a:t>
            </a:r>
            <a:r>
              <a:rPr lang="en-US" sz="1200" dirty="0"/>
              <a:t> </a:t>
            </a:r>
            <a:r>
              <a:rPr lang="en-US" sz="1200" dirty="0" err="1"/>
              <a:t>बिफीडा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74256" y="763190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स्पिनोज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531205" y="6488906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400" dirty="0" smtClean="0"/>
              <a:t>परेशानी</a:t>
            </a:r>
            <a:r>
              <a:rPr lang="en-US" sz="1400" dirty="0" smtClean="0"/>
              <a:t> </a:t>
            </a:r>
            <a:r>
              <a:rPr lang="hi-IN" sz="1400" dirty="0" smtClean="0"/>
              <a:t>होगी</a:t>
            </a:r>
            <a:r>
              <a:rPr lang="hi-IN" sz="1400" dirty="0"/>
              <a:t>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3706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7346" name="Picture 2" descr="C:\Users\HP\Desktop\JPP - SPONDYLOSCOPE - ALL\sv5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66675"/>
            <a:ext cx="6838951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1075" y="8036242"/>
            <a:ext cx="4741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ग्रीक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स्पोंडिलोस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अर्थ</a:t>
            </a:r>
            <a:r>
              <a:rPr lang="en-US" sz="1400" dirty="0"/>
              <a:t> </a:t>
            </a:r>
            <a:r>
              <a:rPr lang="en-US" sz="1400" dirty="0" err="1"/>
              <a:t>कशेरुका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ओलिसथिसिस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अर्थ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"</a:t>
            </a:r>
            <a:r>
              <a:rPr lang="en-US" sz="1400" dirty="0" err="1"/>
              <a:t>फिसलने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",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फिसलने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कशेरुका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"</a:t>
            </a:r>
            <a:r>
              <a:rPr lang="en-US" sz="1400" dirty="0" err="1"/>
              <a:t>स्पोंडीयोलिसिस</a:t>
            </a:r>
            <a:r>
              <a:rPr lang="en-US" sz="1400" dirty="0"/>
              <a:t>" </a:t>
            </a:r>
            <a:r>
              <a:rPr lang="en-US" sz="1400" dirty="0" err="1" smtClean="0"/>
              <a:t>शब्द</a:t>
            </a:r>
            <a:r>
              <a:rPr lang="en-US" sz="1400" dirty="0"/>
              <a:t> </a:t>
            </a:r>
            <a:r>
              <a:rPr lang="en-US" sz="1400" dirty="0" err="1"/>
              <a:t>उपयुक्त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011" y="921841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आर्टिफिशियल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/>
              <a:t>एपोफिसिस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44112" y="3519795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मेनिसकस</a:t>
            </a:r>
            <a:r>
              <a:rPr lang="en-US" sz="1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4935" y="171905"/>
            <a:ext cx="4348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चिंता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बात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कशेरुक</a:t>
            </a:r>
            <a:r>
              <a:rPr lang="en-US" sz="1600" dirty="0"/>
              <a:t> (</a:t>
            </a:r>
            <a:r>
              <a:rPr lang="en-US" sz="1600" dirty="0" err="1"/>
              <a:t>वरटेब्रा</a:t>
            </a:r>
            <a:r>
              <a:rPr lang="en-US" sz="1600" dirty="0"/>
              <a:t>) </a:t>
            </a:r>
            <a:r>
              <a:rPr lang="en-US" sz="1600" dirty="0" err="1"/>
              <a:t>डिस्क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अलग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चार</a:t>
            </a:r>
            <a:r>
              <a:rPr lang="en-US" sz="1600" dirty="0"/>
              <a:t> </a:t>
            </a:r>
            <a:r>
              <a:rPr lang="en-US" sz="1600" dirty="0" err="1" smtClean="0"/>
              <a:t>एपोफिसिस</a:t>
            </a:r>
            <a:r>
              <a:rPr lang="en-US" sz="1600" dirty="0" smtClean="0"/>
              <a:t> </a:t>
            </a:r>
            <a:r>
              <a:rPr lang="hi-IN" sz="1600" dirty="0" smtClean="0"/>
              <a:t>ऐसे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जिनमें</a:t>
            </a:r>
            <a:r>
              <a:rPr lang="en-US" sz="1600" dirty="0"/>
              <a:t> </a:t>
            </a:r>
            <a:r>
              <a:rPr lang="en-US" sz="1600" dirty="0" err="1"/>
              <a:t>छोटे</a:t>
            </a:r>
            <a:r>
              <a:rPr lang="en-US" sz="1600" dirty="0"/>
              <a:t> </a:t>
            </a:r>
            <a:r>
              <a:rPr lang="en-US" sz="1600" dirty="0" err="1"/>
              <a:t>कुशन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जिन्हें</a:t>
            </a:r>
            <a:r>
              <a:rPr lang="en-US" sz="1600" dirty="0"/>
              <a:t> </a:t>
            </a:r>
            <a:r>
              <a:rPr lang="en-US" sz="1600" dirty="0" err="1"/>
              <a:t>मेनिस्की</a:t>
            </a:r>
            <a:r>
              <a:rPr lang="en-US" sz="1600" dirty="0"/>
              <a:t> </a:t>
            </a:r>
            <a:r>
              <a:rPr lang="en-US" sz="1600" dirty="0" err="1"/>
              <a:t>कहते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ये</a:t>
            </a:r>
            <a:r>
              <a:rPr lang="en-US" sz="1600" dirty="0" smtClean="0"/>
              <a:t> </a:t>
            </a:r>
            <a:r>
              <a:rPr lang="en-US" sz="1600" dirty="0" err="1"/>
              <a:t>छोटी</a:t>
            </a:r>
            <a:r>
              <a:rPr lang="en-US" sz="1600" dirty="0"/>
              <a:t> </a:t>
            </a:r>
            <a:r>
              <a:rPr lang="en-US" sz="1600" dirty="0" err="1"/>
              <a:t>चपटी</a:t>
            </a:r>
            <a:r>
              <a:rPr lang="en-US" sz="1600" dirty="0"/>
              <a:t> </a:t>
            </a:r>
            <a:r>
              <a:rPr lang="en-US" sz="1600" dirty="0" err="1"/>
              <a:t>थैलियों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"</a:t>
            </a:r>
            <a:r>
              <a:rPr lang="en-US" sz="1600" dirty="0" err="1"/>
              <a:t>साईनोविआ</a:t>
            </a:r>
            <a:r>
              <a:rPr lang="en-US" sz="1600" dirty="0"/>
              <a:t>" </a:t>
            </a:r>
            <a:r>
              <a:rPr lang="en-US" sz="1600" dirty="0" err="1"/>
              <a:t>नामक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तैलीय</a:t>
            </a:r>
            <a:r>
              <a:rPr lang="en-US" sz="1600" dirty="0"/>
              <a:t> </a:t>
            </a:r>
            <a:r>
              <a:rPr lang="en-US" sz="1600" dirty="0" err="1"/>
              <a:t>पदार्थ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भरे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9292" y="1688306"/>
            <a:ext cx="2133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कमर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स्तर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ये</a:t>
            </a:r>
            <a:r>
              <a:rPr lang="en-US" sz="1600" dirty="0"/>
              <a:t> </a:t>
            </a:r>
            <a:r>
              <a:rPr lang="en-US" sz="1600" dirty="0" err="1" smtClean="0"/>
              <a:t>एपोफिसिस</a:t>
            </a:r>
            <a:r>
              <a:rPr lang="en-US" sz="1600" dirty="0" smtClean="0"/>
              <a:t>,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ताले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व्यवहार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प्रत्येक</a:t>
            </a:r>
            <a:r>
              <a:rPr lang="en-US" sz="1600" dirty="0"/>
              <a:t> </a:t>
            </a:r>
            <a:r>
              <a:rPr lang="en-US" sz="1600" dirty="0" err="1"/>
              <a:t>कशेरुक</a:t>
            </a:r>
            <a:r>
              <a:rPr lang="en-US" sz="1600" dirty="0"/>
              <a:t> (</a:t>
            </a:r>
            <a:r>
              <a:rPr lang="en-US" sz="1600" dirty="0" err="1"/>
              <a:t>वरटेब्रा</a:t>
            </a:r>
            <a:r>
              <a:rPr lang="en-US" sz="1600" dirty="0"/>
              <a:t>)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विरोध</a:t>
            </a:r>
            <a:r>
              <a:rPr lang="en-US" sz="1600" dirty="0"/>
              <a:t> </a:t>
            </a:r>
            <a:r>
              <a:rPr lang="en-US" sz="1600" dirty="0" err="1"/>
              <a:t>करता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6674" y="3673683"/>
            <a:ext cx="2286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15% </a:t>
            </a:r>
            <a:r>
              <a:rPr lang="en-US" sz="1400" dirty="0" err="1"/>
              <a:t>लोग</a:t>
            </a:r>
            <a:r>
              <a:rPr lang="en-US" sz="1400" dirty="0"/>
              <a:t> "</a:t>
            </a:r>
            <a:r>
              <a:rPr lang="en-US" sz="1400" dirty="0" err="1"/>
              <a:t>बोनी</a:t>
            </a:r>
            <a:r>
              <a:rPr lang="en-US" sz="1400" dirty="0"/>
              <a:t> </a:t>
            </a:r>
            <a:r>
              <a:rPr lang="en-US" sz="1400" dirty="0" err="1"/>
              <a:t>आर्क्स</a:t>
            </a:r>
            <a:r>
              <a:rPr lang="en-US" sz="1400" dirty="0"/>
              <a:t>"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चाप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, </a:t>
            </a:r>
            <a:r>
              <a:rPr lang="en-US" sz="1400" dirty="0" err="1"/>
              <a:t>जिन्हें</a:t>
            </a:r>
            <a:r>
              <a:rPr lang="en-US" sz="1400" dirty="0"/>
              <a:t> </a:t>
            </a:r>
            <a:r>
              <a:rPr lang="en-US" sz="1400" dirty="0" err="1"/>
              <a:t>इस्थुमस</a:t>
            </a:r>
            <a:r>
              <a:rPr lang="en-US" sz="1400" dirty="0"/>
              <a:t> </a:t>
            </a:r>
            <a:r>
              <a:rPr lang="en-US" sz="1400" dirty="0" err="1"/>
              <a:t>कहा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पूरा</a:t>
            </a:r>
            <a:r>
              <a:rPr lang="en-US" sz="1400" dirty="0"/>
              <a:t> </a:t>
            </a:r>
            <a:r>
              <a:rPr lang="en-US" sz="1400" dirty="0" err="1"/>
              <a:t>ढांचा</a:t>
            </a:r>
            <a:r>
              <a:rPr lang="en-US" sz="1400" dirty="0"/>
              <a:t>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मजबूत</a:t>
            </a:r>
            <a:r>
              <a:rPr lang="en-US" sz="1400" dirty="0"/>
              <a:t> </a:t>
            </a:r>
            <a:r>
              <a:rPr lang="en-US" sz="1400" dirty="0" err="1"/>
              <a:t>तंतुओं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टिका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4275" y="5484405"/>
            <a:ext cx="72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इस्थुमस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का</a:t>
            </a:r>
            <a:r>
              <a:rPr lang="en-US" sz="1200" dirty="0" smtClean="0"/>
              <a:t> </a:t>
            </a:r>
            <a:r>
              <a:rPr lang="en-US" sz="1200" dirty="0" err="1"/>
              <a:t>टूटना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021528" y="6135707"/>
            <a:ext cx="855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सेक्रम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60321" y="5345906"/>
            <a:ext cx="181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बिना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बना</a:t>
            </a:r>
            <a:r>
              <a:rPr lang="en-US" sz="1200" dirty="0"/>
              <a:t> </a:t>
            </a:r>
            <a:r>
              <a:rPr lang="en-US" sz="1200" dirty="0" err="1"/>
              <a:t>इस्थुमस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00075" y="6768643"/>
            <a:ext cx="533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हां</a:t>
            </a:r>
            <a:r>
              <a:rPr lang="en-US" sz="1500" dirty="0"/>
              <a:t>, </a:t>
            </a:r>
            <a:r>
              <a:rPr lang="en-US" sz="1500" dirty="0" err="1"/>
              <a:t>मैं</a:t>
            </a:r>
            <a:r>
              <a:rPr lang="en-US" sz="1500" dirty="0"/>
              <a:t> </a:t>
            </a:r>
            <a:r>
              <a:rPr lang="en-US" sz="1500" dirty="0" err="1"/>
              <a:t>देख</a:t>
            </a:r>
            <a:r>
              <a:rPr lang="en-US" sz="1500" dirty="0"/>
              <a:t> </a:t>
            </a:r>
            <a:r>
              <a:rPr lang="en-US" sz="1500" dirty="0" err="1"/>
              <a:t>रहा</a:t>
            </a:r>
            <a:r>
              <a:rPr lang="en-US" sz="1500" dirty="0"/>
              <a:t> </a:t>
            </a:r>
            <a:r>
              <a:rPr lang="en-US" sz="1500" dirty="0" err="1" smtClean="0"/>
              <a:t>हूं</a:t>
            </a:r>
            <a:r>
              <a:rPr lang="en-US" sz="1500" dirty="0" smtClean="0"/>
              <a:t> </a:t>
            </a:r>
            <a:r>
              <a:rPr lang="en-US" sz="1500" dirty="0" err="1" smtClean="0"/>
              <a:t>कमर</a:t>
            </a:r>
            <a:r>
              <a:rPr lang="en-US" sz="1500" dirty="0" smtClean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पहले</a:t>
            </a:r>
            <a:r>
              <a:rPr lang="en-US" sz="1500" dirty="0"/>
              <a:t> </a:t>
            </a:r>
            <a:r>
              <a:rPr lang="en-US" sz="1500" dirty="0" err="1"/>
              <a:t>कशेरुका</a:t>
            </a:r>
            <a:r>
              <a:rPr lang="en-US" sz="1500" dirty="0"/>
              <a:t> (</a:t>
            </a:r>
            <a:r>
              <a:rPr lang="en-US" sz="1500" dirty="0" err="1"/>
              <a:t>वरटेब्रा</a:t>
            </a:r>
            <a:r>
              <a:rPr lang="en-US" sz="1500" dirty="0"/>
              <a:t>) </a:t>
            </a:r>
            <a:r>
              <a:rPr lang="en-US" sz="1500" dirty="0" err="1"/>
              <a:t>को</a:t>
            </a:r>
            <a:r>
              <a:rPr lang="en-US" sz="1500" dirty="0"/>
              <a:t>, </a:t>
            </a:r>
            <a:r>
              <a:rPr lang="en-US" sz="1500" dirty="0" err="1"/>
              <a:t>जिसका</a:t>
            </a:r>
            <a:r>
              <a:rPr lang="en-US" sz="1500" dirty="0"/>
              <a:t> </a:t>
            </a:r>
            <a:r>
              <a:rPr lang="en-US" sz="1500" dirty="0" err="1"/>
              <a:t>इस्थुमस</a:t>
            </a:r>
            <a:r>
              <a:rPr lang="en-US" sz="1500" dirty="0" smtClean="0"/>
              <a:t> </a:t>
            </a:r>
            <a:r>
              <a:rPr lang="en-US" sz="1500" dirty="0" err="1"/>
              <a:t>अभी</a:t>
            </a:r>
            <a:r>
              <a:rPr lang="en-US" sz="1500" dirty="0"/>
              <a:t> </a:t>
            </a:r>
            <a:r>
              <a:rPr lang="en-US" sz="1500" dirty="0" err="1"/>
              <a:t>हड्डी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बना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रीढ़</a:t>
            </a:r>
            <a:r>
              <a:rPr lang="en-US" sz="1500" dirty="0"/>
              <a:t>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हड्डी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वजन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भार</a:t>
            </a:r>
            <a:r>
              <a:rPr lang="en-US" sz="1500" dirty="0"/>
              <a:t> </a:t>
            </a:r>
            <a:r>
              <a:rPr lang="en-US" sz="1500" dirty="0" err="1"/>
              <a:t>संभालना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err="1"/>
              <a:t>दुर्भाग्य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ये</a:t>
            </a:r>
            <a:r>
              <a:rPr lang="en-US" sz="1500" dirty="0"/>
              <a:t> </a:t>
            </a:r>
            <a:r>
              <a:rPr lang="en-US" sz="1500" dirty="0" err="1"/>
              <a:t>दोनों</a:t>
            </a:r>
            <a:r>
              <a:rPr lang="en-US" sz="1500" dirty="0"/>
              <a:t> </a:t>
            </a:r>
            <a:r>
              <a:rPr lang="en-US" sz="1500" dirty="0" err="1"/>
              <a:t>भाग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hi-IN" sz="1500" dirty="0" smtClean="0"/>
              <a:t>से</a:t>
            </a:r>
            <a:r>
              <a:rPr lang="en-US" sz="1500" dirty="0" smtClean="0"/>
              <a:t> </a:t>
            </a:r>
            <a:r>
              <a:rPr lang="en-US" sz="1500" dirty="0" err="1" smtClean="0"/>
              <a:t>ठोस</a:t>
            </a:r>
            <a:r>
              <a:rPr lang="en-US" sz="1500" dirty="0" smtClean="0"/>
              <a:t> </a:t>
            </a:r>
            <a:r>
              <a:rPr lang="en-US" sz="1500" dirty="0" err="1"/>
              <a:t>रूप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जुड़े</a:t>
            </a:r>
            <a:r>
              <a:rPr lang="en-US" sz="1500" dirty="0"/>
              <a:t> </a:t>
            </a:r>
            <a:r>
              <a:rPr lang="en-US" sz="1500" dirty="0" err="1"/>
              <a:t>नहीं</a:t>
            </a:r>
            <a:r>
              <a:rPr lang="en-US" sz="1500" dirty="0"/>
              <a:t> </a:t>
            </a:r>
            <a:r>
              <a:rPr lang="en-US" sz="1500" dirty="0" err="1"/>
              <a:t>हैं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किसी</a:t>
            </a:r>
            <a:r>
              <a:rPr lang="en-US" sz="1500" dirty="0" smtClean="0"/>
              <a:t> </a:t>
            </a:r>
            <a:r>
              <a:rPr lang="en-US" sz="1500" dirty="0" err="1"/>
              <a:t>कशेरुका</a:t>
            </a:r>
            <a:r>
              <a:rPr lang="en-US" sz="1500" dirty="0"/>
              <a:t> (</a:t>
            </a:r>
            <a:r>
              <a:rPr lang="en-US" sz="1500" dirty="0" err="1"/>
              <a:t>वरटेब्रा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प्रगतिशील</a:t>
            </a:r>
            <a:r>
              <a:rPr lang="en-US" sz="1500" dirty="0"/>
              <a:t> </a:t>
            </a:r>
            <a:r>
              <a:rPr lang="en-US" sz="1500" dirty="0" err="1"/>
              <a:t>फिसलन</a:t>
            </a:r>
            <a:r>
              <a:rPr lang="en-US" sz="1500" dirty="0"/>
              <a:t> </a:t>
            </a:r>
            <a:r>
              <a:rPr lang="en-US" sz="1500" dirty="0" err="1"/>
              <a:t>हमेशा</a:t>
            </a:r>
            <a:r>
              <a:rPr lang="en-US" sz="1500" dirty="0"/>
              <a:t> </a:t>
            </a:r>
            <a:r>
              <a:rPr lang="en-US" sz="1500" dirty="0" err="1"/>
              <a:t>संभव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 (*)</a:t>
            </a:r>
          </a:p>
        </p:txBody>
      </p:sp>
    </p:spTree>
    <p:extLst>
      <p:ext uri="{BB962C8B-B14F-4D97-AF65-F5344CB8AC3E}">
        <p14:creationId xmlns:p14="http://schemas.microsoft.com/office/powerpoint/2010/main" val="2771960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8370" name="Picture 2" descr="C:\Users\HP\Desktop\JPP - SPONDYLOSCOPE - ALL\sv5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1907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82075" y="4161770"/>
            <a:ext cx="3419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64" y="769441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सुपीरियर</a:t>
            </a:r>
            <a:r>
              <a:rPr lang="en-US" sz="1200" dirty="0"/>
              <a:t> </a:t>
            </a:r>
            <a:r>
              <a:rPr lang="en-US" sz="1200" dirty="0" err="1"/>
              <a:t>आर्टिकुलर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98117" y="238428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ट्रांस्वर्स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29721" y="3005792"/>
            <a:ext cx="678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पेडिकल</a:t>
            </a:r>
            <a:r>
              <a:rPr lang="en-US" sz="1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7260" y="2145506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इस्थुमस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514600" y="671155"/>
            <a:ext cx="3571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इन्फीरियर</a:t>
            </a:r>
            <a:r>
              <a:rPr lang="en-US" sz="1400" dirty="0"/>
              <a:t> </a:t>
            </a:r>
            <a:r>
              <a:rPr lang="en-US" sz="1400" dirty="0" err="1"/>
              <a:t>आर्टिकुलर</a:t>
            </a:r>
            <a:r>
              <a:rPr lang="en-US" sz="1400" dirty="0"/>
              <a:t> </a:t>
            </a:r>
            <a:r>
              <a:rPr lang="en-US" sz="1400" dirty="0" err="1"/>
              <a:t>एपोफिसिस</a:t>
            </a:r>
            <a:endParaRPr lang="en-US" sz="1400" dirty="0"/>
          </a:p>
          <a:p>
            <a:pPr algn="ctr"/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कुत्ते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कान</a:t>
            </a:r>
            <a:r>
              <a:rPr lang="en-US" sz="1400" dirty="0"/>
              <a:t>, </a:t>
            </a:r>
            <a:r>
              <a:rPr lang="en-US" sz="1400" dirty="0" err="1"/>
              <a:t>नाक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पंजे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दिखता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जिसमें</a:t>
            </a:r>
            <a:r>
              <a:rPr lang="en-US" sz="1400" dirty="0"/>
              <a:t> </a:t>
            </a:r>
            <a:r>
              <a:rPr lang="en-US" sz="1400" dirty="0" err="1"/>
              <a:t>पेडोन्क्ल</a:t>
            </a:r>
            <a:r>
              <a:rPr lang="en-US" sz="1400" dirty="0"/>
              <a:t> </a:t>
            </a:r>
            <a:r>
              <a:rPr lang="en-US" sz="1400" dirty="0" err="1"/>
              <a:t>उसका</a:t>
            </a:r>
            <a:r>
              <a:rPr lang="en-US" sz="1400" dirty="0"/>
              <a:t> "</a:t>
            </a:r>
            <a:r>
              <a:rPr lang="en-US" sz="1400" dirty="0" err="1"/>
              <a:t>आंख</a:t>
            </a:r>
            <a:r>
              <a:rPr lang="en-US" sz="1400" dirty="0"/>
              <a:t>" </a:t>
            </a:r>
            <a:r>
              <a:rPr lang="hi-IN" sz="1400" dirty="0"/>
              <a:t>होती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यदि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कुत्ते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"</a:t>
            </a:r>
            <a:r>
              <a:rPr lang="en-US" sz="1400" dirty="0" err="1"/>
              <a:t>गर्दन</a:t>
            </a:r>
            <a:r>
              <a:rPr lang="en-US" sz="1400" dirty="0"/>
              <a:t>" </a:t>
            </a:r>
            <a:r>
              <a:rPr lang="en-US" sz="1400" dirty="0" err="1"/>
              <a:t>टूट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चलता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विकृत</a:t>
            </a:r>
            <a:r>
              <a:rPr lang="en-US" sz="1400" dirty="0"/>
              <a:t> </a:t>
            </a:r>
            <a:r>
              <a:rPr lang="en-US" sz="1400" dirty="0" err="1"/>
              <a:t>इस्थुमस</a:t>
            </a:r>
            <a:r>
              <a:rPr lang="en-US" sz="1400" dirty="0" smtClean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9754" y="3136106"/>
            <a:ext cx="2439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आपने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 smtClean="0"/>
              <a:t>पहचाना</a:t>
            </a:r>
            <a:r>
              <a:rPr lang="en-US" sz="1400" dirty="0" smtClean="0"/>
              <a:t>! </a:t>
            </a:r>
            <a:r>
              <a:rPr lang="en-US" sz="1400" dirty="0" err="1" smtClean="0"/>
              <a:t>ऐसे</a:t>
            </a:r>
            <a:r>
              <a:rPr lang="en-US" sz="1400" dirty="0" smtClean="0"/>
              <a:t> </a:t>
            </a:r>
            <a:r>
              <a:rPr lang="en-US" sz="1400" dirty="0" err="1"/>
              <a:t>मामलों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hi-IN" sz="1400" dirty="0" smtClean="0"/>
              <a:t>हमें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कर</a:t>
            </a:r>
            <a:r>
              <a:rPr lang="hi-IN" sz="1400" dirty="0" smtClean="0"/>
              <a:t>ना</a:t>
            </a:r>
            <a:r>
              <a:rPr lang="en-US" sz="1400" dirty="0" smtClean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874" y="3566755"/>
            <a:ext cx="2292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 </a:t>
            </a:r>
            <a:r>
              <a:rPr lang="en-US" sz="1400" dirty="0" err="1"/>
              <a:t>सौभाग्य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ज्यादातर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कभी</a:t>
            </a:r>
            <a:r>
              <a:rPr lang="en-US" sz="1400" dirty="0"/>
              <a:t> </a:t>
            </a:r>
            <a:r>
              <a:rPr lang="en-US" sz="1400" dirty="0" err="1"/>
              <a:t>नोटिस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.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उम्र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चोट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झटके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hi-IN" sz="1400" dirty="0" smtClean="0"/>
              <a:t>ही</a:t>
            </a:r>
            <a:r>
              <a:rPr lang="en-US" sz="1400" dirty="0" smtClean="0"/>
              <a:t> </a:t>
            </a:r>
            <a:r>
              <a:rPr lang="en-US" sz="1400" dirty="0" err="1" smtClean="0"/>
              <a:t>उसे</a:t>
            </a:r>
            <a:r>
              <a:rPr lang="en-US" sz="1400" dirty="0" smtClean="0"/>
              <a:t> </a:t>
            </a:r>
            <a:r>
              <a:rPr lang="en-US" sz="1400" dirty="0" err="1"/>
              <a:t>महसूस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0875" y="4050506"/>
            <a:ext cx="2549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10 </a:t>
            </a:r>
            <a:r>
              <a:rPr lang="en-US" sz="1600" dirty="0" err="1"/>
              <a:t>या</a:t>
            </a:r>
            <a:r>
              <a:rPr lang="en-US" sz="1600" dirty="0"/>
              <a:t> 12 </a:t>
            </a:r>
            <a:r>
              <a:rPr lang="en-US" sz="1600" dirty="0" err="1"/>
              <a:t>साल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उम्र</a:t>
            </a:r>
            <a:r>
              <a:rPr lang="en-US" sz="1600" dirty="0"/>
              <a:t> </a:t>
            </a:r>
            <a:r>
              <a:rPr lang="hi-IN" sz="1600" dirty="0" smtClean="0"/>
              <a:t>के</a:t>
            </a:r>
            <a:r>
              <a:rPr lang="en-US" sz="1600" dirty="0" smtClean="0"/>
              <a:t> </a:t>
            </a:r>
            <a:r>
              <a:rPr lang="en-US" sz="1600" dirty="0" err="1" smtClean="0"/>
              <a:t>बच्चों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उसे</a:t>
            </a:r>
            <a:r>
              <a:rPr lang="en-US" sz="1600" dirty="0"/>
              <a:t> </a:t>
            </a:r>
            <a:r>
              <a:rPr lang="en-US" sz="1600" dirty="0" err="1"/>
              <a:t>पहचाना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हम</a:t>
            </a:r>
            <a:r>
              <a:rPr lang="en-US" sz="1600" dirty="0" smtClean="0"/>
              <a:t> </a:t>
            </a:r>
            <a:r>
              <a:rPr lang="en-US" sz="1600" dirty="0" err="1"/>
              <a:t>उन्हें</a:t>
            </a:r>
            <a:r>
              <a:rPr lang="en-US" sz="1600" dirty="0"/>
              <a:t> </a:t>
            </a:r>
            <a:r>
              <a:rPr lang="en-US" sz="1600" dirty="0" err="1"/>
              <a:t>सलाह</a:t>
            </a:r>
            <a:r>
              <a:rPr lang="en-US" sz="1600" dirty="0"/>
              <a:t> </a:t>
            </a:r>
            <a:r>
              <a:rPr lang="en-US" sz="1600" dirty="0" err="1"/>
              <a:t>देते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कभी</a:t>
            </a:r>
            <a:r>
              <a:rPr lang="en-US" sz="1600" dirty="0"/>
              <a:t> </a:t>
            </a:r>
            <a:r>
              <a:rPr lang="hi-IN" sz="1600" dirty="0" smtClean="0"/>
              <a:t>भी</a:t>
            </a:r>
            <a:r>
              <a:rPr lang="en-US" sz="1600" dirty="0" smtClean="0"/>
              <a:t> </a:t>
            </a:r>
            <a:r>
              <a:rPr lang="en-US" sz="1600" dirty="0" err="1" smtClean="0"/>
              <a:t>भारी</a:t>
            </a:r>
            <a:r>
              <a:rPr lang="en-US" sz="1600" dirty="0" smtClean="0"/>
              <a:t> </a:t>
            </a:r>
            <a:r>
              <a:rPr lang="en-US" sz="1600" dirty="0" err="1"/>
              <a:t>वज़न</a:t>
            </a:r>
            <a:r>
              <a:rPr lang="en-US" sz="1600" dirty="0"/>
              <a:t> न </a:t>
            </a:r>
            <a:r>
              <a:rPr lang="en-US" sz="1600" dirty="0" err="1"/>
              <a:t>उठायें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536" y="6260306"/>
            <a:ext cx="1576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hi-IN" sz="1400" dirty="0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 smtClean="0"/>
              <a:t>वरटेब्रा</a:t>
            </a:r>
            <a:r>
              <a:rPr lang="en-US" sz="1400" dirty="0" smtClean="0"/>
              <a:t> </a:t>
            </a:r>
            <a:r>
              <a:rPr lang="hi-IN" sz="1400" dirty="0" smtClean="0"/>
              <a:t>बनेगा</a:t>
            </a:r>
            <a:r>
              <a:rPr lang="hi-IN" sz="1400" dirty="0"/>
              <a:t>!</a:t>
            </a:r>
            <a:r>
              <a:rPr lang="en-US" sz="1400" dirty="0" smtClean="0"/>
              <a:t>...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352675" y="6880086"/>
            <a:ext cx="2468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वह</a:t>
            </a:r>
            <a:r>
              <a:rPr lang="en-US" sz="1400" dirty="0"/>
              <a:t> </a:t>
            </a:r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अजीब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खड़ा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hi-IN" sz="1400" dirty="0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लगता</a:t>
            </a:r>
            <a:r>
              <a:rPr lang="en-US" sz="1400" dirty="0" smtClean="0"/>
              <a:t> </a:t>
            </a:r>
            <a:r>
              <a:rPr lang="hi-IN" sz="1400" dirty="0"/>
              <a:t>है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859124" y="8089106"/>
            <a:ext cx="1008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हाँ</a:t>
            </a:r>
            <a:r>
              <a:rPr lang="en-US" sz="1400" dirty="0"/>
              <a:t>,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46063" y="2765136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 smtClean="0"/>
              <a:t>इन्फीरियर</a:t>
            </a:r>
            <a:r>
              <a:rPr lang="en-US" sz="1200" dirty="0" smtClean="0"/>
              <a:t> </a:t>
            </a:r>
            <a:r>
              <a:rPr lang="en-US" sz="1200" dirty="0" err="1"/>
              <a:t>आर्टिकुलर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0867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9394" name="Picture 2" descr="C:\Users\HP\Desktop\JPP - SPONDYLOSCOPE - ALL\sv5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578" y="7507745"/>
            <a:ext cx="34194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2892" y="847129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स्कोलियोसिस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8275" y="1154906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हे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75" y="1459706"/>
            <a:ext cx="2854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कभी-कभी</a:t>
            </a:r>
            <a:r>
              <a:rPr lang="en-US" sz="1400" dirty="0"/>
              <a:t>, </a:t>
            </a:r>
            <a:r>
              <a:rPr lang="hi-IN" sz="1400" dirty="0"/>
              <a:t>किसी</a:t>
            </a:r>
            <a:r>
              <a:rPr lang="en-US" sz="1400" dirty="0" smtClean="0"/>
              <a:t> </a:t>
            </a:r>
            <a:r>
              <a:rPr lang="en-US" sz="1400" dirty="0" err="1"/>
              <a:t>अस्पष्ट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मुड़ना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स्तंभ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असंतुलित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पृष्ठ</a:t>
            </a:r>
            <a:r>
              <a:rPr lang="en-US" sz="1400" dirty="0"/>
              <a:t> 47 </a:t>
            </a: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hi-IN" sz="1400" dirty="0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रोटेशन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लक्षण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"</a:t>
            </a:r>
            <a:r>
              <a:rPr lang="en-US" sz="1400" dirty="0" err="1"/>
              <a:t>गिब्बॉसिटी</a:t>
            </a:r>
            <a:r>
              <a:rPr lang="en-US" sz="1400" dirty="0"/>
              <a:t>"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475" y="3212306"/>
            <a:ext cx="1550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आह</a:t>
            </a:r>
            <a:r>
              <a:rPr lang="en-US" sz="1400" dirty="0"/>
              <a:t>,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मालिक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4312" y="3158889"/>
            <a:ext cx="1499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सब</a:t>
            </a:r>
            <a:r>
              <a:rPr lang="en-US" sz="1400" dirty="0"/>
              <a:t> </a:t>
            </a:r>
            <a:r>
              <a:rPr lang="en-US" sz="1400" dirty="0" err="1"/>
              <a:t>लोग</a:t>
            </a:r>
            <a:r>
              <a:rPr lang="en-US" sz="1400" dirty="0"/>
              <a:t> </a:t>
            </a:r>
            <a:r>
              <a:rPr lang="en-US" sz="1400" dirty="0" err="1"/>
              <a:t>कौन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5301" y="3581637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0593" y="4583906"/>
            <a:ext cx="2833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 smtClean="0"/>
              <a:t>वरटेब्रा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खराबी</a:t>
            </a:r>
            <a:r>
              <a:rPr lang="en-US" sz="1400" dirty="0"/>
              <a:t> </a:t>
            </a:r>
            <a:r>
              <a:rPr lang="hi-IN" sz="1400" dirty="0" smtClean="0"/>
              <a:t>से</a:t>
            </a:r>
            <a:r>
              <a:rPr lang="en-US" sz="1400" dirty="0" smtClean="0"/>
              <a:t>,</a:t>
            </a:r>
            <a:r>
              <a:rPr lang="hi-IN" sz="1400" dirty="0" smtClean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विभिन्न</a:t>
            </a:r>
            <a:r>
              <a:rPr lang="en-US" sz="1400" dirty="0" smtClean="0"/>
              <a:t> </a:t>
            </a:r>
            <a:r>
              <a:rPr lang="en-US" sz="1400" dirty="0" err="1"/>
              <a:t>समस्याओं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पीड़ित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7919" y="5261014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बाप</a:t>
            </a:r>
            <a:r>
              <a:rPr lang="en-US" sz="1400" dirty="0"/>
              <a:t> </a:t>
            </a:r>
            <a:r>
              <a:rPr lang="en-US" sz="1400" dirty="0" err="1"/>
              <a:t>रे</a:t>
            </a:r>
            <a:r>
              <a:rPr lang="en-US" sz="1400" dirty="0"/>
              <a:t> 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9870" y="5261013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अरे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2192" y="5107126"/>
            <a:ext cx="1034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मेरी</a:t>
            </a:r>
            <a:r>
              <a:rPr lang="en-US" sz="1400" dirty="0"/>
              <a:t>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9475" y="6869906"/>
            <a:ext cx="207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तंत्रिका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सूजन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भयानक</a:t>
            </a:r>
            <a:r>
              <a:rPr lang="en-US" sz="1400" dirty="0"/>
              <a:t> </a:t>
            </a:r>
            <a:r>
              <a:rPr lang="en-US" sz="1400" dirty="0" err="1"/>
              <a:t>सिरदर्द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675" y="8396814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दुनिया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पैर</a:t>
            </a:r>
            <a:r>
              <a:rPr lang="en-US" sz="1400" dirty="0"/>
              <a:t> </a:t>
            </a:r>
            <a:r>
              <a:rPr lang="en-US" sz="1400" dirty="0" err="1"/>
              <a:t>वाले</a:t>
            </a:r>
            <a:r>
              <a:rPr lang="en-US" sz="1400" dirty="0"/>
              <a:t> </a:t>
            </a:r>
            <a:r>
              <a:rPr lang="en-US" sz="1400" dirty="0" err="1"/>
              <a:t>मनुष्यों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hi-IN" sz="1400" dirty="0"/>
              <a:t>कराहों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शोर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भर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3420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0418" name="Picture 2" descr="C:\Users\HP\Desktop\JPP - SPONDYLOSCOPE - ALL\sv5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0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5875" y="657999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किसे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?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पहले</a:t>
            </a:r>
            <a:r>
              <a:rPr lang="en-US" sz="1400" dirty="0"/>
              <a:t> </a:t>
            </a:r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रोता</a:t>
            </a:r>
            <a:r>
              <a:rPr lang="en-US" sz="1400" dirty="0"/>
              <a:t> </a:t>
            </a:r>
            <a:r>
              <a:rPr lang="en-US" sz="1400" dirty="0" err="1"/>
              <a:t>रहता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hi-IN" sz="1400" dirty="0" smtClean="0"/>
              <a:t>एकदम</a:t>
            </a:r>
            <a:r>
              <a:rPr lang="en-US" sz="1400" dirty="0" smtClean="0"/>
              <a:t> </a:t>
            </a:r>
            <a:r>
              <a:rPr lang="en-US" sz="1400" dirty="0" err="1" smtClean="0"/>
              <a:t>स्वस्थ्य</a:t>
            </a:r>
            <a:r>
              <a:rPr lang="en-US" sz="1400" dirty="0" smtClean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खुश</a:t>
            </a:r>
            <a:r>
              <a:rPr lang="en-US" sz="1400" dirty="0" smtClean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875" y="1969036"/>
            <a:ext cx="1229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घुसपैठ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हेरफेर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0476" y="555012"/>
            <a:ext cx="2209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शहर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कभी-कभी</a:t>
            </a:r>
            <a:r>
              <a:rPr lang="en-US" sz="1300" dirty="0"/>
              <a:t> </a:t>
            </a:r>
            <a:r>
              <a:rPr lang="en-US" sz="1300" dirty="0" err="1"/>
              <a:t>कशेरुक</a:t>
            </a:r>
            <a:r>
              <a:rPr lang="en-US" sz="1300" dirty="0"/>
              <a:t> (</a:t>
            </a:r>
            <a:r>
              <a:rPr lang="en-US" sz="1300" dirty="0" err="1"/>
              <a:t>वरटेब्रा</a:t>
            </a:r>
            <a:r>
              <a:rPr lang="en-US" sz="1300" dirty="0"/>
              <a:t>)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hi-IN" sz="1300" dirty="0"/>
              <a:t>देता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चमत्कार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निश्चित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ऊपर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5" y="3120212"/>
            <a:ext cx="26058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भयानक</a:t>
            </a:r>
            <a:r>
              <a:rPr lang="en-US" sz="1300" dirty="0"/>
              <a:t> </a:t>
            </a:r>
            <a:r>
              <a:rPr lang="en-US" sz="1300" dirty="0" err="1" smtClean="0"/>
              <a:t>माइग्रेन</a:t>
            </a:r>
            <a:r>
              <a:rPr lang="en-US" sz="1300" dirty="0" smtClean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उसके</a:t>
            </a:r>
            <a:r>
              <a:rPr lang="en-US" sz="1300" dirty="0" smtClean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छुटकारा</a:t>
            </a:r>
            <a:r>
              <a:rPr lang="en-US" sz="1300" dirty="0"/>
              <a:t> </a:t>
            </a:r>
            <a:r>
              <a:rPr lang="en-US" sz="1300" dirty="0" err="1"/>
              <a:t>मिला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6906" y="3748644"/>
            <a:ext cx="1013259" cy="53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उसका</a:t>
            </a:r>
            <a:r>
              <a:rPr lang="en-US" sz="1400" dirty="0" smtClean="0"/>
              <a:t> </a:t>
            </a:r>
            <a:r>
              <a:rPr lang="en-US" sz="1400" dirty="0" err="1"/>
              <a:t>पेशा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064403" y="5091847"/>
            <a:ext cx="652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600" dirty="0"/>
              <a:t>मोची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419475" y="3100863"/>
            <a:ext cx="23907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300" dirty="0" smtClean="0"/>
              <a:t>उसके</a:t>
            </a:r>
            <a:r>
              <a:rPr lang="en-US" sz="1300" dirty="0" smtClean="0"/>
              <a:t> </a:t>
            </a:r>
            <a:r>
              <a:rPr lang="hi-IN" sz="1300" dirty="0" smtClean="0"/>
              <a:t>जादू</a:t>
            </a:r>
            <a:r>
              <a:rPr lang="en-US" sz="1300" dirty="0" smtClean="0"/>
              <a:t> </a:t>
            </a:r>
            <a:r>
              <a:rPr lang="hi-IN" sz="1300" dirty="0" smtClean="0"/>
              <a:t>के</a:t>
            </a:r>
            <a:r>
              <a:rPr lang="en-US" sz="1300" dirty="0" smtClean="0"/>
              <a:t> </a:t>
            </a:r>
            <a:r>
              <a:rPr lang="hi-IN" sz="1300" dirty="0" smtClean="0"/>
              <a:t>जूतों</a:t>
            </a:r>
            <a:r>
              <a:rPr lang="en-US" sz="1300" dirty="0" smtClean="0"/>
              <a:t> </a:t>
            </a:r>
            <a:r>
              <a:rPr lang="hi-IN" sz="1300" dirty="0" smtClean="0"/>
              <a:t>से</a:t>
            </a:r>
            <a:r>
              <a:rPr lang="en-US" sz="1300" dirty="0" smtClean="0"/>
              <a:t> </a:t>
            </a: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माइग्रेन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छुटकारा</a:t>
            </a:r>
            <a:r>
              <a:rPr lang="en-US" sz="1300" dirty="0"/>
              <a:t> </a:t>
            </a:r>
            <a:r>
              <a:rPr lang="en-US" sz="1300" dirty="0" err="1"/>
              <a:t>मिला</a:t>
            </a:r>
            <a:r>
              <a:rPr lang="en-US" sz="13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76675" y="3669506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चमत्कार</a:t>
            </a:r>
            <a:r>
              <a:rPr lang="en-US" sz="14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4275" y="4938347"/>
            <a:ext cx="1184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सच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 smtClean="0"/>
              <a:t>चमत्कार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9576" y="5574506"/>
            <a:ext cx="1943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जादू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जूते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/>
              <a:t> </a:t>
            </a:r>
            <a:r>
              <a:rPr lang="hi-IN" sz="1400" dirty="0" smtClean="0"/>
              <a:t>यह</a:t>
            </a:r>
            <a:r>
              <a:rPr lang="en-US" sz="1400" dirty="0" smtClean="0"/>
              <a:t> </a:t>
            </a:r>
            <a:r>
              <a:rPr lang="en-US" sz="1400" dirty="0" err="1" smtClean="0"/>
              <a:t>सब</a:t>
            </a:r>
            <a:r>
              <a:rPr lang="en-US" sz="1400" dirty="0" smtClean="0"/>
              <a:t> </a:t>
            </a:r>
            <a:r>
              <a:rPr lang="en-US" sz="1400" dirty="0" err="1" smtClean="0"/>
              <a:t>बकवास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? </a:t>
            </a:r>
            <a:br>
              <a:rPr lang="en-US" sz="1400" dirty="0" smtClean="0"/>
            </a:br>
            <a:r>
              <a:rPr lang="en-US" sz="1400" dirty="0" err="1" smtClean="0"/>
              <a:t>पता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 smtClean="0"/>
              <a:t>!</a:t>
            </a:r>
            <a:r>
              <a:rPr lang="en-US" sz="1400" dirty="0"/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3075" y="5758427"/>
            <a:ext cx="2558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अच्छा</a:t>
            </a:r>
            <a:r>
              <a:rPr lang="en-US" sz="1400" dirty="0"/>
              <a:t> </a:t>
            </a:r>
            <a:r>
              <a:rPr lang="en-US" sz="1400" dirty="0" err="1"/>
              <a:t>भाई</a:t>
            </a:r>
            <a:r>
              <a:rPr lang="en-US" sz="1400" dirty="0"/>
              <a:t>,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लगाओ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981075" y="7860506"/>
            <a:ext cx="1610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ज़रा</a:t>
            </a:r>
            <a:r>
              <a:rPr lang="en-US" sz="1400" dirty="0"/>
              <a:t> </a:t>
            </a:r>
            <a:r>
              <a:rPr lang="en-US" sz="1400" dirty="0" err="1"/>
              <a:t>उन</a:t>
            </a:r>
            <a:r>
              <a:rPr lang="en-US" sz="1400" dirty="0"/>
              <a:t> </a:t>
            </a:r>
            <a:r>
              <a:rPr lang="en-US" sz="1400" dirty="0" err="1"/>
              <a:t>जादुई</a:t>
            </a:r>
            <a:r>
              <a:rPr lang="en-US" sz="1400" dirty="0"/>
              <a:t> </a:t>
            </a:r>
            <a:r>
              <a:rPr lang="en-US" sz="1400" dirty="0" err="1"/>
              <a:t>जूतों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निगाह</a:t>
            </a:r>
            <a:r>
              <a:rPr lang="en-US" sz="1400" dirty="0"/>
              <a:t> </a:t>
            </a:r>
            <a:r>
              <a:rPr lang="en-US" sz="1400" dirty="0" err="1" smtClean="0"/>
              <a:t>डालें</a:t>
            </a:r>
            <a:r>
              <a:rPr lang="en-US" sz="1400" dirty="0" smtClean="0"/>
              <a:t>….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553075" y="7508121"/>
            <a:ext cx="500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600" dirty="0"/>
              <a:t>अरे!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362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JPP - SPONDYLOSCOPE - ALL\sv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6848475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7479506"/>
            <a:ext cx="34194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 smtClean="0"/>
              <a:t>तुम</a:t>
            </a:r>
            <a:r>
              <a:rPr lang="en-US" sz="1400" dirty="0" smtClean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पुराने</a:t>
            </a:r>
            <a:r>
              <a:rPr lang="en-US" sz="1400" dirty="0"/>
              <a:t> </a:t>
            </a:r>
            <a:r>
              <a:rPr lang="en-US" sz="1400" dirty="0" err="1"/>
              <a:t>कंगारू</a:t>
            </a:r>
            <a:r>
              <a:rPr lang="en-US" sz="1400" dirty="0"/>
              <a:t> </a:t>
            </a:r>
            <a:r>
              <a:rPr lang="en-US" sz="1400" dirty="0" err="1"/>
              <a:t>प्रोजेक्ट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दुबारा</a:t>
            </a:r>
            <a:r>
              <a:rPr lang="en-US" sz="1400" dirty="0"/>
              <a:t> </a:t>
            </a:r>
            <a:r>
              <a:rPr lang="en-US" sz="1400" dirty="0" err="1"/>
              <a:t>विकसित</a:t>
            </a:r>
            <a:r>
              <a:rPr lang="en-US" sz="1400" dirty="0"/>
              <a:t> </a:t>
            </a:r>
            <a:r>
              <a:rPr lang="en-US" sz="1400" dirty="0" err="1"/>
              <a:t>मत</a:t>
            </a:r>
            <a:r>
              <a:rPr lang="en-US" sz="1400" dirty="0"/>
              <a:t> </a:t>
            </a:r>
            <a:r>
              <a:rPr lang="hi-IN" sz="1400" dirty="0" smtClean="0"/>
              <a:t>करो</a:t>
            </a:r>
            <a:r>
              <a:rPr lang="en-US" sz="1400" dirty="0" smtClean="0"/>
              <a:t>! </a:t>
            </a:r>
            <a:r>
              <a:rPr lang="en-US" sz="1400" dirty="0" err="1" smtClean="0"/>
              <a:t>मुझ</a:t>
            </a:r>
            <a:r>
              <a:rPr lang="en-US" sz="1400" dirty="0" smtClean="0"/>
              <a:t> </a:t>
            </a:r>
            <a:r>
              <a:rPr lang="en-US" sz="1400" dirty="0" err="1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कंगारुओं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शिकायत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 smtClean="0"/>
              <a:t>वे</a:t>
            </a:r>
            <a:r>
              <a:rPr lang="en-US" sz="1400" dirty="0" smtClean="0"/>
              <a:t> </a:t>
            </a:r>
            <a:r>
              <a:rPr lang="hi-IN" sz="1400" dirty="0" smtClean="0"/>
              <a:t>बिचारे</a:t>
            </a:r>
            <a:r>
              <a:rPr lang="en-US" sz="1400" dirty="0" smtClean="0"/>
              <a:t> </a:t>
            </a:r>
            <a:r>
              <a:rPr lang="en-US" sz="1400" dirty="0" err="1" smtClean="0"/>
              <a:t>बहुत</a:t>
            </a:r>
            <a:r>
              <a:rPr lang="en-US" sz="1400" dirty="0" smtClean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हिल</a:t>
            </a:r>
            <a:r>
              <a:rPr lang="en-US" sz="1400" dirty="0"/>
              <a:t> </a:t>
            </a:r>
            <a:r>
              <a:rPr lang="en-US" sz="1400" dirty="0" err="1"/>
              <a:t>जाते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47676" y="545306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पीछे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hi-IN" sz="1600" dirty="0"/>
              <a:t>मेम्बर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,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मोबाइल</a:t>
            </a:r>
            <a:r>
              <a:rPr lang="en-US" sz="1600" dirty="0"/>
              <a:t> </a:t>
            </a:r>
            <a:r>
              <a:rPr lang="en-US" sz="1600" dirty="0" err="1"/>
              <a:t>थे</a:t>
            </a:r>
            <a:r>
              <a:rPr lang="en-US" sz="1600" dirty="0"/>
              <a:t>,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उससे</a:t>
            </a:r>
            <a:r>
              <a:rPr lang="en-US" sz="1600" dirty="0"/>
              <a:t> </a:t>
            </a:r>
            <a:r>
              <a:rPr lang="en-US" sz="1600" dirty="0" err="1"/>
              <a:t>पक्षियों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चमगादड़ों</a:t>
            </a:r>
            <a:r>
              <a:rPr lang="en-US" sz="1600" dirty="0"/>
              <a:t> </a:t>
            </a:r>
            <a:r>
              <a:rPr lang="en-US" sz="1600" dirty="0" err="1"/>
              <a:t>जैसे</a:t>
            </a:r>
            <a:r>
              <a:rPr lang="en-US" sz="1600" dirty="0"/>
              <a:t> </a:t>
            </a:r>
            <a:r>
              <a:rPr lang="en-US" sz="1600" dirty="0" err="1"/>
              <a:t>जीवों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कई</a:t>
            </a:r>
            <a:r>
              <a:rPr lang="en-US" sz="1600" dirty="0"/>
              <a:t> </a:t>
            </a:r>
            <a:r>
              <a:rPr lang="en-US" sz="1600" dirty="0" err="1"/>
              <a:t>दिलचस्प</a:t>
            </a:r>
            <a:r>
              <a:rPr lang="en-US" sz="1600" dirty="0"/>
              <a:t> </a:t>
            </a:r>
            <a:r>
              <a:rPr lang="en-US" sz="1600" dirty="0" err="1"/>
              <a:t>नवाचार</a:t>
            </a:r>
            <a:r>
              <a:rPr lang="en-US" sz="1600" dirty="0"/>
              <a:t> </a:t>
            </a:r>
            <a:r>
              <a:rPr lang="en-US" sz="1600" dirty="0" err="1"/>
              <a:t>हुए</a:t>
            </a:r>
            <a:r>
              <a:rPr lang="en-US" sz="16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3276" y="2017931"/>
            <a:ext cx="152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दो-पैरों</a:t>
            </a:r>
            <a:r>
              <a:rPr lang="en-US" sz="1600" dirty="0" smtClean="0"/>
              <a:t> </a:t>
            </a:r>
            <a:r>
              <a:rPr lang="en-US" sz="1600" dirty="0" err="1"/>
              <a:t>वाले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वे</a:t>
            </a:r>
            <a:r>
              <a:rPr lang="en-US" sz="1600" dirty="0" smtClean="0"/>
              <a:t> </a:t>
            </a:r>
            <a:r>
              <a:rPr lang="en-US" sz="1600" dirty="0" err="1"/>
              <a:t>कहाँ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275" y="3593068"/>
            <a:ext cx="3429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भगवन</a:t>
            </a:r>
            <a:r>
              <a:rPr lang="en-US" sz="1400" dirty="0"/>
              <a:t>,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मानूंगा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पहले</a:t>
            </a:r>
            <a:r>
              <a:rPr lang="en-US" sz="1400" dirty="0" smtClean="0"/>
              <a:t> </a:t>
            </a:r>
            <a:r>
              <a:rPr lang="en-US" sz="1400" dirty="0" err="1"/>
              <a:t>प्रयास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उत्साहजनक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थे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भारी</a:t>
            </a:r>
            <a:r>
              <a:rPr lang="en-US" sz="1400" dirty="0" smtClean="0"/>
              <a:t> </a:t>
            </a:r>
            <a:r>
              <a:rPr lang="en-US" sz="1400" dirty="0" err="1"/>
              <a:t>टायरानोसोरस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दौड़ान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संतुलित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पूंछ</a:t>
            </a:r>
            <a:r>
              <a:rPr lang="en-US" sz="1400" dirty="0"/>
              <a:t> </a:t>
            </a:r>
            <a:r>
              <a:rPr lang="en-US" sz="1400" dirty="0" err="1"/>
              <a:t>देनी</a:t>
            </a:r>
            <a:r>
              <a:rPr lang="en-US" sz="1400" dirty="0"/>
              <a:t> </a:t>
            </a:r>
            <a:r>
              <a:rPr lang="en-US" sz="1400" dirty="0" err="1"/>
              <a:t>पड़ी</a:t>
            </a:r>
            <a:r>
              <a:rPr lang="en-US" sz="1400" dirty="0"/>
              <a:t>,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शरीर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वज़न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एक-तिहाई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ब्रेकिंग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निराशाजनक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बेवकूफ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पता</a:t>
            </a:r>
            <a:r>
              <a:rPr lang="en-US" sz="1400" dirty="0"/>
              <a:t> </a:t>
            </a:r>
            <a:r>
              <a:rPr lang="en-US" sz="1400" dirty="0" err="1"/>
              <a:t>था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हाथों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करे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7675" y="4441686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पूंछ</a:t>
            </a:r>
            <a:r>
              <a:rPr lang="en-US" sz="1400" dirty="0" smtClean="0"/>
              <a:t> </a:t>
            </a:r>
            <a:r>
              <a:rPr lang="en-US" sz="1400" dirty="0" err="1"/>
              <a:t>हिलाने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hi-IN" sz="1400" dirty="0" smtClean="0"/>
              <a:t>चाहिए</a:t>
            </a:r>
            <a:r>
              <a:rPr lang="en-US" sz="1400" dirty="0" smtClean="0"/>
              <a:t> </a:t>
            </a:r>
            <a:r>
              <a:rPr lang="hi-IN" sz="1400" dirty="0" smtClean="0"/>
              <a:t>थीं</a:t>
            </a:r>
            <a:r>
              <a:rPr lang="hi-IN" sz="1400" dirty="0"/>
              <a:t>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28675" y="5562092"/>
            <a:ext cx="200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क्या</a:t>
            </a:r>
            <a:r>
              <a:rPr lang="en-US" sz="1400" dirty="0"/>
              <a:t>?</a:t>
            </a:r>
            <a:r>
              <a:rPr lang="en-US" sz="1400" dirty="0" smtClean="0"/>
              <a:t> </a:t>
            </a:r>
            <a:r>
              <a:rPr lang="en-US" sz="1400" dirty="0" err="1" smtClean="0"/>
              <a:t>मे</a:t>
            </a:r>
            <a:r>
              <a:rPr lang="hi-IN" sz="1400" dirty="0" smtClean="0"/>
              <a:t>री</a:t>
            </a:r>
            <a:r>
              <a:rPr lang="en-US" sz="1400" dirty="0" smtClean="0"/>
              <a:t> </a:t>
            </a:r>
            <a:r>
              <a:rPr lang="hi-IN" sz="1400" dirty="0" smtClean="0"/>
              <a:t>कालर–बोन</a:t>
            </a:r>
            <a:r>
              <a:rPr lang="en-US" sz="1400" dirty="0" smtClean="0"/>
              <a:t> </a:t>
            </a:r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टूट</a:t>
            </a:r>
            <a:r>
              <a:rPr lang="en-US" sz="1400" dirty="0"/>
              <a:t> </a:t>
            </a:r>
            <a:r>
              <a:rPr lang="en-US" sz="1400" dirty="0" err="1" smtClean="0"/>
              <a:t>गई</a:t>
            </a:r>
            <a:r>
              <a:rPr lang="en-US" sz="1400" dirty="0"/>
              <a:t>!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414712" y="5212733"/>
            <a:ext cx="2747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फिर</a:t>
            </a:r>
            <a:r>
              <a:rPr lang="en-US" sz="1600" dirty="0" smtClean="0"/>
              <a:t> </a:t>
            </a:r>
            <a:r>
              <a:rPr lang="en-US" sz="1600" dirty="0" err="1"/>
              <a:t>कंगारू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हुआ</a:t>
            </a:r>
            <a:r>
              <a:rPr lang="en-US" sz="1600" dirty="0"/>
              <a:t>?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i-IN" sz="1600" dirty="0" smtClean="0"/>
              <a:t>वैसे</a:t>
            </a:r>
            <a:r>
              <a:rPr lang="en-US" sz="1600" dirty="0" smtClean="0"/>
              <a:t> </a:t>
            </a:r>
            <a:r>
              <a:rPr lang="en-US" sz="1600" dirty="0" err="1" smtClean="0"/>
              <a:t>मुझे</a:t>
            </a:r>
            <a:r>
              <a:rPr lang="en-US" sz="1600" dirty="0" smtClean="0"/>
              <a:t> </a:t>
            </a:r>
            <a:r>
              <a:rPr lang="en-US" sz="1600" dirty="0" err="1"/>
              <a:t>कंगारू</a:t>
            </a:r>
            <a:r>
              <a:rPr lang="en-US" sz="1600" dirty="0"/>
              <a:t> </a:t>
            </a:r>
            <a:r>
              <a:rPr lang="en-US" sz="1600" dirty="0" err="1"/>
              <a:t>बुरा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लगा</a:t>
            </a:r>
            <a:r>
              <a:rPr lang="en-US" sz="1600" dirty="0"/>
              <a:t> </a:t>
            </a:r>
            <a:r>
              <a:rPr lang="en-US" sz="1600" dirty="0" err="1"/>
              <a:t>था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075" y="8619529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 smtClean="0"/>
              <a:t>, </a:t>
            </a:r>
            <a:r>
              <a:rPr lang="en-US" sz="1400" dirty="0" err="1"/>
              <a:t>बिल्कुल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 </a:t>
            </a:r>
            <a:r>
              <a:rPr lang="en-US" sz="1400" dirty="0" err="1"/>
              <a:t>तुम</a:t>
            </a:r>
            <a:r>
              <a:rPr lang="en-US" sz="1400" dirty="0"/>
              <a:t> </a:t>
            </a:r>
            <a:r>
              <a:rPr lang="hi-IN" sz="1400" dirty="0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 smtClean="0"/>
              <a:t>कंगारुओं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भूल</a:t>
            </a:r>
            <a:r>
              <a:rPr lang="en-US" sz="1400" dirty="0"/>
              <a:t> </a:t>
            </a:r>
            <a:r>
              <a:rPr lang="en-US" sz="1400" dirty="0" err="1"/>
              <a:t>जाओ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HP\Desktop\JPP - SPONDYLOSCOPE - ALL\sv6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" y="1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91675" y="860724"/>
            <a:ext cx="3419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5365" y="612702"/>
            <a:ext cx="1800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hi-IN" sz="1400" dirty="0" smtClean="0"/>
              <a:t>देर</a:t>
            </a:r>
            <a:r>
              <a:rPr lang="en-US" sz="1400" dirty="0" smtClean="0"/>
              <a:t> </a:t>
            </a:r>
            <a:r>
              <a:rPr lang="hi-IN" sz="1400" dirty="0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 smtClean="0"/>
              <a:t>प्रयास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971675" y="1993106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देखो</a:t>
            </a:r>
            <a:r>
              <a:rPr lang="en-US" sz="1400" dirty="0" smtClean="0"/>
              <a:t>, </a:t>
            </a:r>
            <a:r>
              <a:rPr lang="en-US" sz="1400" dirty="0" err="1"/>
              <a:t>दोनों</a:t>
            </a:r>
            <a:r>
              <a:rPr lang="en-US" sz="1400" dirty="0"/>
              <a:t> </a:t>
            </a:r>
            <a:r>
              <a:rPr lang="en-US" sz="1400" dirty="0" err="1"/>
              <a:t>जूतों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एड़ियों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मोटाई</a:t>
            </a:r>
            <a:r>
              <a:rPr lang="en-US" sz="1400" dirty="0"/>
              <a:t> </a:t>
            </a:r>
            <a:r>
              <a:rPr lang="en-US" sz="1400" dirty="0" err="1" smtClean="0"/>
              <a:t>एक-जैसी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4075" y="2526506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होशियार</a:t>
            </a:r>
            <a:r>
              <a:rPr lang="en-US" sz="1500" dirty="0"/>
              <a:t> </a:t>
            </a:r>
            <a:r>
              <a:rPr lang="en-US" sz="1500" dirty="0" err="1"/>
              <a:t>मोची</a:t>
            </a:r>
            <a:r>
              <a:rPr lang="en-US" sz="1500" dirty="0"/>
              <a:t> </a:t>
            </a:r>
            <a:r>
              <a:rPr lang="en-US" sz="1500" dirty="0" err="1"/>
              <a:t>ने</a:t>
            </a:r>
            <a:r>
              <a:rPr lang="en-US" sz="1500" dirty="0"/>
              <a:t> </a:t>
            </a:r>
            <a:r>
              <a:rPr lang="en-US" sz="1500" dirty="0" err="1"/>
              <a:t>देखा</a:t>
            </a:r>
            <a:r>
              <a:rPr lang="en-US" sz="1500" dirty="0"/>
              <a:t> </a:t>
            </a:r>
            <a:r>
              <a:rPr lang="en-US" sz="1500" dirty="0" err="1"/>
              <a:t>होगा</a:t>
            </a:r>
            <a:r>
              <a:rPr lang="en-US" sz="1500" dirty="0"/>
              <a:t> </a:t>
            </a:r>
            <a:r>
              <a:rPr lang="en-US" sz="1500" dirty="0" err="1"/>
              <a:t>कि</a:t>
            </a:r>
            <a:r>
              <a:rPr lang="en-US" sz="1500" dirty="0"/>
              <a:t> </a:t>
            </a:r>
            <a:r>
              <a:rPr lang="en-US" sz="1500" dirty="0" err="1"/>
              <a:t>कुछ</a:t>
            </a:r>
            <a:r>
              <a:rPr lang="en-US" sz="1500" dirty="0"/>
              <a:t> </a:t>
            </a:r>
            <a:r>
              <a:rPr lang="en-US" sz="1500" dirty="0" err="1"/>
              <a:t>लोगों</a:t>
            </a:r>
            <a:r>
              <a:rPr lang="en-US" sz="1500" dirty="0"/>
              <a:t> </a:t>
            </a:r>
            <a:r>
              <a:rPr lang="en-US" sz="1500" dirty="0" err="1"/>
              <a:t>का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पैर</a:t>
            </a:r>
            <a:r>
              <a:rPr lang="en-US" sz="1500" dirty="0"/>
              <a:t>, </a:t>
            </a:r>
            <a:r>
              <a:rPr lang="en-US" sz="1500" dirty="0" err="1"/>
              <a:t>दूसरे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मुकाबले</a:t>
            </a:r>
            <a:r>
              <a:rPr lang="en-US" sz="1500" dirty="0"/>
              <a:t> </a:t>
            </a:r>
            <a:r>
              <a:rPr lang="hi-IN" sz="1500" dirty="0" smtClean="0"/>
              <a:t>थोड़ा</a:t>
            </a:r>
            <a:r>
              <a:rPr lang="en-US" sz="1500" dirty="0" smtClean="0"/>
              <a:t> </a:t>
            </a:r>
            <a:r>
              <a:rPr lang="en-US" sz="1500" dirty="0" err="1" smtClean="0"/>
              <a:t>लम्बा</a:t>
            </a:r>
            <a:r>
              <a:rPr lang="en-US" sz="1500" dirty="0" smtClean="0"/>
              <a:t> </a:t>
            </a:r>
            <a:r>
              <a:rPr lang="en-US" sz="1500" dirty="0" err="1"/>
              <a:t>होता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6275" y="4355306"/>
            <a:ext cx="16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सच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रीढ़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असंतुलन</a:t>
            </a:r>
            <a:r>
              <a:rPr lang="en-US" sz="1400" dirty="0" smtClean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जिसका</a:t>
            </a:r>
            <a:r>
              <a:rPr lang="en-US" sz="1400" dirty="0"/>
              <a:t> </a:t>
            </a:r>
            <a:r>
              <a:rPr lang="en-US" sz="1400" dirty="0" err="1"/>
              <a:t>प्रभाव</a:t>
            </a:r>
            <a:r>
              <a:rPr lang="en-US" sz="1400" dirty="0"/>
              <a:t> </a:t>
            </a:r>
            <a:r>
              <a:rPr lang="en-US" sz="1400" dirty="0" err="1"/>
              <a:t>कई</a:t>
            </a:r>
            <a:r>
              <a:rPr lang="en-US" sz="1400" dirty="0"/>
              <a:t> </a:t>
            </a:r>
            <a:r>
              <a:rPr lang="en-US" sz="1400" dirty="0" err="1"/>
              <a:t>स्थानों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महसूस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... </a:t>
            </a:r>
            <a:r>
              <a:rPr lang="en-US" sz="1400" dirty="0" err="1"/>
              <a:t>उससे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 </a:t>
            </a:r>
            <a:r>
              <a:rPr lang="en-US" sz="1400" dirty="0" err="1"/>
              <a:t>माइग्रेन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675" y="5574506"/>
            <a:ext cx="292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अधेड़</a:t>
            </a:r>
            <a:r>
              <a:rPr lang="en-US" sz="1400" dirty="0"/>
              <a:t> </a:t>
            </a:r>
            <a:r>
              <a:rPr lang="en-US" sz="1400" dirty="0" err="1"/>
              <a:t>उम्र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ऊंची</a:t>
            </a:r>
            <a:r>
              <a:rPr lang="en-US" sz="1400" dirty="0"/>
              <a:t> </a:t>
            </a:r>
            <a:r>
              <a:rPr lang="en-US" sz="1400" dirty="0" err="1"/>
              <a:t>एड़ी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अन्य</a:t>
            </a:r>
            <a:r>
              <a:rPr lang="en-US" sz="1400" dirty="0"/>
              <a:t> </a:t>
            </a:r>
            <a:r>
              <a:rPr lang="en-US" sz="1400" dirty="0" err="1"/>
              <a:t>असंतुलन</a:t>
            </a:r>
            <a:r>
              <a:rPr lang="en-US" sz="1400" dirty="0"/>
              <a:t> </a:t>
            </a:r>
            <a:r>
              <a:rPr lang="en-US" sz="1400" dirty="0" err="1"/>
              <a:t>प्रकट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जिसे</a:t>
            </a:r>
            <a:r>
              <a:rPr lang="en-US" sz="1400" dirty="0"/>
              <a:t> </a:t>
            </a:r>
            <a:r>
              <a:rPr lang="en-US" sz="1400" dirty="0" err="1"/>
              <a:t>पेल्विस</a:t>
            </a:r>
            <a:r>
              <a:rPr lang="en-US" sz="1400" dirty="0"/>
              <a:t> (</a:t>
            </a:r>
            <a:r>
              <a:rPr lang="en-US" sz="1400" dirty="0" err="1"/>
              <a:t>श्रोणि</a:t>
            </a:r>
            <a:r>
              <a:rPr lang="en-US" sz="1400" dirty="0"/>
              <a:t>) </a:t>
            </a:r>
            <a:r>
              <a:rPr lang="en-US" sz="1400" dirty="0" err="1"/>
              <a:t>संरचना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विकृति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जोड़ा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8875" y="7148155"/>
            <a:ext cx="33861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मनुष्य</a:t>
            </a:r>
            <a:r>
              <a:rPr lang="en-US" sz="1400" dirty="0"/>
              <a:t> </a:t>
            </a:r>
            <a:r>
              <a:rPr lang="en-US" sz="1400" dirty="0" err="1"/>
              <a:t>वयस्कता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पहुंचता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पुराने</a:t>
            </a:r>
            <a:r>
              <a:rPr lang="en-US" sz="1400" dirty="0"/>
              <a:t> </a:t>
            </a:r>
            <a:r>
              <a:rPr lang="en-US" sz="1400" dirty="0" err="1"/>
              <a:t>घर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hi-IN" sz="1400" dirty="0" smtClean="0"/>
              <a:t>बन</a:t>
            </a:r>
            <a:r>
              <a:rPr lang="en-US" sz="1400" dirty="0" smtClean="0"/>
              <a:t> </a:t>
            </a:r>
            <a:r>
              <a:rPr lang="hi-IN" sz="1400" dirty="0" smtClean="0"/>
              <a:t>जा</a:t>
            </a:r>
            <a:r>
              <a:rPr lang="en-US" sz="1400" dirty="0" err="1" smtClean="0"/>
              <a:t>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 smtClean="0"/>
              <a:t>जि</a:t>
            </a:r>
            <a:r>
              <a:rPr lang="hi-IN" sz="1400" dirty="0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संतुलन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 smtClean="0"/>
              <a:t>रख-रखाव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क्षतिपूर्ति</a:t>
            </a:r>
            <a:r>
              <a:rPr lang="en-US" sz="1400" dirty="0"/>
              <a:t>, </a:t>
            </a:r>
            <a:r>
              <a:rPr lang="en-US" sz="1400" dirty="0" err="1"/>
              <a:t>मरम्मत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सहारे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ज़रुरत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hi-IN" sz="1400" dirty="0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जि</a:t>
            </a:r>
            <a:r>
              <a:rPr lang="hi-IN" sz="1400" dirty="0"/>
              <a:t>से</a:t>
            </a:r>
            <a:r>
              <a:rPr lang="en-US" sz="1400" dirty="0" smtClean="0"/>
              <a:t> </a:t>
            </a:r>
            <a:r>
              <a:rPr lang="en-US" sz="1400" dirty="0" err="1"/>
              <a:t>बड़ी</a:t>
            </a:r>
            <a:r>
              <a:rPr lang="en-US" sz="1400" dirty="0"/>
              <a:t> </a:t>
            </a:r>
            <a:r>
              <a:rPr lang="en-US" sz="1400" dirty="0" err="1"/>
              <a:t>देखभाल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छुआ</a:t>
            </a:r>
            <a:r>
              <a:rPr lang="en-US" sz="1400" dirty="0"/>
              <a:t> </a:t>
            </a:r>
            <a:r>
              <a:rPr lang="en-US" sz="1400" dirty="0" err="1"/>
              <a:t>जाना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700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2466" name="Picture 2" descr="C:\Users\HP\Desktop\JPP - SPONDYLOSCOPE - ALL\sv6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905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70043" y="7629673"/>
            <a:ext cx="34194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स्पिनस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988256" y="1459706"/>
            <a:ext cx="2040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पृष्ठीय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कशेरुक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वरटेब्रा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4475" y="194232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पक्ष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7075" y="2093950"/>
            <a:ext cx="615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सामने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9475" y="3688803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स्पिनस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124075" y="5115817"/>
            <a:ext cx="10951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मेडुलार</a:t>
            </a:r>
            <a:r>
              <a:rPr lang="en-US" sz="1200" dirty="0"/>
              <a:t> </a:t>
            </a:r>
            <a:r>
              <a:rPr lang="hi-IN" sz="1200" dirty="0"/>
              <a:t>कैनाल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630572" y="2145506"/>
            <a:ext cx="1608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पृष्ठीय</a:t>
            </a:r>
            <a:r>
              <a:rPr lang="en-US" sz="1600" dirty="0"/>
              <a:t> </a:t>
            </a:r>
            <a:r>
              <a:rPr lang="en-US" sz="1600" dirty="0" err="1"/>
              <a:t>कशेरुक</a:t>
            </a:r>
            <a:r>
              <a:rPr lang="en-US" sz="1600" dirty="0"/>
              <a:t> (</a:t>
            </a:r>
            <a:r>
              <a:rPr lang="en-US" sz="1600" dirty="0" err="1"/>
              <a:t>वरटेब्रा</a:t>
            </a:r>
            <a:r>
              <a:rPr lang="en-US" sz="1600" dirty="0"/>
              <a:t>) </a:t>
            </a:r>
            <a:r>
              <a:rPr lang="en-US" sz="1600" dirty="0" err="1"/>
              <a:t>निश्चित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सफलता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पसलियों</a:t>
            </a:r>
            <a:r>
              <a:rPr lang="en-US" sz="1600" dirty="0"/>
              <a:t> </a:t>
            </a:r>
            <a:r>
              <a:rPr lang="en-US" sz="1600" dirty="0" err="1"/>
              <a:t>द्वारा</a:t>
            </a:r>
            <a:r>
              <a:rPr lang="en-US" sz="1600" dirty="0"/>
              <a:t> </a:t>
            </a:r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ठोस</a:t>
            </a:r>
            <a:r>
              <a:rPr lang="en-US" sz="1600" dirty="0"/>
              <a:t> </a:t>
            </a:r>
            <a:r>
              <a:rPr lang="en-US" sz="1600" dirty="0" err="1"/>
              <a:t>रूप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जुड़ा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8470" y="5785782"/>
            <a:ext cx="3064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फिर</a:t>
            </a:r>
            <a:r>
              <a:rPr lang="en-US" sz="1400" dirty="0"/>
              <a:t> </a:t>
            </a:r>
            <a:r>
              <a:rPr lang="en-US" sz="1400" dirty="0" err="1"/>
              <a:t>आपने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उपयोग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5875" y="6690955"/>
            <a:ext cx="12506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पसलियां</a:t>
            </a:r>
            <a:r>
              <a:rPr lang="en-US" sz="1400" dirty="0"/>
              <a:t>,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स्थान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शुरू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 smtClean="0"/>
              <a:t>हैं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491005" y="6875306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रिब</a:t>
            </a:r>
            <a:r>
              <a:rPr lang="en-US" sz="1200" dirty="0"/>
              <a:t> (</a:t>
            </a:r>
            <a:r>
              <a:rPr lang="en-US" sz="1200" dirty="0" err="1"/>
              <a:t>पसली</a:t>
            </a:r>
            <a:r>
              <a:rPr lang="en-US" sz="1200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3500" y="7275730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रिब</a:t>
            </a:r>
            <a:r>
              <a:rPr lang="en-US" sz="1200" dirty="0"/>
              <a:t> (</a:t>
            </a:r>
            <a:r>
              <a:rPr lang="en-US" sz="1200" dirty="0" err="1"/>
              <a:t>पसली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9337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3490" name="Picture 2" descr="C:\Users\HP\Desktop\JPP - SPONDYLOSCOPE - ALL\sv6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1907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015240">
            <a:off x="2437488" y="7947121"/>
            <a:ext cx="1049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शिकायतें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514475" y="773906"/>
            <a:ext cx="1998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हमने</a:t>
            </a:r>
            <a:r>
              <a:rPr lang="en-US" sz="1200" dirty="0"/>
              <a:t> </a:t>
            </a:r>
            <a:r>
              <a:rPr lang="en-US" sz="1200" dirty="0" err="1"/>
              <a:t>कोशिश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, </a:t>
            </a:r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जीव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जूते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फीते</a:t>
            </a:r>
            <a:r>
              <a:rPr lang="en-US" sz="1200" dirty="0"/>
              <a:t> </a:t>
            </a:r>
            <a:r>
              <a:rPr lang="en-US" sz="1200" dirty="0" err="1"/>
              <a:t>बांधने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सक्षम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पाया</a:t>
            </a:r>
            <a:r>
              <a:rPr lang="en-US" sz="1200" dirty="0"/>
              <a:t>. </a:t>
            </a:r>
            <a:r>
              <a:rPr lang="en-US" sz="1200" dirty="0" err="1" smtClean="0"/>
              <a:t>अब</a:t>
            </a:r>
            <a:r>
              <a:rPr lang="en-US" sz="1200" dirty="0" smtClean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 smtClean="0"/>
              <a:t>अपना</a:t>
            </a:r>
            <a:r>
              <a:rPr lang="en-US" sz="1200" dirty="0" smtClean="0"/>
              <a:t> </a:t>
            </a:r>
            <a:r>
              <a:rPr lang="en-US" sz="1200" dirty="0" err="1"/>
              <a:t>सिर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मोड</a:t>
            </a:r>
            <a:r>
              <a:rPr lang="en-US" sz="1200" dirty="0"/>
              <a:t>़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9101" y="760511"/>
            <a:ext cx="2421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स्पिनस</a:t>
            </a:r>
            <a:r>
              <a:rPr lang="en-US" sz="1400" dirty="0"/>
              <a:t> </a:t>
            </a:r>
            <a:r>
              <a:rPr lang="en-US" sz="1400" dirty="0" err="1"/>
              <a:t>एपोफिसिस</a:t>
            </a:r>
            <a:r>
              <a:rPr lang="en-US" sz="1400" dirty="0"/>
              <a:t> </a:t>
            </a:r>
            <a:r>
              <a:rPr lang="en-US" sz="1400" dirty="0" err="1"/>
              <a:t>अक्सर</a:t>
            </a:r>
            <a:r>
              <a:rPr lang="en-US" sz="1400" dirty="0"/>
              <a:t> </a:t>
            </a:r>
            <a:r>
              <a:rPr lang="en-US" sz="1400" dirty="0" err="1"/>
              <a:t>स्वाभाविक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मुड़े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hi-IN" sz="1400" dirty="0" smtClean="0"/>
              <a:t>जब</a:t>
            </a:r>
            <a:r>
              <a:rPr lang="en-US" sz="1400" dirty="0" smtClean="0"/>
              <a:t> </a:t>
            </a:r>
            <a:r>
              <a:rPr lang="en-US" sz="1400" dirty="0" err="1" smtClean="0"/>
              <a:t>साइनुओसिस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धड़कन</a:t>
            </a:r>
            <a:r>
              <a:rPr lang="en-US" sz="1400" dirty="0"/>
              <a:t> </a:t>
            </a:r>
            <a:r>
              <a:rPr lang="en-US" sz="1400" dirty="0" err="1"/>
              <a:t>जैसे</a:t>
            </a:r>
            <a:r>
              <a:rPr lang="en-US" sz="1400" dirty="0"/>
              <a:t> </a:t>
            </a:r>
            <a:r>
              <a:rPr lang="en-US" sz="1400" dirty="0" err="1"/>
              <a:t>महसूस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hi-IN" sz="1400" dirty="0" smtClean="0"/>
              <a:t>उ</a:t>
            </a:r>
            <a:r>
              <a:rPr lang="en-US" sz="1400" dirty="0" err="1" smtClean="0"/>
              <a:t>सका</a:t>
            </a:r>
            <a:r>
              <a:rPr lang="en-US" sz="1400" dirty="0" smtClean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"</a:t>
            </a:r>
            <a:r>
              <a:rPr lang="en-US" sz="1400" dirty="0" err="1"/>
              <a:t>स्लिप्ड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"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743075" y="3046511"/>
            <a:ext cx="2438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अन्य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संभावित</a:t>
            </a:r>
            <a:r>
              <a:rPr lang="en-US" sz="1400" dirty="0"/>
              <a:t> </a:t>
            </a:r>
            <a:r>
              <a:rPr lang="en-US" sz="1400" dirty="0" err="1"/>
              <a:t>गंभीर</a:t>
            </a:r>
            <a:r>
              <a:rPr lang="en-US" sz="1400" dirty="0"/>
              <a:t> </a:t>
            </a:r>
            <a:r>
              <a:rPr lang="en-US" sz="1400" dirty="0" err="1"/>
              <a:t>कारणों</a:t>
            </a:r>
            <a:r>
              <a:rPr lang="en-US" sz="1400" dirty="0"/>
              <a:t> (</a:t>
            </a:r>
            <a:r>
              <a:rPr lang="en-US" sz="1400" dirty="0" err="1"/>
              <a:t>फ्रैक्चर</a:t>
            </a:r>
            <a:r>
              <a:rPr lang="en-US" sz="1400" dirty="0"/>
              <a:t>, </a:t>
            </a:r>
            <a:r>
              <a:rPr lang="en-US" sz="1400" dirty="0" err="1"/>
              <a:t>ट्यूमर</a:t>
            </a:r>
            <a:r>
              <a:rPr lang="en-US" sz="1400" dirty="0"/>
              <a:t>, </a:t>
            </a:r>
            <a:r>
              <a:rPr lang="en-US" sz="1400" dirty="0" err="1"/>
              <a:t>कुरूपता</a:t>
            </a:r>
            <a:r>
              <a:rPr lang="en-US" sz="1400" dirty="0"/>
              <a:t> </a:t>
            </a:r>
            <a:r>
              <a:rPr lang="en-US" sz="1400" dirty="0" err="1"/>
              <a:t>आदि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उन्मूलन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, </a:t>
            </a:r>
            <a:r>
              <a:rPr lang="en-US" sz="1400" dirty="0" err="1"/>
              <a:t>पीठ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अक्सर</a:t>
            </a:r>
            <a:r>
              <a:rPr lang="en-US" sz="1400" dirty="0"/>
              <a:t>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स्तंभ</a:t>
            </a:r>
            <a:r>
              <a:rPr lang="en-US" sz="1400" dirty="0"/>
              <a:t> (</a:t>
            </a:r>
            <a:r>
              <a:rPr lang="en-US" sz="1400" dirty="0" err="1"/>
              <a:t>सेक्रेटरी-सिंड्रोम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असंतुलन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परिणामस्वरूप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791075" y="6531352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अरे</a:t>
            </a:r>
            <a:r>
              <a:rPr lang="en-US" sz="1600" dirty="0"/>
              <a:t>... </a:t>
            </a:r>
          </a:p>
        </p:txBody>
      </p:sp>
      <p:sp>
        <p:nvSpPr>
          <p:cNvPr id="8" name="Rectangle 7"/>
          <p:cNvSpPr/>
          <p:nvPr/>
        </p:nvSpPr>
        <p:spPr>
          <a:xfrm rot="21012963">
            <a:off x="2608820" y="7623031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विकास</a:t>
            </a:r>
            <a:r>
              <a:rPr lang="en-US" sz="1400" dirty="0"/>
              <a:t> </a:t>
            </a:r>
            <a:r>
              <a:rPr lang="en-US" sz="1400" dirty="0" err="1"/>
              <a:t>सेवा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3407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4515" name="Picture 3" descr="C:\Users\HP\Desktop\JPP - SPONDYLOSCOPE - ALL\sv6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5275" y="3281065"/>
            <a:ext cx="1636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गठिया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0075" y="773906"/>
            <a:ext cx="34194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275" y="568642"/>
            <a:ext cx="541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समझ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पा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 </a:t>
            </a:r>
            <a:r>
              <a:rPr lang="en-US" sz="1400" dirty="0" err="1"/>
              <a:t>मैंने</a:t>
            </a:r>
            <a:r>
              <a:rPr lang="en-US" sz="1400" dirty="0"/>
              <a:t> </a:t>
            </a:r>
            <a:r>
              <a:rPr lang="en-US" sz="1400" dirty="0" err="1"/>
              <a:t>बिना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व्यायाम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स्वस्थय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सक्रिय</a:t>
            </a:r>
            <a:r>
              <a:rPr lang="en-US" sz="1400" dirty="0"/>
              <a:t> </a:t>
            </a:r>
            <a:r>
              <a:rPr lang="en-US" sz="1400" dirty="0" err="1"/>
              <a:t>जीवन</a:t>
            </a:r>
            <a:r>
              <a:rPr lang="en-US" sz="1400" dirty="0"/>
              <a:t> </a:t>
            </a:r>
            <a:r>
              <a:rPr lang="en-US" sz="1400" dirty="0" err="1"/>
              <a:t>जिया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, </a:t>
            </a:r>
            <a:r>
              <a:rPr lang="en-US" sz="1400" dirty="0" err="1"/>
              <a:t>मेनिसकस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जोड़ों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प्रति</a:t>
            </a:r>
            <a:r>
              <a:rPr lang="en-US" sz="1400" dirty="0"/>
              <a:t> </a:t>
            </a:r>
            <a:r>
              <a:rPr lang="en-US" sz="1400" dirty="0" err="1"/>
              <a:t>सावधान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,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किस</a:t>
            </a:r>
            <a:r>
              <a:rPr lang="en-US" sz="1400" dirty="0"/>
              <a:t> </a:t>
            </a:r>
            <a:r>
              <a:rPr lang="en-US" sz="1400" dirty="0" err="1"/>
              <a:t>भयानक</a:t>
            </a:r>
            <a:r>
              <a:rPr lang="en-US" sz="1400" dirty="0"/>
              <a:t> </a:t>
            </a:r>
            <a:r>
              <a:rPr lang="en-US" sz="1400" dirty="0" err="1"/>
              <a:t>स्थिति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पहुँच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675" y="1307306"/>
            <a:ext cx="574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हम्म</a:t>
            </a:r>
            <a:r>
              <a:rPr lang="en-US" sz="14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4020" y="1527958"/>
            <a:ext cx="2902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नौकरी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प्रवेश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तारीख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लॉगबुक</a:t>
            </a:r>
            <a:r>
              <a:rPr lang="en-US" sz="1400" dirty="0"/>
              <a:t> </a:t>
            </a:r>
            <a:r>
              <a:rPr lang="en-US" sz="1400" dirty="0" err="1"/>
              <a:t>आपके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3875" y="2297906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लीजिए</a:t>
            </a:r>
            <a:r>
              <a:rPr lang="en-US" sz="1400" dirty="0"/>
              <a:t>! </a:t>
            </a:r>
          </a:p>
        </p:txBody>
      </p:sp>
      <p:sp>
        <p:nvSpPr>
          <p:cNvPr id="9" name="Rectangle 8"/>
          <p:cNvSpPr/>
          <p:nvPr/>
        </p:nvSpPr>
        <p:spPr>
          <a:xfrm>
            <a:off x="828675" y="3274002"/>
            <a:ext cx="205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आश्चर्य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अभी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चल</a:t>
            </a:r>
            <a:r>
              <a:rPr lang="en-US" sz="1400" dirty="0"/>
              <a:t> </a:t>
            </a:r>
            <a:r>
              <a:rPr lang="hi-IN" sz="1400" dirty="0" smtClean="0"/>
              <a:t>पा</a:t>
            </a:r>
            <a:r>
              <a:rPr lang="en-US" sz="1400" dirty="0" smtClean="0"/>
              <a:t> </a:t>
            </a:r>
            <a:r>
              <a:rPr lang="hi-IN" sz="1400" dirty="0" smtClean="0"/>
              <a:t>रहे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2875" y="4167663"/>
            <a:ext cx="18673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 smtClean="0"/>
              <a:t>इस</a:t>
            </a:r>
            <a:r>
              <a:rPr lang="en-US" sz="1300" dirty="0" smtClean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ऊपर</a:t>
            </a:r>
            <a:r>
              <a:rPr lang="en-US" sz="1300" dirty="0" smtClean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उठा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 smtClean="0"/>
              <a:t>हूँ</a:t>
            </a:r>
            <a:r>
              <a:rPr lang="en-US" sz="1300" dirty="0" smtClean="0"/>
              <a:t>. 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828675" y="5422106"/>
            <a:ext cx="2590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आपसे</a:t>
            </a:r>
            <a:r>
              <a:rPr lang="en-US" sz="1300" dirty="0"/>
              <a:t> </a:t>
            </a:r>
            <a:r>
              <a:rPr lang="en-US" sz="1300" dirty="0" err="1"/>
              <a:t>बार-बार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जीव</a:t>
            </a:r>
            <a:r>
              <a:rPr lang="en-US" sz="1300" dirty="0"/>
              <a:t> </a:t>
            </a:r>
            <a:r>
              <a:rPr lang="en-US" sz="1300" dirty="0" err="1"/>
              <a:t>बनाएंगे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शिकारी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सोचना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 smtClean="0"/>
              <a:t>बातें</a:t>
            </a:r>
            <a:r>
              <a:rPr lang="en-US" sz="1300" dirty="0"/>
              <a:t> </a:t>
            </a:r>
            <a:r>
              <a:rPr lang="en-US" sz="1300" dirty="0" err="1" smtClean="0"/>
              <a:t>होंगी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 smtClean="0"/>
              <a:t>.  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1115772" y="6502894"/>
            <a:ext cx="1809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अचानक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दिन</a:t>
            </a:r>
            <a:r>
              <a:rPr lang="en-US" sz="1400" dirty="0"/>
              <a:t> </a:t>
            </a:r>
            <a:r>
              <a:rPr lang="en-US" sz="1400" dirty="0" err="1"/>
              <a:t>सुबह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9474" y="6502894"/>
            <a:ext cx="2895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वैसे</a:t>
            </a:r>
            <a:r>
              <a:rPr lang="en-US" sz="1400" dirty="0"/>
              <a:t> </a:t>
            </a:r>
            <a:r>
              <a:rPr lang="en-US" sz="1400" dirty="0" err="1"/>
              <a:t>एक्स-रे</a:t>
            </a:r>
            <a:r>
              <a:rPr lang="en-US" sz="1400" dirty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गड़बड़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सिवाय</a:t>
            </a:r>
            <a:r>
              <a:rPr lang="en-US" sz="1400" dirty="0"/>
              <a:t> </a:t>
            </a:r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 smtClean="0"/>
              <a:t>हाथ</a:t>
            </a:r>
            <a:r>
              <a:rPr lang="en-US" sz="1400" dirty="0" smtClean="0"/>
              <a:t>, </a:t>
            </a:r>
            <a:r>
              <a:rPr lang="en-US" sz="1400" dirty="0" err="1"/>
              <a:t>दूसरे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तुलना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hi-IN" sz="1400" dirty="0" smtClean="0"/>
              <a:t>थोड़ा</a:t>
            </a:r>
            <a:r>
              <a:rPr lang="en-US" sz="1400" dirty="0" smtClean="0"/>
              <a:t> </a:t>
            </a:r>
            <a:r>
              <a:rPr lang="en-US" sz="1400" dirty="0" err="1" smtClean="0"/>
              <a:t>लम्बा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7063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 descr="C:\Users\HP\Desktop\JPP - SPONDYLOSCOPE - ALL\sv6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4136"/>
            <a:ext cx="6877050" cy="99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580" y="6565106"/>
            <a:ext cx="31099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क्योंकि</a:t>
            </a:r>
            <a:r>
              <a:rPr lang="en-US" sz="1600" dirty="0" smtClean="0"/>
              <a:t> "</a:t>
            </a:r>
            <a:r>
              <a:rPr lang="en-US" sz="1600" dirty="0" err="1" smtClean="0"/>
              <a:t>डॉक्टर</a:t>
            </a:r>
            <a:r>
              <a:rPr lang="en-US" sz="1600" dirty="0" smtClean="0"/>
              <a:t> </a:t>
            </a:r>
            <a:r>
              <a:rPr lang="en-US" sz="1600" dirty="0" err="1" smtClean="0"/>
              <a:t>फार्मासिस्ट-फिजियोथेरेपिस्ट</a:t>
            </a:r>
            <a:r>
              <a:rPr lang="en-US" sz="1600" dirty="0" smtClean="0"/>
              <a:t>“ </a:t>
            </a:r>
            <a:r>
              <a:rPr lang="en-US" sz="1600" dirty="0" err="1" smtClean="0"/>
              <a:t>का</a:t>
            </a:r>
            <a:r>
              <a:rPr lang="en-US" sz="1600" dirty="0" smtClean="0"/>
              <a:t> </a:t>
            </a:r>
            <a:r>
              <a:rPr lang="en-US" sz="1600" dirty="0" err="1"/>
              <a:t>त्रिकोण</a:t>
            </a:r>
            <a:r>
              <a:rPr lang="en-US" sz="1600" dirty="0"/>
              <a:t> </a:t>
            </a:r>
            <a:r>
              <a:rPr lang="en-US" sz="1600" dirty="0" err="1"/>
              <a:t>हावी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 </a:t>
            </a:r>
            <a:r>
              <a:rPr lang="en-US" sz="1600" dirty="0" err="1"/>
              <a:t>स्विमिंग</a:t>
            </a:r>
            <a:r>
              <a:rPr lang="en-US" sz="1600" dirty="0"/>
              <a:t> </a:t>
            </a:r>
            <a:r>
              <a:rPr lang="en-US" sz="1600" dirty="0" err="1"/>
              <a:t>पूल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स्थापना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फिजियोथेरेपिस्ट-समूह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भी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 smtClean="0"/>
              <a:t>महं</a:t>
            </a:r>
            <a:r>
              <a:rPr lang="hi-IN" sz="1600" dirty="0" smtClean="0"/>
              <a:t>गी</a:t>
            </a:r>
            <a:r>
              <a:rPr lang="en-US" sz="1600" dirty="0" smtClean="0"/>
              <a:t> </a:t>
            </a:r>
            <a:r>
              <a:rPr lang="en-US" sz="1600" dirty="0" err="1" smtClean="0"/>
              <a:t>हो</a:t>
            </a:r>
            <a:r>
              <a:rPr lang="hi-IN" sz="1600" dirty="0" smtClean="0"/>
              <a:t>गी</a:t>
            </a:r>
            <a:r>
              <a:rPr lang="en-US" sz="1600" dirty="0" smtClean="0"/>
              <a:t>. </a:t>
            </a:r>
            <a:r>
              <a:rPr lang="en-US" sz="1600" dirty="0" err="1"/>
              <a:t>हालांकि</a:t>
            </a:r>
            <a:r>
              <a:rPr lang="en-US" sz="1600" dirty="0"/>
              <a:t> </a:t>
            </a:r>
            <a:r>
              <a:rPr lang="en-US" sz="1600" dirty="0" err="1"/>
              <a:t>रुमेटोलॉजी</a:t>
            </a:r>
            <a:r>
              <a:rPr lang="en-US" sz="1600" dirty="0"/>
              <a:t> (</a:t>
            </a:r>
            <a:r>
              <a:rPr lang="en-US" sz="1600" dirty="0" err="1"/>
              <a:t>गठिया</a:t>
            </a:r>
            <a:r>
              <a:rPr lang="en-US" sz="1600" dirty="0"/>
              <a:t>) </a:t>
            </a:r>
            <a:r>
              <a:rPr lang="en-US" sz="1600" dirty="0" err="1" smtClean="0"/>
              <a:t>केंद्रों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रिकवरी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स्विमिंग</a:t>
            </a:r>
            <a:r>
              <a:rPr lang="en-US" sz="1600" dirty="0"/>
              <a:t> </a:t>
            </a:r>
            <a:r>
              <a:rPr lang="en-US" sz="1600" dirty="0" err="1"/>
              <a:t>पूल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बार-बार</a:t>
            </a:r>
            <a:r>
              <a:rPr lang="en-US" sz="1600" dirty="0"/>
              <a:t> </a:t>
            </a:r>
            <a:r>
              <a:rPr lang="en-US" sz="1600" dirty="0" err="1"/>
              <a:t>जाना</a:t>
            </a:r>
            <a:r>
              <a:rPr lang="en-US" sz="1600" dirty="0"/>
              <a:t> </a:t>
            </a:r>
            <a:r>
              <a:rPr lang="hi-IN" sz="1600" dirty="0" smtClean="0"/>
              <a:t>आवश्यक</a:t>
            </a:r>
            <a:r>
              <a:rPr lang="en-US" sz="1600" dirty="0" smtClean="0"/>
              <a:t> </a:t>
            </a:r>
            <a:r>
              <a:rPr lang="en-US" sz="1600" dirty="0" err="1" smtClean="0"/>
              <a:t>होता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1037" y="187880"/>
            <a:ext cx="508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अरे</a:t>
            </a:r>
            <a:r>
              <a:rPr lang="en-US" sz="16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6675" y="495657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आपने</a:t>
            </a:r>
            <a:r>
              <a:rPr lang="en-US" sz="1600" dirty="0"/>
              <a:t> </a:t>
            </a:r>
            <a:r>
              <a:rPr lang="en-US" sz="1600" dirty="0" err="1"/>
              <a:t>कोणीय</a:t>
            </a:r>
            <a:r>
              <a:rPr lang="en-US" sz="1600" dirty="0"/>
              <a:t> </a:t>
            </a:r>
            <a:r>
              <a:rPr lang="en-US" sz="1600" dirty="0" err="1"/>
              <a:t>आयाम</a:t>
            </a:r>
            <a:r>
              <a:rPr lang="en-US" sz="1600" dirty="0"/>
              <a:t> </a:t>
            </a:r>
            <a:r>
              <a:rPr lang="en-US" sz="1600" dirty="0" err="1"/>
              <a:t>खो</a:t>
            </a:r>
            <a:r>
              <a:rPr lang="en-US" sz="1600" dirty="0"/>
              <a:t> </a:t>
            </a:r>
            <a:r>
              <a:rPr lang="en-US" sz="1600" dirty="0" err="1"/>
              <a:t>दिया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आर्टिक्यूलेशन</a:t>
            </a:r>
            <a:r>
              <a:rPr lang="en-US" sz="1600" dirty="0"/>
              <a:t> </a:t>
            </a:r>
            <a:r>
              <a:rPr lang="en-US" sz="1600" dirty="0" err="1"/>
              <a:t>बुरी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लुब्रिकेटेड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आर्टिकुलर</a:t>
            </a:r>
            <a:r>
              <a:rPr lang="en-US" sz="1600" dirty="0"/>
              <a:t>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सिकुड</a:t>
            </a:r>
            <a:r>
              <a:rPr lang="en-US" sz="1600" dirty="0"/>
              <a:t>़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आपके</a:t>
            </a:r>
            <a:r>
              <a:rPr lang="en-US" sz="1600" dirty="0"/>
              <a:t> </a:t>
            </a:r>
            <a:r>
              <a:rPr lang="en-US" sz="1600" dirty="0" err="1"/>
              <a:t>सुप्रास्पिनल</a:t>
            </a:r>
            <a:r>
              <a:rPr lang="en-US" sz="1600" dirty="0"/>
              <a:t> </a:t>
            </a:r>
            <a:r>
              <a:rPr lang="en-US" sz="1600" dirty="0" err="1" smtClean="0"/>
              <a:t>लिगमेंट</a:t>
            </a:r>
            <a:r>
              <a:rPr lang="en-US" sz="1600" dirty="0" smtClean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बहुत</a:t>
            </a:r>
            <a:r>
              <a:rPr lang="en-US" sz="1600" dirty="0"/>
              <a:t> </a:t>
            </a:r>
            <a:r>
              <a:rPr lang="en-US" sz="1600" dirty="0" err="1"/>
              <a:t>सूजन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2275" y="2728912"/>
            <a:ext cx="2978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ऑपरेशन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जरूरत</a:t>
            </a:r>
            <a:r>
              <a:rPr lang="en-US" sz="1600" dirty="0"/>
              <a:t> </a:t>
            </a:r>
            <a:r>
              <a:rPr lang="en-US" sz="1600" dirty="0" err="1"/>
              <a:t>होगी</a:t>
            </a:r>
            <a:r>
              <a:rPr lang="en-US" sz="1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1" y="3439894"/>
            <a:ext cx="5705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आमतौर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इससे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, </a:t>
            </a:r>
            <a:r>
              <a:rPr lang="en-US" sz="1600" dirty="0" err="1"/>
              <a:t>घुटने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पीठ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ऑपरेटिंग</a:t>
            </a:r>
            <a:r>
              <a:rPr lang="en-US" sz="1600" dirty="0"/>
              <a:t> </a:t>
            </a:r>
            <a:r>
              <a:rPr lang="en-US" sz="1600" dirty="0" err="1"/>
              <a:t>टेबल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लिटाएं</a:t>
            </a:r>
            <a:r>
              <a:rPr lang="en-US" sz="1600" dirty="0"/>
              <a:t>,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यह</a:t>
            </a:r>
            <a:r>
              <a:rPr lang="en-US" sz="1600" dirty="0"/>
              <a:t> </a:t>
            </a:r>
            <a:r>
              <a:rPr lang="en-US" sz="1600" dirty="0" err="1"/>
              <a:t>देखते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कि</a:t>
            </a:r>
            <a:r>
              <a:rPr lang="en-US" sz="1600" dirty="0"/>
              <a:t> </a:t>
            </a:r>
            <a:r>
              <a:rPr lang="en-US" sz="1600" dirty="0" err="1"/>
              <a:t>क्या</a:t>
            </a:r>
            <a:r>
              <a:rPr lang="en-US" sz="1600" dirty="0"/>
              <a:t> "</a:t>
            </a:r>
            <a:r>
              <a:rPr lang="en-US" sz="1600" dirty="0" err="1"/>
              <a:t>पानी</a:t>
            </a:r>
            <a:r>
              <a:rPr lang="en-US" sz="1600" dirty="0"/>
              <a:t> </a:t>
            </a:r>
            <a:r>
              <a:rPr lang="hi-IN" sz="1600" dirty="0"/>
              <a:t>के</a:t>
            </a:r>
            <a:r>
              <a:rPr lang="en-US" sz="1600" dirty="0" smtClean="0"/>
              <a:t> </a:t>
            </a:r>
            <a:r>
              <a:rPr lang="en-US" sz="1600" dirty="0" err="1"/>
              <a:t>व्यायाम</a:t>
            </a:r>
            <a:r>
              <a:rPr lang="en-US" sz="1600" dirty="0"/>
              <a:t>" (</a:t>
            </a:r>
            <a:r>
              <a:rPr lang="en-US" sz="1600" dirty="0" err="1"/>
              <a:t>एक्वा-जिम</a:t>
            </a:r>
            <a:r>
              <a:rPr lang="en-US" sz="1600" dirty="0"/>
              <a:t>)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/>
              <a:t>चीज़ें</a:t>
            </a:r>
            <a:r>
              <a:rPr lang="en-US" sz="1600" dirty="0"/>
              <a:t> </a:t>
            </a:r>
            <a:r>
              <a:rPr lang="en-US" sz="1600" dirty="0" err="1"/>
              <a:t>सामान्य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सकती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/>
              <a:t>मानव</a:t>
            </a:r>
            <a:r>
              <a:rPr lang="en-US" sz="1600" dirty="0"/>
              <a:t> </a:t>
            </a:r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खुद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करने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महान</a:t>
            </a:r>
            <a:r>
              <a:rPr lang="en-US" sz="1600" dirty="0"/>
              <a:t> </a:t>
            </a:r>
            <a:r>
              <a:rPr lang="en-US" sz="1600" dirty="0" err="1"/>
              <a:t>शक्ति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जिसे</a:t>
            </a:r>
            <a:r>
              <a:rPr lang="en-US" sz="1600" dirty="0"/>
              <a:t>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अक्सर</a:t>
            </a:r>
            <a:r>
              <a:rPr lang="en-US" sz="1600" dirty="0"/>
              <a:t> </a:t>
            </a:r>
            <a:r>
              <a:rPr lang="en-US" sz="1600" dirty="0" err="1"/>
              <a:t>नज़रअंदाज़</a:t>
            </a:r>
            <a:r>
              <a:rPr lang="en-US" sz="1600" dirty="0"/>
              <a:t> </a:t>
            </a:r>
            <a:r>
              <a:rPr lang="en-US" sz="1600" dirty="0" err="1"/>
              <a:t>करते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5931" y="4991727"/>
            <a:ext cx="3555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डॉक्टर</a:t>
            </a:r>
            <a:r>
              <a:rPr lang="en-US" sz="1600" dirty="0"/>
              <a:t> </a:t>
            </a:r>
            <a:r>
              <a:rPr lang="en-US" sz="1600" dirty="0" err="1"/>
              <a:t>अपने</a:t>
            </a:r>
            <a:r>
              <a:rPr lang="en-US" sz="1600" dirty="0"/>
              <a:t> </a:t>
            </a:r>
            <a:r>
              <a:rPr lang="en-US" sz="1600" dirty="0" err="1"/>
              <a:t>रोगियों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बार</a:t>
            </a:r>
            <a:r>
              <a:rPr lang="en-US" sz="1600" dirty="0"/>
              <a:t> </a:t>
            </a:r>
            <a:r>
              <a:rPr lang="en-US" sz="1600" dirty="0" err="1"/>
              <a:t>स्विमिंग</a:t>
            </a:r>
            <a:r>
              <a:rPr lang="en-US" sz="1600" dirty="0"/>
              <a:t> </a:t>
            </a:r>
            <a:r>
              <a:rPr lang="en-US" sz="1600" dirty="0" err="1"/>
              <a:t>पूल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क्यों</a:t>
            </a:r>
            <a:r>
              <a:rPr lang="en-US" sz="1600" dirty="0"/>
              <a:t>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 smtClean="0"/>
              <a:t>भेजते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190875" y="5839599"/>
            <a:ext cx="3300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कस्बों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सामाजिक</a:t>
            </a:r>
            <a:r>
              <a:rPr lang="en-US" sz="1400" dirty="0"/>
              <a:t> </a:t>
            </a:r>
            <a:r>
              <a:rPr lang="en-US" sz="1400" dirty="0" err="1"/>
              <a:t>सुरक्षा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तहत</a:t>
            </a:r>
            <a:r>
              <a:rPr lang="en-US" sz="1400" dirty="0"/>
              <a:t> </a:t>
            </a:r>
            <a:r>
              <a:rPr lang="en-US" sz="1400" dirty="0" err="1"/>
              <a:t>नगर</a:t>
            </a:r>
            <a:r>
              <a:rPr lang="en-US" sz="1400" dirty="0"/>
              <a:t> </a:t>
            </a:r>
            <a:r>
              <a:rPr lang="en-US" sz="1400" dirty="0" err="1"/>
              <a:t>परिषदों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छोटे</a:t>
            </a:r>
            <a:r>
              <a:rPr lang="en-US" sz="1400" dirty="0"/>
              <a:t> </a:t>
            </a:r>
            <a:r>
              <a:rPr lang="en-US" sz="1400" dirty="0" err="1"/>
              <a:t>स्विमिंग</a:t>
            </a:r>
            <a:r>
              <a:rPr lang="en-US" sz="1400" dirty="0"/>
              <a:t> </a:t>
            </a:r>
            <a:r>
              <a:rPr lang="en-US" sz="1400" dirty="0" err="1"/>
              <a:t>पूल</a:t>
            </a:r>
            <a:r>
              <a:rPr lang="en-US" sz="1400" dirty="0"/>
              <a:t> </a:t>
            </a:r>
            <a:r>
              <a:rPr lang="en-US" sz="1400" dirty="0" err="1"/>
              <a:t>बनाने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hi-IN" sz="1400" dirty="0" smtClean="0"/>
              <a:t>बीमार</a:t>
            </a:r>
            <a:r>
              <a:rPr lang="en-US" sz="1400" dirty="0" smtClean="0"/>
              <a:t> </a:t>
            </a:r>
            <a:r>
              <a:rPr lang="en-US" sz="1400" dirty="0" err="1" smtClean="0"/>
              <a:t>या</a:t>
            </a:r>
            <a:r>
              <a:rPr lang="en-US" sz="1400" dirty="0" smtClean="0"/>
              <a:t> </a:t>
            </a:r>
            <a:r>
              <a:rPr lang="en-US" sz="1400" dirty="0" err="1"/>
              <a:t>बूढ़े</a:t>
            </a:r>
            <a:r>
              <a:rPr lang="en-US" sz="1400" dirty="0"/>
              <a:t> </a:t>
            </a:r>
            <a:r>
              <a:rPr lang="en-US" sz="1400" dirty="0" err="1"/>
              <a:t>लोगों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मुफ्त</a:t>
            </a:r>
            <a:r>
              <a:rPr lang="en-US" sz="1400" dirty="0"/>
              <a:t> </a:t>
            </a:r>
            <a:r>
              <a:rPr lang="hi-IN" sz="1400" dirty="0"/>
              <a:t>में </a:t>
            </a:r>
            <a:r>
              <a:rPr lang="en-US" sz="1400" dirty="0" err="1" smtClean="0"/>
              <a:t>उपलब्ध</a:t>
            </a:r>
            <a:r>
              <a:rPr lang="en-US" sz="1400" dirty="0" smtClean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075" y="9024833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 smtClean="0"/>
              <a:t>डॉक्टर</a:t>
            </a:r>
            <a:r>
              <a:rPr lang="en-US" sz="1200" dirty="0" smtClean="0"/>
              <a:t> </a:t>
            </a:r>
            <a:r>
              <a:rPr lang="en-US" sz="1200" dirty="0" err="1" smtClean="0"/>
              <a:t>और</a:t>
            </a:r>
            <a:r>
              <a:rPr lang="en-US" sz="1200" dirty="0" smtClean="0"/>
              <a:t> </a:t>
            </a:r>
            <a:r>
              <a:rPr lang="en-US" sz="1200" dirty="0" err="1"/>
              <a:t>फिजियोथेरेपिस्ट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रोगियों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साथ</a:t>
            </a:r>
            <a:r>
              <a:rPr lang="en-US" sz="1200" dirty="0"/>
              <a:t> </a:t>
            </a:r>
            <a:r>
              <a:rPr lang="en-US" sz="1200" dirty="0" err="1"/>
              <a:t>स्वतंत्र</a:t>
            </a:r>
            <a:r>
              <a:rPr lang="en-US" sz="1200" dirty="0"/>
              <a:t> </a:t>
            </a:r>
            <a:r>
              <a:rPr lang="en-US" sz="1200" dirty="0" err="1"/>
              <a:t>रूप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इनका</a:t>
            </a:r>
            <a:r>
              <a:rPr lang="en-US" sz="1200" dirty="0"/>
              <a:t> </a:t>
            </a:r>
            <a:r>
              <a:rPr lang="en-US" sz="1200" dirty="0" err="1"/>
              <a:t>उपयोग</a:t>
            </a:r>
            <a:r>
              <a:rPr lang="en-US" sz="1200" dirty="0"/>
              <a:t> </a:t>
            </a:r>
            <a:r>
              <a:rPr lang="en-US" sz="1200" dirty="0" err="1"/>
              <a:t>करते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hi-IN" sz="1200" dirty="0" smtClean="0"/>
              <a:t>उससे</a:t>
            </a:r>
            <a:r>
              <a:rPr lang="en-US" sz="1200" dirty="0" smtClean="0"/>
              <a:t> </a:t>
            </a:r>
            <a:r>
              <a:rPr lang="en-US" sz="1200" dirty="0" err="1" smtClean="0"/>
              <a:t>सबको</a:t>
            </a:r>
            <a:r>
              <a:rPr lang="en-US" sz="1200" dirty="0" smtClean="0"/>
              <a:t> </a:t>
            </a:r>
            <a:r>
              <a:rPr lang="en-US" sz="1200" dirty="0" err="1"/>
              <a:t>लाभ</a:t>
            </a:r>
            <a:r>
              <a:rPr lang="en-US" sz="1200" dirty="0"/>
              <a:t> </a:t>
            </a:r>
            <a:r>
              <a:rPr lang="hi-IN" sz="1200" dirty="0"/>
              <a:t>होता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1960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6562" name="Picture 2" descr="C:\Users\HP\Desktop\JPP - SPONDYLOSCOPE - ALL\sv6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494"/>
            <a:ext cx="6877051" cy="9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96275" y="1150272"/>
            <a:ext cx="34194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275" y="111442"/>
            <a:ext cx="160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hi-IN" sz="1400" dirty="0" smtClean="0"/>
              <a:t>एक-एक</a:t>
            </a:r>
            <a:r>
              <a:rPr lang="en-US" sz="1400" dirty="0" smtClean="0"/>
              <a:t> </a:t>
            </a:r>
            <a:r>
              <a:rPr lang="en-US" sz="1400" dirty="0" err="1" smtClean="0"/>
              <a:t>सेंटीमीटर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करके</a:t>
            </a:r>
            <a:r>
              <a:rPr lang="en-US" sz="1400" dirty="0" smtClean="0"/>
              <a:t> </a:t>
            </a:r>
            <a:r>
              <a:rPr lang="en-US" sz="1400" dirty="0" err="1"/>
              <a:t>ठीक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5075" y="111442"/>
            <a:ext cx="403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थोड़ी</a:t>
            </a:r>
            <a:r>
              <a:rPr lang="en-US" sz="1600" dirty="0"/>
              <a:t> </a:t>
            </a:r>
            <a:r>
              <a:rPr lang="en-US" sz="1600" dirty="0" err="1"/>
              <a:t>गतिशीलता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 </a:t>
            </a:r>
            <a:r>
              <a:rPr lang="en-US" sz="1600" dirty="0" err="1"/>
              <a:t>अन्यथा</a:t>
            </a:r>
            <a:r>
              <a:rPr lang="en-US" sz="1600" dirty="0"/>
              <a:t> </a:t>
            </a:r>
            <a:r>
              <a:rPr lang="en-US" sz="1600" dirty="0" err="1"/>
              <a:t>वे</a:t>
            </a:r>
            <a:r>
              <a:rPr lang="en-US" sz="1600" dirty="0"/>
              <a:t> </a:t>
            </a:r>
            <a:r>
              <a:rPr lang="en-US" sz="1600" dirty="0" err="1"/>
              <a:t>मांसपेशिया</a:t>
            </a:r>
            <a:r>
              <a:rPr lang="en-US" sz="1600" dirty="0"/>
              <a:t> </a:t>
            </a:r>
            <a:r>
              <a:rPr lang="en-US" sz="1600" dirty="0" err="1"/>
              <a:t>शिथिल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जाएँगी</a:t>
            </a:r>
            <a:r>
              <a:rPr lang="en-US" sz="1600" dirty="0"/>
              <a:t>. </a:t>
            </a:r>
            <a:r>
              <a:rPr lang="en-US" sz="1600" dirty="0" err="1"/>
              <a:t>आराम</a:t>
            </a:r>
            <a:r>
              <a:rPr lang="en-US" sz="1600" dirty="0"/>
              <a:t> </a:t>
            </a:r>
            <a:r>
              <a:rPr lang="en-US" sz="1600" dirty="0" err="1"/>
              <a:t>और</a:t>
            </a:r>
            <a:r>
              <a:rPr lang="en-US" sz="1600" dirty="0"/>
              <a:t> </a:t>
            </a:r>
            <a:r>
              <a:rPr lang="en-US" sz="1600" dirty="0" err="1"/>
              <a:t>सिर्फ</a:t>
            </a:r>
            <a:r>
              <a:rPr lang="en-US" sz="1600" dirty="0"/>
              <a:t> </a:t>
            </a:r>
            <a:r>
              <a:rPr lang="en-US" sz="1600" dirty="0" err="1"/>
              <a:t>बैठे</a:t>
            </a:r>
            <a:r>
              <a:rPr lang="en-US" sz="1600" dirty="0"/>
              <a:t> </a:t>
            </a:r>
            <a:r>
              <a:rPr lang="en-US" sz="1600" dirty="0" err="1"/>
              <a:t>रहने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खतरा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आदर्श</a:t>
            </a:r>
            <a:r>
              <a:rPr lang="en-US" sz="1600" dirty="0"/>
              <a:t> </a:t>
            </a:r>
            <a:r>
              <a:rPr lang="en-US" sz="1600" dirty="0" err="1"/>
              <a:t>स्थिति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स्विमिंग</a:t>
            </a:r>
            <a:r>
              <a:rPr lang="en-US" sz="1600" dirty="0"/>
              <a:t> </a:t>
            </a:r>
            <a:r>
              <a:rPr lang="en-US" sz="1600" dirty="0" err="1"/>
              <a:t>पूल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जहां</a:t>
            </a:r>
            <a:r>
              <a:rPr lang="en-US" sz="1600" dirty="0"/>
              <a:t> </a:t>
            </a:r>
            <a:r>
              <a:rPr lang="en-US" sz="1600" dirty="0" err="1"/>
              <a:t>बिना</a:t>
            </a:r>
            <a:r>
              <a:rPr lang="en-US" sz="1600" dirty="0"/>
              <a:t> </a:t>
            </a:r>
            <a:r>
              <a:rPr lang="en-US" sz="1600" dirty="0" err="1"/>
              <a:t>प्रयास</a:t>
            </a:r>
            <a:r>
              <a:rPr lang="en-US" sz="1600" dirty="0"/>
              <a:t>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दर्द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आप</a:t>
            </a:r>
            <a:r>
              <a:rPr lang="en-US" sz="1600" dirty="0"/>
              <a:t> </a:t>
            </a:r>
            <a:r>
              <a:rPr lang="en-US" sz="1600" dirty="0" err="1"/>
              <a:t>व्यायाम</a:t>
            </a:r>
            <a:r>
              <a:rPr lang="en-US" sz="1600" dirty="0"/>
              <a:t> </a:t>
            </a:r>
            <a:r>
              <a:rPr lang="en-US" sz="1600" dirty="0" err="1"/>
              <a:t>कर</a:t>
            </a:r>
            <a:r>
              <a:rPr lang="en-US" sz="1600" dirty="0"/>
              <a:t> </a:t>
            </a:r>
            <a:r>
              <a:rPr lang="en-US" sz="1600" dirty="0" err="1"/>
              <a:t>सकते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5275" y="1781392"/>
            <a:ext cx="2543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गठिया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क्षतिग्रस्त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उठाने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अच्छे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मदद</a:t>
            </a:r>
            <a:r>
              <a:rPr lang="en-US" sz="1600" dirty="0"/>
              <a:t> </a:t>
            </a:r>
            <a:r>
              <a:rPr lang="en-US" sz="1600" dirty="0" err="1"/>
              <a:t>लें</a:t>
            </a:r>
            <a:r>
              <a:rPr lang="en-US" sz="1600" dirty="0"/>
              <a:t>. </a:t>
            </a:r>
            <a:r>
              <a:rPr lang="en-US" sz="1600" dirty="0" err="1"/>
              <a:t>धीरे-धीरे</a:t>
            </a:r>
            <a:r>
              <a:rPr lang="en-US" sz="1600" dirty="0"/>
              <a:t> </a:t>
            </a:r>
            <a:r>
              <a:rPr lang="en-US" sz="1600" dirty="0" err="1"/>
              <a:t>करके</a:t>
            </a:r>
            <a:r>
              <a:rPr lang="en-US" sz="1600" dirty="0"/>
              <a:t> </a:t>
            </a:r>
            <a:r>
              <a:rPr lang="en-US" sz="1600" dirty="0" err="1"/>
              <a:t>क्षतिग्रस्त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पूरी</a:t>
            </a:r>
            <a:r>
              <a:rPr lang="en-US" sz="1600" dirty="0"/>
              <a:t> </a:t>
            </a:r>
            <a:r>
              <a:rPr lang="en-US" sz="1600" dirty="0" err="1"/>
              <a:t>तरह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जाएगा</a:t>
            </a:r>
            <a:r>
              <a:rPr lang="en-US" sz="1600" dirty="0"/>
              <a:t> (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पुनर्प्राप्ति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लिए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कोणीय</a:t>
            </a:r>
            <a:r>
              <a:rPr lang="en-US" sz="1600" dirty="0"/>
              <a:t> </a:t>
            </a:r>
            <a:r>
              <a:rPr lang="en-US" sz="1600" dirty="0" err="1"/>
              <a:t>आयाम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ठीक</a:t>
            </a:r>
            <a:r>
              <a:rPr lang="en-US" sz="1600" dirty="0"/>
              <a:t> </a:t>
            </a:r>
            <a:r>
              <a:rPr lang="en-US" sz="1600" dirty="0" err="1"/>
              <a:t>होना</a:t>
            </a:r>
            <a:r>
              <a:rPr lang="en-US" sz="1600" dirty="0"/>
              <a:t> </a:t>
            </a:r>
            <a:r>
              <a:rPr lang="en-US" sz="1600" dirty="0" err="1"/>
              <a:t>ज़रूरी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050" y="5813286"/>
            <a:ext cx="5457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छोटी</a:t>
            </a:r>
            <a:r>
              <a:rPr lang="en-US" sz="1400" dirty="0"/>
              <a:t> </a:t>
            </a:r>
            <a:r>
              <a:rPr lang="en-US" sz="1400" dirty="0" err="1"/>
              <a:t>गेंदों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भरे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विशेष</a:t>
            </a:r>
            <a:r>
              <a:rPr lang="en-US" sz="1400" dirty="0"/>
              <a:t> </a:t>
            </a:r>
            <a:r>
              <a:rPr lang="en-US" sz="1400" dirty="0" err="1"/>
              <a:t>गद्दे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जिन्हें</a:t>
            </a:r>
            <a:r>
              <a:rPr lang="en-US" sz="1400" dirty="0"/>
              <a:t> </a:t>
            </a:r>
            <a:r>
              <a:rPr lang="en-US" sz="1400" dirty="0" err="1"/>
              <a:t>माइक्रोवेव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गर्म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गठिया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इलाज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प्रभावी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709862" y="6641306"/>
            <a:ext cx="2843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मेरी</a:t>
            </a:r>
            <a:r>
              <a:rPr lang="en-US" sz="1600" dirty="0"/>
              <a:t> </a:t>
            </a:r>
            <a:r>
              <a:rPr lang="en-US" sz="1600" dirty="0" err="1"/>
              <a:t>बांह</a:t>
            </a:r>
            <a:r>
              <a:rPr lang="en-US" sz="1600" dirty="0"/>
              <a:t> </a:t>
            </a:r>
            <a:r>
              <a:rPr lang="en-US" sz="1600" dirty="0" err="1"/>
              <a:t>अब</a:t>
            </a:r>
            <a:r>
              <a:rPr lang="en-US" sz="1600" dirty="0"/>
              <a:t> </a:t>
            </a:r>
            <a:r>
              <a:rPr lang="en-US" sz="1600" dirty="0" err="1"/>
              <a:t>बेहतर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लेकिन</a:t>
            </a:r>
            <a:r>
              <a:rPr lang="en-US" sz="1600" dirty="0"/>
              <a:t> </a:t>
            </a:r>
            <a:r>
              <a:rPr lang="en-US" sz="1600" dirty="0" err="1"/>
              <a:t>मुझे</a:t>
            </a:r>
            <a:r>
              <a:rPr lang="en-US" sz="1600" dirty="0"/>
              <a:t> </a:t>
            </a:r>
            <a:r>
              <a:rPr lang="en-US" sz="1600" dirty="0" err="1"/>
              <a:t>यहाँ</a:t>
            </a:r>
            <a:r>
              <a:rPr lang="en-US" sz="1600" dirty="0"/>
              <a:t> </a:t>
            </a:r>
            <a:r>
              <a:rPr lang="en-US" sz="1600" dirty="0" err="1"/>
              <a:t>दर्द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रहा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2708670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7586" name="Picture 2" descr="C:\Users\HP\Desktop\JPP - SPONDYLOSCOPE - ALL\sv6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675" y="8927306"/>
            <a:ext cx="4595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 err="1"/>
              <a:t>इसे</a:t>
            </a:r>
            <a:r>
              <a:rPr lang="en-US" sz="1400" dirty="0"/>
              <a:t> </a:t>
            </a:r>
            <a:r>
              <a:rPr lang="en-US" sz="1400" dirty="0" err="1"/>
              <a:t>स्कैपुलोहुमरल</a:t>
            </a:r>
            <a:r>
              <a:rPr lang="en-US" sz="1400" dirty="0"/>
              <a:t> </a:t>
            </a:r>
            <a:r>
              <a:rPr lang="en-US" sz="1400" dirty="0" err="1"/>
              <a:t>पेरिआर्थ्राइटिस</a:t>
            </a:r>
            <a:r>
              <a:rPr lang="en-US" sz="1400" dirty="0"/>
              <a:t> </a:t>
            </a:r>
            <a:r>
              <a:rPr lang="en-US" sz="1400" dirty="0" err="1"/>
              <a:t>कहते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अक्सर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50 </a:t>
            </a:r>
            <a:r>
              <a:rPr lang="en-US" sz="1400" dirty="0" err="1"/>
              <a:t>साल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उम्र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खासकर</a:t>
            </a:r>
            <a:r>
              <a:rPr lang="en-US" sz="1400" dirty="0"/>
              <a:t> </a:t>
            </a:r>
            <a:r>
              <a:rPr lang="en-US" sz="1400" dirty="0" err="1"/>
              <a:t>महिलाओं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562" y="514882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अक्रिमोन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41971" y="496907"/>
            <a:ext cx="801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कॉलर</a:t>
            </a:r>
            <a:r>
              <a:rPr lang="en-US" sz="1200" dirty="0"/>
              <a:t> </a:t>
            </a:r>
            <a:r>
              <a:rPr lang="en-US" sz="1200" dirty="0" err="1"/>
              <a:t>बोन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81846" y="1459706"/>
            <a:ext cx="69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उरास्थि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/>
              <a:t>हुमारस</a:t>
            </a:r>
            <a:r>
              <a:rPr lang="en-US" sz="1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2519" y="496907"/>
            <a:ext cx="684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स्टरनम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073" y="2615624"/>
            <a:ext cx="3276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अन्य</a:t>
            </a:r>
            <a:r>
              <a:rPr lang="en-US" sz="1600" dirty="0"/>
              <a:t> </a:t>
            </a:r>
            <a:r>
              <a:rPr lang="en-US" sz="1600" dirty="0" err="1"/>
              <a:t>सभी</a:t>
            </a:r>
            <a:r>
              <a:rPr lang="en-US" sz="1600" dirty="0"/>
              <a:t> </a:t>
            </a:r>
            <a:r>
              <a:rPr lang="en-US" sz="1600" dirty="0" err="1"/>
              <a:t>गतिविधियों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ब्लेड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बंद</a:t>
            </a:r>
            <a:r>
              <a:rPr lang="en-US" sz="1600" dirty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 </a:t>
            </a:r>
            <a:r>
              <a:rPr lang="en-US" sz="1600" dirty="0" err="1"/>
              <a:t>जिसमें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प्राकृतिक</a:t>
            </a:r>
            <a:r>
              <a:rPr lang="en-US" sz="1600" dirty="0"/>
              <a:t> </a:t>
            </a:r>
            <a:r>
              <a:rPr lang="en-US" sz="1600" dirty="0" err="1"/>
              <a:t>तरल</a:t>
            </a:r>
            <a:r>
              <a:rPr lang="en-US" sz="1600" dirty="0"/>
              <a:t> </a:t>
            </a:r>
            <a:r>
              <a:rPr lang="en-US" sz="1600" dirty="0" err="1" smtClean="0"/>
              <a:t>साई</a:t>
            </a:r>
            <a:r>
              <a:rPr lang="hi-IN" sz="1600" dirty="0" smtClean="0"/>
              <a:t>नोविआ</a:t>
            </a:r>
            <a:r>
              <a:rPr lang="en-US" sz="1600" dirty="0" smtClean="0"/>
              <a:t>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वैसे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शरीर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सबसे</a:t>
            </a:r>
            <a:r>
              <a:rPr lang="en-US" sz="1600" dirty="0"/>
              <a:t> </a:t>
            </a:r>
            <a:r>
              <a:rPr lang="en-US" sz="1600" dirty="0" err="1"/>
              <a:t>अधिक</a:t>
            </a:r>
            <a:r>
              <a:rPr lang="en-US" sz="1600" dirty="0"/>
              <a:t> </a:t>
            </a:r>
            <a:r>
              <a:rPr lang="en-US" sz="1600" dirty="0" err="1"/>
              <a:t>गतिशील</a:t>
            </a:r>
            <a:r>
              <a:rPr lang="en-US" sz="1600" dirty="0"/>
              <a:t> </a:t>
            </a:r>
            <a:r>
              <a:rPr lang="en-US" sz="1600" dirty="0" err="1"/>
              <a:t>भाग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इस</a:t>
            </a:r>
            <a:r>
              <a:rPr lang="en-US" sz="1600" dirty="0"/>
              <a:t>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/>
              <a:t>निचले</a:t>
            </a:r>
            <a:r>
              <a:rPr lang="en-US" sz="1600" dirty="0"/>
              <a:t> </a:t>
            </a:r>
            <a:r>
              <a:rPr lang="en-US" sz="1600" dirty="0" err="1"/>
              <a:t>हिस्से</a:t>
            </a:r>
            <a:r>
              <a:rPr lang="en-US" sz="1600" dirty="0"/>
              <a:t> </a:t>
            </a:r>
            <a:r>
              <a:rPr lang="en-US" sz="1600" dirty="0" err="1"/>
              <a:t>में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"</a:t>
            </a:r>
            <a:r>
              <a:rPr lang="en-US" sz="1600" dirty="0" err="1"/>
              <a:t>रिजर्व</a:t>
            </a:r>
            <a:r>
              <a:rPr lang="en-US" sz="1600" dirty="0"/>
              <a:t> </a:t>
            </a:r>
            <a:r>
              <a:rPr lang="en-US" sz="1600" dirty="0" err="1"/>
              <a:t>फोल्ड</a:t>
            </a:r>
            <a:r>
              <a:rPr lang="en-US" sz="1600" dirty="0"/>
              <a:t>" </a:t>
            </a:r>
            <a:r>
              <a:rPr lang="en-US" sz="1600" dirty="0" err="1"/>
              <a:t>होता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जिससे</a:t>
            </a:r>
            <a:r>
              <a:rPr lang="en-US" sz="1600" dirty="0"/>
              <a:t> </a:t>
            </a:r>
            <a:r>
              <a:rPr lang="en-US" sz="1600" dirty="0" err="1"/>
              <a:t>हाथ</a:t>
            </a:r>
            <a:r>
              <a:rPr lang="en-US" sz="1600" dirty="0"/>
              <a:t> </a:t>
            </a:r>
            <a:r>
              <a:rPr lang="en-US" sz="1600" dirty="0" err="1"/>
              <a:t>ऊपर</a:t>
            </a:r>
            <a:r>
              <a:rPr lang="en-US" sz="1600" dirty="0"/>
              <a:t> </a:t>
            </a:r>
            <a:r>
              <a:rPr lang="en-US" sz="1600" dirty="0" err="1"/>
              <a:t>उठाया</a:t>
            </a:r>
            <a:r>
              <a:rPr lang="en-US" sz="1600" dirty="0"/>
              <a:t> </a:t>
            </a:r>
            <a:r>
              <a:rPr lang="en-US" sz="1600" dirty="0" err="1"/>
              <a:t>जा</a:t>
            </a:r>
            <a:r>
              <a:rPr lang="en-US" sz="1600" dirty="0"/>
              <a:t> </a:t>
            </a:r>
            <a:r>
              <a:rPr lang="en-US" sz="1600" dirty="0" err="1"/>
              <a:t>सकता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462" y="4660106"/>
            <a:ext cx="2157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आपका</a:t>
            </a:r>
            <a:r>
              <a:rPr lang="en-US" sz="1600" dirty="0"/>
              <a:t> </a:t>
            </a:r>
            <a:r>
              <a:rPr lang="en-US" sz="1600" dirty="0" err="1"/>
              <a:t>आर्टिकुलर</a:t>
            </a:r>
            <a:r>
              <a:rPr lang="en-US" sz="1600" dirty="0"/>
              <a:t> </a:t>
            </a:r>
            <a:r>
              <a:rPr lang="en-US" sz="1600" dirty="0" err="1"/>
              <a:t>कैप्सूल</a:t>
            </a:r>
            <a:r>
              <a:rPr lang="en-US" sz="1600" dirty="0"/>
              <a:t> </a:t>
            </a:r>
            <a:r>
              <a:rPr lang="en-US" sz="1600" dirty="0" err="1"/>
              <a:t>सिकुड</a:t>
            </a:r>
            <a:r>
              <a:rPr lang="en-US" sz="1600" dirty="0"/>
              <a:t>़ </a:t>
            </a:r>
            <a:r>
              <a:rPr lang="en-US" sz="1600" dirty="0" err="1"/>
              <a:t>गया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इसलिए</a:t>
            </a:r>
            <a:r>
              <a:rPr lang="en-US" sz="1600" dirty="0"/>
              <a:t> </a:t>
            </a:r>
            <a:r>
              <a:rPr lang="en-US" sz="1600" dirty="0" err="1"/>
              <a:t>आपके</a:t>
            </a:r>
            <a:r>
              <a:rPr lang="en-US" sz="1600" dirty="0"/>
              <a:t> </a:t>
            </a:r>
            <a:r>
              <a:rPr lang="en-US" sz="1600" dirty="0" err="1"/>
              <a:t>कंधे</a:t>
            </a:r>
            <a:r>
              <a:rPr lang="en-US" sz="1600" dirty="0"/>
              <a:t> </a:t>
            </a:r>
            <a:r>
              <a:rPr lang="en-US" sz="1600" dirty="0" err="1"/>
              <a:t>की</a:t>
            </a:r>
            <a:r>
              <a:rPr lang="en-US" sz="1600" dirty="0"/>
              <a:t> </a:t>
            </a:r>
            <a:r>
              <a:rPr lang="en-US" sz="1600" dirty="0" err="1"/>
              <a:t>गतिशीलता</a:t>
            </a:r>
            <a:r>
              <a:rPr lang="en-US" sz="1600" dirty="0"/>
              <a:t> </a:t>
            </a:r>
            <a:r>
              <a:rPr lang="en-US" sz="1600" dirty="0" err="1"/>
              <a:t>कम</a:t>
            </a:r>
            <a:r>
              <a:rPr lang="en-US" sz="1600" dirty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गई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6875" y="6031706"/>
            <a:ext cx="350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सावधान</a:t>
            </a:r>
            <a:r>
              <a:rPr lang="en-US" sz="1200" dirty="0"/>
              <a:t> </a:t>
            </a:r>
            <a:r>
              <a:rPr lang="en-US" sz="1200" dirty="0" err="1"/>
              <a:t>रहें</a:t>
            </a:r>
            <a:r>
              <a:rPr lang="en-US" sz="1200" dirty="0"/>
              <a:t>, </a:t>
            </a:r>
            <a:r>
              <a:rPr lang="en-US" sz="1200" dirty="0" err="1"/>
              <a:t>यदि</a:t>
            </a:r>
            <a:r>
              <a:rPr lang="en-US" sz="1200" dirty="0"/>
              <a:t>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बल</a:t>
            </a:r>
            <a:r>
              <a:rPr lang="en-US" sz="1200" dirty="0"/>
              <a:t> </a:t>
            </a:r>
            <a:r>
              <a:rPr lang="en-US" sz="1200" dirty="0" err="1"/>
              <a:t>या</a:t>
            </a:r>
            <a:r>
              <a:rPr lang="en-US" sz="1200" dirty="0"/>
              <a:t> </a:t>
            </a:r>
            <a:r>
              <a:rPr lang="en-US" sz="1200" dirty="0" err="1"/>
              <a:t>ज़ोर</a:t>
            </a:r>
            <a:r>
              <a:rPr lang="en-US" sz="1200" dirty="0"/>
              <a:t> </a:t>
            </a:r>
            <a:r>
              <a:rPr lang="en-US" sz="1200" dirty="0" err="1"/>
              <a:t>लगाएंगे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आप</a:t>
            </a:r>
            <a:r>
              <a:rPr lang="en-US" sz="1200" dirty="0" smtClean="0"/>
              <a:t> </a:t>
            </a:r>
            <a:r>
              <a:rPr lang="en-US" sz="1200" dirty="0" err="1"/>
              <a:t>उपास्थियों</a:t>
            </a:r>
            <a:r>
              <a:rPr lang="en-US" sz="1200" dirty="0"/>
              <a:t> (</a:t>
            </a:r>
            <a:r>
              <a:rPr lang="en-US" sz="1200" dirty="0" err="1"/>
              <a:t>कार्टलिज</a:t>
            </a:r>
            <a:r>
              <a:rPr lang="en-US" sz="1200" dirty="0"/>
              <a:t>)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नुक्सान</a:t>
            </a:r>
            <a:r>
              <a:rPr lang="en-US" sz="1200" dirty="0"/>
              <a:t> </a:t>
            </a:r>
            <a:r>
              <a:rPr lang="en-US" sz="1200" dirty="0" err="1"/>
              <a:t>पहुंचा</a:t>
            </a:r>
            <a:r>
              <a:rPr lang="en-US" sz="1200" dirty="0"/>
              <a:t> </a:t>
            </a:r>
            <a:r>
              <a:rPr lang="en-US" sz="1200" dirty="0" err="1"/>
              <a:t>सकते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2971" y="6740842"/>
            <a:ext cx="242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गठिया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सूजन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प्रक्रिया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इसमें</a:t>
            </a:r>
            <a:r>
              <a:rPr lang="en-US" sz="1400" dirty="0"/>
              <a:t>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ज़ारी</a:t>
            </a:r>
            <a:r>
              <a:rPr lang="en-US" sz="1400" dirty="0"/>
              <a:t> </a:t>
            </a:r>
            <a:r>
              <a:rPr lang="en-US" sz="1400" dirty="0" err="1"/>
              <a:t>रहेगी</a:t>
            </a:r>
            <a:r>
              <a:rPr lang="en-US" sz="1400" dirty="0"/>
              <a:t> (*)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9475" y="6735197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हमेशा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, </a:t>
            </a:r>
            <a:r>
              <a:rPr lang="en-US" sz="1400" dirty="0" err="1"/>
              <a:t>पूर्ण</a:t>
            </a:r>
            <a:r>
              <a:rPr lang="en-US" sz="1400" dirty="0"/>
              <a:t> </a:t>
            </a:r>
            <a:r>
              <a:rPr lang="en-US" sz="1400" dirty="0" err="1"/>
              <a:t>गतिहीनता</a:t>
            </a:r>
            <a:r>
              <a:rPr lang="en-US" sz="1400" dirty="0"/>
              <a:t> </a:t>
            </a:r>
            <a:r>
              <a:rPr lang="en-US" sz="1400" dirty="0" err="1"/>
              <a:t>खतरनाक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महत्वपूर्ण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 smtClean="0"/>
              <a:t>दर्दनाक</a:t>
            </a:r>
            <a:r>
              <a:rPr lang="en-US" sz="1400" dirty="0" smtClean="0"/>
              <a:t> न </a:t>
            </a:r>
            <a:r>
              <a:rPr lang="en-US" sz="1400" dirty="0" err="1"/>
              <a:t>बनाएं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420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8610" name="Picture 2" descr="C:\Users\HP\Desktop\JPP - SPONDYLOSCOPE - ALL\sv6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92906"/>
            <a:ext cx="6838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पुरानी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गठिया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ऑस्टियो-आर्थराइटिस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275" y="1406842"/>
            <a:ext cx="1837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मतलब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गर्दन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सूजन</a:t>
            </a:r>
            <a:r>
              <a:rPr lang="en-US" sz="1400" dirty="0"/>
              <a:t> </a:t>
            </a:r>
            <a:r>
              <a:rPr lang="en-US" sz="1400" dirty="0" err="1"/>
              <a:t>वाला</a:t>
            </a:r>
            <a:r>
              <a:rPr lang="en-US" sz="1400" dirty="0"/>
              <a:t> </a:t>
            </a:r>
            <a:r>
              <a:rPr lang="en-US" sz="1400" dirty="0" err="1"/>
              <a:t>गठिया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गया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6075" y="2145506"/>
            <a:ext cx="2085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बार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ऑस्टियो-आर्थराइटिस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2075" y="2297906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वाह!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कुछ</a:t>
            </a:r>
            <a:r>
              <a:rPr lang="en-US" sz="1400" dirty="0" smtClean="0"/>
              <a:t> </a:t>
            </a:r>
            <a:r>
              <a:rPr lang="en-US" sz="1400" dirty="0" err="1"/>
              <a:t>नया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1275" y="4051994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गर्दन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की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हड्डी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241" y="4736526"/>
            <a:ext cx="615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सामने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945" y="5044303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पक्ष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3075" y="4731841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सुपीरियर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958360" y="519350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ट्रांस्वर्स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522173" y="618410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इन्फीरियर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172647" y="7081926"/>
            <a:ext cx="1018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मेडुलार</a:t>
            </a:r>
            <a:r>
              <a:rPr lang="en-US" sz="1200" dirty="0"/>
              <a:t> </a:t>
            </a:r>
            <a:r>
              <a:rPr lang="hi-IN" sz="1200" dirty="0"/>
              <a:t>कैनाल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343275" y="717470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स्पिनस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737538" y="8014513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>
                <a:solidFill>
                  <a:srgbClr val="FF0000"/>
                </a:solidFill>
              </a:rPr>
              <a:t>प्लान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2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9634" name="Picture 2" descr="C:\Users\HP\Desktop\JPP - SPONDYLOSCOPE - ALL\sv6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65520" cy="9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39075" y="4993213"/>
            <a:ext cx="518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6716" y="307588"/>
            <a:ext cx="17443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इंटरवर्टेब्रल</a:t>
            </a:r>
            <a:r>
              <a:rPr lang="en-US" sz="1200" dirty="0"/>
              <a:t> </a:t>
            </a:r>
            <a:r>
              <a:rPr lang="en-US" sz="1200" dirty="0" err="1"/>
              <a:t>न्यूरल</a:t>
            </a:r>
            <a:r>
              <a:rPr lang="en-US" sz="1200" dirty="0"/>
              <a:t> </a:t>
            </a:r>
            <a:r>
              <a:rPr lang="en-US" sz="1200" dirty="0" err="1"/>
              <a:t>फोरामेन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4623" y="1337458"/>
            <a:ext cx="526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डिस्क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15042" y="2066329"/>
            <a:ext cx="1055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आर्टिकुलर</a:t>
            </a:r>
            <a:r>
              <a:rPr lang="en-US" sz="1200" dirty="0"/>
              <a:t> </a:t>
            </a:r>
            <a:r>
              <a:rPr lang="en-US" sz="1200" dirty="0" err="1"/>
              <a:t>फेस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428875" y="2630507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मेनिसकस</a:t>
            </a:r>
            <a:r>
              <a:rPr lang="en-US" sz="1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79537" y="4062412"/>
            <a:ext cx="5261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डिस्क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804616" y="4050506"/>
            <a:ext cx="609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नाभिक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428875" y="620466"/>
            <a:ext cx="342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डिस्क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ग्रीवा</a:t>
            </a:r>
            <a:r>
              <a:rPr lang="en-US" sz="1400" dirty="0"/>
              <a:t> </a:t>
            </a:r>
            <a:r>
              <a:rPr lang="hi-IN" sz="1400" dirty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ढेर</a:t>
            </a:r>
            <a:r>
              <a:rPr lang="en-US" sz="1400" dirty="0"/>
              <a:t> </a:t>
            </a:r>
            <a:r>
              <a:rPr lang="hi-IN" sz="1400" dirty="0"/>
              <a:t>बनाया</a:t>
            </a:r>
            <a:r>
              <a:rPr lang="en-US" sz="1400" dirty="0" smtClean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प्रत्येक</a:t>
            </a:r>
            <a:r>
              <a:rPr lang="en-US" sz="1400" dirty="0"/>
              <a:t> </a:t>
            </a:r>
            <a:r>
              <a:rPr lang="en-US" sz="1400" dirty="0" err="1"/>
              <a:t>छोर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कलात्मक</a:t>
            </a:r>
            <a:r>
              <a:rPr lang="en-US" sz="1400" dirty="0"/>
              <a:t> </a:t>
            </a:r>
            <a:r>
              <a:rPr lang="en-US" sz="1400" dirty="0" err="1"/>
              <a:t>चेहरे</a:t>
            </a:r>
            <a:r>
              <a:rPr lang="en-US" sz="1400" dirty="0"/>
              <a:t> </a:t>
            </a:r>
            <a:r>
              <a:rPr lang="hi-IN" sz="1400" dirty="0"/>
              <a:t>होंगे</a:t>
            </a:r>
            <a:r>
              <a:rPr lang="en-US" sz="1400" dirty="0" smtClean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झुकाव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गतिविधियों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सीमित</a:t>
            </a:r>
            <a:r>
              <a:rPr lang="en-US" sz="1400" dirty="0"/>
              <a:t> </a:t>
            </a:r>
            <a:r>
              <a:rPr lang="en-US" sz="1400" dirty="0" err="1"/>
              <a:t>करेंगे</a:t>
            </a:r>
            <a:r>
              <a:rPr lang="en-US" sz="1400" dirty="0"/>
              <a:t>. </a:t>
            </a:r>
            <a:r>
              <a:rPr lang="en-US" sz="1400" dirty="0" err="1" smtClean="0"/>
              <a:t>ग्रीवा</a:t>
            </a:r>
            <a:r>
              <a:rPr lang="en-US" sz="1400" dirty="0" smtClean="0"/>
              <a:t>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hi-IN" sz="1400" dirty="0" smtClean="0"/>
              <a:t>इस</a:t>
            </a:r>
            <a:r>
              <a:rPr lang="en-US" sz="1400" dirty="0" smtClean="0"/>
              <a:t> </a:t>
            </a:r>
            <a:r>
              <a:rPr lang="en-US" sz="1400" dirty="0" err="1" smtClean="0"/>
              <a:t>क्षेत्र</a:t>
            </a:r>
            <a:r>
              <a:rPr lang="en-US" sz="1400" dirty="0" smtClean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सबसे</a:t>
            </a:r>
            <a:r>
              <a:rPr lang="en-US" sz="1400" dirty="0" smtClean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hi-IN" sz="1400" dirty="0" smtClean="0"/>
              <a:t>रगड़</a:t>
            </a:r>
            <a:r>
              <a:rPr lang="en-US" sz="1400" dirty="0" smtClean="0"/>
              <a:t> </a:t>
            </a:r>
            <a:r>
              <a:rPr lang="hi-IN" sz="1400" dirty="0" smtClean="0"/>
              <a:t>होती</a:t>
            </a:r>
            <a:r>
              <a:rPr lang="en-US" sz="1400" dirty="0" smtClean="0"/>
              <a:t> </a:t>
            </a:r>
            <a:r>
              <a:rPr lang="hi-IN" sz="1400" dirty="0" smtClean="0"/>
              <a:t>है</a:t>
            </a:r>
            <a:r>
              <a:rPr lang="hi-IN" sz="1400" dirty="0"/>
              <a:t>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858254" y="3059905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कशेरुका</a:t>
            </a:r>
            <a:r>
              <a:rPr lang="en-US" sz="1200" dirty="0"/>
              <a:t> (</a:t>
            </a:r>
            <a:r>
              <a:rPr lang="en-US" sz="1200" dirty="0" err="1"/>
              <a:t>वर्टिब्रल</a:t>
            </a:r>
            <a:r>
              <a:rPr lang="en-US" sz="1200" dirty="0" smtClean="0"/>
              <a:t>)</a:t>
            </a:r>
          </a:p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धमनी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629275" y="4126706"/>
            <a:ext cx="401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नस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47675" y="4431506"/>
            <a:ext cx="2606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गर्दन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की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हड्डी</a:t>
            </a:r>
            <a:r>
              <a:rPr lang="en-US" sz="1600" dirty="0">
                <a:solidFill>
                  <a:srgbClr val="FF0000"/>
                </a:solidFill>
              </a:rPr>
              <a:t> (</a:t>
            </a:r>
            <a:r>
              <a:rPr lang="en-US" sz="1600" dirty="0" err="1">
                <a:solidFill>
                  <a:srgbClr val="FF0000"/>
                </a:solidFill>
              </a:rPr>
              <a:t>सामने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का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दृश्य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250" y="5193506"/>
            <a:ext cx="5457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बने</a:t>
            </a:r>
            <a:r>
              <a:rPr lang="en-US" sz="1400" dirty="0"/>
              <a:t> </a:t>
            </a:r>
            <a:r>
              <a:rPr lang="en-US" sz="1400" dirty="0" err="1"/>
              <a:t>कंकाल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err="1"/>
              <a:t>घर्षण</a:t>
            </a:r>
            <a:r>
              <a:rPr lang="en-US" sz="1400" dirty="0"/>
              <a:t> </a:t>
            </a:r>
            <a:r>
              <a:rPr lang="en-US" sz="1400" dirty="0" err="1"/>
              <a:t>द्वारा</a:t>
            </a:r>
            <a:r>
              <a:rPr lang="en-US" sz="1400" dirty="0"/>
              <a:t> </a:t>
            </a:r>
            <a:r>
              <a:rPr lang="en-US" sz="1400" dirty="0" err="1"/>
              <a:t>नष्ट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गई</a:t>
            </a:r>
            <a:r>
              <a:rPr lang="en-US" sz="1400" dirty="0"/>
              <a:t> </a:t>
            </a:r>
            <a:r>
              <a:rPr lang="en-US" sz="1400" dirty="0" err="1"/>
              <a:t>किसी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उपास्थि</a:t>
            </a:r>
            <a:r>
              <a:rPr lang="en-US" sz="1400" dirty="0"/>
              <a:t> (</a:t>
            </a:r>
            <a:r>
              <a:rPr lang="en-US" sz="1400" dirty="0" err="1"/>
              <a:t>कॉर्टिलिज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बदला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जा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हालांकि</a:t>
            </a:r>
            <a:r>
              <a:rPr lang="en-US" sz="1400" dirty="0"/>
              <a:t>, </a:t>
            </a:r>
            <a:r>
              <a:rPr lang="en-US" sz="1400" dirty="0" err="1"/>
              <a:t>बोनी</a:t>
            </a:r>
            <a:r>
              <a:rPr lang="en-US" sz="1400" dirty="0"/>
              <a:t> </a:t>
            </a:r>
            <a:r>
              <a:rPr lang="en-US" sz="1400" dirty="0" err="1"/>
              <a:t>ऊतक</a:t>
            </a:r>
            <a:r>
              <a:rPr lang="en-US" sz="1400" dirty="0"/>
              <a:t> (</a:t>
            </a:r>
            <a:r>
              <a:rPr lang="en-US" sz="1400" dirty="0" err="1"/>
              <a:t>टिश्यू</a:t>
            </a:r>
            <a:r>
              <a:rPr lang="en-US" sz="1400" dirty="0"/>
              <a:t>) </a:t>
            </a:r>
            <a:r>
              <a:rPr lang="en-US" sz="1400" dirty="0" err="1"/>
              <a:t>लगातार</a:t>
            </a:r>
            <a:r>
              <a:rPr lang="en-US" sz="1400" dirty="0"/>
              <a:t> </a:t>
            </a:r>
            <a:r>
              <a:rPr lang="hi-IN" sz="1400" dirty="0" smtClean="0"/>
              <a:t>बनते</a:t>
            </a:r>
            <a:r>
              <a:rPr lang="en-US" sz="1400" dirty="0" smtClean="0"/>
              <a:t> </a:t>
            </a:r>
            <a:r>
              <a:rPr lang="hi-IN" sz="1400" dirty="0" smtClean="0"/>
              <a:t>रहते</a:t>
            </a:r>
            <a:r>
              <a:rPr lang="en-US" sz="1400" dirty="0" smtClean="0"/>
              <a:t> </a:t>
            </a:r>
            <a:r>
              <a:rPr lang="hi-IN" sz="1400" dirty="0" smtClean="0"/>
              <a:t>हैं</a:t>
            </a:r>
            <a:r>
              <a:rPr lang="en-US" sz="1400" dirty="0" smtClean="0"/>
              <a:t> </a:t>
            </a:r>
            <a:r>
              <a:rPr lang="hi-IN" sz="1400" dirty="0"/>
              <a:t>जैसा</a:t>
            </a:r>
            <a:r>
              <a:rPr lang="en-US" sz="1400" dirty="0" smtClean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प्रायः</a:t>
            </a:r>
            <a:r>
              <a:rPr lang="en-US" sz="1400" dirty="0"/>
              <a:t> </a:t>
            </a:r>
            <a:r>
              <a:rPr lang="en-US" sz="1400" dirty="0" err="1"/>
              <a:t>फ्रैक्चर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उपचार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देखते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उपास्थि</a:t>
            </a:r>
            <a:r>
              <a:rPr lang="en-US" sz="1400" dirty="0"/>
              <a:t> (</a:t>
            </a:r>
            <a:r>
              <a:rPr lang="en-US" sz="1400" dirty="0" err="1"/>
              <a:t>कॉर्टिलिज</a:t>
            </a:r>
            <a:r>
              <a:rPr lang="en-US" sz="1400" dirty="0"/>
              <a:t>) </a:t>
            </a:r>
            <a:r>
              <a:rPr lang="en-US" sz="1400" dirty="0" err="1"/>
              <a:t>घिसती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कशेरुका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हिस्सों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बढ</a:t>
            </a:r>
            <a:r>
              <a:rPr lang="en-US" sz="1400" dirty="0"/>
              <a:t>़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काफी</a:t>
            </a:r>
            <a:r>
              <a:rPr lang="en-US" sz="1400" dirty="0"/>
              <a:t> </a:t>
            </a:r>
            <a:r>
              <a:rPr lang="en-US" sz="1400" dirty="0" err="1"/>
              <a:t>अप्रत्याशित</a:t>
            </a:r>
            <a:r>
              <a:rPr lang="en-US" sz="1400" dirty="0"/>
              <a:t> </a:t>
            </a:r>
            <a:r>
              <a:rPr lang="en-US" sz="1400" dirty="0" err="1"/>
              <a:t>तरीके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विकास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जो</a:t>
            </a:r>
            <a:r>
              <a:rPr lang="en-US" sz="1400" dirty="0" smtClean="0"/>
              <a:t> </a:t>
            </a:r>
            <a:r>
              <a:rPr lang="en-US" sz="1400" dirty="0" err="1"/>
              <a:t>ओस्टीओ-आर्थराइटिस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जन्म</a:t>
            </a:r>
            <a:r>
              <a:rPr lang="en-US" sz="1400" dirty="0"/>
              <a:t> </a:t>
            </a:r>
            <a:r>
              <a:rPr lang="en-US" sz="1400" dirty="0" err="1"/>
              <a:t>देता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9672" y="7757755"/>
            <a:ext cx="37030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तंत्रिका</a:t>
            </a:r>
            <a:r>
              <a:rPr lang="en-US" sz="1400" dirty="0"/>
              <a:t> </a:t>
            </a:r>
            <a:r>
              <a:rPr lang="en-US" sz="1400" dirty="0" err="1" smtClean="0"/>
              <a:t>जड़ें</a:t>
            </a:r>
            <a:r>
              <a:rPr lang="en-US" sz="1400" dirty="0" smtClean="0"/>
              <a:t>, </a:t>
            </a:r>
            <a:r>
              <a:rPr lang="en-US" sz="1400" dirty="0" err="1"/>
              <a:t>वाहिका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छेदों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बाहर</a:t>
            </a:r>
            <a:r>
              <a:rPr lang="en-US" sz="1400" dirty="0"/>
              <a:t> </a:t>
            </a:r>
            <a:r>
              <a:rPr lang="en-US" sz="1400" dirty="0" err="1"/>
              <a:t>निकल</a:t>
            </a:r>
            <a:r>
              <a:rPr lang="en-US" sz="1400" dirty="0"/>
              <a:t> </a:t>
            </a:r>
            <a:r>
              <a:rPr lang="en-US" sz="1400" dirty="0" err="1"/>
              <a:t>आती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ऑस्टियो-आर्थराइटिस</a:t>
            </a:r>
            <a:r>
              <a:rPr lang="en-US" sz="1400" dirty="0"/>
              <a:t> </a:t>
            </a:r>
            <a:r>
              <a:rPr lang="en-US" sz="1400" dirty="0" err="1"/>
              <a:t>नसों</a:t>
            </a:r>
            <a:r>
              <a:rPr lang="en-US" sz="1400" dirty="0"/>
              <a:t> </a:t>
            </a:r>
            <a:r>
              <a:rPr lang="en-US" sz="1400" dirty="0" err="1" smtClean="0"/>
              <a:t>के</a:t>
            </a:r>
            <a:r>
              <a:rPr lang="en-US" sz="1400" dirty="0" smtClean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छिद्रों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अवरुद्ध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देखा</a:t>
            </a:r>
            <a:r>
              <a:rPr lang="en-US" sz="1400" dirty="0"/>
              <a:t> </a:t>
            </a:r>
            <a:r>
              <a:rPr lang="hi-IN" sz="1400" dirty="0" smtClean="0"/>
              <a:t>जा</a:t>
            </a:r>
            <a:r>
              <a:rPr lang="en-US" sz="1400" dirty="0" smtClean="0"/>
              <a:t> </a:t>
            </a:r>
            <a:r>
              <a:rPr lang="hi-IN" sz="1400" dirty="0" smtClean="0"/>
              <a:t>सकता</a:t>
            </a:r>
            <a:r>
              <a:rPr lang="en-US" sz="1400" dirty="0" smtClean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. </a:t>
            </a:r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स्थानीय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पैदा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धीरे-धीरे</a:t>
            </a:r>
            <a:r>
              <a:rPr lang="en-US" sz="1400" dirty="0"/>
              <a:t> </a:t>
            </a:r>
            <a:r>
              <a:rPr lang="en-US" sz="1400" dirty="0" err="1" smtClean="0"/>
              <a:t>बाहों</a:t>
            </a:r>
            <a:r>
              <a:rPr lang="en-US" sz="1400" dirty="0" smtClean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हाथों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फैल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33475" y="8039219"/>
            <a:ext cx="5966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गठिया</a:t>
            </a:r>
            <a:r>
              <a:rPr lang="en-US" sz="1100" dirty="0" smtClean="0"/>
              <a:t>,</a:t>
            </a:r>
          </a:p>
          <a:p>
            <a:pPr algn="ctr"/>
            <a:r>
              <a:rPr lang="en-US" sz="1100" dirty="0" smtClean="0"/>
              <a:t> </a:t>
            </a:r>
            <a:r>
              <a:rPr lang="en-US" sz="1100" dirty="0" err="1"/>
              <a:t>विकास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2352675" y="3213794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मेनिसकस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7009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0658" name="Picture 2" descr="C:\Users\HP\Desktop\JPP - SPONDYLOSCOPE - ALL\sv6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959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1075" y="1231106"/>
            <a:ext cx="34194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275" y="1496199"/>
            <a:ext cx="2200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 smtClean="0"/>
              <a:t>घुमाता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आंखों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सामने</a:t>
            </a:r>
            <a:r>
              <a:rPr lang="en-US" sz="1400" dirty="0"/>
              <a:t> </a:t>
            </a:r>
            <a:r>
              <a:rPr lang="en-US" sz="1400" dirty="0" err="1"/>
              <a:t>छोटी</a:t>
            </a:r>
            <a:r>
              <a:rPr lang="en-US" sz="1400" dirty="0"/>
              <a:t> </a:t>
            </a:r>
            <a:r>
              <a:rPr lang="en-US" sz="1400" dirty="0" err="1"/>
              <a:t>रोशनियां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दिखाई</a:t>
            </a:r>
            <a:r>
              <a:rPr lang="en-US" sz="1400" dirty="0" smtClean="0"/>
              <a:t> </a:t>
            </a:r>
            <a:r>
              <a:rPr lang="en-US" sz="1400" dirty="0" err="1"/>
              <a:t>देती</a:t>
            </a:r>
            <a:r>
              <a:rPr lang="en-US" sz="1400" dirty="0"/>
              <a:t> </a:t>
            </a:r>
            <a:r>
              <a:rPr lang="en-US" sz="1400" dirty="0" err="1" smtClean="0"/>
              <a:t>हैं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352675" y="2859107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स्पिनस</a:t>
            </a:r>
            <a:r>
              <a:rPr lang="en-US" sz="1200" dirty="0"/>
              <a:t> </a:t>
            </a:r>
            <a:r>
              <a:rPr lang="en-US" sz="1200" dirty="0" err="1"/>
              <a:t>एपोफिसिस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76475" y="3143904"/>
            <a:ext cx="1215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कशेरुकी</a:t>
            </a:r>
            <a:r>
              <a:rPr lang="en-US" sz="1200" dirty="0"/>
              <a:t> (</a:t>
            </a:r>
            <a:r>
              <a:rPr lang="en-US" sz="1200" dirty="0" err="1"/>
              <a:t>वरटेब्रा</a:t>
            </a:r>
            <a:r>
              <a:rPr lang="en-US" sz="1200" dirty="0"/>
              <a:t>)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धमनियां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410075" y="3151702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मेरुदण्ड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867275" y="344090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सुपीरियर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एपोफिसिस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419475" y="4812506"/>
            <a:ext cx="126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कशेरुकी</a:t>
            </a:r>
            <a:r>
              <a:rPr lang="en-US" sz="1200" dirty="0"/>
              <a:t> (</a:t>
            </a:r>
            <a:r>
              <a:rPr lang="en-US" sz="1200" dirty="0" err="1"/>
              <a:t>वर्टिब्रल</a:t>
            </a:r>
            <a:r>
              <a:rPr lang="en-US" sz="1200" dirty="0"/>
              <a:t>)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धमनियां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36875" y="5369411"/>
            <a:ext cx="2520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इन</a:t>
            </a:r>
            <a:r>
              <a:rPr lang="en-US" sz="1400" dirty="0"/>
              <a:t> </a:t>
            </a:r>
            <a:r>
              <a:rPr lang="en-US" sz="1400" dirty="0" err="1"/>
              <a:t>चित्रों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 smtClean="0"/>
              <a:t>धमनियां</a:t>
            </a:r>
            <a:r>
              <a:rPr lang="en-US" sz="1400" dirty="0" smtClean="0"/>
              <a:t>, </a:t>
            </a:r>
            <a:r>
              <a:rPr lang="en-US" sz="1400" dirty="0" err="1"/>
              <a:t>ग्रीवा</a:t>
            </a:r>
            <a:r>
              <a:rPr lang="en-US" sz="1400" dirty="0"/>
              <a:t> </a:t>
            </a:r>
            <a:r>
              <a:rPr lang="en-US" sz="1400" dirty="0" err="1"/>
              <a:t>स्तंभ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लम्बाई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फैलती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9244" y="7708106"/>
            <a:ext cx="3860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प्रतिबंधित</a:t>
            </a:r>
            <a:r>
              <a:rPr lang="en-US" sz="1400" dirty="0"/>
              <a:t> </a:t>
            </a:r>
            <a:r>
              <a:rPr lang="en-US" sz="1400" dirty="0" err="1"/>
              <a:t>तंत्रिका</a:t>
            </a:r>
            <a:r>
              <a:rPr lang="en-US" sz="1400" dirty="0"/>
              <a:t> </a:t>
            </a:r>
            <a:r>
              <a:rPr lang="en-US" sz="1400" dirty="0" err="1"/>
              <a:t>मार्ग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,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अपना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घुमाते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आपकी</a:t>
            </a:r>
            <a:r>
              <a:rPr lang="en-US" sz="1400" dirty="0"/>
              <a:t> </a:t>
            </a:r>
            <a:r>
              <a:rPr lang="en-US" sz="1400" dirty="0" err="1"/>
              <a:t>धमनी</a:t>
            </a:r>
            <a:r>
              <a:rPr lang="en-US" sz="1400" dirty="0"/>
              <a:t> </a:t>
            </a:r>
            <a:r>
              <a:rPr lang="en-US" sz="1400" dirty="0" err="1"/>
              <a:t>सिकुड़ती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hi-IN" sz="1400" dirty="0"/>
              <a:t>आपके</a:t>
            </a:r>
            <a:r>
              <a:rPr lang="en-US" sz="1400" dirty="0" smtClean="0"/>
              <a:t> </a:t>
            </a:r>
            <a:r>
              <a:rPr lang="en-US" sz="1400" dirty="0" err="1"/>
              <a:t>मस्तिष्क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रक्त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प्रवाह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गंभीर</a:t>
            </a:r>
            <a:r>
              <a:rPr lang="en-US" sz="1400" dirty="0"/>
              <a:t> </a:t>
            </a:r>
            <a:r>
              <a:rPr lang="en-US" sz="1400" dirty="0" err="1"/>
              <a:t>बीमारी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 smtClean="0"/>
              <a:t>आप</a:t>
            </a:r>
            <a:r>
              <a:rPr lang="en-US" sz="1400" dirty="0" smtClean="0"/>
              <a:t> </a:t>
            </a:r>
            <a:r>
              <a:rPr lang="en-US" sz="1400" dirty="0" err="1"/>
              <a:t>सामने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देखेंगे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933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7170" name="Picture 2" descr="C:\Users\HP\Desktop\JPP - SPONDYLOSCOPE - ALL\sv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38951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9900" y="8023086"/>
            <a:ext cx="1071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मैं</a:t>
            </a:r>
            <a:r>
              <a:rPr lang="en-US" sz="1400" dirty="0" smtClean="0"/>
              <a:t> </a:t>
            </a:r>
            <a:r>
              <a:rPr lang="en-US" sz="1400" dirty="0" err="1"/>
              <a:t>उस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आ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हूँ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038475" y="392906"/>
            <a:ext cx="3276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विचार</a:t>
            </a:r>
            <a:r>
              <a:rPr lang="en-US" sz="1400" dirty="0"/>
              <a:t> </a:t>
            </a:r>
            <a:r>
              <a:rPr lang="en-US" sz="1400" dirty="0" err="1"/>
              <a:t>बताने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: </a:t>
            </a:r>
            <a:r>
              <a:rPr lang="en-US" sz="1400" dirty="0" err="1"/>
              <a:t>सीधे</a:t>
            </a:r>
            <a:r>
              <a:rPr lang="en-US" sz="1400" dirty="0"/>
              <a:t> </a:t>
            </a:r>
            <a:r>
              <a:rPr lang="en-US" sz="1400" dirty="0" err="1"/>
              <a:t>खड़े</a:t>
            </a:r>
            <a:r>
              <a:rPr lang="en-US" sz="1400" dirty="0"/>
              <a:t> </a:t>
            </a:r>
            <a:r>
              <a:rPr lang="en-US" sz="1400" dirty="0" err="1"/>
              <a:t>होने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नाते</a:t>
            </a:r>
            <a:r>
              <a:rPr lang="en-US" sz="1400" dirty="0"/>
              <a:t>, </a:t>
            </a:r>
            <a:r>
              <a:rPr lang="en-US" sz="1400" dirty="0" err="1"/>
              <a:t>सवाना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लंबी</a:t>
            </a:r>
            <a:r>
              <a:rPr lang="en-US" sz="1400" dirty="0"/>
              <a:t> </a:t>
            </a:r>
            <a:r>
              <a:rPr lang="en-US" sz="1400" dirty="0" err="1"/>
              <a:t>घास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,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दूरी</a:t>
            </a:r>
            <a:r>
              <a:rPr lang="en-US" sz="1400" dirty="0"/>
              <a:t> </a:t>
            </a:r>
            <a:r>
              <a:rPr lang="en-US" sz="1400" dirty="0" err="1"/>
              <a:t>तक</a:t>
            </a:r>
            <a:r>
              <a:rPr lang="en-US" sz="1400" dirty="0"/>
              <a:t> </a:t>
            </a:r>
            <a:r>
              <a:rPr lang="en-US" sz="1400" dirty="0" err="1"/>
              <a:t>बेहतर</a:t>
            </a:r>
            <a:r>
              <a:rPr lang="en-US" sz="1400" dirty="0"/>
              <a:t> </a:t>
            </a:r>
            <a:r>
              <a:rPr lang="en-US" sz="1400" dirty="0" err="1"/>
              <a:t>दृश्य</a:t>
            </a:r>
            <a:r>
              <a:rPr lang="en-US" sz="1400" dirty="0"/>
              <a:t> </a:t>
            </a:r>
            <a:r>
              <a:rPr lang="en-US" sz="1400" dirty="0" err="1"/>
              <a:t>देख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hi-IN" sz="1400" dirty="0" smtClean="0"/>
              <a:t>इससे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सामने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hi-IN" sz="1400" dirty="0"/>
              <a:t>मेम्बर</a:t>
            </a:r>
            <a:r>
              <a:rPr lang="en-US" sz="1400" dirty="0" smtClean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मुक्त</a:t>
            </a:r>
            <a:r>
              <a:rPr lang="en-US" sz="1400" dirty="0"/>
              <a:t> </a:t>
            </a:r>
            <a:r>
              <a:rPr lang="en-US" sz="1400" dirty="0" err="1"/>
              <a:t>होते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पूर्वाभास</a:t>
            </a:r>
            <a:r>
              <a:rPr lang="en-US" sz="1400" dirty="0"/>
              <a:t> </a:t>
            </a:r>
            <a:r>
              <a:rPr lang="en-US" sz="1400" dirty="0" err="1"/>
              <a:t>ने</a:t>
            </a:r>
            <a:r>
              <a:rPr lang="en-US" sz="1400" dirty="0"/>
              <a:t> </a:t>
            </a:r>
            <a:r>
              <a:rPr lang="en-US" sz="1400" dirty="0" err="1"/>
              <a:t>उनके</a:t>
            </a:r>
            <a:r>
              <a:rPr lang="en-US" sz="1400" dirty="0"/>
              <a:t> </a:t>
            </a:r>
            <a:r>
              <a:rPr lang="en-US" sz="1400" dirty="0" err="1"/>
              <a:t>अंगों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हाथों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बदलने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अनुमति</a:t>
            </a:r>
            <a:r>
              <a:rPr lang="en-US" sz="1400" dirty="0"/>
              <a:t> </a:t>
            </a:r>
            <a:r>
              <a:rPr lang="en-US" sz="1400" dirty="0" err="1"/>
              <a:t>दी</a:t>
            </a:r>
            <a:r>
              <a:rPr lang="en-US" sz="1400" dirty="0"/>
              <a:t>.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उठाता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देख</a:t>
            </a:r>
            <a:r>
              <a:rPr lang="en-US" sz="1400" dirty="0" smtClean="0"/>
              <a:t> </a:t>
            </a:r>
            <a:r>
              <a:rPr lang="hi-IN" sz="1400" dirty="0" smtClean="0"/>
              <a:t>सक</a:t>
            </a:r>
            <a:r>
              <a:rPr lang="en-US" sz="1400" dirty="0" err="1" smtClean="0"/>
              <a:t>ता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hi-IN" sz="1400" dirty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रहा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हमारे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महत्वपूर्ण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ही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भोजन</a:t>
            </a:r>
            <a:r>
              <a:rPr lang="en-US" sz="1400" dirty="0"/>
              <a:t> </a:t>
            </a:r>
            <a:r>
              <a:rPr lang="en-US" sz="1400" dirty="0" err="1"/>
              <a:t>इकट्ठा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विशेष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उपयुक्त</a:t>
            </a:r>
            <a:r>
              <a:rPr lang="en-US" sz="1400" dirty="0"/>
              <a:t> </a:t>
            </a:r>
            <a:r>
              <a:rPr lang="en-US" sz="1400" dirty="0" err="1"/>
              <a:t>बने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7475" y="2805499"/>
            <a:ext cx="36575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भोजन</a:t>
            </a:r>
            <a:r>
              <a:rPr lang="en-US" sz="1300" dirty="0"/>
              <a:t> </a:t>
            </a:r>
            <a:r>
              <a:rPr lang="en-US" sz="1300" dirty="0" err="1"/>
              <a:t>इकट्ठा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सोच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?</a:t>
            </a:r>
          </a:p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आपने</a:t>
            </a:r>
            <a:r>
              <a:rPr lang="en-US" sz="1300" dirty="0"/>
              <a:t> </a:t>
            </a:r>
            <a:r>
              <a:rPr lang="en-US" sz="1300" dirty="0" err="1"/>
              <a:t>लंबी</a:t>
            </a:r>
            <a:r>
              <a:rPr lang="en-US" sz="1300" dirty="0"/>
              <a:t> </a:t>
            </a:r>
            <a:r>
              <a:rPr lang="en-US" sz="1300" dirty="0" err="1"/>
              <a:t>अवधि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सीधे</a:t>
            </a:r>
            <a:r>
              <a:rPr lang="en-US" sz="1300" dirty="0"/>
              <a:t> </a:t>
            </a:r>
            <a:r>
              <a:rPr lang="en-US" sz="1300" dirty="0" err="1"/>
              <a:t>खड़े</a:t>
            </a:r>
            <a:r>
              <a:rPr lang="en-US" sz="1300" dirty="0"/>
              <a:t> </a:t>
            </a:r>
            <a:r>
              <a:rPr lang="en-US" sz="1300" dirty="0" err="1"/>
              <a:t>रहने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परिणामों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सोचा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hi-IN" sz="1300" dirty="0" smtClean="0"/>
              <a:t>लिए</a:t>
            </a:r>
            <a:r>
              <a:rPr lang="en-US" sz="1300" dirty="0" smtClean="0"/>
              <a:t> </a:t>
            </a:r>
            <a:r>
              <a:rPr lang="en-US" sz="1300" dirty="0" err="1" smtClean="0"/>
              <a:t>आपके</a:t>
            </a:r>
            <a:r>
              <a:rPr lang="en-US" sz="1300" dirty="0" smtClean="0"/>
              <a:t> </a:t>
            </a:r>
            <a:r>
              <a:rPr lang="en-US" sz="1300" dirty="0" err="1"/>
              <a:t>मेरुदंड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कड़ी</a:t>
            </a:r>
            <a:r>
              <a:rPr lang="en-US" sz="1300" dirty="0"/>
              <a:t> </a:t>
            </a:r>
            <a:r>
              <a:rPr lang="en-US" sz="1300" dirty="0" err="1"/>
              <a:t>मेहनत</a:t>
            </a:r>
            <a:r>
              <a:rPr lang="en-US" sz="1300" dirty="0"/>
              <a:t> </a:t>
            </a:r>
            <a:r>
              <a:rPr lang="en-US" sz="1300" dirty="0" err="1"/>
              <a:t>करनी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. </a:t>
            </a:r>
            <a:r>
              <a:rPr lang="en-US" sz="1300" dirty="0" err="1"/>
              <a:t>कमर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स्तर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, </a:t>
            </a:r>
            <a:r>
              <a:rPr lang="en-US" sz="1300" dirty="0" err="1"/>
              <a:t>मेरुदंड</a:t>
            </a:r>
            <a:r>
              <a:rPr lang="en-US" sz="1300" dirty="0"/>
              <a:t> </a:t>
            </a: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धड</a:t>
            </a:r>
            <a:r>
              <a:rPr lang="en-US" sz="1300" dirty="0"/>
              <a:t>़, </a:t>
            </a:r>
            <a:r>
              <a:rPr lang="en-US" sz="1300" dirty="0" err="1"/>
              <a:t>सिर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 smtClean="0"/>
              <a:t>दो</a:t>
            </a:r>
            <a:r>
              <a:rPr lang="hi-IN" sz="1300" dirty="0" smtClean="0"/>
              <a:t>नों</a:t>
            </a:r>
            <a:r>
              <a:rPr lang="en-US" sz="1300" dirty="0" smtClean="0"/>
              <a:t> </a:t>
            </a:r>
            <a:r>
              <a:rPr lang="en-US" sz="1300" dirty="0" err="1"/>
              <a:t>भुजाओं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संयुक्त</a:t>
            </a:r>
            <a:r>
              <a:rPr lang="en-US" sz="1300" dirty="0"/>
              <a:t> </a:t>
            </a:r>
            <a:r>
              <a:rPr lang="en-US" sz="1300" dirty="0" err="1"/>
              <a:t>वजन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झेलना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75" y="4086999"/>
            <a:ext cx="380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यहाँ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चकती</a:t>
            </a:r>
            <a:r>
              <a:rPr lang="en-US" sz="1400" dirty="0"/>
              <a:t> (</a:t>
            </a:r>
            <a:r>
              <a:rPr lang="en-US" sz="1400" dirty="0" err="1"/>
              <a:t>डिस्क</a:t>
            </a:r>
            <a:r>
              <a:rPr lang="en-US" sz="1400" dirty="0"/>
              <a:t>)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पानी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भरे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पाउच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कल्पना</a:t>
            </a:r>
            <a:r>
              <a:rPr lang="en-US" sz="1400" dirty="0"/>
              <a:t> </a:t>
            </a:r>
            <a:r>
              <a:rPr lang="en-US" sz="1400" dirty="0" err="1"/>
              <a:t>करें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दो</a:t>
            </a:r>
            <a:r>
              <a:rPr lang="en-US" sz="1400" dirty="0"/>
              <a:t> </a:t>
            </a:r>
            <a:r>
              <a:rPr lang="en-US" sz="1400" dirty="0" err="1"/>
              <a:t>बेलनाकार</a:t>
            </a:r>
            <a:r>
              <a:rPr lang="en-US" sz="1400" dirty="0"/>
              <a:t> </a:t>
            </a:r>
            <a:r>
              <a:rPr lang="en-US" sz="1400" dirty="0" err="1"/>
              <a:t>प्लेटों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बीच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सैंडविच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प्रणाली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मूवमेंट</a:t>
            </a:r>
            <a:r>
              <a:rPr lang="en-US" sz="1400" dirty="0"/>
              <a:t> (</a:t>
            </a:r>
            <a:r>
              <a:rPr lang="en-US" sz="1400" dirty="0" err="1"/>
              <a:t>गति</a:t>
            </a:r>
            <a:r>
              <a:rPr lang="en-US" sz="1400" dirty="0"/>
              <a:t>)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अनुमति</a:t>
            </a:r>
            <a:r>
              <a:rPr lang="en-US" sz="1400" dirty="0"/>
              <a:t> </a:t>
            </a:r>
            <a:r>
              <a:rPr lang="en-US" sz="1400" dirty="0" err="1"/>
              <a:t>देती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275" y="3649265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डिस्क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6664" y="6554548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डिस्क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584760" y="6709657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मुड़ना</a:t>
            </a:r>
            <a:r>
              <a:rPr lang="en-US" sz="14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7046" y="6756647"/>
            <a:ext cx="1282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घूमना</a:t>
            </a:r>
            <a:r>
              <a:rPr lang="en-US" sz="1400" dirty="0"/>
              <a:t> (</a:t>
            </a:r>
            <a:r>
              <a:rPr lang="en-US" sz="1400" dirty="0" err="1"/>
              <a:t>रोटेशन</a:t>
            </a:r>
            <a:r>
              <a:rPr lang="en-US" sz="1400" dirty="0"/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5875" y="6341405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आगे</a:t>
            </a:r>
            <a:r>
              <a:rPr lang="en-US" sz="1400" dirty="0"/>
              <a:t> </a:t>
            </a:r>
            <a:r>
              <a:rPr lang="en-US" sz="1400" dirty="0" err="1"/>
              <a:t>बढ़ने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/>
              <a:t>ट्रांसलेशन</a:t>
            </a:r>
            <a:r>
              <a:rPr lang="en-US" sz="1400" dirty="0"/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8738" y="7080002"/>
            <a:ext cx="2319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हाँ</a:t>
            </a:r>
            <a:r>
              <a:rPr lang="en-US" sz="1400" dirty="0" smtClean="0"/>
              <a:t>,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धड</a:t>
            </a:r>
            <a:r>
              <a:rPr lang="en-US" sz="1400" dirty="0"/>
              <a:t>़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वजन</a:t>
            </a:r>
            <a:r>
              <a:rPr lang="en-US" sz="1400" dirty="0"/>
              <a:t>!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आपने</a:t>
            </a:r>
            <a:r>
              <a:rPr lang="en-US" sz="1400" dirty="0"/>
              <a:t> </a:t>
            </a:r>
            <a:r>
              <a:rPr lang="en-US" sz="1400" dirty="0" err="1"/>
              <a:t>उसके</a:t>
            </a:r>
            <a:r>
              <a:rPr lang="en-US" sz="1400" dirty="0"/>
              <a:t> </a:t>
            </a:r>
            <a:r>
              <a:rPr lang="en-US" sz="1400" dirty="0" err="1"/>
              <a:t>भार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झटकों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सोचा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6275" y="2294929"/>
            <a:ext cx="2106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400" dirty="0" smtClean="0"/>
              <a:t>तुम</a:t>
            </a:r>
            <a:r>
              <a:rPr lang="en-US" sz="1400" dirty="0" smtClean="0"/>
              <a:t> </a:t>
            </a:r>
            <a:r>
              <a:rPr lang="hi-IN" sz="1400" dirty="0" smtClean="0"/>
              <a:t>भोजन</a:t>
            </a:r>
            <a:r>
              <a:rPr lang="en-US" sz="1400" dirty="0" smtClean="0"/>
              <a:t> </a:t>
            </a:r>
            <a:r>
              <a:rPr lang="hi-IN" sz="1400" dirty="0" smtClean="0"/>
              <a:t>की</a:t>
            </a:r>
            <a:r>
              <a:rPr lang="en-US" sz="1400" dirty="0" smtClean="0"/>
              <a:t> </a:t>
            </a:r>
            <a:r>
              <a:rPr lang="hi-IN" sz="1400" dirty="0" smtClean="0"/>
              <a:t>सोच</a:t>
            </a:r>
            <a:r>
              <a:rPr lang="en-US" sz="1400" dirty="0" smtClean="0"/>
              <a:t> </a:t>
            </a:r>
            <a:r>
              <a:rPr lang="hi-IN" sz="1400" dirty="0" smtClean="0"/>
              <a:t>रहे</a:t>
            </a:r>
            <a:r>
              <a:rPr lang="en-US" sz="1400" dirty="0" smtClean="0"/>
              <a:t> </a:t>
            </a:r>
            <a:r>
              <a:rPr lang="hi-IN" sz="1400" dirty="0" smtClean="0"/>
              <a:t>हो</a:t>
            </a:r>
            <a:r>
              <a:rPr lang="hi-IN" sz="1400" dirty="0"/>
              <a:t>?</a:t>
            </a:r>
            <a:endParaRPr lang="en-US" sz="1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1682" name="Picture 2" descr="C:\Users\HP\Desktop\JPP - SPONDYLOSCOPE - ALL\sv7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72475" y="1908244"/>
            <a:ext cx="34194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875" y="797242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आपकी</a:t>
            </a:r>
            <a:r>
              <a:rPr lang="en-US" sz="1400" dirty="0" smtClean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पृष्ठीय</a:t>
            </a:r>
            <a:r>
              <a:rPr lang="en-US" sz="1400" dirty="0"/>
              <a:t> </a:t>
            </a:r>
            <a:r>
              <a:rPr lang="en-US" sz="1400" dirty="0" err="1"/>
              <a:t>कॉलम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नज़र</a:t>
            </a:r>
            <a:r>
              <a:rPr lang="en-US" sz="1400" dirty="0"/>
              <a:t> </a:t>
            </a:r>
            <a:r>
              <a:rPr lang="en-US" sz="1400" dirty="0" err="1"/>
              <a:t>डालें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6675" y="895855"/>
            <a:ext cx="1779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यकीन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! 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2878" y="4202906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400" dirty="0"/>
              <a:t>हे</a:t>
            </a:r>
            <a:r>
              <a:rPr lang="en-US" sz="1400" dirty="0"/>
              <a:t> </a:t>
            </a:r>
            <a:r>
              <a:rPr lang="en-US" sz="1400" dirty="0" err="1"/>
              <a:t>भगवान</a:t>
            </a:r>
            <a:r>
              <a:rPr lang="en-US" sz="1400" dirty="0"/>
              <a:t>!..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6275" y="4797069"/>
            <a:ext cx="1058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अच्छा</a:t>
            </a:r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3976" y="6462355"/>
            <a:ext cx="3769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ऑस्टियो-आर्थराइटिस</a:t>
            </a:r>
            <a:r>
              <a:rPr lang="en-US" sz="1400" dirty="0"/>
              <a:t> </a:t>
            </a:r>
            <a:r>
              <a:rPr lang="en-US" sz="1400" dirty="0" err="1"/>
              <a:t>घटना</a:t>
            </a:r>
            <a:r>
              <a:rPr lang="en-US" sz="1400" dirty="0"/>
              <a:t> </a:t>
            </a:r>
            <a:r>
              <a:rPr lang="en-US" sz="1400" dirty="0" err="1"/>
              <a:t>छोटी-छोटी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बढ़ने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उम्र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साथ</a:t>
            </a:r>
            <a:r>
              <a:rPr lang="en-US" sz="1400" dirty="0"/>
              <a:t> </a:t>
            </a:r>
            <a:r>
              <a:rPr lang="en-US" sz="1400" dirty="0" err="1"/>
              <a:t>विकसित</a:t>
            </a:r>
            <a:r>
              <a:rPr lang="en-US" sz="1400" dirty="0"/>
              <a:t> </a:t>
            </a:r>
            <a:r>
              <a:rPr lang="en-US" sz="1400" dirty="0" err="1"/>
              <a:t>होती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"</a:t>
            </a:r>
            <a:r>
              <a:rPr lang="en-US" sz="1400" dirty="0" err="1"/>
              <a:t>तोते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चोंच</a:t>
            </a:r>
            <a:r>
              <a:rPr lang="en-US" sz="1400" dirty="0"/>
              <a:t>"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कहा</a:t>
            </a:r>
            <a:r>
              <a:rPr lang="en-US" sz="1400" dirty="0"/>
              <a:t> </a:t>
            </a:r>
            <a:r>
              <a:rPr lang="en-US" sz="1400" dirty="0" err="1"/>
              <a:t>जाता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हड्डियां</a:t>
            </a:r>
            <a:r>
              <a:rPr lang="en-US" sz="1400" dirty="0"/>
              <a:t> </a:t>
            </a:r>
            <a:r>
              <a:rPr lang="en-US" sz="1400" dirty="0" err="1"/>
              <a:t>कभी-कभी</a:t>
            </a:r>
            <a:r>
              <a:rPr lang="en-US" sz="1400" dirty="0"/>
              <a:t> </a:t>
            </a:r>
            <a:r>
              <a:rPr lang="en-US" sz="1400" dirty="0" err="1"/>
              <a:t>जुड</a:t>
            </a:r>
            <a:r>
              <a:rPr lang="en-US" sz="1400" dirty="0"/>
              <a:t>़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सकती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कशेरुक</a:t>
            </a:r>
            <a:r>
              <a:rPr lang="en-US" sz="1400" dirty="0"/>
              <a:t> (</a:t>
            </a:r>
            <a:r>
              <a:rPr lang="en-US" sz="1400" dirty="0" err="1"/>
              <a:t>वरटेब्रा</a:t>
            </a:r>
            <a:r>
              <a:rPr lang="en-US" sz="1400" dirty="0"/>
              <a:t>) </a:t>
            </a:r>
            <a:r>
              <a:rPr lang="en-US" sz="1400" dirty="0" err="1"/>
              <a:t>आपस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फ्यूज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(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जरूरी</a:t>
            </a:r>
            <a:r>
              <a:rPr lang="en-US" sz="1400" dirty="0"/>
              <a:t> </a:t>
            </a:r>
            <a:r>
              <a:rPr lang="hi-IN" sz="1400" dirty="0" smtClean="0"/>
              <a:t>नहीं</a:t>
            </a:r>
            <a:r>
              <a:rPr lang="en-US" sz="1400" dirty="0" smtClean="0"/>
              <a:t> </a:t>
            </a:r>
            <a:r>
              <a:rPr lang="en-US" sz="1400" dirty="0" err="1" smtClean="0"/>
              <a:t>कि</a:t>
            </a:r>
            <a:r>
              <a:rPr lang="en-US" sz="1400" dirty="0" smtClean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दर्दनाक</a:t>
            </a:r>
            <a:r>
              <a:rPr lang="en-US" sz="1400" dirty="0"/>
              <a:t> </a:t>
            </a:r>
            <a:r>
              <a:rPr lang="en-US" sz="1400" dirty="0" err="1"/>
              <a:t>हों</a:t>
            </a:r>
            <a:r>
              <a:rPr lang="en-US" sz="1400" dirty="0"/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8511063"/>
            <a:ext cx="341947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डिस्क</a:t>
            </a:r>
            <a:r>
              <a:rPr lang="en-US" sz="1300" dirty="0"/>
              <a:t> </a:t>
            </a:r>
            <a:r>
              <a:rPr lang="en-US" sz="1300" dirty="0" err="1"/>
              <a:t>यानि</a:t>
            </a:r>
            <a:r>
              <a:rPr lang="en-US" sz="1300" dirty="0"/>
              <a:t> </a:t>
            </a:r>
            <a:r>
              <a:rPr lang="en-US" sz="1300" dirty="0" err="1"/>
              <a:t>चकतियों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खराब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पतन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कारण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उम्र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 smtClean="0"/>
              <a:t>कुछ-कुछ</a:t>
            </a:r>
            <a:r>
              <a:rPr lang="en-US" sz="1300" dirty="0" smtClean="0"/>
              <a:t> </a:t>
            </a:r>
            <a:r>
              <a:rPr lang="en-US" sz="1300" dirty="0" err="1"/>
              <a:t>छोटे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340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2706" name="Picture 2" descr="C:\Users\HP\Desktop\JPP - SPONDYLOSCOPE - ALL\sv7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06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0138" y="7870686"/>
            <a:ext cx="1709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 smtClean="0"/>
              <a:t>वो</a:t>
            </a:r>
            <a:r>
              <a:rPr lang="en-US" sz="1400" dirty="0" smtClean="0"/>
              <a:t> </a:t>
            </a:r>
            <a:r>
              <a:rPr lang="en-US" sz="1400" dirty="0" err="1"/>
              <a:t>दोपहर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का</a:t>
            </a:r>
            <a:r>
              <a:rPr lang="en-US" sz="1400" dirty="0" smtClean="0"/>
              <a:t> </a:t>
            </a:r>
            <a:r>
              <a:rPr lang="en-US" sz="1400" dirty="0" err="1"/>
              <a:t>भोजन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959" y="707886"/>
            <a:ext cx="1575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hi-IN" sz="1200" dirty="0" smtClean="0"/>
              <a:t>अजीब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महसूस</a:t>
            </a:r>
            <a:r>
              <a:rPr lang="en-US" sz="1200" dirty="0" smtClean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2549" y="2719576"/>
            <a:ext cx="1917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इसके</a:t>
            </a:r>
            <a:r>
              <a:rPr lang="en-US" sz="1400" dirty="0"/>
              <a:t> </a:t>
            </a:r>
            <a:r>
              <a:rPr lang="en-US" sz="1400" dirty="0" err="1"/>
              <a:t>बारे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9875" y="738663"/>
            <a:ext cx="3352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दुर्भाग्य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हड्डियों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 smtClean="0"/>
              <a:t>छीलकर</a:t>
            </a:r>
            <a:r>
              <a:rPr lang="en-US" sz="1300" dirty="0" smtClean="0"/>
              <a:t> </a:t>
            </a:r>
            <a:r>
              <a:rPr lang="en-US" sz="1300" dirty="0" err="1" smtClean="0"/>
              <a:t>निकाल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hi-IN" sz="1300" dirty="0" smtClean="0"/>
              <a:t>भी</a:t>
            </a:r>
            <a:r>
              <a:rPr lang="en-US" sz="1300" dirty="0" smtClean="0"/>
              <a:t> </a:t>
            </a:r>
            <a:r>
              <a:rPr lang="en-US" sz="1300" dirty="0" err="1" smtClean="0"/>
              <a:t>दूं</a:t>
            </a:r>
            <a:r>
              <a:rPr lang="en-US" sz="1300" dirty="0" smtClean="0"/>
              <a:t> </a:t>
            </a: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hi-IN" sz="1300" dirty="0" smtClean="0"/>
              <a:t>भी</a:t>
            </a:r>
            <a:r>
              <a:rPr lang="en-US" sz="1300" dirty="0" smtClean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वापस</a:t>
            </a:r>
            <a:r>
              <a:rPr lang="en-US" sz="1300" dirty="0"/>
              <a:t> आ </a:t>
            </a:r>
            <a:r>
              <a:rPr lang="en-US" sz="1300" dirty="0" err="1"/>
              <a:t>जाएंगी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7665" y="3784510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आगे</a:t>
            </a:r>
            <a:r>
              <a:rPr lang="en-US" sz="14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6675" y="3755886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चलते</a:t>
            </a:r>
            <a:r>
              <a:rPr lang="en-US" sz="1400" dirty="0"/>
              <a:t> </a:t>
            </a:r>
            <a:r>
              <a:rPr lang="en-US" sz="1400" dirty="0" err="1"/>
              <a:t>समय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err="1"/>
              <a:t>कूल्हों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9675" y="5712618"/>
            <a:ext cx="1350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आप</a:t>
            </a:r>
            <a:r>
              <a:rPr lang="hi-IN" sz="1400" dirty="0" smtClean="0"/>
              <a:t>के</a:t>
            </a:r>
            <a:r>
              <a:rPr lang="en-US" sz="1400" dirty="0" smtClean="0"/>
              <a:t> </a:t>
            </a:r>
            <a:r>
              <a:rPr lang="hi-IN" sz="1400" dirty="0" smtClean="0"/>
              <a:t>उस</a:t>
            </a:r>
            <a:r>
              <a:rPr lang="en-US" sz="1400" dirty="0" smtClean="0"/>
              <a:t> </a:t>
            </a:r>
            <a:r>
              <a:rPr lang="hi-IN" sz="1400" dirty="0" smtClean="0"/>
              <a:t>बक्से</a:t>
            </a:r>
            <a:r>
              <a:rPr lang="en-US" sz="1400" dirty="0" smtClean="0"/>
              <a:t> </a:t>
            </a:r>
            <a:r>
              <a:rPr lang="hi-IN" sz="1400" dirty="0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6571119"/>
            <a:ext cx="1431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उसमें</a:t>
            </a:r>
            <a:r>
              <a:rPr lang="en-US" sz="1400" dirty="0"/>
              <a:t> </a:t>
            </a:r>
            <a:r>
              <a:rPr lang="en-US" sz="1400" dirty="0" err="1"/>
              <a:t>बस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खाने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चीजें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7063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3730" name="Picture 2" descr="C:\Users\HP\Desktop\JPP - SPONDYLOSCOPE - ALL\sv7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190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7475" y="6068199"/>
            <a:ext cx="3486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घिसने</a:t>
            </a:r>
            <a:r>
              <a:rPr lang="en-US" sz="1400" dirty="0" smtClean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कारण</a:t>
            </a:r>
            <a:r>
              <a:rPr lang="en-US" sz="1400" dirty="0"/>
              <a:t> </a:t>
            </a:r>
            <a:r>
              <a:rPr lang="en-US" sz="1400" dirty="0" err="1"/>
              <a:t>विभिन्न</a:t>
            </a:r>
            <a:r>
              <a:rPr lang="en-US" sz="1400" dirty="0"/>
              <a:t> </a:t>
            </a:r>
            <a:r>
              <a:rPr lang="en-US" sz="1400" dirty="0" err="1" smtClean="0"/>
              <a:t>स्थानों</a:t>
            </a:r>
            <a:r>
              <a:rPr lang="en-US" sz="1400" dirty="0"/>
              <a:t> </a:t>
            </a: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उपास्थि</a:t>
            </a:r>
            <a:r>
              <a:rPr lang="en-US" sz="1400" dirty="0"/>
              <a:t> (</a:t>
            </a:r>
            <a:r>
              <a:rPr lang="en-US" sz="1400" dirty="0" err="1"/>
              <a:t>कार्टलिज</a:t>
            </a:r>
            <a:r>
              <a:rPr lang="en-US" sz="1400" dirty="0"/>
              <a:t>) </a:t>
            </a:r>
            <a:r>
              <a:rPr lang="en-US" sz="1400" dirty="0" err="1"/>
              <a:t>गायब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 </a:t>
            </a:r>
            <a:r>
              <a:rPr lang="en-US" sz="1400" dirty="0" err="1"/>
              <a:t>जाती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तब</a:t>
            </a:r>
            <a:r>
              <a:rPr lang="en-US" sz="1400" dirty="0"/>
              <a:t> </a:t>
            </a:r>
            <a:r>
              <a:rPr lang="en-US" sz="1400" dirty="0" err="1"/>
              <a:t>क्षतिग्रस्त</a:t>
            </a:r>
            <a:r>
              <a:rPr lang="en-US" sz="1400" dirty="0"/>
              <a:t> </a:t>
            </a:r>
            <a:r>
              <a:rPr lang="en-US" sz="1400" dirty="0" err="1"/>
              <a:t>हिस्सों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hi-IN" sz="1400" dirty="0"/>
              <a:t>लोग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विशेष</a:t>
            </a:r>
            <a:r>
              <a:rPr lang="en-US" sz="1400" dirty="0"/>
              <a:t> </a:t>
            </a:r>
            <a:r>
              <a:rPr lang="en-US" sz="1400" dirty="0" err="1"/>
              <a:t>पोजीशन</a:t>
            </a:r>
            <a:r>
              <a:rPr lang="en-US" sz="1400" dirty="0"/>
              <a:t> (</a:t>
            </a:r>
            <a:r>
              <a:rPr lang="en-US" sz="1400" dirty="0" err="1"/>
              <a:t>पोस्चर</a:t>
            </a:r>
            <a:r>
              <a:rPr lang="en-US" sz="1400" dirty="0"/>
              <a:t>) </a:t>
            </a:r>
            <a:r>
              <a:rPr lang="en-US" sz="1400" dirty="0" err="1"/>
              <a:t>अपनाते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594955"/>
            <a:ext cx="190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सिर्फ</a:t>
            </a:r>
            <a:r>
              <a:rPr lang="en-US" sz="1400" dirty="0"/>
              <a:t> </a:t>
            </a:r>
            <a:r>
              <a:rPr lang="en-US" sz="1400" dirty="0" err="1"/>
              <a:t>नाश्ता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दोपहर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भोजन</a:t>
            </a:r>
            <a:r>
              <a:rPr lang="en-US" sz="1400" dirty="0"/>
              <a:t> </a:t>
            </a:r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कहीं</a:t>
            </a:r>
            <a:r>
              <a:rPr lang="en-US" sz="1400" dirty="0"/>
              <a:t> </a:t>
            </a:r>
            <a:r>
              <a:rPr lang="en-US" sz="1400" dirty="0" err="1" smtClean="0"/>
              <a:t>ज़्यादा</a:t>
            </a:r>
            <a:r>
              <a:rPr lang="en-US" sz="1400" dirty="0" smtClean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 </a:t>
            </a: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hi-IN" sz="1400" dirty="0" smtClean="0"/>
              <a:t>मेरे</a:t>
            </a:r>
            <a:r>
              <a:rPr lang="en-US" sz="1400" dirty="0" smtClean="0"/>
              <a:t> </a:t>
            </a:r>
            <a:r>
              <a:rPr lang="hi-IN" sz="1400" dirty="0" smtClean="0"/>
              <a:t>लिए</a:t>
            </a:r>
            <a:r>
              <a:rPr lang="en-US" sz="1400" dirty="0" smtClean="0"/>
              <a:t> </a:t>
            </a:r>
            <a:r>
              <a:rPr lang="en-US" sz="1400" dirty="0" err="1" smtClean="0"/>
              <a:t>ढोना</a:t>
            </a:r>
            <a:r>
              <a:rPr lang="en-US" sz="1400" dirty="0" smtClean="0"/>
              <a:t> </a:t>
            </a:r>
            <a:r>
              <a:rPr lang="en-US" sz="1400" dirty="0" err="1" smtClean="0"/>
              <a:t>मुश्किल</a:t>
            </a:r>
            <a:r>
              <a:rPr lang="en-US" sz="1400" dirty="0"/>
              <a:t> </a:t>
            </a:r>
            <a:r>
              <a:rPr lang="hi-IN" sz="1400" dirty="0" smtClean="0"/>
              <a:t>होगा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38200" y="3070086"/>
            <a:ext cx="140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आपका</a:t>
            </a:r>
            <a:r>
              <a:rPr lang="en-US" sz="1400" dirty="0" smtClean="0"/>
              <a:t> </a:t>
            </a:r>
            <a:r>
              <a:rPr lang="en-US" sz="1400" dirty="0" err="1" smtClean="0"/>
              <a:t>वज़न</a:t>
            </a:r>
            <a:r>
              <a:rPr lang="en-US" sz="1400" dirty="0" smtClean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अधिक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46910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इससे</a:t>
            </a:r>
            <a:r>
              <a:rPr lang="en-US" sz="1400" dirty="0"/>
              <a:t> </a:t>
            </a:r>
            <a:r>
              <a:rPr lang="en-US" sz="1400" dirty="0" err="1"/>
              <a:t>आपके</a:t>
            </a:r>
            <a:r>
              <a:rPr lang="en-US" sz="1400" dirty="0"/>
              <a:t> </a:t>
            </a:r>
            <a:r>
              <a:rPr lang="en-US" sz="1400" dirty="0" err="1"/>
              <a:t>कूल्हे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उपास्थि</a:t>
            </a:r>
            <a:r>
              <a:rPr lang="en-US" sz="1400" dirty="0"/>
              <a:t> (</a:t>
            </a:r>
            <a:r>
              <a:rPr lang="en-US" sz="1400" dirty="0" err="1"/>
              <a:t>कार्टलिज</a:t>
            </a:r>
            <a:r>
              <a:rPr lang="en-US" sz="1400" dirty="0"/>
              <a:t>)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पर</a:t>
            </a:r>
            <a:r>
              <a:rPr lang="en-US" sz="1400" dirty="0" smtClean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दबाव</a:t>
            </a:r>
            <a:r>
              <a:rPr lang="en-US" sz="1400" dirty="0"/>
              <a:t> </a:t>
            </a:r>
            <a:r>
              <a:rPr lang="en-US" sz="1400" dirty="0" err="1"/>
              <a:t>पड़ेगा</a:t>
            </a:r>
            <a:r>
              <a:rPr lang="en-US" sz="14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4130" y="1319826"/>
            <a:ext cx="1451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फीमर</a:t>
            </a:r>
            <a:r>
              <a:rPr lang="en-US" sz="1200" dirty="0"/>
              <a:t> </a:t>
            </a:r>
            <a:r>
              <a:rPr lang="en-US" sz="1200" dirty="0" err="1"/>
              <a:t>हड्डी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सॉकेट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955640" y="1840706"/>
            <a:ext cx="1709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2.5 </a:t>
            </a:r>
            <a:r>
              <a:rPr lang="en-US" sz="1200" dirty="0" err="1"/>
              <a:t>मिमी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मोटी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err="1" smtClean="0"/>
              <a:t>कार्टलिज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911897" y="2831306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फीमर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सिर</a:t>
            </a:r>
            <a:r>
              <a:rPr lang="en-US" sz="1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2675" y="2731250"/>
            <a:ext cx="1714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वजन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सचमुच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/>
              <a:t>कुचल</a:t>
            </a:r>
            <a:r>
              <a:rPr lang="en-US" sz="1400" dirty="0"/>
              <a:t> </a:t>
            </a:r>
            <a:r>
              <a:rPr lang="en-US" sz="1400" dirty="0" err="1"/>
              <a:t>रहे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938" y="3821906"/>
            <a:ext cx="1709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वैसे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उपास्थि</a:t>
            </a:r>
            <a:r>
              <a:rPr lang="en-US" sz="1400" dirty="0"/>
              <a:t> (</a:t>
            </a:r>
            <a:r>
              <a:rPr lang="en-US" sz="1400" dirty="0" err="1"/>
              <a:t>कार्टलिज</a:t>
            </a:r>
            <a:r>
              <a:rPr lang="en-US" sz="1400" dirty="0"/>
              <a:t>)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मजबूत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मुझे</a:t>
            </a:r>
            <a:r>
              <a:rPr lang="en-US" sz="1400" dirty="0"/>
              <a:t>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दवा</a:t>
            </a:r>
            <a:r>
              <a:rPr lang="en-US" sz="1400" dirty="0"/>
              <a:t> </a:t>
            </a:r>
            <a:r>
              <a:rPr lang="en-US" sz="1400" dirty="0" err="1"/>
              <a:t>देंगे</a:t>
            </a:r>
            <a:r>
              <a:rPr lang="en-US" sz="1400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8828" y="3814762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लो</a:t>
            </a:r>
            <a:r>
              <a:rPr lang="en-US" sz="1400" dirty="0" smtClean="0"/>
              <a:t>....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638676" y="3745706"/>
            <a:ext cx="1505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नुस्खा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hi-IN" sz="1400" dirty="0"/>
              <a:t>तो </a:t>
            </a:r>
            <a:r>
              <a:rPr lang="en-US" sz="1400" dirty="0" err="1" smtClean="0"/>
              <a:t>भोजन</a:t>
            </a:r>
            <a:r>
              <a:rPr lang="en-US" sz="1400" dirty="0" smtClean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सूची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41863" y="5269706"/>
            <a:ext cx="95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एक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आहार</a:t>
            </a:r>
            <a:r>
              <a:rPr lang="en-US" sz="1400" dirty="0" smtClean="0"/>
              <a:t> </a:t>
            </a:r>
            <a:r>
              <a:rPr lang="en-US" sz="1400" dirty="0" err="1" smtClean="0"/>
              <a:t>मेनू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52475" y="6717506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इतना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खाकर</a:t>
            </a:r>
            <a:r>
              <a:rPr lang="en-US" sz="1400" dirty="0"/>
              <a:t> </a:t>
            </a:r>
            <a:r>
              <a:rPr lang="en-US" sz="1400" dirty="0" err="1" smtClean="0"/>
              <a:t>मैं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ज़िंदा</a:t>
            </a:r>
            <a:r>
              <a:rPr lang="en-US" sz="1400" dirty="0" smtClean="0"/>
              <a:t> </a:t>
            </a:r>
            <a:r>
              <a:rPr lang="en-US" sz="1400" dirty="0" err="1" smtClean="0"/>
              <a:t>कैसे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रहूंगा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19608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4754" name="Picture 2" descr="C:\Users\HP\Desktop\JPP - SPONDYLOSCOPE - ALL\sv7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906"/>
            <a:ext cx="6838950" cy="9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3015" y="8184139"/>
            <a:ext cx="3419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 </a:t>
            </a:r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दिखाओ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67075" y="621506"/>
            <a:ext cx="2327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घिसने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अंतिम</a:t>
            </a:r>
            <a:r>
              <a:rPr lang="en-US" sz="1400" dirty="0"/>
              <a:t> </a:t>
            </a:r>
            <a:r>
              <a:rPr lang="en-US" sz="1400" dirty="0" err="1"/>
              <a:t>चरण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केवल</a:t>
            </a:r>
            <a:r>
              <a:rPr lang="en-US" sz="1400" dirty="0" smtClean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समाधान</a:t>
            </a:r>
            <a:r>
              <a:rPr lang="en-US" sz="1400" dirty="0"/>
              <a:t> </a:t>
            </a:r>
            <a:r>
              <a:rPr lang="hi-IN" sz="1400" dirty="0"/>
              <a:t>बचेगा.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76275" y="1773435"/>
            <a:ext cx="521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पहले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132" y="1773435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बाद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में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6234" y="2297906"/>
            <a:ext cx="3506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आपको</a:t>
            </a:r>
            <a:r>
              <a:rPr lang="en-US" sz="1600" dirty="0"/>
              <a:t> </a:t>
            </a:r>
            <a:r>
              <a:rPr lang="hi-IN" sz="1600" dirty="0"/>
              <a:t>(</a:t>
            </a:r>
            <a:r>
              <a:rPr lang="hi-IN" sz="1600" dirty="0" smtClean="0"/>
              <a:t>पैर</a:t>
            </a:r>
            <a:r>
              <a:rPr lang="en-US" sz="1600" dirty="0" smtClean="0"/>
              <a:t> </a:t>
            </a:r>
            <a:r>
              <a:rPr lang="hi-IN" sz="1600" dirty="0" smtClean="0"/>
              <a:t>की</a:t>
            </a:r>
            <a:r>
              <a:rPr lang="en-US" sz="1600" dirty="0" smtClean="0"/>
              <a:t> </a:t>
            </a:r>
            <a:r>
              <a:rPr lang="hi-IN" sz="1600" dirty="0" smtClean="0"/>
              <a:t>हड्डी)</a:t>
            </a:r>
            <a:r>
              <a:rPr lang="en-US" sz="1600" dirty="0" smtClean="0"/>
              <a:t> </a:t>
            </a:r>
            <a:r>
              <a:rPr lang="en-US" sz="1600" dirty="0" err="1" smtClean="0"/>
              <a:t>फीमर</a:t>
            </a:r>
            <a:r>
              <a:rPr lang="en-US" sz="1600" dirty="0" smtClean="0"/>
              <a:t> </a:t>
            </a:r>
            <a:r>
              <a:rPr lang="hi-IN" sz="1600" dirty="0" smtClean="0"/>
              <a:t>बदलनी</a:t>
            </a:r>
            <a:r>
              <a:rPr lang="en-US" sz="1600" dirty="0" smtClean="0"/>
              <a:t> </a:t>
            </a:r>
            <a:r>
              <a:rPr lang="hi-IN" sz="1600" dirty="0"/>
              <a:t>पड़ेगी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809875" y="3430488"/>
            <a:ext cx="3352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कूल्हे</a:t>
            </a:r>
            <a:r>
              <a:rPr lang="en-US" sz="1600" dirty="0"/>
              <a:t> </a:t>
            </a:r>
            <a:r>
              <a:rPr lang="en-US" sz="1600" dirty="0" err="1"/>
              <a:t>के</a:t>
            </a:r>
            <a:r>
              <a:rPr lang="en-US" sz="1600" dirty="0"/>
              <a:t> </a:t>
            </a:r>
            <a:r>
              <a:rPr lang="en-US" sz="1600" dirty="0" err="1" smtClean="0"/>
              <a:t>जोड</a:t>
            </a:r>
            <a:r>
              <a:rPr lang="en-US" sz="1600" dirty="0" smtClean="0"/>
              <a:t>़ </a:t>
            </a:r>
            <a:r>
              <a:rPr lang="en-US" sz="1600" dirty="0" err="1" smtClean="0"/>
              <a:t>टेढ़े-मेढ़े</a:t>
            </a:r>
            <a:r>
              <a:rPr lang="en-US" sz="1600" dirty="0" smtClean="0"/>
              <a:t> </a:t>
            </a:r>
            <a:r>
              <a:rPr lang="en-US" sz="1600" dirty="0" err="1"/>
              <a:t>हो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हैं</a:t>
            </a:r>
            <a:r>
              <a:rPr lang="en-US" sz="1600" dirty="0"/>
              <a:t>. </a:t>
            </a:r>
            <a:r>
              <a:rPr lang="en-US" sz="1600" dirty="0" err="1" smtClean="0"/>
              <a:t>कोई</a:t>
            </a:r>
            <a:r>
              <a:rPr lang="en-US" sz="1600" dirty="0" smtClean="0"/>
              <a:t> </a:t>
            </a:r>
            <a:r>
              <a:rPr lang="en-US" sz="1600" dirty="0" err="1"/>
              <a:t>उपास्थि</a:t>
            </a:r>
            <a:r>
              <a:rPr lang="en-US" sz="1600" dirty="0"/>
              <a:t> (</a:t>
            </a:r>
            <a:r>
              <a:rPr lang="en-US" sz="1600" dirty="0" err="1"/>
              <a:t>कार्टलिज</a:t>
            </a:r>
            <a:r>
              <a:rPr lang="en-US" sz="1600" dirty="0"/>
              <a:t>) </a:t>
            </a:r>
            <a:r>
              <a:rPr lang="en-US" sz="1600" dirty="0" err="1"/>
              <a:t>नहीं</a:t>
            </a:r>
            <a:r>
              <a:rPr lang="en-US" sz="1600" dirty="0"/>
              <a:t> </a:t>
            </a:r>
            <a:r>
              <a:rPr lang="en-US" sz="1600" dirty="0" err="1"/>
              <a:t>बचती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फीमर</a:t>
            </a:r>
            <a:r>
              <a:rPr lang="en-US" sz="1600" dirty="0"/>
              <a:t> </a:t>
            </a:r>
            <a:r>
              <a:rPr lang="en-US" sz="1600" dirty="0" err="1"/>
              <a:t>का</a:t>
            </a:r>
            <a:r>
              <a:rPr lang="en-US" sz="1600" dirty="0"/>
              <a:t> </a:t>
            </a:r>
            <a:r>
              <a:rPr lang="en-US" sz="1600" dirty="0" err="1"/>
              <a:t>सिर</a:t>
            </a:r>
            <a:r>
              <a:rPr lang="en-US" sz="1600" dirty="0"/>
              <a:t> </a:t>
            </a:r>
            <a:r>
              <a:rPr lang="en-US" sz="1600" dirty="0" err="1"/>
              <a:t>घिस</a:t>
            </a:r>
            <a:r>
              <a:rPr lang="en-US" sz="1600" dirty="0"/>
              <a:t> </a:t>
            </a:r>
            <a:r>
              <a:rPr lang="en-US" sz="1600" dirty="0" err="1"/>
              <a:t>जाता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 </a:t>
            </a:r>
            <a:r>
              <a:rPr lang="en-US" sz="1600" dirty="0" err="1"/>
              <a:t>उनके</a:t>
            </a:r>
            <a:r>
              <a:rPr lang="en-US" sz="1600" dirty="0"/>
              <a:t> </a:t>
            </a:r>
            <a:r>
              <a:rPr lang="en-US" sz="1600" dirty="0" err="1"/>
              <a:t>सॉकेट्स</a:t>
            </a:r>
            <a:r>
              <a:rPr lang="en-US" sz="1600" dirty="0"/>
              <a:t> </a:t>
            </a:r>
            <a:r>
              <a:rPr lang="en-US" sz="1600" dirty="0" err="1"/>
              <a:t>घिस</a:t>
            </a:r>
            <a:r>
              <a:rPr lang="en-US" sz="1600" dirty="0"/>
              <a:t> </a:t>
            </a:r>
            <a:r>
              <a:rPr lang="en-US" sz="1600" dirty="0" err="1"/>
              <a:t>जाने</a:t>
            </a:r>
            <a:r>
              <a:rPr lang="en-US" sz="1600" dirty="0"/>
              <a:t> </a:t>
            </a:r>
            <a:r>
              <a:rPr lang="en-US" sz="1600" dirty="0" err="1"/>
              <a:t>से</a:t>
            </a:r>
            <a:r>
              <a:rPr lang="en-US" sz="1600" dirty="0"/>
              <a:t> </a:t>
            </a:r>
            <a:r>
              <a:rPr lang="en-US" sz="1600" dirty="0" err="1" smtClean="0"/>
              <a:t>स्थायी</a:t>
            </a:r>
            <a:r>
              <a:rPr lang="en-US" sz="1600" dirty="0" smtClean="0"/>
              <a:t> </a:t>
            </a:r>
            <a:r>
              <a:rPr lang="en-US" sz="1600" dirty="0" err="1"/>
              <a:t>दर्द</a:t>
            </a:r>
            <a:r>
              <a:rPr lang="en-US" sz="1600" dirty="0"/>
              <a:t> </a:t>
            </a:r>
            <a:r>
              <a:rPr lang="hi-IN" sz="1600" dirty="0" smtClean="0"/>
              <a:t>शुरू</a:t>
            </a:r>
            <a:r>
              <a:rPr lang="en-US" sz="1600" dirty="0" smtClean="0"/>
              <a:t> </a:t>
            </a:r>
            <a:r>
              <a:rPr lang="en-US" sz="1600" dirty="0" err="1" smtClean="0"/>
              <a:t>होता</a:t>
            </a:r>
            <a:r>
              <a:rPr lang="en-US" sz="1600" dirty="0" smtClean="0"/>
              <a:t> </a:t>
            </a:r>
            <a:r>
              <a:rPr lang="en-US" sz="1600" dirty="0" err="1"/>
              <a:t>है</a:t>
            </a:r>
            <a:r>
              <a:rPr lang="en-US" sz="16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1675" y="6717506"/>
            <a:ext cx="1952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अगर</a:t>
            </a:r>
            <a:r>
              <a:rPr lang="en-US" sz="1400" dirty="0" smtClean="0"/>
              <a:t> </a:t>
            </a:r>
            <a:r>
              <a:rPr lang="en-US" sz="1400" dirty="0" err="1" smtClean="0"/>
              <a:t>हम</a:t>
            </a:r>
            <a:r>
              <a:rPr lang="en-US" sz="1400" dirty="0" smtClean="0"/>
              <a:t> </a:t>
            </a:r>
            <a:r>
              <a:rPr lang="en-US" sz="1400" dirty="0" err="1"/>
              <a:t>हिस्सों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बदल</a:t>
            </a:r>
            <a:r>
              <a:rPr lang="en-US" sz="1400" dirty="0" smtClean="0"/>
              <a:t> </a:t>
            </a:r>
            <a:r>
              <a:rPr lang="en-US" sz="1400" dirty="0" err="1"/>
              <a:t>दें</a:t>
            </a:r>
            <a:r>
              <a:rPr lang="en-US" sz="1400" dirty="0"/>
              <a:t> </a:t>
            </a:r>
            <a:r>
              <a:rPr lang="en-US" sz="1400" dirty="0" err="1"/>
              <a:t>तो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96084" y="610790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/>
              <a:t>और?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70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5778" name="Picture 2" descr="C:\Users\HP\Desktop\JPP - SPONDYLOSCOPE - ALL\sv7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1907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77275" y="926306"/>
            <a:ext cx="3419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8738" y="2069306"/>
            <a:ext cx="1709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सम्पूर्ण</a:t>
            </a:r>
            <a:r>
              <a:rPr lang="en-US" sz="1400" dirty="0"/>
              <a:t> </a:t>
            </a:r>
            <a:r>
              <a:rPr lang="en-US" sz="1400" dirty="0" err="1" smtClean="0"/>
              <a:t>हिप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बदलने</a:t>
            </a:r>
            <a:r>
              <a:rPr lang="en-US" sz="1400" dirty="0" smtClean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उदाहरण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448050" y="621506"/>
            <a:ext cx="2638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ज़ारी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यही</a:t>
            </a:r>
            <a:r>
              <a:rPr lang="en-US" sz="1400" dirty="0"/>
              <a:t> </a:t>
            </a:r>
            <a:r>
              <a:rPr lang="en-US" sz="1400" dirty="0" err="1"/>
              <a:t>एकमात्र</a:t>
            </a:r>
            <a:r>
              <a:rPr lang="en-US" sz="1400" dirty="0"/>
              <a:t> </a:t>
            </a:r>
            <a:r>
              <a:rPr lang="en-US" sz="1400" dirty="0" err="1"/>
              <a:t>हस्तक्षेप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दर्द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हटाता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कूल्हे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प्रदान</a:t>
            </a:r>
            <a:r>
              <a:rPr lang="en-US" sz="1400" dirty="0"/>
              <a:t> </a:t>
            </a:r>
            <a:r>
              <a:rPr lang="en-US" sz="1400" dirty="0" err="1"/>
              <a:t>करता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उसके</a:t>
            </a:r>
            <a:r>
              <a:rPr lang="en-US" sz="1400" dirty="0" smtClean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रोगी</a:t>
            </a:r>
            <a:r>
              <a:rPr lang="en-US" sz="1400" dirty="0"/>
              <a:t> </a:t>
            </a:r>
            <a:r>
              <a:rPr lang="en-US" sz="1400" dirty="0" err="1"/>
              <a:t>लगभग</a:t>
            </a:r>
            <a:r>
              <a:rPr lang="en-US" sz="1400" dirty="0"/>
              <a:t> </a:t>
            </a:r>
            <a:r>
              <a:rPr lang="en-US" sz="1400" dirty="0" err="1"/>
              <a:t>सामान्य</a:t>
            </a:r>
            <a:r>
              <a:rPr lang="en-US" sz="1400" dirty="0"/>
              <a:t> </a:t>
            </a:r>
            <a:r>
              <a:rPr lang="en-US" sz="1400" dirty="0" err="1"/>
              <a:t>काम-काज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8738" y="3708975"/>
            <a:ext cx="491013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छोटे</a:t>
            </a:r>
            <a:r>
              <a:rPr lang="en-US" sz="1300" dirty="0"/>
              <a:t> </a:t>
            </a:r>
            <a:r>
              <a:rPr lang="en-US" sz="1300" dirty="0" err="1"/>
              <a:t>बूढ़े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देखो</a:t>
            </a:r>
            <a:r>
              <a:rPr lang="en-US" sz="1300" dirty="0"/>
              <a:t>.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गर्दन</a:t>
            </a:r>
            <a:r>
              <a:rPr lang="en-US" sz="1300" dirty="0"/>
              <a:t>,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पीठ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कंधे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hi-IN" sz="1300" dirty="0" smtClean="0"/>
              <a:t>भी</a:t>
            </a:r>
            <a:r>
              <a:rPr lang="en-US" sz="1300" dirty="0" smtClean="0"/>
              <a:t> </a:t>
            </a: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फेमर</a:t>
            </a:r>
            <a:r>
              <a:rPr lang="en-US" sz="1300" dirty="0"/>
              <a:t> </a:t>
            </a:r>
            <a:r>
              <a:rPr lang="en-US" sz="1300" dirty="0" err="1"/>
              <a:t>हड्डियों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सिर</a:t>
            </a:r>
            <a:r>
              <a:rPr lang="en-US" sz="1300" dirty="0"/>
              <a:t> </a:t>
            </a:r>
            <a:r>
              <a:rPr lang="en-US" sz="1300" dirty="0" err="1"/>
              <a:t>बदल</a:t>
            </a:r>
            <a:r>
              <a:rPr lang="en-US" sz="1300" dirty="0"/>
              <a:t> </a:t>
            </a:r>
            <a:r>
              <a:rPr lang="en-US" sz="1300" dirty="0" err="1"/>
              <a:t>दिए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 smtClean="0"/>
              <a:t>दिन</a:t>
            </a:r>
            <a:r>
              <a:rPr lang="en-US" sz="1300" dirty="0" smtClean="0"/>
              <a:t> </a:t>
            </a:r>
            <a:r>
              <a:rPr lang="en-US" sz="1300" dirty="0" err="1" smtClean="0"/>
              <a:t>भर</a:t>
            </a:r>
            <a:r>
              <a:rPr lang="en-US" sz="1300" dirty="0" smtClean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साइकिल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इधर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उधर</a:t>
            </a:r>
            <a:r>
              <a:rPr lang="en-US" sz="1300" dirty="0"/>
              <a:t> </a:t>
            </a:r>
            <a:r>
              <a:rPr lang="en-US" sz="1300" dirty="0" err="1"/>
              <a:t>घूमता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6060" y="4657129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सामने</a:t>
            </a:r>
            <a:r>
              <a:rPr lang="en-US" sz="1400" dirty="0"/>
              <a:t> </a:t>
            </a:r>
            <a:r>
              <a:rPr lang="en-US" sz="1400" dirty="0" err="1"/>
              <a:t>देखो</a:t>
            </a:r>
            <a:r>
              <a:rPr lang="en-US" sz="14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71475" y="6270486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अब</a:t>
            </a:r>
            <a:r>
              <a:rPr lang="en-US" sz="1400" dirty="0" smtClean="0"/>
              <a:t> </a:t>
            </a:r>
            <a:r>
              <a:rPr lang="en-US" sz="1400" dirty="0" err="1"/>
              <a:t>उसकी</a:t>
            </a:r>
            <a:r>
              <a:rPr lang="en-US" sz="1400" dirty="0"/>
              <a:t> </a:t>
            </a:r>
            <a:r>
              <a:rPr lang="en-US" sz="1400" dirty="0" err="1"/>
              <a:t>हालत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अच्छी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7406" y="6208930"/>
            <a:ext cx="39028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ऑपरेशन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en-US" sz="1500" dirty="0" err="1"/>
              <a:t>अगले</a:t>
            </a:r>
            <a:r>
              <a:rPr lang="en-US" sz="1500" dirty="0"/>
              <a:t> </a:t>
            </a:r>
            <a:r>
              <a:rPr lang="en-US" sz="1500" dirty="0" err="1"/>
              <a:t>दिन</a:t>
            </a:r>
            <a:r>
              <a:rPr lang="en-US" sz="1500" dirty="0"/>
              <a:t> </a:t>
            </a:r>
            <a:r>
              <a:rPr lang="hi-IN" sz="1500" dirty="0" smtClean="0"/>
              <a:t>ही</a:t>
            </a:r>
            <a:r>
              <a:rPr lang="en-US" sz="1500" dirty="0" smtClean="0"/>
              <a:t> </a:t>
            </a:r>
            <a:r>
              <a:rPr lang="en-US" sz="1500" dirty="0" err="1" smtClean="0"/>
              <a:t>उठ</a:t>
            </a:r>
            <a:r>
              <a:rPr lang="en-US" sz="1500" dirty="0" smtClean="0"/>
              <a:t> </a:t>
            </a:r>
            <a:r>
              <a:rPr lang="en-US" sz="1500" dirty="0" err="1" smtClean="0"/>
              <a:t>गया</a:t>
            </a:r>
            <a:r>
              <a:rPr lang="en-US" sz="1500" dirty="0"/>
              <a:t>. </a:t>
            </a:r>
            <a:r>
              <a:rPr lang="en-US" sz="1500" dirty="0" err="1"/>
              <a:t>उपास्थि</a:t>
            </a:r>
            <a:r>
              <a:rPr lang="en-US" sz="1500" dirty="0"/>
              <a:t> (</a:t>
            </a:r>
            <a:r>
              <a:rPr lang="en-US" sz="1500" dirty="0" err="1"/>
              <a:t>कार्टलिज</a:t>
            </a:r>
            <a:r>
              <a:rPr lang="en-US" sz="1500" dirty="0"/>
              <a:t>) </a:t>
            </a:r>
            <a:r>
              <a:rPr lang="en-US" sz="1500" dirty="0" err="1"/>
              <a:t>की</a:t>
            </a:r>
            <a:r>
              <a:rPr lang="en-US" sz="1500" dirty="0"/>
              <a:t> </a:t>
            </a:r>
            <a:r>
              <a:rPr lang="en-US" sz="1500" dirty="0" err="1"/>
              <a:t>सिलाई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बाद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err="1"/>
              <a:t>अच्छी</a:t>
            </a:r>
            <a:r>
              <a:rPr lang="en-US" sz="1500" dirty="0"/>
              <a:t> </a:t>
            </a:r>
            <a:r>
              <a:rPr lang="en-US" sz="1500" dirty="0" err="1"/>
              <a:t>गतिशीलता</a:t>
            </a:r>
            <a:r>
              <a:rPr lang="en-US" sz="1500" dirty="0"/>
              <a:t> </a:t>
            </a:r>
            <a:r>
              <a:rPr lang="en-US" sz="1500" dirty="0" err="1"/>
              <a:t>मिली</a:t>
            </a:r>
            <a:r>
              <a:rPr lang="en-US" sz="1500" dirty="0"/>
              <a:t>. </a:t>
            </a:r>
            <a:r>
              <a:rPr lang="en-US" sz="1500" dirty="0" err="1"/>
              <a:t>शुरुआत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हालांकि</a:t>
            </a:r>
            <a:r>
              <a:rPr lang="en-US" sz="1500" dirty="0"/>
              <a:t> </a:t>
            </a:r>
            <a:r>
              <a:rPr lang="en-US" sz="1500" dirty="0" err="1"/>
              <a:t>उन्हें</a:t>
            </a:r>
            <a:r>
              <a:rPr lang="en-US" sz="1500" dirty="0"/>
              <a:t> </a:t>
            </a:r>
            <a:r>
              <a:rPr lang="en-US" sz="1500" dirty="0" err="1"/>
              <a:t>ऐसी</a:t>
            </a:r>
            <a:r>
              <a:rPr lang="en-US" sz="1500" dirty="0"/>
              <a:t> </a:t>
            </a:r>
            <a:r>
              <a:rPr lang="en-US" sz="1500" dirty="0" err="1"/>
              <a:t>स्थितियों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बचना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 </a:t>
            </a:r>
            <a:r>
              <a:rPr lang="en-US" sz="1500" dirty="0" err="1"/>
              <a:t>जहाँ</a:t>
            </a:r>
            <a:r>
              <a:rPr lang="en-US" sz="1500" dirty="0"/>
              <a:t> </a:t>
            </a:r>
            <a:r>
              <a:rPr lang="en-US" sz="1500" dirty="0" err="1"/>
              <a:t>एक</a:t>
            </a:r>
            <a:r>
              <a:rPr lang="en-US" sz="1500" dirty="0"/>
              <a:t> </a:t>
            </a:r>
            <a:r>
              <a:rPr lang="en-US" sz="1500" dirty="0" err="1"/>
              <a:t>साधारण</a:t>
            </a:r>
            <a:r>
              <a:rPr lang="en-US" sz="1500" dirty="0"/>
              <a:t> </a:t>
            </a:r>
            <a:r>
              <a:rPr lang="en-US" sz="1500" dirty="0" err="1"/>
              <a:t>गलत</a:t>
            </a:r>
            <a:r>
              <a:rPr lang="en-US" sz="1500" dirty="0"/>
              <a:t> </a:t>
            </a:r>
            <a:r>
              <a:rPr lang="en-US" sz="1500" dirty="0" err="1"/>
              <a:t>चाल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उसे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और</a:t>
            </a:r>
            <a:r>
              <a:rPr lang="en-US" sz="1500" dirty="0" smtClean="0"/>
              <a:t> </a:t>
            </a:r>
            <a:r>
              <a:rPr lang="en-US" sz="1500" dirty="0" err="1"/>
              <a:t>नुक्सान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सकता</a:t>
            </a:r>
            <a:r>
              <a:rPr lang="en-US" sz="1500" dirty="0"/>
              <a:t> </a:t>
            </a:r>
            <a:r>
              <a:rPr lang="en-US" sz="1500" dirty="0" err="1"/>
              <a:t>था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4202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6802" name="Picture 2" descr="C:\Users\HP\Desktop\JPP - SPONDYLOSCOPE - ALL\sv7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8950" cy="95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0987" y="265205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उपसंहार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29675" y="1780858"/>
            <a:ext cx="3419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35" y="131748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वैसे</a:t>
            </a:r>
            <a:r>
              <a:rPr lang="en-US" sz="1400" dirty="0"/>
              <a:t> </a:t>
            </a:r>
            <a:r>
              <a:rPr lang="en-US" sz="1400" dirty="0" err="1"/>
              <a:t>गतिशीलता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ये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समस्याएं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i-IN" sz="1400" dirty="0"/>
              <a:t>बड़ी</a:t>
            </a:r>
            <a:r>
              <a:rPr lang="en-US" sz="1400" dirty="0" smtClean="0"/>
              <a:t> </a:t>
            </a:r>
            <a:r>
              <a:rPr lang="en-US" sz="1400" dirty="0" err="1" smtClean="0"/>
              <a:t>परेशानी</a:t>
            </a:r>
            <a:r>
              <a:rPr lang="en-US" sz="1400" dirty="0" smtClean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. </a:t>
            </a:r>
            <a:r>
              <a:rPr lang="en-US" sz="1400" dirty="0" err="1"/>
              <a:t>आपको</a:t>
            </a:r>
            <a:r>
              <a:rPr lang="en-US" sz="1400" dirty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लगता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7675" y="2195155"/>
            <a:ext cx="190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नहीं</a:t>
            </a:r>
            <a:r>
              <a:rPr lang="en-US" sz="1400" dirty="0"/>
              <a:t>, </a:t>
            </a:r>
            <a:r>
              <a:rPr lang="en-US" sz="1400" dirty="0" err="1"/>
              <a:t>टेक्नोलॉजी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वजह</a:t>
            </a:r>
            <a:r>
              <a:rPr lang="en-US" sz="1400" dirty="0" smtClean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hi-IN" sz="1400" dirty="0" smtClean="0"/>
              <a:t>आज</a:t>
            </a:r>
            <a:r>
              <a:rPr lang="en-US" sz="1400" dirty="0" smtClean="0"/>
              <a:t> </a:t>
            </a:r>
            <a:r>
              <a:rPr lang="en-US" sz="1400" dirty="0" err="1" smtClean="0"/>
              <a:t>हमारे</a:t>
            </a:r>
            <a:r>
              <a:rPr lang="en-US" sz="1400" dirty="0" smtClean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इसका</a:t>
            </a:r>
            <a:r>
              <a:rPr lang="en-US" sz="1400" dirty="0"/>
              <a:t> </a:t>
            </a:r>
            <a:r>
              <a:rPr lang="en-US" sz="1400" dirty="0" err="1"/>
              <a:t>समाधान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आज</a:t>
            </a:r>
            <a:r>
              <a:rPr lang="en-US" sz="1400" dirty="0"/>
              <a:t> </a:t>
            </a:r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अंतरिक्ष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जाकर</a:t>
            </a:r>
            <a:r>
              <a:rPr lang="en-US" sz="1400" dirty="0"/>
              <a:t> </a:t>
            </a:r>
            <a:r>
              <a:rPr lang="en-US" sz="1400" dirty="0" err="1"/>
              <a:t>रह</a:t>
            </a:r>
            <a:r>
              <a:rPr lang="en-US" sz="1400" dirty="0"/>
              <a:t> </a:t>
            </a:r>
            <a:r>
              <a:rPr lang="en-US" sz="1400" dirty="0" err="1"/>
              <a:t>सकता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4656" y="3921442"/>
            <a:ext cx="2126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अंतरिक्ष</a:t>
            </a:r>
            <a:r>
              <a:rPr lang="en-US" sz="1400" dirty="0" smtClean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उसे</a:t>
            </a:r>
            <a:r>
              <a:rPr lang="en-US" sz="1400" dirty="0"/>
              <a:t> </a:t>
            </a:r>
            <a:r>
              <a:rPr lang="en-US" sz="1400" dirty="0" err="1"/>
              <a:t>कोई</a:t>
            </a:r>
            <a:r>
              <a:rPr lang="en-US" sz="1400" dirty="0"/>
              <a:t> </a:t>
            </a:r>
            <a:r>
              <a:rPr lang="en-US" sz="1400" dirty="0" err="1"/>
              <a:t>समस्या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!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वहां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 smtClean="0"/>
              <a:t>भारहीन</a:t>
            </a:r>
            <a:r>
              <a:rPr lang="en-US" sz="1400" dirty="0" smtClean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0075" y="3898106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परियोजना</a:t>
            </a:r>
            <a:r>
              <a:rPr lang="en-US" sz="1400" dirty="0"/>
              <a:t>? </a:t>
            </a:r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मेरे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/>
              <a:t>साथी</a:t>
            </a:r>
            <a:r>
              <a:rPr lang="en-US" sz="1400" dirty="0"/>
              <a:t>, </a:t>
            </a:r>
            <a:r>
              <a:rPr lang="en-US" sz="1400" dirty="0" err="1"/>
              <a:t>वे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दिन</a:t>
            </a:r>
            <a:r>
              <a:rPr lang="en-US" sz="1400" dirty="0"/>
              <a:t> </a:t>
            </a:r>
            <a:r>
              <a:rPr lang="en-US" sz="1400" dirty="0" err="1"/>
              <a:t>चार्टर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hi-IN" sz="1400" dirty="0" smtClean="0"/>
              <a:t>फ्लाइट</a:t>
            </a:r>
            <a:r>
              <a:rPr lang="en-US" sz="1400" dirty="0" smtClean="0"/>
              <a:t> </a:t>
            </a:r>
            <a:r>
              <a:rPr lang="hi-IN" sz="1400" dirty="0" smtClean="0"/>
              <a:t>से</a:t>
            </a:r>
            <a:r>
              <a:rPr lang="en-US" sz="1400" dirty="0" smtClean="0"/>
              <a:t> </a:t>
            </a:r>
            <a:r>
              <a:rPr lang="hi-IN" sz="1400" dirty="0" smtClean="0"/>
              <a:t>जाते</a:t>
            </a:r>
            <a:r>
              <a:rPr lang="en-US" sz="1400" dirty="0" smtClean="0"/>
              <a:t> </a:t>
            </a:r>
            <a:r>
              <a:rPr lang="hi-IN" sz="1400" dirty="0" smtClean="0"/>
              <a:t>हैं</a:t>
            </a:r>
            <a:r>
              <a:rPr lang="hi-IN" sz="1400" dirty="0"/>
              <a:t>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809875" y="4736306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दिलचस्प</a:t>
            </a:r>
            <a:r>
              <a:rPr lang="en-US" sz="1400" dirty="0"/>
              <a:t>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प्रोजेक्ट</a:t>
            </a:r>
            <a:r>
              <a:rPr lang="en-US" sz="1400" dirty="0" smtClean="0"/>
              <a:t> </a:t>
            </a:r>
            <a:r>
              <a:rPr lang="en-US" sz="1400" dirty="0" err="1"/>
              <a:t>है</a:t>
            </a:r>
            <a:r>
              <a:rPr lang="en-US" sz="1400" dirty="0"/>
              <a:t>!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1800" y="5574506"/>
            <a:ext cx="311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अंतरिक्ष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ही</a:t>
            </a:r>
            <a:r>
              <a:rPr lang="en-US" sz="1500" dirty="0"/>
              <a:t> </a:t>
            </a:r>
            <a:r>
              <a:rPr lang="en-US" sz="1500" dirty="0" err="1" smtClean="0"/>
              <a:t>मनुष्य</a:t>
            </a:r>
            <a:r>
              <a:rPr lang="en-US" sz="1500" dirty="0" smtClean="0"/>
              <a:t> </a:t>
            </a:r>
            <a:r>
              <a:rPr lang="en-US" sz="1500" dirty="0" err="1" smtClean="0"/>
              <a:t>का</a:t>
            </a:r>
            <a:r>
              <a:rPr lang="en-US" sz="1500" dirty="0" smtClean="0"/>
              <a:t> </a:t>
            </a:r>
            <a:r>
              <a:rPr lang="en-US" sz="1500" dirty="0" err="1"/>
              <a:t>भविष्य</a:t>
            </a:r>
            <a:r>
              <a:rPr lang="en-US" sz="1500" dirty="0"/>
              <a:t> </a:t>
            </a:r>
            <a:r>
              <a:rPr lang="en-US" sz="1500" dirty="0" err="1"/>
              <a:t>है</a:t>
            </a:r>
            <a:r>
              <a:rPr lang="en-US" sz="1500" dirty="0"/>
              <a:t>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err="1" smtClean="0"/>
              <a:t>जब</a:t>
            </a:r>
            <a:r>
              <a:rPr lang="en-US" sz="1500" dirty="0" smtClean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विशाल</a:t>
            </a:r>
            <a:r>
              <a:rPr lang="en-US" sz="1500" dirty="0"/>
              <a:t> </a:t>
            </a:r>
            <a:r>
              <a:rPr lang="en-US" sz="1500" dirty="0" err="1"/>
              <a:t>अंतरिक्ष</a:t>
            </a:r>
            <a:r>
              <a:rPr lang="en-US" sz="1500" dirty="0"/>
              <a:t> </a:t>
            </a:r>
            <a:r>
              <a:rPr lang="en-US" sz="1500" dirty="0" err="1"/>
              <a:t>के</a:t>
            </a:r>
            <a:r>
              <a:rPr lang="en-US" sz="1500" dirty="0"/>
              <a:t> </a:t>
            </a:r>
            <a:r>
              <a:rPr lang="en-US" sz="1500" dirty="0" err="1"/>
              <a:t>गांवों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रहेंगे</a:t>
            </a:r>
            <a:r>
              <a:rPr lang="en-US" sz="1500" dirty="0"/>
              <a:t> </a:t>
            </a:r>
            <a:r>
              <a:rPr lang="en-US" sz="1500" dirty="0" err="1"/>
              <a:t>तो</a:t>
            </a:r>
            <a:r>
              <a:rPr lang="en-US" sz="1500" dirty="0"/>
              <a:t> </a:t>
            </a:r>
            <a:r>
              <a:rPr lang="en-US" sz="1500" dirty="0" err="1"/>
              <a:t>वे</a:t>
            </a:r>
            <a:r>
              <a:rPr lang="en-US" sz="1500" dirty="0"/>
              <a:t> </a:t>
            </a:r>
            <a:r>
              <a:rPr lang="en-US" sz="1500" dirty="0" err="1"/>
              <a:t>अंत</a:t>
            </a:r>
            <a:r>
              <a:rPr lang="en-US" sz="1500" dirty="0"/>
              <a:t> </a:t>
            </a:r>
            <a:r>
              <a:rPr lang="en-US" sz="1500" dirty="0" err="1"/>
              <a:t>में</a:t>
            </a:r>
            <a:r>
              <a:rPr lang="en-US" sz="1500" dirty="0"/>
              <a:t> </a:t>
            </a:r>
            <a:r>
              <a:rPr lang="en-US" sz="1500" dirty="0" err="1"/>
              <a:t>वो</a:t>
            </a:r>
            <a:r>
              <a:rPr lang="en-US" sz="1500" dirty="0"/>
              <a:t> </a:t>
            </a:r>
            <a:r>
              <a:rPr lang="hi-IN" sz="1500" dirty="0" smtClean="0"/>
              <a:t>स्लिप्ड</a:t>
            </a:r>
            <a:r>
              <a:rPr lang="en-US" sz="1500" dirty="0" smtClean="0"/>
              <a:t> </a:t>
            </a:r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/>
              <a:t>और</a:t>
            </a:r>
            <a:r>
              <a:rPr lang="en-US" sz="1500" dirty="0"/>
              <a:t> </a:t>
            </a:r>
            <a:r>
              <a:rPr lang="en-US" sz="1500" dirty="0" err="1"/>
              <a:t>मोच</a:t>
            </a:r>
            <a:r>
              <a:rPr lang="en-US" sz="1500" dirty="0"/>
              <a:t> </a:t>
            </a:r>
            <a:r>
              <a:rPr lang="en-US" sz="1500" dirty="0" err="1"/>
              <a:t>से</a:t>
            </a:r>
            <a:r>
              <a:rPr lang="en-US" sz="1500" dirty="0"/>
              <a:t> </a:t>
            </a:r>
            <a:r>
              <a:rPr lang="en-US" sz="1500" dirty="0" err="1"/>
              <a:t>मुक्त</a:t>
            </a:r>
            <a:r>
              <a:rPr lang="en-US" sz="1500" dirty="0"/>
              <a:t> </a:t>
            </a:r>
            <a:r>
              <a:rPr lang="en-US" sz="1500" dirty="0" err="1"/>
              <a:t>हो</a:t>
            </a:r>
            <a:r>
              <a:rPr lang="en-US" sz="1500" dirty="0"/>
              <a:t> </a:t>
            </a:r>
            <a:r>
              <a:rPr lang="en-US" sz="1500" dirty="0" err="1"/>
              <a:t>जायेंगे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6220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53690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7826" name="Picture 2" descr="C:\Users\HP\Desktop\JPP - SPONDYLOSCOPE - ALL\sv7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" y="1"/>
            <a:ext cx="6838950" cy="95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34475" y="1764506"/>
            <a:ext cx="34194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6875" y="869870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समाप्त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675" y="283130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छह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महीने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बाद</a:t>
            </a:r>
            <a:r>
              <a:rPr lang="en-US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2075" y="1231106"/>
            <a:ext cx="17097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1400" dirty="0" err="1"/>
              <a:t>उदास</a:t>
            </a:r>
            <a:r>
              <a:rPr lang="en-US" sz="1400" dirty="0"/>
              <a:t> </a:t>
            </a:r>
            <a:r>
              <a:rPr lang="en-US" sz="1400" dirty="0" err="1" smtClean="0"/>
              <a:t>दिख</a:t>
            </a:r>
            <a:r>
              <a:rPr lang="hi-IN" sz="1400" dirty="0" smtClean="0"/>
              <a:t>ते</a:t>
            </a:r>
            <a:r>
              <a:rPr lang="en-US" sz="1400" dirty="0" smtClean="0"/>
              <a:t> </a:t>
            </a:r>
            <a:r>
              <a:rPr lang="en-US" sz="1400" dirty="0" err="1"/>
              <a:t>हो</a:t>
            </a:r>
            <a:r>
              <a:rPr lang="en-US" sz="1400" dirty="0"/>
              <a:t>!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मुझे</a:t>
            </a:r>
            <a:r>
              <a:rPr lang="en-US" sz="1400" dirty="0" smtClean="0"/>
              <a:t> </a:t>
            </a:r>
            <a:r>
              <a:rPr lang="en-US" sz="1400" dirty="0" err="1"/>
              <a:t>लगा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 smtClean="0"/>
              <a:t>तुमने</a:t>
            </a:r>
            <a:r>
              <a:rPr lang="en-US" sz="1400" dirty="0" smtClean="0"/>
              <a:t> </a:t>
            </a:r>
            <a:r>
              <a:rPr lang="en-US" sz="1400" dirty="0" err="1"/>
              <a:t>अपने</a:t>
            </a:r>
            <a:r>
              <a:rPr lang="en-US" sz="1400" dirty="0"/>
              <a:t> </a:t>
            </a:r>
            <a:r>
              <a:rPr lang="en-US" sz="1400" dirty="0" err="1"/>
              <a:t>प्रोटोटाइप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सभी</a:t>
            </a:r>
            <a:r>
              <a:rPr lang="en-US" sz="1400" dirty="0"/>
              <a:t> </a:t>
            </a:r>
            <a:r>
              <a:rPr lang="en-US" sz="1400" dirty="0" err="1"/>
              <a:t>समस्याओं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हल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लिया</a:t>
            </a:r>
            <a:r>
              <a:rPr lang="en-US" sz="1400" dirty="0"/>
              <a:t> </a:t>
            </a:r>
            <a:r>
              <a:rPr lang="en-US" sz="1400" dirty="0" err="1"/>
              <a:t>होगा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6049" y="1532929"/>
            <a:ext cx="910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हुआ</a:t>
            </a:r>
            <a:r>
              <a:rPr lang="en-US" sz="1400" dirty="0" smtClean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7675" y="3940552"/>
            <a:ext cx="1039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क्यों</a:t>
            </a:r>
            <a:r>
              <a:rPr lang="en-US" sz="14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275" y="3845242"/>
            <a:ext cx="2319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कैन</a:t>
            </a:r>
            <a:r>
              <a:rPr lang="en-US" sz="1400" dirty="0"/>
              <a:t> (</a:t>
            </a:r>
            <a:r>
              <a:rPr lang="en-US" sz="1400" dirty="0" err="1"/>
              <a:t>डिब्बा</a:t>
            </a:r>
            <a:r>
              <a:rPr lang="en-US" sz="1400" dirty="0"/>
              <a:t>) </a:t>
            </a:r>
            <a:r>
              <a:rPr lang="en-US" sz="1400" dirty="0" err="1"/>
              <a:t>खोलते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उसने</a:t>
            </a:r>
            <a:r>
              <a:rPr lang="en-US" sz="1400" dirty="0"/>
              <a:t> </a:t>
            </a:r>
            <a:r>
              <a:rPr lang="en-US" sz="1400" dirty="0" err="1"/>
              <a:t>अपनी</a:t>
            </a:r>
            <a:r>
              <a:rPr lang="en-US" sz="1400" dirty="0"/>
              <a:t> </a:t>
            </a:r>
            <a:r>
              <a:rPr lang="en-US" sz="1400" dirty="0" err="1"/>
              <a:t>बाँह</a:t>
            </a:r>
            <a:r>
              <a:rPr lang="en-US" sz="1400" dirty="0"/>
              <a:t> </a:t>
            </a:r>
            <a:r>
              <a:rPr lang="en-US" sz="1400" dirty="0" err="1"/>
              <a:t>तोड</a:t>
            </a:r>
            <a:r>
              <a:rPr lang="en-US" sz="1400" dirty="0"/>
              <a:t>़ </a:t>
            </a:r>
            <a:r>
              <a:rPr lang="en-US" sz="1400" dirty="0" err="1"/>
              <a:t>डाली</a:t>
            </a:r>
            <a:r>
              <a:rPr lang="en-US" sz="1400"/>
              <a:t>!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134519" y="6184106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कैल्शियम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कमी</a:t>
            </a:r>
            <a:r>
              <a:rPr lang="en-US" sz="1400" dirty="0" smtClean="0"/>
              <a:t>!</a:t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hi-IN" sz="1400" dirty="0" smtClean="0"/>
              <a:t>डी-कैल्सिफिकेशन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570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38950" cy="947261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JPP - SPONDYLOSCOPE - ALL\sv0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" y="-1"/>
            <a:ext cx="6828422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3163" y="8586132"/>
            <a:ext cx="517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/>
              <a:t>80-</a:t>
            </a:r>
            <a:r>
              <a:rPr lang="en-US" sz="1400" dirty="0" err="1"/>
              <a:t>किलो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3-</a:t>
            </a:r>
            <a:r>
              <a:rPr lang="en-US" sz="1400" dirty="0" err="1"/>
              <a:t>किलो</a:t>
            </a:r>
            <a:r>
              <a:rPr lang="en-US" sz="1400" dirty="0"/>
              <a:t>,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हिस्सा</a:t>
            </a:r>
            <a:r>
              <a:rPr lang="en-US" sz="1400" dirty="0"/>
              <a:t> 14-</a:t>
            </a:r>
            <a:r>
              <a:rPr lang="en-US" sz="1400" dirty="0" err="1"/>
              <a:t>किलो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धड</a:t>
            </a:r>
            <a:r>
              <a:rPr lang="en-US" sz="1400" dirty="0" smtClean="0"/>
              <a:t>़ </a:t>
            </a:r>
            <a:r>
              <a:rPr lang="en-US" sz="1400" dirty="0"/>
              <a:t>30-</a:t>
            </a:r>
            <a:r>
              <a:rPr lang="en-US" sz="1400" dirty="0" err="1"/>
              <a:t>किलो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होता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कुल</a:t>
            </a:r>
            <a:r>
              <a:rPr lang="en-US" sz="1400" dirty="0"/>
              <a:t> </a:t>
            </a:r>
            <a:r>
              <a:rPr lang="en-US" sz="1400" dirty="0" err="1"/>
              <a:t>मिलकर</a:t>
            </a:r>
            <a:r>
              <a:rPr lang="en-US" sz="1400" dirty="0"/>
              <a:t> 47-</a:t>
            </a:r>
            <a:r>
              <a:rPr lang="en-US" sz="1400" dirty="0" err="1"/>
              <a:t>किलो</a:t>
            </a:r>
            <a:r>
              <a:rPr lang="en-US" sz="1400" dirty="0"/>
              <a:t> </a:t>
            </a:r>
            <a:r>
              <a:rPr lang="en-US" sz="1400" dirty="0" err="1"/>
              <a:t>हुआ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5475" y="618529"/>
            <a:ext cx="540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देखो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397401" y="694729"/>
            <a:ext cx="936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ऐसे</a:t>
            </a:r>
            <a:r>
              <a:rPr lang="en-US" sz="1400" dirty="0"/>
              <a:t> </a:t>
            </a:r>
            <a:r>
              <a:rPr lang="en-US" sz="1400" dirty="0" err="1"/>
              <a:t>कूदूंगा</a:t>
            </a:r>
            <a:r>
              <a:rPr lang="en-US" sz="14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675" y="674876"/>
            <a:ext cx="14477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/>
              <a:t>डिस्क</a:t>
            </a:r>
            <a:r>
              <a:rPr lang="en-US" sz="1500" dirty="0"/>
              <a:t> </a:t>
            </a:r>
            <a:r>
              <a:rPr lang="en-US" sz="1500" dirty="0" err="1" smtClean="0"/>
              <a:t>बेहद</a:t>
            </a:r>
            <a:r>
              <a:rPr lang="en-US" sz="1500" dirty="0" smtClean="0"/>
              <a:t> </a:t>
            </a:r>
            <a:r>
              <a:rPr lang="en-US" sz="1500" dirty="0" err="1"/>
              <a:t>उम्दा</a:t>
            </a:r>
            <a:r>
              <a:rPr lang="en-US" sz="1500" dirty="0"/>
              <a:t> "</a:t>
            </a:r>
            <a:r>
              <a:rPr lang="en-US" sz="1500" dirty="0" err="1"/>
              <a:t>शॉक-अब्सॉरबर</a:t>
            </a:r>
            <a:r>
              <a:rPr lang="en-US" sz="1500" dirty="0"/>
              <a:t>" </a:t>
            </a:r>
            <a:r>
              <a:rPr lang="en-US" sz="1500" dirty="0" err="1"/>
              <a:t>है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2075" y="3834824"/>
            <a:ext cx="2646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हड्डियों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en-US" sz="1400" dirty="0" err="1"/>
              <a:t>प्रकार</a:t>
            </a:r>
            <a:r>
              <a:rPr lang="en-US" sz="1400" dirty="0"/>
              <a:t> </a:t>
            </a:r>
            <a:r>
              <a:rPr lang="en-US" sz="1400" dirty="0" err="1"/>
              <a:t>व्यवस्थित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जिससे</a:t>
            </a:r>
            <a:r>
              <a:rPr lang="en-US" sz="1400" dirty="0"/>
              <a:t> </a:t>
            </a:r>
            <a:r>
              <a:rPr lang="en-US" sz="1400" dirty="0" err="1"/>
              <a:t>हम</a:t>
            </a:r>
            <a:r>
              <a:rPr lang="en-US" sz="1400" dirty="0"/>
              <a:t> </a:t>
            </a:r>
            <a:r>
              <a:rPr lang="en-US" sz="1400" dirty="0" err="1"/>
              <a:t>सबसे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कमर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SACRUM (*)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hi-IN" sz="1400" dirty="0" smtClean="0"/>
              <a:t>बैठें</a:t>
            </a:r>
            <a:r>
              <a:rPr lang="en-US" sz="1400" dirty="0" smtClean="0"/>
              <a:t>. 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क्योंकि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, </a:t>
            </a:r>
            <a:r>
              <a:rPr lang="en-US" sz="1400" dirty="0" err="1"/>
              <a:t>रीढ</a:t>
            </a:r>
            <a:r>
              <a:rPr lang="en-US" sz="1400" dirty="0"/>
              <a:t>़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हड्डी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लंबवत</a:t>
            </a:r>
            <a:r>
              <a:rPr lang="en-US" sz="1400" dirty="0"/>
              <a:t> </a:t>
            </a:r>
            <a:r>
              <a:rPr lang="en-US" sz="1400" dirty="0" err="1"/>
              <a:t>बैठता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सिर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हिलाने-डुलाने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हमें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मांसपेशियों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आवश्यकता</a:t>
            </a:r>
            <a:r>
              <a:rPr lang="en-US" sz="1400" dirty="0"/>
              <a:t> </a:t>
            </a:r>
            <a:r>
              <a:rPr lang="en-US" sz="1400" dirty="0" err="1"/>
              <a:t>होगी</a:t>
            </a:r>
            <a:r>
              <a:rPr lang="en-US" sz="1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6875" y="581328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... </a:t>
            </a:r>
            <a:r>
              <a:rPr lang="en-US" sz="1400" dirty="0" err="1"/>
              <a:t>जब</a:t>
            </a:r>
            <a:r>
              <a:rPr lang="en-US" sz="1400" dirty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 </a:t>
            </a:r>
            <a:r>
              <a:rPr lang="en-US" sz="1400" dirty="0" err="1"/>
              <a:t>चलते</a:t>
            </a:r>
            <a:r>
              <a:rPr lang="en-US" sz="1400" dirty="0"/>
              <a:t> </a:t>
            </a:r>
            <a:r>
              <a:rPr lang="en-US" sz="1400" dirty="0" err="1"/>
              <a:t>हैं</a:t>
            </a:r>
            <a:r>
              <a:rPr lang="en-US" sz="1400" dirty="0"/>
              <a:t>?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तब</a:t>
            </a:r>
            <a:r>
              <a:rPr lang="en-US" sz="1400" dirty="0" smtClean="0"/>
              <a:t> </a:t>
            </a:r>
            <a:r>
              <a:rPr lang="en-US" sz="1400" dirty="0" err="1"/>
              <a:t>कंगारू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याद</a:t>
            </a:r>
            <a:r>
              <a:rPr lang="en-US" sz="1400" dirty="0"/>
              <a:t> </a:t>
            </a:r>
            <a:r>
              <a:rPr lang="en-US" sz="1400" dirty="0" err="1"/>
              <a:t>रखें</a:t>
            </a:r>
            <a:r>
              <a:rPr lang="en-US" sz="14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275" y="6412706"/>
            <a:ext cx="2650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नहीं</a:t>
            </a:r>
            <a:r>
              <a:rPr lang="en-US" sz="1600" dirty="0"/>
              <a:t>! </a:t>
            </a:r>
            <a:r>
              <a:rPr lang="en-US" sz="1600" dirty="0" err="1"/>
              <a:t>कंगारू</a:t>
            </a:r>
            <a:r>
              <a:rPr lang="en-US" sz="1600" dirty="0"/>
              <a:t> </a:t>
            </a:r>
            <a:r>
              <a:rPr lang="en-US" sz="1600" dirty="0" err="1"/>
              <a:t>को</a:t>
            </a:r>
            <a:r>
              <a:rPr lang="en-US" sz="1600" dirty="0"/>
              <a:t> </a:t>
            </a:r>
            <a:r>
              <a:rPr lang="en-US" sz="1600" dirty="0" err="1"/>
              <a:t>भूल</a:t>
            </a:r>
            <a:r>
              <a:rPr lang="en-US" sz="1600" dirty="0"/>
              <a:t> </a:t>
            </a:r>
            <a:r>
              <a:rPr lang="en-US" sz="1600" dirty="0" err="1"/>
              <a:t>जाओ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वो</a:t>
            </a:r>
            <a:r>
              <a:rPr lang="en-US" sz="1600" dirty="0" smtClean="0"/>
              <a:t> </a:t>
            </a:r>
            <a:r>
              <a:rPr lang="en-US" sz="1600" dirty="0" err="1"/>
              <a:t>जानवर</a:t>
            </a:r>
            <a:r>
              <a:rPr lang="en-US" sz="1600" dirty="0"/>
              <a:t> </a:t>
            </a:r>
            <a:r>
              <a:rPr lang="en-US" sz="1600" dirty="0" err="1"/>
              <a:t>जब</a:t>
            </a:r>
            <a:r>
              <a:rPr lang="en-US" sz="1600" dirty="0"/>
              <a:t> </a:t>
            </a:r>
            <a:r>
              <a:rPr lang="en-US" sz="1600" dirty="0" err="1"/>
              <a:t>चलता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तो</a:t>
            </a:r>
            <a:r>
              <a:rPr lang="en-US" sz="1600" dirty="0"/>
              <a:t> </a:t>
            </a:r>
            <a:r>
              <a:rPr lang="en-US" sz="1600" dirty="0" err="1"/>
              <a:t>वो</a:t>
            </a:r>
            <a:r>
              <a:rPr lang="en-US" sz="1600" dirty="0"/>
              <a:t> </a:t>
            </a:r>
            <a:r>
              <a:rPr lang="en-US" sz="1600" dirty="0" err="1"/>
              <a:t>अपना</a:t>
            </a:r>
            <a:r>
              <a:rPr lang="en-US" sz="1600" dirty="0"/>
              <a:t> </a:t>
            </a:r>
            <a:r>
              <a:rPr lang="en-US" sz="1600" dirty="0" err="1"/>
              <a:t>वजन</a:t>
            </a:r>
            <a:r>
              <a:rPr lang="en-US" sz="1600" dirty="0"/>
              <a:t> </a:t>
            </a:r>
            <a:r>
              <a:rPr lang="en-US" sz="1600" dirty="0" err="1"/>
              <a:t>पहले</a:t>
            </a:r>
            <a:r>
              <a:rPr lang="en-US" sz="1600" dirty="0"/>
              <a:t> </a:t>
            </a:r>
            <a:r>
              <a:rPr lang="en-US" sz="1600" dirty="0" err="1"/>
              <a:t>एक</a:t>
            </a:r>
            <a:r>
              <a:rPr lang="en-US" sz="1600" dirty="0"/>
              <a:t> </a:t>
            </a:r>
            <a:r>
              <a:rPr lang="en-US" sz="1600" dirty="0" err="1"/>
              <a:t>पैर</a:t>
            </a:r>
            <a:r>
              <a:rPr lang="en-US" sz="1600" dirty="0"/>
              <a:t> </a:t>
            </a:r>
            <a:r>
              <a:rPr lang="en-US" sz="1600" dirty="0" err="1"/>
              <a:t>पर</a:t>
            </a:r>
            <a:r>
              <a:rPr lang="en-US" sz="1600" dirty="0"/>
              <a:t> </a:t>
            </a:r>
            <a:r>
              <a:rPr lang="en-US" sz="1600" dirty="0" err="1"/>
              <a:t>रखता</a:t>
            </a:r>
            <a:r>
              <a:rPr lang="en-US" sz="1600" dirty="0"/>
              <a:t> </a:t>
            </a:r>
            <a:r>
              <a:rPr lang="en-US" sz="1600" dirty="0" err="1"/>
              <a:t>है</a:t>
            </a:r>
            <a:r>
              <a:rPr lang="en-US" sz="1600" dirty="0"/>
              <a:t>, </a:t>
            </a:r>
            <a:r>
              <a:rPr lang="en-US" sz="1600" dirty="0" err="1"/>
              <a:t>फिर</a:t>
            </a:r>
            <a:r>
              <a:rPr lang="en-US" sz="1600" dirty="0"/>
              <a:t> </a:t>
            </a:r>
            <a:r>
              <a:rPr lang="en-US" sz="1600" dirty="0" err="1"/>
              <a:t>दूसरे</a:t>
            </a:r>
            <a:r>
              <a:rPr lang="en-US" sz="1600" dirty="0"/>
              <a:t> </a:t>
            </a:r>
            <a:r>
              <a:rPr lang="en-US" sz="1600" dirty="0" err="1" smtClean="0"/>
              <a:t>पर</a:t>
            </a:r>
            <a:r>
              <a:rPr lang="en-US" sz="1600" dirty="0"/>
              <a:t> </a:t>
            </a:r>
            <a:r>
              <a:rPr lang="hi-IN" sz="1600" dirty="0" smtClean="0"/>
              <a:t>रखता</a:t>
            </a:r>
            <a:r>
              <a:rPr lang="en-US" sz="1600" dirty="0" smtClean="0"/>
              <a:t> </a:t>
            </a:r>
            <a:r>
              <a:rPr lang="hi-IN" sz="1600" dirty="0" smtClean="0"/>
              <a:t>है</a:t>
            </a:r>
            <a:r>
              <a:rPr lang="hi-IN" sz="1600" dirty="0"/>
              <a:t>. 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95325" y="8043861"/>
            <a:ext cx="2419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 smtClean="0"/>
              <a:t>पूंछ</a:t>
            </a:r>
            <a:r>
              <a:rPr lang="en-US" sz="1400" dirty="0" smtClean="0"/>
              <a:t> </a:t>
            </a:r>
            <a:r>
              <a:rPr lang="hi-IN" sz="1400" dirty="0" smtClean="0"/>
              <a:t>से</a:t>
            </a:r>
            <a:r>
              <a:rPr lang="en-US" sz="1400" dirty="0" smtClean="0"/>
              <a:t> </a:t>
            </a:r>
            <a:r>
              <a:rPr lang="en-US" sz="1400" dirty="0" err="1" smtClean="0"/>
              <a:t>तुम</a:t>
            </a:r>
            <a:r>
              <a:rPr lang="en-US" sz="1400" dirty="0" smtClean="0"/>
              <a:t>  </a:t>
            </a:r>
            <a:br>
              <a:rPr lang="en-US" sz="1400" dirty="0" smtClean="0"/>
            </a:br>
            <a:r>
              <a:rPr lang="en-US" sz="1400" dirty="0" err="1" smtClean="0"/>
              <a:t>क्या</a:t>
            </a:r>
            <a:r>
              <a:rPr lang="en-US" sz="1400" dirty="0" smtClean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सकते</a:t>
            </a:r>
            <a:r>
              <a:rPr lang="en-US" sz="1400" dirty="0"/>
              <a:t> </a:t>
            </a:r>
            <a:r>
              <a:rPr lang="en-US" sz="1400" dirty="0" err="1"/>
              <a:t>हो</a:t>
            </a:r>
            <a:r>
              <a:rPr lang="en-US" sz="14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9041" y="6485929"/>
            <a:ext cx="1937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600" dirty="0" smtClean="0"/>
              <a:t>त</a:t>
            </a:r>
            <a:r>
              <a:rPr lang="en-US" sz="1600" dirty="0" smtClean="0"/>
              <a:t>ब </a:t>
            </a:r>
            <a:r>
              <a:rPr lang="en-US" sz="1600" dirty="0" err="1"/>
              <a:t>हम</a:t>
            </a:r>
            <a:r>
              <a:rPr lang="en-US" sz="1600" dirty="0"/>
              <a:t> </a:t>
            </a:r>
            <a:r>
              <a:rPr lang="en-US" sz="1600" dirty="0" err="1"/>
              <a:t>पूँछ</a:t>
            </a:r>
            <a:r>
              <a:rPr lang="en-US" sz="1600" dirty="0"/>
              <a:t> </a:t>
            </a:r>
            <a:r>
              <a:rPr lang="en-US" sz="1600" dirty="0" err="1"/>
              <a:t>हटा</a:t>
            </a:r>
            <a:r>
              <a:rPr lang="en-US" sz="1600" dirty="0"/>
              <a:t> </a:t>
            </a:r>
            <a:r>
              <a:rPr lang="en-US" sz="1600" dirty="0" err="1"/>
              <a:t>देंगे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928791" y="8043861"/>
            <a:ext cx="599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/>
              <a:t>क्या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38950" cy="9472613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JPP - SPONDYLOSCOPE - ALL\sv0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38950" cy="9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3475" y="8245285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(*) </a:t>
            </a:r>
            <a:r>
              <a:rPr lang="en-US" sz="1400" dirty="0" err="1"/>
              <a:t>जैसा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दौड़ने</a:t>
            </a:r>
            <a:r>
              <a:rPr lang="en-US" sz="1400" dirty="0"/>
              <a:t> </a:t>
            </a:r>
            <a:r>
              <a:rPr lang="en-US" sz="1400" dirty="0" err="1"/>
              <a:t>वाली</a:t>
            </a:r>
            <a:r>
              <a:rPr lang="en-US" sz="1400" dirty="0"/>
              <a:t> </a:t>
            </a:r>
            <a:r>
              <a:rPr lang="en-US" sz="1400" dirty="0" err="1"/>
              <a:t>अफ्रीकी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मार्गोइलाट</a:t>
            </a:r>
            <a:r>
              <a:rPr lang="en-US" sz="1400" dirty="0" smtClean="0"/>
              <a:t> </a:t>
            </a:r>
            <a:r>
              <a:rPr lang="en-US" sz="1400" dirty="0" err="1"/>
              <a:t>छिपकली</a:t>
            </a:r>
            <a:r>
              <a:rPr lang="en-US" sz="1400" dirty="0"/>
              <a:t>, </a:t>
            </a:r>
            <a:r>
              <a:rPr lang="en-US" sz="1400" dirty="0" err="1"/>
              <a:t>आज</a:t>
            </a:r>
            <a:r>
              <a:rPr lang="en-US" sz="1400" dirty="0"/>
              <a:t> </a:t>
            </a:r>
            <a:r>
              <a:rPr lang="en-US" sz="1400" dirty="0" err="1"/>
              <a:t>भी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2075" y="369770"/>
            <a:ext cx="34194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कंगारू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टायरानोसोरस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भुजाएँ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छोटी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बहुत</a:t>
            </a:r>
            <a:r>
              <a:rPr lang="en-US" sz="1400" dirty="0"/>
              <a:t> </a:t>
            </a:r>
            <a:r>
              <a:rPr lang="en-US" sz="1400" dirty="0" err="1"/>
              <a:t>हल्की</a:t>
            </a:r>
            <a:r>
              <a:rPr lang="en-US" sz="1400" dirty="0"/>
              <a:t> </a:t>
            </a:r>
            <a:r>
              <a:rPr lang="en-US" sz="1400" dirty="0" err="1"/>
              <a:t>थीं</a:t>
            </a:r>
            <a:r>
              <a:rPr lang="en-US" sz="1400" dirty="0"/>
              <a:t>, </a:t>
            </a:r>
            <a:r>
              <a:rPr lang="en-US" sz="1400" dirty="0" err="1"/>
              <a:t>इसलिए</a:t>
            </a:r>
            <a:r>
              <a:rPr lang="en-US" sz="1400" dirty="0"/>
              <a:t> </a:t>
            </a:r>
            <a:r>
              <a:rPr lang="en-US" sz="1400" dirty="0" err="1"/>
              <a:t>उन्हें</a:t>
            </a:r>
            <a:r>
              <a:rPr lang="en-US" sz="1400" dirty="0"/>
              <a:t> </a:t>
            </a:r>
            <a:r>
              <a:rPr lang="en-US" sz="1400" dirty="0" err="1"/>
              <a:t>चलने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दौड़ने</a:t>
            </a:r>
            <a:r>
              <a:rPr lang="en-US" sz="1400" dirty="0"/>
              <a:t> (*)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दौरान</a:t>
            </a:r>
            <a:r>
              <a:rPr lang="en-US" sz="1400" dirty="0"/>
              <a:t> </a:t>
            </a:r>
            <a:r>
              <a:rPr lang="en-US" sz="1400" dirty="0" err="1"/>
              <a:t>संतुलन</a:t>
            </a:r>
            <a:r>
              <a:rPr lang="en-US" sz="1400" dirty="0"/>
              <a:t> </a:t>
            </a:r>
            <a:r>
              <a:rPr lang="en-US" sz="1400" dirty="0" err="1"/>
              <a:t>बनाए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पूंछों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आवश्यकता</a:t>
            </a:r>
            <a:r>
              <a:rPr lang="en-US" sz="1400" dirty="0"/>
              <a:t> </a:t>
            </a:r>
            <a:r>
              <a:rPr lang="en-US" sz="1400" dirty="0" err="1"/>
              <a:t>पड़ती</a:t>
            </a:r>
            <a:r>
              <a:rPr lang="en-US" sz="1400" dirty="0"/>
              <a:t> </a:t>
            </a:r>
            <a:r>
              <a:rPr lang="en-US" sz="1400" dirty="0" err="1"/>
              <a:t>थी</a:t>
            </a:r>
            <a:r>
              <a:rPr lang="en-US" sz="1400" dirty="0"/>
              <a:t>. </a:t>
            </a:r>
            <a:r>
              <a:rPr lang="en-US" sz="1400" dirty="0" err="1"/>
              <a:t>यहां</a:t>
            </a:r>
            <a:r>
              <a:rPr lang="en-US" sz="1400" dirty="0"/>
              <a:t> </a:t>
            </a:r>
            <a:r>
              <a:rPr lang="en-US" sz="1400" dirty="0" err="1"/>
              <a:t>हमने</a:t>
            </a:r>
            <a:r>
              <a:rPr lang="en-US" sz="1400" dirty="0"/>
              <a:t> </a:t>
            </a:r>
            <a:r>
              <a:rPr lang="en-US" sz="1400" dirty="0" err="1"/>
              <a:t>बाहों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लंबा</a:t>
            </a:r>
            <a:r>
              <a:rPr lang="en-US" sz="1400" dirty="0"/>
              <a:t> </a:t>
            </a:r>
            <a:r>
              <a:rPr lang="en-US" sz="1400" dirty="0" err="1"/>
              <a:t>और</a:t>
            </a:r>
            <a:r>
              <a:rPr lang="en-US" sz="1400" dirty="0"/>
              <a:t> </a:t>
            </a:r>
            <a:r>
              <a:rPr lang="en-US" sz="1400" dirty="0" err="1"/>
              <a:t>भारी</a:t>
            </a:r>
            <a:r>
              <a:rPr lang="en-US" sz="1400" dirty="0"/>
              <a:t> </a:t>
            </a:r>
            <a:r>
              <a:rPr lang="en-US" sz="1400" dirty="0" err="1"/>
              <a:t>किया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err="1"/>
              <a:t>जो</a:t>
            </a:r>
            <a:r>
              <a:rPr lang="en-US" sz="1400" dirty="0"/>
              <a:t> </a:t>
            </a:r>
            <a:r>
              <a:rPr lang="en-US" sz="1400" dirty="0" err="1"/>
              <a:t>संतुलन</a:t>
            </a:r>
            <a:r>
              <a:rPr lang="en-US" sz="1400" dirty="0"/>
              <a:t> </a:t>
            </a:r>
            <a:r>
              <a:rPr lang="en-US" sz="1400" dirty="0" err="1"/>
              <a:t>बनाए</a:t>
            </a:r>
            <a:r>
              <a:rPr lang="en-US" sz="1400" dirty="0"/>
              <a:t> </a:t>
            </a:r>
            <a:r>
              <a:rPr lang="en-US" sz="1400" dirty="0" err="1"/>
              <a:t>रखने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अहम</a:t>
            </a:r>
            <a:r>
              <a:rPr lang="en-US" sz="1400" dirty="0"/>
              <a:t> </a:t>
            </a:r>
            <a:r>
              <a:rPr lang="en-US" sz="1400" dirty="0" err="1"/>
              <a:t>भूमिका</a:t>
            </a:r>
            <a:r>
              <a:rPr lang="en-US" sz="1400" dirty="0"/>
              <a:t> </a:t>
            </a:r>
            <a:r>
              <a:rPr lang="en-US" sz="1400" dirty="0" err="1"/>
              <a:t>निभा</a:t>
            </a:r>
            <a:r>
              <a:rPr lang="en-US" sz="1400" dirty="0"/>
              <a:t> </a:t>
            </a:r>
            <a:r>
              <a:rPr lang="hi-IN" sz="1400" dirty="0" smtClean="0"/>
              <a:t>सकती</a:t>
            </a:r>
            <a:r>
              <a:rPr lang="en-US" sz="1400" dirty="0" smtClean="0"/>
              <a:t> </a:t>
            </a:r>
            <a:r>
              <a:rPr lang="hi-IN" sz="1400" dirty="0" smtClean="0"/>
              <a:t>हैं</a:t>
            </a:r>
            <a:r>
              <a:rPr lang="hi-IN" sz="1400" dirty="0"/>
              <a:t>.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505075" y="1837729"/>
            <a:ext cx="3752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हाथों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अब</a:t>
            </a:r>
            <a:r>
              <a:rPr lang="en-US" sz="1400" dirty="0"/>
              <a:t> </a:t>
            </a:r>
            <a:r>
              <a:rPr lang="en-US" sz="1400" dirty="0" err="1"/>
              <a:t>पूंछ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इस्तेमाल</a:t>
            </a:r>
            <a:r>
              <a:rPr lang="en-US" sz="1400" dirty="0"/>
              <a:t> </a:t>
            </a:r>
            <a:r>
              <a:rPr lang="hi-IN" sz="1400" dirty="0"/>
              <a:t>करें!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00076" y="2374106"/>
            <a:ext cx="2895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/>
              <a:t>क्या</a:t>
            </a:r>
            <a:r>
              <a:rPr lang="en-US" sz="1400" dirty="0"/>
              <a:t> </a:t>
            </a:r>
            <a:r>
              <a:rPr lang="en-US" sz="1400" dirty="0" err="1"/>
              <a:t>हर</a:t>
            </a:r>
            <a:r>
              <a:rPr lang="en-US" sz="1400" dirty="0"/>
              <a:t> </a:t>
            </a:r>
            <a:r>
              <a:rPr lang="en-US" sz="1400" dirty="0" err="1"/>
              <a:t>कदम</a:t>
            </a:r>
            <a:r>
              <a:rPr lang="en-US" sz="1400" dirty="0"/>
              <a:t> </a:t>
            </a:r>
            <a:r>
              <a:rPr lang="en-US" sz="1400" dirty="0" err="1"/>
              <a:t>पर</a:t>
            </a:r>
            <a:r>
              <a:rPr lang="en-US" sz="1400" dirty="0"/>
              <a:t> </a:t>
            </a:r>
            <a:r>
              <a:rPr lang="hi-IN" sz="1400" dirty="0" smtClean="0"/>
              <a:t>ह</a:t>
            </a:r>
            <a:r>
              <a:rPr lang="en-US" sz="1400" dirty="0" err="1" smtClean="0"/>
              <a:t>में</a:t>
            </a:r>
            <a:r>
              <a:rPr lang="en-US" sz="1400" dirty="0" smtClean="0"/>
              <a:t> </a:t>
            </a:r>
            <a:r>
              <a:rPr lang="en-US" sz="1400" dirty="0" err="1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क्रूर</a:t>
            </a:r>
            <a:r>
              <a:rPr lang="en-US" sz="1400" dirty="0"/>
              <a:t> </a:t>
            </a:r>
            <a:r>
              <a:rPr lang="en-US" sz="1400" dirty="0" err="1"/>
              <a:t>झटका</a:t>
            </a:r>
            <a:r>
              <a:rPr lang="en-US" sz="1400" dirty="0"/>
              <a:t> </a:t>
            </a:r>
            <a:r>
              <a:rPr lang="en-US" sz="1400" dirty="0" err="1"/>
              <a:t>नहीं</a:t>
            </a:r>
            <a:r>
              <a:rPr lang="en-US" sz="1400" dirty="0"/>
              <a:t> </a:t>
            </a:r>
            <a:r>
              <a:rPr lang="en-US" sz="1400" dirty="0" err="1"/>
              <a:t>लगेगा</a:t>
            </a:r>
            <a:r>
              <a:rPr lang="en-US" sz="1400" dirty="0"/>
              <a:t>? </a:t>
            </a:r>
            <a:r>
              <a:rPr lang="en-US" sz="1400" dirty="0" err="1"/>
              <a:t>कुछ</a:t>
            </a:r>
            <a:r>
              <a:rPr lang="en-US" sz="1400" dirty="0"/>
              <a:t> </a:t>
            </a:r>
            <a:r>
              <a:rPr lang="en-US" sz="1400" dirty="0" err="1"/>
              <a:t>किलोमीटर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बाद</a:t>
            </a:r>
            <a:r>
              <a:rPr lang="en-US" sz="1400" dirty="0"/>
              <a:t> </a:t>
            </a:r>
            <a:r>
              <a:rPr lang="en-US" sz="1400" dirty="0" err="1"/>
              <a:t>तुम्हारा</a:t>
            </a:r>
            <a:r>
              <a:rPr lang="en-US" sz="1400" dirty="0"/>
              <a:t> </a:t>
            </a:r>
            <a:r>
              <a:rPr lang="en-US" sz="1400" dirty="0" err="1"/>
              <a:t>जानवर</a:t>
            </a:r>
            <a:r>
              <a:rPr lang="en-US" sz="1400" dirty="0"/>
              <a:t> </a:t>
            </a:r>
            <a:r>
              <a:rPr lang="en-US" sz="1400" dirty="0" err="1"/>
              <a:t>केवल</a:t>
            </a:r>
            <a:r>
              <a:rPr lang="en-US" sz="1400" dirty="0"/>
              <a:t> </a:t>
            </a:r>
            <a:r>
              <a:rPr lang="en-US" sz="1400" dirty="0" err="1"/>
              <a:t>कबाड़ी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पास</a:t>
            </a:r>
            <a:r>
              <a:rPr lang="en-US" sz="1400" dirty="0"/>
              <a:t> </a:t>
            </a:r>
            <a:r>
              <a:rPr lang="en-US" sz="1400" dirty="0" err="1"/>
              <a:t>जाने</a:t>
            </a:r>
            <a:r>
              <a:rPr lang="en-US" sz="1400" dirty="0"/>
              <a:t> </a:t>
            </a:r>
            <a:r>
              <a:rPr lang="hi-IN" sz="1400" dirty="0" smtClean="0"/>
              <a:t>के</a:t>
            </a:r>
            <a:r>
              <a:rPr lang="en-US" sz="1400" dirty="0" smtClean="0"/>
              <a:t> </a:t>
            </a:r>
            <a:r>
              <a:rPr lang="hi-IN" sz="1400" dirty="0" smtClean="0"/>
              <a:t>काबिल</a:t>
            </a:r>
            <a:r>
              <a:rPr lang="en-US" sz="1400" dirty="0" smtClean="0"/>
              <a:t> </a:t>
            </a:r>
            <a:r>
              <a:rPr lang="hi-IN" sz="1400" dirty="0" smtClean="0"/>
              <a:t>बचेगा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52475" y="3603486"/>
            <a:ext cx="34194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झटके</a:t>
            </a:r>
            <a:r>
              <a:rPr lang="en-US" sz="1400" dirty="0"/>
              <a:t> </a:t>
            </a:r>
            <a:r>
              <a:rPr lang="en-US" sz="1400" dirty="0" err="1"/>
              <a:t>कम</a:t>
            </a:r>
            <a:r>
              <a:rPr lang="en-US" sz="1400" dirty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का</a:t>
            </a:r>
            <a:r>
              <a:rPr lang="en-US" sz="1400" dirty="0"/>
              <a:t> </a:t>
            </a:r>
            <a:r>
              <a:rPr lang="en-US" sz="1400" dirty="0" err="1"/>
              <a:t>एक</a:t>
            </a:r>
            <a:r>
              <a:rPr lang="en-US" sz="1400" dirty="0"/>
              <a:t> </a:t>
            </a:r>
            <a:r>
              <a:rPr lang="en-US" sz="1400" dirty="0" err="1"/>
              <a:t>बढ़िया</a:t>
            </a:r>
            <a:r>
              <a:rPr lang="en-US" sz="1400" dirty="0"/>
              <a:t> </a:t>
            </a:r>
            <a:r>
              <a:rPr lang="en-US" sz="1400" dirty="0" err="1"/>
              <a:t>तरीका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-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वक्र</a:t>
            </a:r>
            <a:r>
              <a:rPr lang="en-US" sz="1400" dirty="0"/>
              <a:t> (</a:t>
            </a:r>
            <a:r>
              <a:rPr lang="en-US" sz="1400" dirty="0" err="1"/>
              <a:t>टेढ़ा</a:t>
            </a:r>
            <a:r>
              <a:rPr lang="en-US" sz="1400" dirty="0"/>
              <a:t>) </a:t>
            </a:r>
            <a:r>
              <a:rPr lang="en-US" sz="1400" dirty="0" err="1"/>
              <a:t>करके</a:t>
            </a:r>
            <a:r>
              <a:rPr lang="en-US" sz="14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0075" y="4289285"/>
            <a:ext cx="1709737" cy="98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आसान</a:t>
            </a:r>
            <a:r>
              <a:rPr lang="en-US" sz="1400" dirty="0"/>
              <a:t> </a:t>
            </a:r>
            <a:r>
              <a:rPr lang="en-US" sz="1400" dirty="0" err="1" smtClean="0"/>
              <a:t>चाल</a:t>
            </a:r>
            <a:r>
              <a:rPr lang="en-US" sz="1400" dirty="0" smtClean="0"/>
              <a:t> </a:t>
            </a:r>
            <a:r>
              <a:rPr lang="en-US" sz="1400" dirty="0" err="1" smtClean="0"/>
              <a:t>सुनिश्चित</a:t>
            </a:r>
            <a:r>
              <a:rPr lang="en-US" sz="1400" dirty="0" smtClean="0"/>
              <a:t> </a:t>
            </a:r>
            <a:r>
              <a:rPr lang="en-US" sz="1400" dirty="0" err="1"/>
              <a:t>करने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लिए</a:t>
            </a:r>
            <a:r>
              <a:rPr lang="en-US" sz="1400" dirty="0"/>
              <a:t> </a:t>
            </a:r>
            <a:r>
              <a:rPr lang="en-US" sz="1400" dirty="0" err="1"/>
              <a:t>मेरुदंड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लचीला</a:t>
            </a:r>
            <a:r>
              <a:rPr lang="en-US" sz="1400" dirty="0"/>
              <a:t> </a:t>
            </a:r>
            <a:r>
              <a:rPr lang="en-US" sz="1400" dirty="0" err="1"/>
              <a:t>होना</a:t>
            </a:r>
            <a:r>
              <a:rPr lang="en-US" sz="1400" dirty="0"/>
              <a:t> </a:t>
            </a:r>
            <a:r>
              <a:rPr lang="en-US" sz="1400" dirty="0" err="1"/>
              <a:t>चाहिए</a:t>
            </a:r>
            <a:r>
              <a:rPr lang="en-US" sz="14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7174706"/>
            <a:ext cx="5267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जैसा</a:t>
            </a:r>
            <a:r>
              <a:rPr lang="en-US" sz="1400" dirty="0"/>
              <a:t> </a:t>
            </a:r>
            <a:r>
              <a:rPr lang="en-US" sz="1400" dirty="0" err="1"/>
              <a:t>कि</a:t>
            </a:r>
            <a:r>
              <a:rPr lang="en-US" sz="1400" dirty="0"/>
              <a:t> </a:t>
            </a:r>
            <a:r>
              <a:rPr lang="en-US" sz="1400" dirty="0" err="1"/>
              <a:t>मैं</a:t>
            </a:r>
            <a:r>
              <a:rPr lang="en-US" sz="1400" dirty="0"/>
              <a:t> </a:t>
            </a:r>
            <a:r>
              <a:rPr lang="en-US" sz="1400" dirty="0" err="1"/>
              <a:t>समझता</a:t>
            </a:r>
            <a:r>
              <a:rPr lang="en-US" sz="1400" dirty="0"/>
              <a:t> </a:t>
            </a:r>
            <a:r>
              <a:rPr lang="en-US" sz="1400" dirty="0" err="1"/>
              <a:t>हूं</a:t>
            </a:r>
            <a:r>
              <a:rPr lang="en-US" sz="1400" dirty="0"/>
              <a:t>, </a:t>
            </a:r>
            <a:r>
              <a:rPr lang="en-US" sz="1400" dirty="0" err="1"/>
              <a:t>वक्र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 smtClean="0"/>
              <a:t>प्रणाली</a:t>
            </a:r>
            <a:r>
              <a:rPr lang="en-US" sz="1400" dirty="0" smtClean="0"/>
              <a:t>, </a:t>
            </a:r>
            <a:r>
              <a:rPr lang="en-US" sz="1400" dirty="0" err="1"/>
              <a:t>झटकों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सोखती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और</a:t>
            </a:r>
            <a:r>
              <a:rPr lang="en-US" sz="1400" dirty="0" smtClean="0"/>
              <a:t> </a:t>
            </a:r>
            <a:r>
              <a:rPr lang="en-US" sz="1400" dirty="0" err="1"/>
              <a:t>चकत्तियों</a:t>
            </a:r>
            <a:r>
              <a:rPr lang="en-US" sz="1400" dirty="0"/>
              <a:t> (</a:t>
            </a:r>
            <a:r>
              <a:rPr lang="en-US" sz="1400" dirty="0" err="1"/>
              <a:t>डिस्क</a:t>
            </a:r>
            <a:r>
              <a:rPr lang="en-US" sz="1400" dirty="0"/>
              <a:t>)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घिसने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en-US" sz="1400" dirty="0" err="1"/>
              <a:t>विलम्ब</a:t>
            </a:r>
            <a:r>
              <a:rPr lang="en-US" sz="1400" dirty="0"/>
              <a:t> </a:t>
            </a:r>
            <a:r>
              <a:rPr lang="en-US" sz="1400" dirty="0" err="1"/>
              <a:t>करती</a:t>
            </a:r>
            <a:r>
              <a:rPr lang="en-US" sz="1400" dirty="0"/>
              <a:t> </a:t>
            </a:r>
            <a:r>
              <a:rPr lang="en-US" sz="1400" dirty="0" err="1"/>
              <a:t>है</a:t>
            </a:r>
            <a:r>
              <a:rPr lang="en-US" sz="1400" dirty="0"/>
              <a:t>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लेकिन</a:t>
            </a:r>
            <a:r>
              <a:rPr lang="en-US" sz="1400" dirty="0" smtClean="0"/>
              <a:t> </a:t>
            </a:r>
            <a:r>
              <a:rPr lang="en-US" sz="1400" dirty="0" err="1"/>
              <a:t>आप</a:t>
            </a:r>
            <a:r>
              <a:rPr lang="en-US" sz="1400" dirty="0"/>
              <a:t> </a:t>
            </a:r>
            <a:r>
              <a:rPr lang="en-US" sz="1400" dirty="0" err="1"/>
              <a:t>इस</a:t>
            </a:r>
            <a:r>
              <a:rPr lang="en-US" sz="1400" dirty="0"/>
              <a:t> </a:t>
            </a:r>
            <a:r>
              <a:rPr lang="hi-IN" sz="1400" dirty="0" smtClean="0"/>
              <a:t>संरचना</a:t>
            </a:r>
            <a:r>
              <a:rPr lang="en-US" sz="1400" dirty="0" smtClean="0"/>
              <a:t> </a:t>
            </a:r>
            <a:r>
              <a:rPr lang="en-US" sz="1400" dirty="0" err="1"/>
              <a:t>को</a:t>
            </a:r>
            <a:r>
              <a:rPr lang="en-US" sz="1400" dirty="0"/>
              <a:t> </a:t>
            </a:r>
            <a:r>
              <a:rPr lang="en-US" sz="1400" dirty="0" err="1"/>
              <a:t>ढहने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कैसे</a:t>
            </a:r>
            <a:r>
              <a:rPr lang="en-US" sz="1400" dirty="0"/>
              <a:t> </a:t>
            </a:r>
            <a:r>
              <a:rPr lang="en-US" sz="1400" dirty="0" err="1"/>
              <a:t>रोकेंगे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8444</Words>
  <Application>Microsoft Office PowerPoint</Application>
  <PresentationFormat>Custom</PresentationFormat>
  <Paragraphs>864</Paragraphs>
  <Slides>76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526</cp:revision>
  <dcterms:created xsi:type="dcterms:W3CDTF">2016-12-13T16:20:56Z</dcterms:created>
  <dcterms:modified xsi:type="dcterms:W3CDTF">2020-03-20T15:36:59Z</dcterms:modified>
</cp:coreProperties>
</file>