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269" r:id="rId52"/>
    <p:sldId id="270" r:id="rId53"/>
    <p:sldId id="271" r:id="rId54"/>
    <p:sldId id="272" r:id="rId55"/>
    <p:sldId id="273" r:id="rId56"/>
    <p:sldId id="274" r:id="rId57"/>
    <p:sldId id="275" r:id="rId58"/>
    <p:sldId id="276" r:id="rId59"/>
    <p:sldId id="277" r:id="rId60"/>
    <p:sldId id="278" r:id="rId61"/>
    <p:sldId id="279" r:id="rId62"/>
    <p:sldId id="280" r:id="rId63"/>
    <p:sldId id="281" r:id="rId64"/>
    <p:sldId id="282" r:id="rId65"/>
    <p:sldId id="283" r:id="rId66"/>
    <p:sldId id="284" r:id="rId67"/>
    <p:sldId id="285" r:id="rId68"/>
    <p:sldId id="286" r:id="rId69"/>
    <p:sldId id="287" r:id="rId70"/>
    <p:sldId id="288" r:id="rId71"/>
    <p:sldId id="289" r:id="rId72"/>
    <p:sldId id="290" r:id="rId73"/>
    <p:sldId id="291" r:id="rId74"/>
  </p:sldIdLst>
  <p:sldSz cx="6877050" cy="9244013"/>
  <p:notesSz cx="7315200" cy="9601200"/>
  <p:defaultTextStyle>
    <a:defPPr>
      <a:defRPr lang="en-US"/>
    </a:defPPr>
    <a:lvl1pPr marL="0" algn="l" defTabSz="889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4581" algn="l" defTabSz="889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89163" algn="l" defTabSz="889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33744" algn="l" defTabSz="889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78325" algn="l" defTabSz="889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22906" algn="l" defTabSz="889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67488" algn="l" defTabSz="889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12069" algn="l" defTabSz="889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56650" algn="l" defTabSz="889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683" autoAdjust="0"/>
  </p:normalViewPr>
  <p:slideViewPr>
    <p:cSldViewPr>
      <p:cViewPr>
        <p:scale>
          <a:sx n="70" d="100"/>
          <a:sy n="70" d="100"/>
        </p:scale>
        <p:origin x="-1884" y="966"/>
      </p:cViewPr>
      <p:guideLst>
        <p:guide orient="horz" pos="2912"/>
        <p:guide pos="21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779" y="2871639"/>
            <a:ext cx="5845493" cy="19814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1558" y="5238275"/>
            <a:ext cx="4813935" cy="23623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3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8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2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7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2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6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85862" y="370191"/>
            <a:ext cx="1547336" cy="7887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3853" y="370191"/>
            <a:ext cx="4527391" cy="78873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40" y="5940135"/>
            <a:ext cx="5845493" cy="1835963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240" y="3918009"/>
            <a:ext cx="5845493" cy="202212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445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1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3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83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29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74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20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66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853" y="2156937"/>
            <a:ext cx="3037364" cy="610062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5834" y="2156937"/>
            <a:ext cx="3037364" cy="610062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53" y="2069205"/>
            <a:ext cx="3038558" cy="862346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4581" indent="0">
              <a:buNone/>
              <a:defRPr sz="1900" b="1"/>
            </a:lvl2pPr>
            <a:lvl3pPr marL="889163" indent="0">
              <a:buNone/>
              <a:defRPr sz="1800" b="1"/>
            </a:lvl3pPr>
            <a:lvl4pPr marL="1333744" indent="0">
              <a:buNone/>
              <a:defRPr sz="1600" b="1"/>
            </a:lvl4pPr>
            <a:lvl5pPr marL="1778325" indent="0">
              <a:buNone/>
              <a:defRPr sz="1600" b="1"/>
            </a:lvl5pPr>
            <a:lvl6pPr marL="2222906" indent="0">
              <a:buNone/>
              <a:defRPr sz="1600" b="1"/>
            </a:lvl6pPr>
            <a:lvl7pPr marL="2667488" indent="0">
              <a:buNone/>
              <a:defRPr sz="1600" b="1"/>
            </a:lvl7pPr>
            <a:lvl8pPr marL="3112069" indent="0">
              <a:buNone/>
              <a:defRPr sz="1600" b="1"/>
            </a:lvl8pPr>
            <a:lvl9pPr marL="35566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853" y="2931552"/>
            <a:ext cx="3038558" cy="5326007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3447" y="2069205"/>
            <a:ext cx="3039752" cy="862346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4581" indent="0">
              <a:buNone/>
              <a:defRPr sz="1900" b="1"/>
            </a:lvl2pPr>
            <a:lvl3pPr marL="889163" indent="0">
              <a:buNone/>
              <a:defRPr sz="1800" b="1"/>
            </a:lvl3pPr>
            <a:lvl4pPr marL="1333744" indent="0">
              <a:buNone/>
              <a:defRPr sz="1600" b="1"/>
            </a:lvl4pPr>
            <a:lvl5pPr marL="1778325" indent="0">
              <a:buNone/>
              <a:defRPr sz="1600" b="1"/>
            </a:lvl5pPr>
            <a:lvl6pPr marL="2222906" indent="0">
              <a:buNone/>
              <a:defRPr sz="1600" b="1"/>
            </a:lvl6pPr>
            <a:lvl7pPr marL="2667488" indent="0">
              <a:buNone/>
              <a:defRPr sz="1600" b="1"/>
            </a:lvl7pPr>
            <a:lvl8pPr marL="3112069" indent="0">
              <a:buNone/>
              <a:defRPr sz="1600" b="1"/>
            </a:lvl8pPr>
            <a:lvl9pPr marL="35566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3447" y="2931552"/>
            <a:ext cx="3039752" cy="5326007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54" y="368048"/>
            <a:ext cx="2262502" cy="1566347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8736" y="368051"/>
            <a:ext cx="3844462" cy="788950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854" y="1934396"/>
            <a:ext cx="2262502" cy="6323163"/>
          </a:xfrm>
        </p:spPr>
        <p:txBody>
          <a:bodyPr/>
          <a:lstStyle>
            <a:lvl1pPr marL="0" indent="0">
              <a:buNone/>
              <a:defRPr sz="1400"/>
            </a:lvl1pPr>
            <a:lvl2pPr marL="444581" indent="0">
              <a:buNone/>
              <a:defRPr sz="1200"/>
            </a:lvl2pPr>
            <a:lvl3pPr marL="889163" indent="0">
              <a:buNone/>
              <a:defRPr sz="1000"/>
            </a:lvl3pPr>
            <a:lvl4pPr marL="1333744" indent="0">
              <a:buNone/>
              <a:defRPr sz="900"/>
            </a:lvl4pPr>
            <a:lvl5pPr marL="1778325" indent="0">
              <a:buNone/>
              <a:defRPr sz="900"/>
            </a:lvl5pPr>
            <a:lvl6pPr marL="2222906" indent="0">
              <a:buNone/>
              <a:defRPr sz="900"/>
            </a:lvl6pPr>
            <a:lvl7pPr marL="2667488" indent="0">
              <a:buNone/>
              <a:defRPr sz="900"/>
            </a:lvl7pPr>
            <a:lvl8pPr marL="3112069" indent="0">
              <a:buNone/>
              <a:defRPr sz="900"/>
            </a:lvl8pPr>
            <a:lvl9pPr marL="35566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950" y="6470809"/>
            <a:ext cx="4126230" cy="763916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7950" y="825970"/>
            <a:ext cx="4126230" cy="5546408"/>
          </a:xfrm>
        </p:spPr>
        <p:txBody>
          <a:bodyPr/>
          <a:lstStyle>
            <a:lvl1pPr marL="0" indent="0">
              <a:buNone/>
              <a:defRPr sz="3100"/>
            </a:lvl1pPr>
            <a:lvl2pPr marL="444581" indent="0">
              <a:buNone/>
              <a:defRPr sz="2700"/>
            </a:lvl2pPr>
            <a:lvl3pPr marL="889163" indent="0">
              <a:buNone/>
              <a:defRPr sz="2300"/>
            </a:lvl3pPr>
            <a:lvl4pPr marL="1333744" indent="0">
              <a:buNone/>
              <a:defRPr sz="1900"/>
            </a:lvl4pPr>
            <a:lvl5pPr marL="1778325" indent="0">
              <a:buNone/>
              <a:defRPr sz="1900"/>
            </a:lvl5pPr>
            <a:lvl6pPr marL="2222906" indent="0">
              <a:buNone/>
              <a:defRPr sz="1900"/>
            </a:lvl6pPr>
            <a:lvl7pPr marL="2667488" indent="0">
              <a:buNone/>
              <a:defRPr sz="1900"/>
            </a:lvl7pPr>
            <a:lvl8pPr marL="3112069" indent="0">
              <a:buNone/>
              <a:defRPr sz="1900"/>
            </a:lvl8pPr>
            <a:lvl9pPr marL="3556650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7950" y="7234727"/>
            <a:ext cx="4126230" cy="1084887"/>
          </a:xfrm>
        </p:spPr>
        <p:txBody>
          <a:bodyPr/>
          <a:lstStyle>
            <a:lvl1pPr marL="0" indent="0">
              <a:buNone/>
              <a:defRPr sz="1400"/>
            </a:lvl1pPr>
            <a:lvl2pPr marL="444581" indent="0">
              <a:buNone/>
              <a:defRPr sz="1200"/>
            </a:lvl2pPr>
            <a:lvl3pPr marL="889163" indent="0">
              <a:buNone/>
              <a:defRPr sz="1000"/>
            </a:lvl3pPr>
            <a:lvl4pPr marL="1333744" indent="0">
              <a:buNone/>
              <a:defRPr sz="900"/>
            </a:lvl4pPr>
            <a:lvl5pPr marL="1778325" indent="0">
              <a:buNone/>
              <a:defRPr sz="900"/>
            </a:lvl5pPr>
            <a:lvl6pPr marL="2222906" indent="0">
              <a:buNone/>
              <a:defRPr sz="900"/>
            </a:lvl6pPr>
            <a:lvl7pPr marL="2667488" indent="0">
              <a:buNone/>
              <a:defRPr sz="900"/>
            </a:lvl7pPr>
            <a:lvl8pPr marL="3112069" indent="0">
              <a:buNone/>
              <a:defRPr sz="900"/>
            </a:lvl8pPr>
            <a:lvl9pPr marL="35566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3853" y="370190"/>
            <a:ext cx="6189345" cy="1540668"/>
          </a:xfrm>
          <a:prstGeom prst="rect">
            <a:avLst/>
          </a:prstGeom>
        </p:spPr>
        <p:txBody>
          <a:bodyPr vert="horz" lIns="88916" tIns="44458" rIns="88916" bIns="4445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53" y="2156937"/>
            <a:ext cx="6189345" cy="6100622"/>
          </a:xfrm>
          <a:prstGeom prst="rect">
            <a:avLst/>
          </a:prstGeom>
        </p:spPr>
        <p:txBody>
          <a:bodyPr vert="horz" lIns="88916" tIns="44458" rIns="88916" bIns="444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3852" y="8567832"/>
            <a:ext cx="1604645" cy="492158"/>
          </a:xfrm>
          <a:prstGeom prst="rect">
            <a:avLst/>
          </a:prstGeom>
        </p:spPr>
        <p:txBody>
          <a:bodyPr vert="horz" lIns="88916" tIns="44458" rIns="88916" bIns="444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A9750-BAAD-4C9F-AA9D-B3DC71DE7F9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9659" y="8567832"/>
            <a:ext cx="2177733" cy="492158"/>
          </a:xfrm>
          <a:prstGeom prst="rect">
            <a:avLst/>
          </a:prstGeom>
        </p:spPr>
        <p:txBody>
          <a:bodyPr vert="horz" lIns="88916" tIns="44458" rIns="88916" bIns="444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28553" y="8567832"/>
            <a:ext cx="1604645" cy="492158"/>
          </a:xfrm>
          <a:prstGeom prst="rect">
            <a:avLst/>
          </a:prstGeom>
        </p:spPr>
        <p:txBody>
          <a:bodyPr vert="horz" lIns="88916" tIns="44458" rIns="88916" bIns="444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89163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436" indent="-333436" algn="l" defTabSz="88916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2445" indent="-277863" algn="l" defTabSz="889163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1453" indent="-222291" algn="l" defTabSz="88916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56034" indent="-222291" algn="l" defTabSz="889163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616" indent="-222291" algn="l" defTabSz="889163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5197" indent="-222291" algn="l" defTabSz="88916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9778" indent="-222291" algn="l" defTabSz="88916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34360" indent="-222291" algn="l" defTabSz="88916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941" indent="-222291" algn="l" defTabSz="88916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81" algn="l" defTabSz="889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163" algn="l" defTabSz="889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744" algn="l" defTabSz="889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8325" algn="l" defTabSz="889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2906" algn="l" defTabSz="889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7488" algn="l" defTabSz="889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2069" algn="l" defTabSz="889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6650" algn="l" defTabSz="889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if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if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if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tif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iff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if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if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if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if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if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77050" cy="92440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HP\Desktop\RUN ROBOT RUN\vr0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7050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81125" y="6856631"/>
            <a:ext cx="251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600" dirty="0" smtClean="0"/>
              <a:t>पहले</a:t>
            </a:r>
            <a:r>
              <a:rPr lang="en-US" sz="1600" dirty="0" smtClean="0"/>
              <a:t> </a:t>
            </a:r>
            <a:r>
              <a:rPr lang="en-US" sz="1600" dirty="0" err="1" smtClean="0"/>
              <a:t>हम</a:t>
            </a:r>
            <a:r>
              <a:rPr lang="en-US" sz="1600" dirty="0" smtClean="0"/>
              <a:t> </a:t>
            </a:r>
            <a:r>
              <a:rPr lang="en-US" sz="1600" dirty="0" err="1"/>
              <a:t>सोचते</a:t>
            </a:r>
            <a:r>
              <a:rPr lang="en-US" sz="1600" dirty="0"/>
              <a:t> </a:t>
            </a:r>
            <a:r>
              <a:rPr lang="en-US" sz="1600" dirty="0" err="1"/>
              <a:t>थे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रोबॉट्स</a:t>
            </a:r>
            <a:r>
              <a:rPr lang="en-US" sz="1600" dirty="0" smtClean="0"/>
              <a:t> </a:t>
            </a:r>
            <a:r>
              <a:rPr lang="en-US" sz="1600" dirty="0" err="1"/>
              <a:t>होशियार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होंगे</a:t>
            </a:r>
            <a:r>
              <a:rPr lang="en-US" sz="1600" dirty="0"/>
              <a:t>...... </a:t>
            </a:r>
          </a:p>
        </p:txBody>
      </p:sp>
      <p:sp>
        <p:nvSpPr>
          <p:cNvPr id="5" name="Rectangle 4"/>
          <p:cNvSpPr/>
          <p:nvPr/>
        </p:nvSpPr>
        <p:spPr>
          <a:xfrm>
            <a:off x="9525" y="438208"/>
            <a:ext cx="6877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भाग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रोबॉट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भाग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14325" y="1407705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जीन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पियरे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पेटिट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29100" y="1413281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हिंदी</a:t>
            </a:r>
            <a:r>
              <a:rPr lang="en-US" dirty="0">
                <a:solidFill>
                  <a:srgbClr val="FF0000"/>
                </a:solidFill>
              </a:rPr>
              <a:t> : </a:t>
            </a:r>
            <a:r>
              <a:rPr lang="en-US" dirty="0" err="1">
                <a:solidFill>
                  <a:srgbClr val="FF0000"/>
                </a:solidFill>
              </a:rPr>
              <a:t>अरविन्द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गुप्ता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HP\Desktop\RUN ROBOT RUN\vr09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77050" cy="924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20856974">
            <a:off x="2693194" y="7974806"/>
            <a:ext cx="14906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 </a:t>
            </a:r>
            <a:r>
              <a:rPr lang="en-US" sz="1600" b="1" dirty="0" err="1" smtClean="0"/>
              <a:t>घर्र</a:t>
            </a:r>
            <a:r>
              <a:rPr lang="en-US" sz="1600" b="1" dirty="0"/>
              <a:t>! </a:t>
            </a:r>
            <a:r>
              <a:rPr lang="en-US" sz="1600" b="1" dirty="0" err="1"/>
              <a:t>घर्र</a:t>
            </a:r>
            <a:r>
              <a:rPr lang="en-US" sz="1600" b="1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314324" y="209609"/>
            <a:ext cx="2359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कछुआ</a:t>
            </a:r>
            <a:r>
              <a:rPr lang="en-US" sz="1600" dirty="0"/>
              <a:t> </a:t>
            </a:r>
            <a:r>
              <a:rPr lang="en-US" sz="1600" dirty="0" err="1"/>
              <a:t>रिचार्जिंग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वापिस</a:t>
            </a:r>
            <a:r>
              <a:rPr lang="en-US" sz="1600" dirty="0"/>
              <a:t> </a:t>
            </a:r>
            <a:r>
              <a:rPr lang="en-US" sz="1600" dirty="0" err="1"/>
              <a:t>आता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टेप</a:t>
            </a:r>
            <a:r>
              <a:rPr lang="en-US" sz="1600" dirty="0"/>
              <a:t> </a:t>
            </a:r>
            <a:r>
              <a:rPr lang="en-US" sz="1600" dirty="0" err="1"/>
              <a:t>रिवाइंड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133725" y="507206"/>
            <a:ext cx="304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दूसरी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चला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. </a:t>
            </a:r>
            <a:r>
              <a:rPr lang="en-US" sz="1600" dirty="0" err="1"/>
              <a:t>देखो</a:t>
            </a:r>
            <a:r>
              <a:rPr lang="en-US" sz="1600" dirty="0"/>
              <a:t>,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कछुआ</a:t>
            </a:r>
            <a:r>
              <a:rPr lang="en-US" sz="1600" dirty="0"/>
              <a:t> </a:t>
            </a:r>
            <a:r>
              <a:rPr lang="en-US" sz="1600" dirty="0" err="1"/>
              <a:t>टेप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निर्देश</a:t>
            </a:r>
            <a:r>
              <a:rPr lang="en-US" sz="1600" dirty="0"/>
              <a:t> </a:t>
            </a:r>
            <a:r>
              <a:rPr lang="en-US" sz="1600" dirty="0" err="1"/>
              <a:t>पढ़कर</a:t>
            </a:r>
            <a:r>
              <a:rPr lang="en-US" sz="1600" dirty="0"/>
              <a:t> </a:t>
            </a:r>
            <a:r>
              <a:rPr lang="en-US" sz="1600" dirty="0" err="1" smtClean="0"/>
              <a:t>उन</a:t>
            </a:r>
            <a:r>
              <a:rPr lang="en-US" sz="1600" dirty="0" smtClean="0"/>
              <a:t> </a:t>
            </a:r>
            <a:r>
              <a:rPr lang="en-US" sz="1600" dirty="0" err="1" smtClean="0"/>
              <a:t>पर</a:t>
            </a:r>
            <a:r>
              <a:rPr lang="en-US" sz="1600" dirty="0" smtClean="0"/>
              <a:t> </a:t>
            </a:r>
            <a:r>
              <a:rPr lang="en-US" sz="1600" dirty="0" err="1"/>
              <a:t>अमल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 smtClean="0"/>
              <a:t>.</a:t>
            </a:r>
          </a:p>
          <a:p>
            <a:pPr algn="ctr"/>
            <a:r>
              <a:rPr lang="en-US" sz="1600" dirty="0" err="1"/>
              <a:t>गज़ब</a:t>
            </a:r>
            <a:r>
              <a:rPr lang="en-US" sz="1600" dirty="0"/>
              <a:t>! </a:t>
            </a:r>
          </a:p>
          <a:p>
            <a:pPr algn="ctr"/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542925" y="2970431"/>
            <a:ext cx="12339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कहाँ</a:t>
            </a:r>
            <a:r>
              <a:rPr lang="en-US" sz="1600" dirty="0"/>
              <a:t> </a:t>
            </a:r>
            <a:r>
              <a:rPr lang="en-US" sz="1600" dirty="0" err="1"/>
              <a:t>मिला</a:t>
            </a:r>
            <a:r>
              <a:rPr lang="en-US" sz="16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789636" y="2056031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कलपुर्जा</a:t>
            </a:r>
            <a:r>
              <a:rPr lang="en-US" sz="1600" dirty="0"/>
              <a:t>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पुराने</a:t>
            </a:r>
            <a:r>
              <a:rPr lang="en-US" sz="1600" dirty="0" smtClean="0"/>
              <a:t> </a:t>
            </a:r>
            <a:r>
              <a:rPr lang="en-US" sz="1600" dirty="0" err="1"/>
              <a:t>पियानो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मिला</a:t>
            </a:r>
            <a:r>
              <a:rPr lang="en-US" sz="16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514725" y="4857809"/>
            <a:ext cx="1981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डाइनिंग-रूम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वैक्यूम-क्लीनर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तीसरी</a:t>
            </a:r>
            <a:r>
              <a:rPr lang="en-US" sz="1600" dirty="0"/>
              <a:t> </a:t>
            </a:r>
            <a:r>
              <a:rPr lang="en-US" sz="1600" dirty="0" err="1"/>
              <a:t>रेस</a:t>
            </a:r>
            <a:r>
              <a:rPr lang="en-US" sz="1600" dirty="0" smtClean="0"/>
              <a:t>!  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4479255" y="6003786"/>
            <a:ext cx="98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झंडी</a:t>
            </a:r>
            <a:r>
              <a:rPr lang="en-US" sz="1400" dirty="0"/>
              <a:t> </a:t>
            </a:r>
            <a:r>
              <a:rPr lang="hi-IN" sz="1400" dirty="0" smtClean="0"/>
              <a:t>हिली</a:t>
            </a:r>
            <a:r>
              <a:rPr lang="en-US" sz="1400" dirty="0" smtClean="0"/>
              <a:t>…</a:t>
            </a:r>
          </a:p>
          <a:p>
            <a:pPr algn="ctr"/>
            <a:r>
              <a:rPr lang="en-US" sz="1400" dirty="0" err="1" smtClean="0"/>
              <a:t>रेस</a:t>
            </a:r>
            <a:r>
              <a:rPr lang="en-US" sz="1400" dirty="0" smtClean="0"/>
              <a:t> </a:t>
            </a:r>
            <a:r>
              <a:rPr lang="en-US" sz="1400" dirty="0" err="1"/>
              <a:t>शुरू</a:t>
            </a:r>
            <a:r>
              <a:rPr lang="en-US" sz="1400" dirty="0"/>
              <a:t> </a:t>
            </a:r>
            <a:r>
              <a:rPr lang="hi-IN" sz="1400" dirty="0" smtClean="0"/>
              <a:t>हुई</a:t>
            </a:r>
            <a:r>
              <a:rPr lang="en-US" sz="1400" dirty="0" smtClean="0"/>
              <a:t>!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3685705" y="6765786"/>
            <a:ext cx="21912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ट्रैक</a:t>
            </a:r>
            <a:r>
              <a:rPr lang="en-US" sz="1400" dirty="0" smtClean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बाधा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ध्यान</a:t>
            </a:r>
            <a:r>
              <a:rPr lang="en-US" sz="1400" dirty="0" smtClean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देखो</a:t>
            </a:r>
            <a:r>
              <a:rPr lang="en-US" sz="1400" dirty="0"/>
              <a:t>, </a:t>
            </a:r>
            <a:r>
              <a:rPr lang="en-US" sz="1400" dirty="0" err="1"/>
              <a:t>सोफी</a:t>
            </a:r>
            <a:r>
              <a:rPr lang="en-US" sz="1400" dirty="0"/>
              <a:t>! </a:t>
            </a:r>
          </a:p>
        </p:txBody>
      </p:sp>
      <p:sp>
        <p:nvSpPr>
          <p:cNvPr id="12" name="Rectangle 11"/>
          <p:cNvSpPr/>
          <p:nvPr/>
        </p:nvSpPr>
        <p:spPr>
          <a:xfrm rot="653041">
            <a:off x="1782551" y="4055152"/>
            <a:ext cx="508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!?</a:t>
            </a: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HP\Desktop\RUN ROBOT RUN\vr10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195"/>
            <a:ext cx="6877050" cy="927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4326" y="149542"/>
            <a:ext cx="20573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चलो</a:t>
            </a:r>
            <a:r>
              <a:rPr lang="en-US" sz="1400" dirty="0"/>
              <a:t>, </a:t>
            </a:r>
            <a:r>
              <a:rPr lang="en-US" sz="1400" dirty="0" err="1"/>
              <a:t>घूम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आते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कुछ</a:t>
            </a:r>
            <a:r>
              <a:rPr lang="en-US" sz="1400" dirty="0" smtClean="0"/>
              <a:t> </a:t>
            </a:r>
            <a:r>
              <a:rPr lang="en-US" sz="1400" dirty="0" err="1"/>
              <a:t>देर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कछुआ</a:t>
            </a:r>
            <a:r>
              <a:rPr lang="en-US" sz="1400" dirty="0"/>
              <a:t> </a:t>
            </a:r>
            <a:r>
              <a:rPr lang="en-US" sz="1400" dirty="0" err="1"/>
              <a:t>अपनी</a:t>
            </a:r>
            <a:r>
              <a:rPr lang="en-US" sz="1400" dirty="0"/>
              <a:t> </a:t>
            </a:r>
            <a:r>
              <a:rPr lang="en-US" sz="1400" dirty="0" err="1"/>
              <a:t>देखभाल</a:t>
            </a:r>
            <a:r>
              <a:rPr lang="en-US" sz="1400" dirty="0"/>
              <a:t> </a:t>
            </a:r>
            <a:r>
              <a:rPr lang="en-US" sz="1400" dirty="0" err="1"/>
              <a:t>खुद</a:t>
            </a:r>
            <a:r>
              <a:rPr lang="en-US" sz="1400" dirty="0"/>
              <a:t> </a:t>
            </a:r>
            <a:r>
              <a:rPr lang="en-US" sz="1400" dirty="0" err="1"/>
              <a:t>करेगा</a:t>
            </a:r>
            <a:r>
              <a:rPr lang="en-US" sz="14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7174" y="964406"/>
            <a:ext cx="1259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हिग्गिंस</a:t>
            </a:r>
            <a:r>
              <a:rPr lang="en-US" sz="1400" dirty="0"/>
              <a:t> - </a:t>
            </a:r>
            <a:r>
              <a:rPr lang="en-US" sz="1400" dirty="0" err="1" smtClean="0"/>
              <a:t>तुम</a:t>
            </a:r>
            <a:r>
              <a:rPr lang="en-US" sz="1400" dirty="0" smtClean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76173" y="367463"/>
            <a:ext cx="14622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तीन</a:t>
            </a:r>
            <a:r>
              <a:rPr lang="en-US" sz="1600" dirty="0"/>
              <a:t> </a:t>
            </a:r>
            <a:r>
              <a:rPr lang="en-US" sz="1600" dirty="0" err="1"/>
              <a:t>घंटे</a:t>
            </a:r>
            <a:r>
              <a:rPr lang="en-US" sz="1600" dirty="0"/>
              <a:t> </a:t>
            </a:r>
            <a:r>
              <a:rPr lang="en-US" sz="1600" dirty="0" err="1"/>
              <a:t>बाद</a:t>
            </a:r>
            <a:r>
              <a:rPr lang="en-US" sz="1600" dirty="0"/>
              <a:t>.....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76173" y="1598831"/>
            <a:ext cx="1058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अरे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!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मेरा</a:t>
            </a:r>
            <a:r>
              <a:rPr lang="en-US" sz="1600" dirty="0" smtClean="0"/>
              <a:t> </a:t>
            </a:r>
            <a:r>
              <a:rPr lang="en-US" sz="1600" dirty="0" err="1"/>
              <a:t>कमरा</a:t>
            </a:r>
            <a:r>
              <a:rPr lang="en-US" sz="16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3786444" y="3260586"/>
            <a:ext cx="1248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अरे</a:t>
            </a:r>
            <a:r>
              <a:rPr lang="en-US" sz="1400" dirty="0"/>
              <a:t>! </a:t>
            </a:r>
            <a:r>
              <a:rPr lang="en-US" sz="1400" dirty="0" err="1"/>
              <a:t>मेरा</a:t>
            </a:r>
            <a:r>
              <a:rPr lang="en-US" sz="1400" dirty="0"/>
              <a:t> </a:t>
            </a:r>
            <a:r>
              <a:rPr lang="en-US" sz="1400" dirty="0" err="1"/>
              <a:t>कमरा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सीलबंद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14325" y="3936206"/>
            <a:ext cx="39380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आधुनिक</a:t>
            </a:r>
            <a:r>
              <a:rPr lang="en-US" sz="1600" dirty="0"/>
              <a:t> </a:t>
            </a:r>
            <a:r>
              <a:rPr lang="en-US" sz="1600" dirty="0" err="1"/>
              <a:t>टेक्नोलॉजी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चमत्कार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घटनाक्रम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पुनःनिर्माण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.....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" y="6332160"/>
            <a:ext cx="32099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सबकुछ</a:t>
            </a:r>
            <a:r>
              <a:rPr lang="en-US" sz="1400" dirty="0"/>
              <a:t> </a:t>
            </a:r>
            <a:r>
              <a:rPr lang="en-US" sz="1400" dirty="0" err="1"/>
              <a:t>ठीकठाक</a:t>
            </a:r>
            <a:r>
              <a:rPr lang="en-US" sz="1400" dirty="0"/>
              <a:t> </a:t>
            </a:r>
            <a:r>
              <a:rPr lang="en-US" sz="1400" dirty="0" err="1"/>
              <a:t>चल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था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कछुए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सोती</a:t>
            </a:r>
            <a:r>
              <a:rPr lang="en-US" sz="1400" dirty="0"/>
              <a:t> </a:t>
            </a:r>
            <a:r>
              <a:rPr lang="en-US" sz="1400" dirty="0" err="1"/>
              <a:t>हुई</a:t>
            </a:r>
            <a:r>
              <a:rPr lang="en-US" sz="1400" dirty="0"/>
              <a:t> </a:t>
            </a:r>
            <a:r>
              <a:rPr lang="en-US" sz="1400" dirty="0" err="1"/>
              <a:t>बिल्ली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पूँछ</a:t>
            </a:r>
            <a:r>
              <a:rPr lang="en-US" sz="1400" dirty="0"/>
              <a:t> </a:t>
            </a:r>
            <a:r>
              <a:rPr lang="en-US" sz="1400" dirty="0" err="1"/>
              <a:t>दिखाई</a:t>
            </a:r>
            <a:r>
              <a:rPr lang="en-US" sz="1400" dirty="0"/>
              <a:t> </a:t>
            </a:r>
            <a:r>
              <a:rPr lang="en-US" sz="1400" dirty="0" err="1"/>
              <a:t>दी</a:t>
            </a:r>
            <a:r>
              <a:rPr lang="en-US" sz="1400" dirty="0"/>
              <a:t> - </a:t>
            </a:r>
            <a:r>
              <a:rPr lang="en-US" sz="1400" dirty="0" err="1"/>
              <a:t>जिस</a:t>
            </a:r>
            <a:r>
              <a:rPr lang="en-US" sz="1400" dirty="0"/>
              <a:t> </a:t>
            </a:r>
            <a:r>
              <a:rPr lang="en-US" sz="1400" dirty="0" err="1"/>
              <a:t>सम्भावना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err="1"/>
              <a:t>प्रोग्राम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कोई</a:t>
            </a:r>
            <a:r>
              <a:rPr lang="en-US" sz="1400" dirty="0"/>
              <a:t> </a:t>
            </a:r>
            <a:r>
              <a:rPr lang="en-US" sz="1400" dirty="0" err="1"/>
              <a:t>उल्लेख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था</a:t>
            </a:r>
            <a:r>
              <a:rPr lang="en-US" sz="1400" dirty="0"/>
              <a:t>.....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46765" y="6340852"/>
            <a:ext cx="29322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......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आधी</a:t>
            </a:r>
            <a:r>
              <a:rPr lang="en-US" sz="1600" dirty="0"/>
              <a:t> </a:t>
            </a:r>
            <a:r>
              <a:rPr lang="en-US" sz="1600" dirty="0" err="1"/>
              <a:t>पूँछ</a:t>
            </a:r>
            <a:r>
              <a:rPr lang="en-US" sz="1600" dirty="0"/>
              <a:t> </a:t>
            </a:r>
            <a:r>
              <a:rPr lang="en-US" sz="1600" dirty="0" err="1"/>
              <a:t>खाने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सफल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46966" y="6848683"/>
            <a:ext cx="856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 smtClean="0"/>
              <a:t>मियाऊं</a:t>
            </a:r>
            <a:r>
              <a:rPr lang="en-US" sz="1600" dirty="0"/>
              <a:t>! </a:t>
            </a:r>
          </a:p>
        </p:txBody>
      </p:sp>
      <p:sp>
        <p:nvSpPr>
          <p:cNvPr id="13" name="Rectangle 12"/>
          <p:cNvSpPr/>
          <p:nvPr/>
        </p:nvSpPr>
        <p:spPr>
          <a:xfrm rot="20957523">
            <a:off x="5631593" y="6815623"/>
            <a:ext cx="6719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घर्र</a:t>
            </a:r>
            <a:r>
              <a:rPr lang="en-US" sz="1200" dirty="0"/>
              <a:t>! </a:t>
            </a:r>
            <a:r>
              <a:rPr lang="en-US" sz="1200" dirty="0" err="1"/>
              <a:t>घर्र</a:t>
            </a:r>
            <a:r>
              <a:rPr lang="en-US" sz="1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HP\Desktop\RUN ROBOT RUN\vr1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7050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00925" y="431006"/>
            <a:ext cx="34385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 rot="20697467">
            <a:off x="619125" y="324993"/>
            <a:ext cx="989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चकनाचूर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3560645" y="247525"/>
            <a:ext cx="3078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भगदड़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बिल्ली</a:t>
            </a:r>
            <a:r>
              <a:rPr lang="en-US" sz="1600" dirty="0"/>
              <a:t>, </a:t>
            </a:r>
            <a:r>
              <a:rPr lang="en-US" sz="1600" dirty="0" err="1"/>
              <a:t>वैक्यूम-क्लीनर</a:t>
            </a:r>
            <a:r>
              <a:rPr lang="en-US" sz="1600" dirty="0"/>
              <a:t> </a:t>
            </a:r>
            <a:r>
              <a:rPr lang="en-US" sz="1600" dirty="0" err="1"/>
              <a:t>कछुए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कमरे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आधी</a:t>
            </a:r>
            <a:r>
              <a:rPr lang="en-US" sz="1600" dirty="0"/>
              <a:t> </a:t>
            </a:r>
            <a:r>
              <a:rPr lang="en-US" sz="1600" dirty="0" err="1"/>
              <a:t>लम्बाई</a:t>
            </a:r>
            <a:r>
              <a:rPr lang="en-US" sz="1600" dirty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घसीटकर</a:t>
            </a:r>
            <a:r>
              <a:rPr lang="en-US" sz="1600" dirty="0"/>
              <a:t> </a:t>
            </a:r>
            <a:r>
              <a:rPr lang="en-US" sz="1600" dirty="0" err="1"/>
              <a:t>ले</a:t>
            </a:r>
            <a:r>
              <a:rPr lang="en-US" sz="1600" dirty="0"/>
              <a:t> </a:t>
            </a:r>
            <a:r>
              <a:rPr lang="en-US" sz="1600" dirty="0" err="1"/>
              <a:t>गई</a:t>
            </a:r>
            <a:r>
              <a:rPr lang="en-US" sz="1600" dirty="0"/>
              <a:t> </a:t>
            </a:r>
            <a:r>
              <a:rPr lang="en-US" sz="1600" dirty="0" err="1"/>
              <a:t>जिससे</a:t>
            </a:r>
            <a:r>
              <a:rPr lang="en-US" sz="1600" dirty="0"/>
              <a:t> </a:t>
            </a:r>
            <a:r>
              <a:rPr lang="en-US" sz="1600" dirty="0" err="1"/>
              <a:t>कछुए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काफी</a:t>
            </a:r>
            <a:r>
              <a:rPr lang="en-US" sz="1600" dirty="0"/>
              <a:t> </a:t>
            </a:r>
            <a:r>
              <a:rPr lang="en-US" sz="1600" dirty="0" err="1"/>
              <a:t>नुक्सान</a:t>
            </a:r>
            <a:r>
              <a:rPr lang="en-US" sz="1600" dirty="0"/>
              <a:t> </a:t>
            </a:r>
            <a:r>
              <a:rPr lang="en-US" sz="1600" dirty="0" err="1"/>
              <a:t>हुआ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 rot="20874967">
            <a:off x="4962525" y="1878806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बौंक</a:t>
            </a:r>
            <a:r>
              <a:rPr lang="en-US" sz="16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5574391" y="2217360"/>
            <a:ext cx="50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अरे</a:t>
            </a:r>
            <a:r>
              <a:rPr lang="en-US" sz="1400" dirty="0"/>
              <a:t>! </a:t>
            </a:r>
          </a:p>
        </p:txBody>
      </p:sp>
      <p:sp>
        <p:nvSpPr>
          <p:cNvPr id="8" name="Rectangle 7"/>
          <p:cNvSpPr/>
          <p:nvPr/>
        </p:nvSpPr>
        <p:spPr>
          <a:xfrm>
            <a:off x="3179608" y="3363099"/>
            <a:ext cx="14019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बैटरी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एसिड</a:t>
            </a:r>
            <a:r>
              <a:rPr lang="en-US" sz="1400" dirty="0"/>
              <a:t> </a:t>
            </a:r>
            <a:r>
              <a:rPr lang="en-US" sz="1400" dirty="0" err="1"/>
              <a:t>गिरा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उसने</a:t>
            </a:r>
            <a:r>
              <a:rPr lang="en-US" sz="1400" dirty="0"/>
              <a:t> </a:t>
            </a:r>
            <a:r>
              <a:rPr lang="en-US" sz="1400" dirty="0" err="1"/>
              <a:t>कालीन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छेद</a:t>
            </a:r>
            <a:r>
              <a:rPr lang="en-US" sz="1400" dirty="0"/>
              <a:t> </a:t>
            </a:r>
            <a:r>
              <a:rPr lang="en-US" sz="1400" dirty="0" err="1"/>
              <a:t>बनाए</a:t>
            </a:r>
            <a:r>
              <a:rPr lang="en-US" sz="14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14864" y="5155406"/>
            <a:ext cx="1719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फिर</a:t>
            </a:r>
            <a:r>
              <a:rPr lang="en-US" sz="1400" dirty="0" smtClean="0"/>
              <a:t> </a:t>
            </a:r>
            <a:r>
              <a:rPr lang="en-US" sz="1400" dirty="0" err="1"/>
              <a:t>कछुआ</a:t>
            </a:r>
            <a:r>
              <a:rPr lang="en-US" sz="1400" dirty="0"/>
              <a:t> </a:t>
            </a:r>
            <a:r>
              <a:rPr lang="en-US" sz="1400" dirty="0" err="1"/>
              <a:t>मेरी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बुनाई</a:t>
            </a:r>
            <a:r>
              <a:rPr lang="en-US" sz="1400" dirty="0" smtClean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खा</a:t>
            </a:r>
            <a:r>
              <a:rPr lang="en-US" sz="1400" dirty="0"/>
              <a:t> </a:t>
            </a:r>
            <a:r>
              <a:rPr lang="en-US" sz="1400" dirty="0" err="1"/>
              <a:t>गया</a:t>
            </a:r>
            <a:r>
              <a:rPr lang="en-US" sz="14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0525" y="5906638"/>
            <a:ext cx="24509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देख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हूँ</a:t>
            </a:r>
            <a:r>
              <a:rPr lang="en-US" sz="1500" dirty="0"/>
              <a:t> ...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माफ़</a:t>
            </a:r>
            <a:r>
              <a:rPr lang="en-US" sz="1500" dirty="0"/>
              <a:t> </a:t>
            </a:r>
            <a:r>
              <a:rPr lang="en-US" sz="1500" dirty="0" err="1"/>
              <a:t>करें</a:t>
            </a:r>
            <a:r>
              <a:rPr lang="en-US" sz="1500" dirty="0"/>
              <a:t>!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सब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साफ़</a:t>
            </a:r>
            <a:r>
              <a:rPr lang="en-US" sz="1500" dirty="0"/>
              <a:t> </a:t>
            </a:r>
            <a:r>
              <a:rPr lang="en-US" sz="1500" dirty="0" err="1"/>
              <a:t>करूंगा</a:t>
            </a:r>
            <a:r>
              <a:rPr lang="en-US" sz="15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98326" y="6905029"/>
            <a:ext cx="7825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!</a:t>
            </a:r>
          </a:p>
        </p:txBody>
      </p:sp>
      <p:sp>
        <p:nvSpPr>
          <p:cNvPr id="12" name="Rectangle 11"/>
          <p:cNvSpPr/>
          <p:nvPr/>
        </p:nvSpPr>
        <p:spPr>
          <a:xfrm rot="20826638">
            <a:off x="5042290" y="7573629"/>
            <a:ext cx="5405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ठक</a:t>
            </a:r>
            <a:r>
              <a:rPr lang="en-US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HP\Desktop\RUN ROBOT RUN\vr1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77050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71725" y="7908786"/>
            <a:ext cx="1719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 </a:t>
            </a:r>
            <a:r>
              <a:rPr lang="en-US" sz="1400" dirty="0" err="1" smtClean="0"/>
              <a:t>थर्मल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रेडिएशन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304649" y="173172"/>
            <a:ext cx="2178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बिल्ली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नोट</a:t>
            </a:r>
            <a:r>
              <a:rPr lang="en-US" sz="1500" dirty="0"/>
              <a:t> </a:t>
            </a:r>
            <a:r>
              <a:rPr lang="en-US" sz="1500" dirty="0" err="1"/>
              <a:t>छोड़</a:t>
            </a:r>
            <a:r>
              <a:rPr lang="en-US" sz="1500" dirty="0"/>
              <a:t> </a:t>
            </a:r>
            <a:r>
              <a:rPr lang="en-US" sz="1500" dirty="0" err="1"/>
              <a:t>गई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6325" y="696099"/>
            <a:ext cx="22933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"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घर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मिनट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रहूंगी</a:t>
            </a:r>
            <a:r>
              <a:rPr lang="en-US" sz="1400" dirty="0"/>
              <a:t>. </a:t>
            </a:r>
            <a:r>
              <a:rPr lang="en-US" sz="1400" dirty="0" err="1"/>
              <a:t>मुझ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चूहे</a:t>
            </a:r>
            <a:r>
              <a:rPr lang="en-US" sz="1400" dirty="0"/>
              <a:t> </a:t>
            </a:r>
            <a:r>
              <a:rPr lang="en-US" sz="1400" dirty="0" err="1"/>
              <a:t>पकड़ने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 smtClean="0"/>
              <a:t>उम्मीद</a:t>
            </a:r>
            <a:r>
              <a:rPr lang="en-US" sz="1400" dirty="0"/>
              <a:t> </a:t>
            </a:r>
            <a:r>
              <a:rPr lang="en-US" sz="1400" dirty="0" smtClean="0"/>
              <a:t>न </a:t>
            </a:r>
            <a:r>
              <a:rPr lang="en-US" sz="1400" dirty="0" err="1"/>
              <a:t>करें</a:t>
            </a:r>
            <a:r>
              <a:rPr lang="en-US" sz="1400" dirty="0"/>
              <a:t>. </a:t>
            </a:r>
            <a:r>
              <a:rPr lang="en-US" sz="1400" dirty="0" err="1"/>
              <a:t>गुडबाय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अच्छा</a:t>
            </a:r>
            <a:r>
              <a:rPr lang="en-US" sz="1400" dirty="0"/>
              <a:t> </a:t>
            </a:r>
            <a:r>
              <a:rPr lang="en-US" sz="1400" dirty="0" err="1"/>
              <a:t>छुटकारा</a:t>
            </a:r>
            <a:r>
              <a:rPr lang="en-US" sz="1400" dirty="0"/>
              <a:t>."</a:t>
            </a:r>
          </a:p>
        </p:txBody>
      </p:sp>
      <p:sp>
        <p:nvSpPr>
          <p:cNvPr id="6" name="Rectangle 5"/>
          <p:cNvSpPr/>
          <p:nvPr/>
        </p:nvSpPr>
        <p:spPr>
          <a:xfrm>
            <a:off x="4276725" y="234727"/>
            <a:ext cx="13683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बिल्ली</a:t>
            </a:r>
            <a:r>
              <a:rPr lang="en-US" sz="1300" dirty="0"/>
              <a:t> </a:t>
            </a:r>
            <a:r>
              <a:rPr lang="en-US" sz="1300" dirty="0" err="1"/>
              <a:t>ने</a:t>
            </a:r>
            <a:r>
              <a:rPr lang="en-US" sz="1300" dirty="0"/>
              <a:t> </a:t>
            </a:r>
            <a:r>
              <a:rPr lang="en-US" sz="1300" dirty="0" err="1" smtClean="0"/>
              <a:t>नोटिस</a:t>
            </a:r>
            <a:r>
              <a:rPr lang="en-US" sz="1300" dirty="0" smtClean="0"/>
              <a:t> </a:t>
            </a:r>
            <a:r>
              <a:rPr lang="hi-IN" sz="1300" dirty="0" smtClean="0"/>
              <a:t>क्यों</a:t>
            </a:r>
            <a:r>
              <a:rPr lang="en-US" sz="1300" dirty="0" smtClean="0"/>
              <a:t> </a:t>
            </a:r>
            <a:r>
              <a:rPr lang="en-US" sz="1300" dirty="0" err="1" smtClean="0"/>
              <a:t>नहीं</a:t>
            </a:r>
            <a:r>
              <a:rPr lang="en-US" sz="1300" dirty="0" smtClean="0"/>
              <a:t> </a:t>
            </a:r>
            <a:r>
              <a:rPr lang="en-US" sz="1300" dirty="0" err="1"/>
              <a:t>दिया</a:t>
            </a:r>
            <a:r>
              <a:rPr lang="en-US" sz="13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94050" y="2054542"/>
            <a:ext cx="25778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मैंने</a:t>
            </a:r>
            <a:r>
              <a:rPr lang="en-US" sz="1400" dirty="0"/>
              <a:t> </a:t>
            </a:r>
            <a:r>
              <a:rPr lang="en-US" sz="1400" dirty="0" err="1"/>
              <a:t>सोचा</a:t>
            </a:r>
            <a:r>
              <a:rPr lang="en-US" sz="1400" dirty="0"/>
              <a:t> </a:t>
            </a:r>
            <a:r>
              <a:rPr lang="en-US" sz="1400" dirty="0" err="1"/>
              <a:t>था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मेरा</a:t>
            </a:r>
            <a:r>
              <a:rPr lang="en-US" sz="1400" dirty="0"/>
              <a:t> </a:t>
            </a:r>
            <a:r>
              <a:rPr lang="en-US" sz="1400" dirty="0" err="1"/>
              <a:t>कछुआ</a:t>
            </a:r>
            <a:r>
              <a:rPr lang="en-US" sz="1400" dirty="0"/>
              <a:t> </a:t>
            </a:r>
            <a:r>
              <a:rPr lang="en-US" sz="1400" dirty="0" err="1"/>
              <a:t>होशियार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,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उसकी</a:t>
            </a:r>
            <a:r>
              <a:rPr lang="en-US" sz="1400" dirty="0"/>
              <a:t> </a:t>
            </a:r>
            <a:r>
              <a:rPr lang="en-US" sz="1400" dirty="0" err="1"/>
              <a:t>मूर्खता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पता</a:t>
            </a:r>
            <a:r>
              <a:rPr lang="en-US" sz="1400" dirty="0"/>
              <a:t> </a:t>
            </a:r>
            <a:r>
              <a:rPr lang="en-US" sz="1400" dirty="0" err="1"/>
              <a:t>चला</a:t>
            </a:r>
            <a:r>
              <a:rPr lang="en-US" sz="1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64047" y="3163788"/>
            <a:ext cx="50503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इनपुट-आउटपुट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सिस्टम्स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(INPUT-OUTPUT SYSTEMS)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096" y="4317206"/>
            <a:ext cx="34385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तुमने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कैसे</a:t>
            </a:r>
            <a:r>
              <a:rPr lang="en-US" sz="1400" dirty="0"/>
              <a:t> </a:t>
            </a:r>
            <a:r>
              <a:rPr lang="en-US" sz="1400" dirty="0" err="1"/>
              <a:t>सोचा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होशियार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?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उसके</a:t>
            </a:r>
            <a:r>
              <a:rPr lang="en-US" sz="1400" dirty="0" smtClean="0"/>
              <a:t> </a:t>
            </a:r>
            <a:r>
              <a:rPr lang="en-US" sz="1400" dirty="0" err="1"/>
              <a:t>आसपास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चल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समझने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तुमने</a:t>
            </a:r>
            <a:r>
              <a:rPr lang="en-US" sz="1400" dirty="0"/>
              <a:t> </a:t>
            </a:r>
            <a:r>
              <a:rPr lang="en-US" sz="1400" dirty="0" err="1"/>
              <a:t>कछुए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दिया</a:t>
            </a:r>
            <a:r>
              <a:rPr lang="en-US" sz="14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8125" y="7161431"/>
            <a:ext cx="1802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इन्द्रियां</a:t>
            </a:r>
            <a:r>
              <a:rPr lang="en-US" sz="1600" dirty="0"/>
              <a:t> </a:t>
            </a:r>
            <a:r>
              <a:rPr lang="en-US" sz="1600" dirty="0" err="1"/>
              <a:t>देनी</a:t>
            </a:r>
            <a:r>
              <a:rPr lang="en-US" sz="1600" dirty="0"/>
              <a:t> </a:t>
            </a:r>
            <a:r>
              <a:rPr lang="en-US" sz="1600" dirty="0" err="1"/>
              <a:t>चाहिए</a:t>
            </a:r>
            <a:r>
              <a:rPr lang="en-US" sz="1600" dirty="0"/>
              <a:t>।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24125" y="5231606"/>
            <a:ext cx="38035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आपने</a:t>
            </a:r>
            <a:r>
              <a:rPr lang="en-US" sz="1600" dirty="0"/>
              <a:t> </a:t>
            </a:r>
            <a:r>
              <a:rPr lang="en-US" sz="1600" dirty="0" err="1"/>
              <a:t>ठीक</a:t>
            </a:r>
            <a:r>
              <a:rPr lang="en-US" sz="1600" dirty="0"/>
              <a:t> </a:t>
            </a:r>
            <a:r>
              <a:rPr lang="en-US" sz="1600" dirty="0" err="1"/>
              <a:t>कहा</a:t>
            </a:r>
            <a:r>
              <a:rPr lang="en-US" sz="1600" dirty="0"/>
              <a:t>.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कहाँ</a:t>
            </a:r>
            <a:r>
              <a:rPr lang="en-US" sz="1600" dirty="0"/>
              <a:t> </a:t>
            </a:r>
            <a:r>
              <a:rPr lang="en-US" sz="1600" dirty="0" err="1"/>
              <a:t>जा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कछुए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"</a:t>
            </a:r>
            <a:r>
              <a:rPr lang="en-US" sz="1600" dirty="0" err="1"/>
              <a:t>देखना</a:t>
            </a:r>
            <a:r>
              <a:rPr lang="en-US" sz="1600" dirty="0"/>
              <a:t>" </a:t>
            </a:r>
            <a:r>
              <a:rPr lang="en-US" sz="1600" dirty="0" err="1"/>
              <a:t>चाहिए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.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छोटा</a:t>
            </a:r>
            <a:r>
              <a:rPr lang="en-US" sz="1600" dirty="0"/>
              <a:t> </a:t>
            </a:r>
            <a:r>
              <a:rPr lang="en-US" sz="1600" dirty="0" err="1"/>
              <a:t>फोटोसेल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"</a:t>
            </a:r>
            <a:r>
              <a:rPr lang="en-US" sz="1600" dirty="0" err="1"/>
              <a:t>इंफ्रारेड</a:t>
            </a:r>
            <a:r>
              <a:rPr lang="en-US" sz="1600" dirty="0"/>
              <a:t>" </a:t>
            </a:r>
            <a:r>
              <a:rPr lang="en-US" sz="1600" dirty="0" err="1"/>
              <a:t>किरणों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dirty="0" err="1"/>
              <a:t>तापीय-विकिरण</a:t>
            </a:r>
            <a:r>
              <a:rPr lang="en-US" sz="1600" dirty="0"/>
              <a:t>)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प्रति</a:t>
            </a:r>
            <a:r>
              <a:rPr lang="en-US" sz="1600" dirty="0"/>
              <a:t> </a:t>
            </a:r>
            <a:r>
              <a:rPr lang="en-US" sz="1600" dirty="0" err="1"/>
              <a:t>संवेदनशील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29125" y="6450806"/>
            <a:ext cx="204097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मतलब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गर्मी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स्रोत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के</a:t>
            </a:r>
            <a:r>
              <a:rPr lang="en-US" sz="1300" dirty="0" smtClean="0"/>
              <a:t> </a:t>
            </a:r>
            <a:r>
              <a:rPr lang="en-US" sz="1300" dirty="0" err="1"/>
              <a:t>संपर्क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 smtClean="0"/>
              <a:t>आने</a:t>
            </a:r>
            <a:r>
              <a:rPr lang="en-US" sz="1300" dirty="0" smtClean="0"/>
              <a:t> </a:t>
            </a:r>
            <a:r>
              <a:rPr lang="hi-IN" sz="1300" dirty="0"/>
              <a:t>पर</a:t>
            </a:r>
            <a:r>
              <a:rPr lang="en-US" sz="1300" dirty="0" smtClean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</a:t>
            </a:r>
            <a:r>
              <a:rPr lang="en-US" sz="1300" dirty="0" err="1"/>
              <a:t>कुछ</a:t>
            </a:r>
            <a:r>
              <a:rPr lang="en-US" sz="1300" dirty="0"/>
              <a:t> </a:t>
            </a:r>
            <a:r>
              <a:rPr lang="en-US" sz="1300" dirty="0" err="1"/>
              <a:t>प्रतिक्रिया</a:t>
            </a:r>
            <a:r>
              <a:rPr lang="en-US" sz="1300" dirty="0"/>
              <a:t> </a:t>
            </a:r>
            <a:r>
              <a:rPr lang="en-US" sz="1300" dirty="0" err="1"/>
              <a:t>करेगा</a:t>
            </a:r>
            <a:r>
              <a:rPr lang="en-US" sz="13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 descr="C:\Users\HP\Desktop\RUN ROBOT RUN\vr1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7050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86725" y="152778"/>
            <a:ext cx="3438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/>
              <a:t> </a:t>
            </a:r>
            <a:r>
              <a:rPr lang="en-US" sz="1600" dirty="0" err="1" smtClean="0"/>
              <a:t>बुलबुले</a:t>
            </a:r>
            <a:r>
              <a:rPr lang="en-US" sz="1600" dirty="0" smtClean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अंदर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छवि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सीधा</a:t>
            </a:r>
            <a:r>
              <a:rPr lang="en-US" sz="1600" dirty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 </a:t>
            </a:r>
            <a:r>
              <a:rPr lang="en-US" sz="1600" dirty="0" err="1"/>
              <a:t>गया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जिससे</a:t>
            </a:r>
            <a:r>
              <a:rPr lang="en-US" sz="1600" dirty="0"/>
              <a:t> </a:t>
            </a:r>
            <a:r>
              <a:rPr lang="en-US" sz="1600" dirty="0" err="1"/>
              <a:t>उसकी</a:t>
            </a:r>
            <a:r>
              <a:rPr lang="en-US" sz="1600" dirty="0"/>
              <a:t> </a:t>
            </a:r>
            <a:r>
              <a:rPr lang="en-US" sz="1600" dirty="0" err="1"/>
              <a:t>व्याख्या</a:t>
            </a:r>
            <a:r>
              <a:rPr lang="en-US" sz="1600" dirty="0"/>
              <a:t> </a:t>
            </a:r>
            <a:r>
              <a:rPr lang="en-US" sz="1600" dirty="0" err="1"/>
              <a:t>सरल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125" y="322054"/>
            <a:ext cx="34385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सैकड़ों</a:t>
            </a:r>
            <a:r>
              <a:rPr lang="en-US" sz="1600" dirty="0"/>
              <a:t> </a:t>
            </a:r>
            <a:r>
              <a:rPr lang="en-US" sz="1600" dirty="0" err="1"/>
              <a:t>फोटोसेल</a:t>
            </a:r>
            <a:r>
              <a:rPr lang="en-US" sz="1600" dirty="0"/>
              <a:t> </a:t>
            </a:r>
            <a:r>
              <a:rPr lang="en-US" sz="1600" dirty="0" err="1"/>
              <a:t>जोड़कर</a:t>
            </a:r>
            <a:r>
              <a:rPr lang="en-US" sz="1600" dirty="0"/>
              <a:t> </a:t>
            </a:r>
            <a:r>
              <a:rPr lang="en-US" sz="1600" dirty="0" err="1"/>
              <a:t>कछुए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"</a:t>
            </a:r>
            <a:r>
              <a:rPr lang="en-US" sz="1600" dirty="0" err="1"/>
              <a:t>आँख</a:t>
            </a:r>
            <a:r>
              <a:rPr lang="en-US" sz="1600" dirty="0"/>
              <a:t>" </a:t>
            </a:r>
            <a:r>
              <a:rPr lang="en-US" sz="1600" dirty="0" err="1"/>
              <a:t>दूंगा</a:t>
            </a:r>
            <a:r>
              <a:rPr lang="en-US" sz="1600" dirty="0"/>
              <a:t>, </a:t>
            </a:r>
            <a:r>
              <a:rPr lang="en-US" sz="1600" dirty="0" err="1"/>
              <a:t>बिल्कुल</a:t>
            </a:r>
            <a:r>
              <a:rPr lang="en-US" sz="1600" dirty="0"/>
              <a:t> </a:t>
            </a:r>
            <a:r>
              <a:rPr lang="en-US" sz="1600" dirty="0" err="1"/>
              <a:t>वैसी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"</a:t>
            </a:r>
            <a:r>
              <a:rPr lang="en-US" sz="1600" dirty="0" err="1"/>
              <a:t>इंफ्रारेड-संवेदनशील</a:t>
            </a:r>
            <a:r>
              <a:rPr lang="en-US" sz="1600" dirty="0"/>
              <a:t>" </a:t>
            </a:r>
            <a:r>
              <a:rPr lang="en-US" sz="1600" dirty="0" err="1"/>
              <a:t>आँखें</a:t>
            </a:r>
            <a:r>
              <a:rPr lang="en-US" sz="1600" dirty="0"/>
              <a:t> </a:t>
            </a:r>
            <a:r>
              <a:rPr lang="en-US" sz="1600" dirty="0" err="1"/>
              <a:t>जैसे</a:t>
            </a:r>
            <a:r>
              <a:rPr lang="en-US" sz="1600" dirty="0"/>
              <a:t> </a:t>
            </a:r>
            <a:r>
              <a:rPr lang="en-US" sz="1600" dirty="0" err="1"/>
              <a:t>साँपों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होती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19325" y="2996288"/>
            <a:ext cx="628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पुतली</a:t>
            </a:r>
            <a:r>
              <a:rPr lang="en-US" sz="14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77563" y="845274"/>
            <a:ext cx="10855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आँख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पर्दा</a:t>
            </a:r>
            <a:r>
              <a:rPr lang="en-US" sz="14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962525" y="1269206"/>
            <a:ext cx="692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इंफ्रारेड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सेल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362301" y="1421606"/>
            <a:ext cx="628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पुतली</a:t>
            </a:r>
            <a:r>
              <a:rPr lang="en-US" sz="14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352925" y="3629917"/>
            <a:ext cx="8386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दृश्य</a:t>
            </a:r>
            <a:r>
              <a:rPr lang="en-US" sz="1400" dirty="0"/>
              <a:t> </a:t>
            </a:r>
            <a:r>
              <a:rPr lang="en-US" sz="1400" dirty="0" err="1"/>
              <a:t>छवि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465729" y="3629916"/>
            <a:ext cx="997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इंफ्रारेड</a:t>
            </a:r>
            <a:r>
              <a:rPr lang="en-US" sz="1400" dirty="0"/>
              <a:t> </a:t>
            </a:r>
            <a:r>
              <a:rPr lang="en-US" sz="1400" dirty="0" err="1"/>
              <a:t>छवि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2447925" y="4382988"/>
            <a:ext cx="3929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कमरे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फर्श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टाइल्स</a:t>
            </a:r>
            <a:r>
              <a:rPr lang="en-US" sz="1600" dirty="0"/>
              <a:t> </a:t>
            </a:r>
            <a:r>
              <a:rPr lang="en-US" sz="1600" dirty="0" err="1"/>
              <a:t>लगीं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वे</a:t>
            </a:r>
            <a:r>
              <a:rPr lang="en-US" sz="1600" dirty="0" smtClean="0"/>
              <a:t> </a:t>
            </a:r>
            <a:r>
              <a:rPr lang="en-US" sz="1600" dirty="0" err="1"/>
              <a:t>ठंडी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फर्श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"</a:t>
            </a:r>
            <a:r>
              <a:rPr lang="en-US" sz="1600" dirty="0" err="1"/>
              <a:t>शून्य-तापमान</a:t>
            </a:r>
            <a:r>
              <a:rPr lang="en-US" sz="1600" dirty="0"/>
              <a:t>" </a:t>
            </a:r>
            <a:r>
              <a:rPr lang="en-US" sz="1600" dirty="0" err="1"/>
              <a:t>मानूँ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कछुए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काली</a:t>
            </a:r>
            <a:r>
              <a:rPr lang="en-US" sz="1600" dirty="0"/>
              <a:t> </a:t>
            </a:r>
            <a:r>
              <a:rPr lang="en-US" sz="1600" dirty="0" err="1"/>
              <a:t>पृष्ठभूमि</a:t>
            </a:r>
            <a:r>
              <a:rPr lang="en-US" sz="1600" dirty="0"/>
              <a:t> </a:t>
            </a:r>
            <a:r>
              <a:rPr lang="en-US" sz="1600" dirty="0" err="1"/>
              <a:t>जैसा</a:t>
            </a:r>
            <a:r>
              <a:rPr lang="en-US" sz="1600" dirty="0"/>
              <a:t> </a:t>
            </a:r>
            <a:r>
              <a:rPr lang="en-US" sz="1600" dirty="0" err="1"/>
              <a:t>दिखेगा</a:t>
            </a:r>
            <a:r>
              <a:rPr lang="en-US" sz="16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76725" y="5772209"/>
            <a:ext cx="2426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दीवारों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"</a:t>
            </a:r>
            <a:r>
              <a:rPr lang="en-US" sz="1600" dirty="0" err="1"/>
              <a:t>वॉलपेपर</a:t>
            </a:r>
            <a:r>
              <a:rPr lang="en-US" sz="1600" dirty="0"/>
              <a:t>"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थोड़ा</a:t>
            </a:r>
            <a:r>
              <a:rPr lang="en-US" sz="1600" dirty="0" smtClean="0"/>
              <a:t> </a:t>
            </a:r>
            <a:r>
              <a:rPr lang="en-US" sz="1600" dirty="0" err="1"/>
              <a:t>गर्म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 </a:t>
            </a:r>
            <a:r>
              <a:rPr lang="en-US" sz="1600" dirty="0" err="1"/>
              <a:t>इसलिए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"</a:t>
            </a:r>
            <a:r>
              <a:rPr lang="en-US" sz="1600" dirty="0" err="1"/>
              <a:t>सिलेटी</a:t>
            </a:r>
            <a:r>
              <a:rPr lang="en-US" sz="1600" dirty="0"/>
              <a:t>" </a:t>
            </a:r>
            <a:r>
              <a:rPr lang="en-US" sz="1600" dirty="0" err="1"/>
              <a:t>दिखेगा</a:t>
            </a:r>
            <a:r>
              <a:rPr lang="en-US" sz="1600" dirty="0"/>
              <a:t>. </a:t>
            </a:r>
          </a:p>
        </p:txBody>
      </p:sp>
      <p:sp>
        <p:nvSpPr>
          <p:cNvPr id="13" name="Rectangle 12"/>
          <p:cNvSpPr/>
          <p:nvPr/>
        </p:nvSpPr>
        <p:spPr>
          <a:xfrm rot="20335499">
            <a:off x="339271" y="6998233"/>
            <a:ext cx="5533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दीवार</a:t>
            </a:r>
            <a:r>
              <a:rPr lang="en-US" sz="1200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9030" y="6842239"/>
            <a:ext cx="840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दिखने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वाला</a:t>
            </a:r>
            <a:r>
              <a:rPr lang="en-US" sz="1400" dirty="0" smtClean="0"/>
              <a:t> </a:t>
            </a:r>
            <a:r>
              <a:rPr lang="en-US" sz="1400" dirty="0" err="1"/>
              <a:t>क्षेत्र</a:t>
            </a:r>
            <a:r>
              <a:rPr lang="en-US" sz="1400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57726" y="7746206"/>
            <a:ext cx="1904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400" dirty="0" smtClean="0"/>
              <a:t>व्याख्या</a:t>
            </a:r>
            <a:r>
              <a:rPr lang="en-US" sz="1400" dirty="0" smtClean="0"/>
              <a:t> </a:t>
            </a:r>
            <a:r>
              <a:rPr lang="hi-IN" sz="1400" dirty="0" smtClean="0"/>
              <a:t>की</a:t>
            </a:r>
            <a:r>
              <a:rPr lang="en-US" sz="1400" dirty="0" smtClean="0"/>
              <a:t> </a:t>
            </a:r>
            <a:r>
              <a:rPr lang="hi-IN" sz="1400" dirty="0" smtClean="0"/>
              <a:t>सरलता</a:t>
            </a:r>
            <a:r>
              <a:rPr lang="en-US" sz="1400" dirty="0" smtClean="0"/>
              <a:t> </a:t>
            </a:r>
            <a:r>
              <a:rPr lang="hi-IN" sz="1400" dirty="0" smtClean="0"/>
              <a:t>के लिए</a:t>
            </a:r>
            <a:r>
              <a:rPr lang="en-US" sz="1400" dirty="0" smtClean="0"/>
              <a:t> </a:t>
            </a:r>
            <a:r>
              <a:rPr lang="hi-IN" sz="1400" dirty="0" smtClean="0"/>
              <a:t>बुलबुले</a:t>
            </a:r>
            <a:r>
              <a:rPr lang="en-US" sz="1400" dirty="0" smtClean="0"/>
              <a:t> </a:t>
            </a:r>
            <a:r>
              <a:rPr lang="hi-IN" sz="1400" dirty="0" smtClean="0"/>
              <a:t>के</a:t>
            </a:r>
            <a:r>
              <a:rPr lang="en-US" sz="1400" dirty="0" smtClean="0"/>
              <a:t> </a:t>
            </a:r>
            <a:r>
              <a:rPr lang="hi-IN" sz="1400" dirty="0" smtClean="0"/>
              <a:t>अंदर</a:t>
            </a:r>
            <a:r>
              <a:rPr lang="en-US" sz="1400" dirty="0" smtClean="0"/>
              <a:t> </a:t>
            </a:r>
            <a:r>
              <a:rPr lang="hi-IN" sz="1400" dirty="0" smtClean="0"/>
              <a:t>की इमेज</a:t>
            </a:r>
            <a:r>
              <a:rPr lang="en-US" sz="1400" dirty="0" smtClean="0"/>
              <a:t> </a:t>
            </a:r>
            <a:r>
              <a:rPr lang="hi-IN" sz="1400" dirty="0" smtClean="0"/>
              <a:t>को</a:t>
            </a:r>
            <a:r>
              <a:rPr lang="en-US" sz="1400" dirty="0" smtClean="0"/>
              <a:t> </a:t>
            </a:r>
            <a:r>
              <a:rPr lang="hi-IN" sz="1400" dirty="0" smtClean="0"/>
              <a:t>सीधा</a:t>
            </a:r>
            <a:r>
              <a:rPr lang="en-US" sz="1400" dirty="0" smtClean="0"/>
              <a:t> </a:t>
            </a:r>
            <a:r>
              <a:rPr lang="hi-IN" sz="1400" dirty="0" smtClean="0"/>
              <a:t>किया गया</a:t>
            </a:r>
            <a:r>
              <a:rPr lang="en-US" sz="1400" dirty="0" smtClean="0"/>
              <a:t> </a:t>
            </a:r>
            <a:r>
              <a:rPr lang="hi-IN" sz="1400" dirty="0" smtClean="0"/>
              <a:t>है</a:t>
            </a:r>
            <a:r>
              <a:rPr lang="hi-IN" sz="1400" dirty="0"/>
              <a:t>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77050" cy="92440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HP\Desktop\RUN ROBOT RUN\vr1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-1"/>
            <a:ext cx="6867525" cy="924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86326" y="7609938"/>
            <a:ext cx="9143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err="1" smtClean="0"/>
              <a:t>ऐसा</a:t>
            </a:r>
            <a:r>
              <a:rPr lang="en-US" sz="1100" dirty="0" smtClean="0"/>
              <a:t> </a:t>
            </a:r>
            <a:r>
              <a:rPr lang="en-US" sz="1100" dirty="0" err="1"/>
              <a:t>होगा</a:t>
            </a:r>
            <a:r>
              <a:rPr lang="en-US" sz="1100" dirty="0"/>
              <a:t> </a:t>
            </a:r>
            <a:r>
              <a:rPr lang="en-US" sz="1100" dirty="0" err="1"/>
              <a:t>तो</a:t>
            </a:r>
            <a:r>
              <a:rPr lang="en-US" sz="1100" dirty="0"/>
              <a:t> </a:t>
            </a:r>
            <a:r>
              <a:rPr lang="en-US" sz="1100" dirty="0" err="1"/>
              <a:t>मैं</a:t>
            </a:r>
            <a:r>
              <a:rPr lang="en-US" sz="1100" dirty="0"/>
              <a:t> </a:t>
            </a:r>
            <a:r>
              <a:rPr lang="en-US" sz="1100" dirty="0" err="1"/>
              <a:t>मुड़ूँगा</a:t>
            </a:r>
            <a:r>
              <a:rPr lang="en-US" sz="11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6725" y="92452"/>
            <a:ext cx="34385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कछुए</a:t>
            </a:r>
            <a:r>
              <a:rPr lang="en-US" sz="1600" dirty="0"/>
              <a:t> </a:t>
            </a:r>
            <a:r>
              <a:rPr lang="hi-IN" sz="1600" dirty="0"/>
              <a:t>को</a:t>
            </a:r>
            <a:r>
              <a:rPr lang="en-US" sz="1600" dirty="0" smtClean="0"/>
              <a:t> </a:t>
            </a:r>
            <a:r>
              <a:rPr lang="en-US" sz="1600" dirty="0" err="1"/>
              <a:t>दिखने</a:t>
            </a:r>
            <a:r>
              <a:rPr lang="en-US" sz="1600" dirty="0"/>
              <a:t> </a:t>
            </a:r>
            <a:r>
              <a:rPr lang="en-US" sz="1600" dirty="0" err="1"/>
              <a:t>वाला</a:t>
            </a:r>
            <a:r>
              <a:rPr lang="en-US" sz="1600" dirty="0"/>
              <a:t> </a:t>
            </a:r>
            <a:r>
              <a:rPr lang="en-US" sz="1600" dirty="0" err="1"/>
              <a:t>क्षेत्र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शंकु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 rot="20568574">
            <a:off x="1778119" y="1054507"/>
            <a:ext cx="10967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ऑप्टिकल</a:t>
            </a:r>
            <a:r>
              <a:rPr lang="en-US" sz="1200" dirty="0"/>
              <a:t> </a:t>
            </a:r>
            <a:r>
              <a:rPr lang="en-US" sz="1200" dirty="0" err="1"/>
              <a:t>अक्ष</a:t>
            </a:r>
            <a:r>
              <a:rPr lang="en-US" sz="12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66725" y="2179141"/>
            <a:ext cx="1352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दिखने</a:t>
            </a:r>
            <a:r>
              <a:rPr lang="en-US" sz="1200" dirty="0"/>
              <a:t> </a:t>
            </a:r>
            <a:r>
              <a:rPr lang="en-US" sz="1200" dirty="0" err="1"/>
              <a:t>वाले</a:t>
            </a:r>
            <a:r>
              <a:rPr lang="en-US" sz="1200" dirty="0"/>
              <a:t> </a:t>
            </a:r>
            <a:r>
              <a:rPr lang="en-US" sz="1200" dirty="0" err="1"/>
              <a:t>शंकु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का</a:t>
            </a:r>
            <a:r>
              <a:rPr lang="en-US" sz="1200" dirty="0" smtClean="0"/>
              <a:t> </a:t>
            </a:r>
            <a:r>
              <a:rPr lang="en-US" sz="1200" dirty="0" err="1"/>
              <a:t>किनारा</a:t>
            </a:r>
            <a:r>
              <a:rPr lang="en-US" sz="12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7325" y="2945606"/>
            <a:ext cx="81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ऑप्टिकल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अक्ष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2270268" y="2409146"/>
            <a:ext cx="445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बाएं</a:t>
            </a:r>
            <a:r>
              <a:rPr lang="en-US" sz="12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094252" y="2397740"/>
            <a:ext cx="4411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दाएं</a:t>
            </a:r>
            <a:r>
              <a:rPr lang="en-US" sz="12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86125" y="1726406"/>
            <a:ext cx="8563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ऊंचा</a:t>
            </a:r>
            <a:r>
              <a:rPr lang="en-US" sz="1200" dirty="0"/>
              <a:t> </a:t>
            </a:r>
            <a:r>
              <a:rPr lang="en-US" sz="1200" dirty="0" err="1"/>
              <a:t>या</a:t>
            </a:r>
            <a:r>
              <a:rPr lang="en-US" sz="1200" dirty="0"/>
              <a:t> </a:t>
            </a:r>
            <a:r>
              <a:rPr lang="en-US" sz="1200" dirty="0" err="1"/>
              <a:t>दूर</a:t>
            </a:r>
            <a:r>
              <a:rPr lang="en-US" sz="1200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86125" y="3250406"/>
            <a:ext cx="9332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नीचे</a:t>
            </a:r>
            <a:r>
              <a:rPr lang="en-US" sz="1200" dirty="0"/>
              <a:t> </a:t>
            </a:r>
            <a:r>
              <a:rPr lang="en-US" sz="1200" dirty="0" err="1"/>
              <a:t>या</a:t>
            </a:r>
            <a:r>
              <a:rPr lang="en-US" sz="1200" dirty="0"/>
              <a:t> </a:t>
            </a:r>
            <a:r>
              <a:rPr lang="en-US" sz="1200" dirty="0" err="1"/>
              <a:t>पास</a:t>
            </a:r>
            <a:r>
              <a:rPr lang="en-US" sz="1200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44802" y="2003405"/>
            <a:ext cx="5036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वस्तु</a:t>
            </a:r>
            <a:r>
              <a:rPr lang="en-US" sz="1200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62526" y="337184"/>
            <a:ext cx="1676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असल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कछुए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वस्तु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दिशा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ऑप्टिकल</a:t>
            </a:r>
            <a:r>
              <a:rPr lang="en-US" sz="1200" dirty="0"/>
              <a:t> </a:t>
            </a:r>
            <a:r>
              <a:rPr lang="en-US" sz="1200" dirty="0" err="1"/>
              <a:t>अक्ष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बीच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कोण</a:t>
            </a:r>
            <a:r>
              <a:rPr lang="en-US" sz="1200" dirty="0"/>
              <a:t> </a:t>
            </a:r>
            <a:r>
              <a:rPr lang="en-US" sz="1200" dirty="0" err="1"/>
              <a:t>पता</a:t>
            </a:r>
            <a:r>
              <a:rPr lang="en-US" sz="1200" dirty="0"/>
              <a:t> </a:t>
            </a:r>
            <a:r>
              <a:rPr lang="en-US" sz="1200" dirty="0" err="1"/>
              <a:t>लगाना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76725" y="2968942"/>
            <a:ext cx="25316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प्रत्येक</a:t>
            </a:r>
            <a:r>
              <a:rPr lang="en-US" sz="1400" dirty="0"/>
              <a:t> </a:t>
            </a:r>
            <a:r>
              <a:rPr lang="en-US" sz="1400" dirty="0" err="1"/>
              <a:t>इंफ्रारेड-सेल</a:t>
            </a:r>
            <a:r>
              <a:rPr lang="en-US" sz="1400" dirty="0"/>
              <a:t> </a:t>
            </a:r>
            <a:r>
              <a:rPr lang="en-US" sz="1400" dirty="0" err="1"/>
              <a:t>एक-डिग्री</a:t>
            </a:r>
            <a:r>
              <a:rPr lang="en-US" sz="1400" dirty="0"/>
              <a:t> </a:t>
            </a:r>
            <a:r>
              <a:rPr lang="en-US" sz="1400" dirty="0" err="1" smtClean="0"/>
              <a:t>का</a:t>
            </a:r>
            <a:r>
              <a:rPr lang="en-US" sz="1400" dirty="0" smtClean="0"/>
              <a:t> </a:t>
            </a:r>
            <a:r>
              <a:rPr lang="en-US" sz="1400" dirty="0" err="1"/>
              <a:t>चौकोन</a:t>
            </a:r>
            <a:r>
              <a:rPr lang="en-US" sz="1400" dirty="0"/>
              <a:t> </a:t>
            </a:r>
            <a:r>
              <a:rPr lang="en-US" sz="1400" dirty="0" err="1"/>
              <a:t>दर्शाता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 smtClean="0"/>
              <a:t>ऑप्टिकल-सिस्टम</a:t>
            </a:r>
            <a:r>
              <a:rPr lang="en-US" sz="1400" dirty="0" smtClean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सुलझाने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क्षमता</a:t>
            </a:r>
            <a:r>
              <a:rPr lang="en-US" sz="1400" dirty="0"/>
              <a:t> </a:t>
            </a:r>
            <a:r>
              <a:rPr lang="en-US" sz="1400" dirty="0" err="1" smtClean="0"/>
              <a:t>है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914525" y="4569282"/>
            <a:ext cx="480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मैंने</a:t>
            </a:r>
            <a:r>
              <a:rPr lang="en-US" sz="1500" dirty="0"/>
              <a:t> </a:t>
            </a:r>
            <a:r>
              <a:rPr lang="en-US" sz="1500" dirty="0" err="1"/>
              <a:t>पुराने</a:t>
            </a:r>
            <a:r>
              <a:rPr lang="en-US" sz="1500" dirty="0"/>
              <a:t> </a:t>
            </a:r>
            <a:r>
              <a:rPr lang="en-US" sz="1500" dirty="0" err="1"/>
              <a:t>प्रोग्राम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फेंक</a:t>
            </a:r>
            <a:r>
              <a:rPr lang="en-US" sz="1500" dirty="0"/>
              <a:t> </a:t>
            </a:r>
            <a:r>
              <a:rPr lang="en-US" sz="1500" dirty="0" err="1"/>
              <a:t>दिया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मैंने</a:t>
            </a:r>
            <a:r>
              <a:rPr lang="en-US" sz="1500" dirty="0"/>
              <a:t> </a:t>
            </a:r>
            <a:r>
              <a:rPr lang="en-US" sz="1500" dirty="0" err="1"/>
              <a:t>कछुए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सरल</a:t>
            </a:r>
            <a:r>
              <a:rPr lang="en-US" sz="1500" dirty="0"/>
              <a:t> </a:t>
            </a:r>
            <a:r>
              <a:rPr lang="en-US" sz="1500" dirty="0" err="1"/>
              <a:t>अनैच्छिक</a:t>
            </a:r>
            <a:r>
              <a:rPr lang="en-US" sz="1500" dirty="0"/>
              <a:t> (</a:t>
            </a:r>
            <a:r>
              <a:rPr lang="en-US" sz="1500" dirty="0" err="1"/>
              <a:t>रिफ्लेक्स</a:t>
            </a:r>
            <a:r>
              <a:rPr lang="en-US" sz="1500" dirty="0"/>
              <a:t>) </a:t>
            </a:r>
            <a:r>
              <a:rPr lang="en-US" sz="1500" dirty="0" err="1"/>
              <a:t>दी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जिससे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टकराने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बचेगा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"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फोटोसेल</a:t>
            </a:r>
            <a:r>
              <a:rPr lang="en-US" sz="1500" dirty="0"/>
              <a:t>, </a:t>
            </a:r>
            <a:r>
              <a:rPr lang="en-US" sz="1500" dirty="0" err="1"/>
              <a:t>थर्मल-रेडिएशन</a:t>
            </a:r>
            <a:r>
              <a:rPr lang="en-US" sz="1500" dirty="0"/>
              <a:t> </a:t>
            </a:r>
            <a:r>
              <a:rPr lang="en-US" sz="1500" dirty="0" err="1"/>
              <a:t>महसूस</a:t>
            </a:r>
            <a:r>
              <a:rPr lang="en-US" sz="1500" dirty="0"/>
              <a:t> </a:t>
            </a:r>
            <a:r>
              <a:rPr lang="en-US" sz="1500" dirty="0" err="1"/>
              <a:t>करेगा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स्तर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उसका</a:t>
            </a:r>
            <a:r>
              <a:rPr lang="en-US" sz="1500" dirty="0"/>
              <a:t> </a:t>
            </a:r>
            <a:r>
              <a:rPr lang="en-US" sz="1500" dirty="0" err="1"/>
              <a:t>स्रोत</a:t>
            </a:r>
            <a:r>
              <a:rPr lang="en-US" sz="1500" dirty="0"/>
              <a:t> </a:t>
            </a:r>
            <a:r>
              <a:rPr lang="en-US" sz="1500" dirty="0" err="1"/>
              <a:t>क्षितिज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नीचे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(</a:t>
            </a:r>
            <a:r>
              <a:rPr lang="en-US" sz="1500" dirty="0" err="1"/>
              <a:t>यानि</a:t>
            </a:r>
            <a:r>
              <a:rPr lang="en-US" sz="1500" dirty="0"/>
              <a:t>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वस्तु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ऊंचाई</a:t>
            </a:r>
            <a:r>
              <a:rPr lang="en-US" sz="1500" dirty="0"/>
              <a:t> ф, </a:t>
            </a:r>
            <a:r>
              <a:rPr lang="en-US" sz="1500" dirty="0" err="1"/>
              <a:t>фmin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)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कछुआ</a:t>
            </a:r>
            <a:r>
              <a:rPr lang="en-US" sz="1500" dirty="0"/>
              <a:t> </a:t>
            </a:r>
            <a:r>
              <a:rPr lang="en-US" sz="1500" dirty="0" err="1"/>
              <a:t>दाएं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एक-चौथाई</a:t>
            </a:r>
            <a:r>
              <a:rPr lang="en-US" sz="1500" dirty="0"/>
              <a:t> </a:t>
            </a:r>
            <a:r>
              <a:rPr lang="en-US" sz="1500" dirty="0" err="1"/>
              <a:t>चक्कर</a:t>
            </a:r>
            <a:r>
              <a:rPr lang="en-US" sz="1500" dirty="0"/>
              <a:t> </a:t>
            </a:r>
            <a:r>
              <a:rPr lang="en-US" sz="1500" dirty="0" err="1"/>
              <a:t>घूमेगा</a:t>
            </a:r>
            <a:r>
              <a:rPr lang="en-US" sz="1500" dirty="0"/>
              <a:t>."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76725" y="6381809"/>
            <a:ext cx="220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 </a:t>
            </a:r>
            <a:r>
              <a:rPr lang="en-US" sz="1600" dirty="0" err="1"/>
              <a:t>ऊष्मा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विकिरण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स्तर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ज़्यादा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कोण</a:t>
            </a:r>
            <a:r>
              <a:rPr lang="en-US" sz="1600" dirty="0"/>
              <a:t> ф, </a:t>
            </a:r>
            <a:r>
              <a:rPr lang="en-US" sz="1600" dirty="0" err="1"/>
              <a:t>фmin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कम</a:t>
            </a:r>
            <a:r>
              <a:rPr lang="en-US" sz="1600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726" y="7557075"/>
            <a:ext cx="1447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उसका</a:t>
            </a:r>
            <a:r>
              <a:rPr lang="en-US" sz="1200" dirty="0"/>
              <a:t> </a:t>
            </a:r>
            <a:r>
              <a:rPr lang="en-US" sz="1200" dirty="0" err="1"/>
              <a:t>मतलब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सिग्नल</a:t>
            </a:r>
            <a:r>
              <a:rPr lang="en-US" sz="1200" dirty="0" smtClean="0"/>
              <a:t> </a:t>
            </a:r>
            <a:r>
              <a:rPr lang="en-US" sz="1200" dirty="0" err="1"/>
              <a:t>छायांकित</a:t>
            </a:r>
            <a:r>
              <a:rPr lang="en-US" sz="1200" dirty="0"/>
              <a:t> </a:t>
            </a:r>
            <a:r>
              <a:rPr lang="en-US" sz="1200" dirty="0" err="1"/>
              <a:t>क्षेत्र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hi-IN" sz="1200" dirty="0" smtClean="0"/>
              <a:t>होगा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3590925" y="3707606"/>
            <a:ext cx="3124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जो</a:t>
            </a:r>
            <a:r>
              <a:rPr lang="en-US" sz="1400" dirty="0" smtClean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इमेज</a:t>
            </a:r>
            <a:r>
              <a:rPr lang="en-US" sz="1400" dirty="0"/>
              <a:t> (</a:t>
            </a:r>
            <a:r>
              <a:rPr lang="en-US" sz="1400" dirty="0" err="1"/>
              <a:t>छवि</a:t>
            </a:r>
            <a:r>
              <a:rPr lang="en-US" sz="1400" dirty="0"/>
              <a:t>) </a:t>
            </a:r>
            <a:r>
              <a:rPr lang="en-US" sz="1400" dirty="0" err="1"/>
              <a:t>बनेगी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डिजिटाइज्ड</a:t>
            </a:r>
            <a:r>
              <a:rPr lang="en-US" sz="1400" dirty="0"/>
              <a:t> </a:t>
            </a:r>
            <a:r>
              <a:rPr lang="en-US" sz="1400" dirty="0" err="1"/>
              <a:t>होगी</a:t>
            </a:r>
            <a:r>
              <a:rPr lang="en-US" sz="1400" dirty="0"/>
              <a:t> </a:t>
            </a:r>
            <a:r>
              <a:rPr lang="en-US" sz="1400" dirty="0" err="1"/>
              <a:t>यानि</a:t>
            </a:r>
            <a:r>
              <a:rPr lang="en-US" sz="1400" dirty="0"/>
              <a:t> </a:t>
            </a:r>
            <a:r>
              <a:rPr lang="hi-IN" sz="1400" dirty="0"/>
              <a:t>उससे</a:t>
            </a:r>
            <a:r>
              <a:rPr lang="en-US" sz="1400" dirty="0" smtClean="0"/>
              <a:t> </a:t>
            </a:r>
            <a:r>
              <a:rPr lang="en-US" sz="1400" dirty="0" err="1"/>
              <a:t>छोटे</a:t>
            </a:r>
            <a:r>
              <a:rPr lang="en-US" sz="1400" dirty="0"/>
              <a:t> </a:t>
            </a:r>
            <a:r>
              <a:rPr lang="en-US" sz="1400" dirty="0" err="1"/>
              <a:t>चौकोनों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जाल</a:t>
            </a:r>
            <a:r>
              <a:rPr lang="en-US" sz="1400" dirty="0"/>
              <a:t> </a:t>
            </a:r>
            <a:r>
              <a:rPr lang="en-US" sz="1400" dirty="0" err="1"/>
              <a:t>बनेगा</a:t>
            </a:r>
            <a:r>
              <a:rPr lang="en-US" sz="1400" dirty="0"/>
              <a:t>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काले</a:t>
            </a:r>
            <a:r>
              <a:rPr lang="en-US" sz="1400" dirty="0"/>
              <a:t>, </a:t>
            </a:r>
            <a:r>
              <a:rPr lang="en-US" sz="1400" dirty="0" err="1"/>
              <a:t>सफ़ेद</a:t>
            </a:r>
            <a:r>
              <a:rPr lang="en-US" sz="1400" dirty="0"/>
              <a:t> </a:t>
            </a:r>
            <a:r>
              <a:rPr lang="en-US" sz="1400" dirty="0" err="1"/>
              <a:t>या</a:t>
            </a:r>
            <a:r>
              <a:rPr lang="en-US" sz="1400" dirty="0"/>
              <a:t> </a:t>
            </a:r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सिलेटी</a:t>
            </a:r>
            <a:r>
              <a:rPr lang="en-US" sz="1400" dirty="0"/>
              <a:t> </a:t>
            </a:r>
            <a:r>
              <a:rPr lang="en-US" sz="1400" dirty="0" err="1"/>
              <a:t>होंगे</a:t>
            </a:r>
            <a:r>
              <a:rPr lang="en-US" sz="1400" dirty="0"/>
              <a:t>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62325" y="6066829"/>
            <a:ext cx="296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ф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75831" y="8163937"/>
            <a:ext cx="5196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фmin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3378295" y="6707207"/>
            <a:ext cx="5196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фmin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76551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5362" name="Picture 2" descr="C:\Users\HP\Desktop\RUN ROBOT RUN\vr1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496"/>
            <a:ext cx="6877050" cy="926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27252" y="8144083"/>
            <a:ext cx="17192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अरे</a:t>
            </a:r>
            <a:r>
              <a:rPr lang="en-US" sz="1600" dirty="0"/>
              <a:t>!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कैसे</a:t>
            </a:r>
            <a:r>
              <a:rPr lang="en-US" sz="1600" dirty="0"/>
              <a:t> </a:t>
            </a:r>
            <a:r>
              <a:rPr lang="en-US" sz="1600" dirty="0" err="1"/>
              <a:t>हुआ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0" y="202406"/>
            <a:ext cx="2667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कछुआ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 smtClean="0"/>
              <a:t>इनपुट</a:t>
            </a:r>
            <a:r>
              <a:rPr lang="en-US" sz="1600" dirty="0" smtClean="0"/>
              <a:t>-</a:t>
            </a:r>
            <a:br>
              <a:rPr lang="en-US" sz="1600" dirty="0" smtClean="0"/>
            </a:br>
            <a:r>
              <a:rPr lang="en-US" sz="1600" dirty="0" err="1" smtClean="0"/>
              <a:t>आउटपुट</a:t>
            </a:r>
            <a:r>
              <a:rPr lang="en-US" sz="1600" dirty="0" smtClean="0"/>
              <a:t> </a:t>
            </a:r>
            <a:r>
              <a:rPr lang="en-US" sz="1600" dirty="0" err="1"/>
              <a:t>सिस्टम</a:t>
            </a:r>
            <a:r>
              <a:rPr lang="en-US" sz="1600" dirty="0"/>
              <a:t> </a:t>
            </a:r>
            <a:r>
              <a:rPr lang="en-US" sz="1600" dirty="0" err="1"/>
              <a:t>बन</a:t>
            </a:r>
            <a:r>
              <a:rPr lang="en-US" sz="1600" dirty="0"/>
              <a:t> </a:t>
            </a:r>
            <a:r>
              <a:rPr lang="en-US" sz="1600" dirty="0" err="1"/>
              <a:t>गया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966429" y="964406"/>
            <a:ext cx="14814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ब्लैक-बॉक्स</a:t>
            </a:r>
            <a:r>
              <a:rPr lang="en-US" sz="16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970667" y="1463308"/>
            <a:ext cx="1434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उस</a:t>
            </a:r>
            <a:r>
              <a:rPr lang="en-US" sz="1600" dirty="0"/>
              <a:t> </a:t>
            </a:r>
            <a:r>
              <a:rPr lang="en-US" sz="1600" dirty="0" err="1"/>
              <a:t>ब्लैक-बॉक्स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अंदर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286125" y="205115"/>
            <a:ext cx="654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इनपुट</a:t>
            </a:r>
            <a:r>
              <a:rPr lang="en-US" sz="14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91125" y="199429"/>
            <a:ext cx="8274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आउटपुट</a:t>
            </a:r>
            <a:r>
              <a:rPr lang="en-US" sz="14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05833" y="40367"/>
            <a:ext cx="8739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ब्लैक-बॉक्स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3196357" y="633292"/>
            <a:ext cx="833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उत्तेजना</a:t>
            </a:r>
            <a:r>
              <a:rPr lang="en-US" sz="1400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91125" y="633291"/>
            <a:ext cx="832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प्रतिक्रिया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3133725" y="1071146"/>
            <a:ext cx="34385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प्रोग्राम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इनपुट-डाटा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विश्लेषण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मौका</a:t>
            </a:r>
            <a:r>
              <a:rPr lang="en-US" sz="1600" dirty="0"/>
              <a:t> </a:t>
            </a:r>
            <a:r>
              <a:rPr lang="en-US" sz="1600" dirty="0" err="1"/>
              <a:t>देता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जानकारी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आँख</a:t>
            </a:r>
            <a:r>
              <a:rPr lang="en-US" sz="1600" dirty="0" smtClean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पर्दा</a:t>
            </a:r>
            <a:r>
              <a:rPr lang="en-US" sz="1600" dirty="0"/>
              <a:t> </a:t>
            </a:r>
            <a:r>
              <a:rPr lang="en-US" sz="1600" dirty="0" err="1"/>
              <a:t>उपलब्ध</a:t>
            </a:r>
            <a:r>
              <a:rPr lang="en-US" sz="1600" dirty="0"/>
              <a:t> </a:t>
            </a:r>
            <a:r>
              <a:rPr lang="en-US" sz="1600" dirty="0" err="1"/>
              <a:t>कराता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)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निर्णय</a:t>
            </a:r>
            <a:r>
              <a:rPr lang="en-US" sz="1600" dirty="0"/>
              <a:t> </a:t>
            </a:r>
            <a:r>
              <a:rPr lang="en-US" sz="1600" dirty="0" err="1"/>
              <a:t>लेता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प्रतिक्रिया</a:t>
            </a:r>
            <a:r>
              <a:rPr lang="en-US" sz="1600" dirty="0"/>
              <a:t> </a:t>
            </a:r>
            <a:r>
              <a:rPr lang="en-US" sz="1600" dirty="0" err="1"/>
              <a:t>करे</a:t>
            </a:r>
            <a:r>
              <a:rPr lang="en-US" sz="1600" dirty="0"/>
              <a:t>: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बिल्कुल</a:t>
            </a:r>
            <a:r>
              <a:rPr lang="en-US" sz="1600" dirty="0"/>
              <a:t> </a:t>
            </a:r>
            <a:r>
              <a:rPr lang="en-US" sz="1600" dirty="0" err="1"/>
              <a:t>सीधा</a:t>
            </a:r>
            <a:r>
              <a:rPr lang="en-US" sz="1600" dirty="0"/>
              <a:t> </a:t>
            </a:r>
            <a:r>
              <a:rPr lang="en-US" sz="1600" dirty="0" err="1"/>
              <a:t>जाए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या</a:t>
            </a:r>
            <a:r>
              <a:rPr lang="en-US" sz="1600" dirty="0" smtClean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आधा-चक्कर</a:t>
            </a:r>
            <a:r>
              <a:rPr lang="en-US" sz="1600" dirty="0"/>
              <a:t> </a:t>
            </a:r>
            <a:r>
              <a:rPr lang="en-US" sz="1600" dirty="0" err="1"/>
              <a:t>दाएं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घूमे</a:t>
            </a:r>
            <a:r>
              <a:rPr lang="en-US" sz="1600" dirty="0"/>
              <a:t>. </a:t>
            </a:r>
          </a:p>
        </p:txBody>
      </p:sp>
      <p:sp>
        <p:nvSpPr>
          <p:cNvPr id="13" name="Rectangle 12"/>
          <p:cNvSpPr/>
          <p:nvPr/>
        </p:nvSpPr>
        <p:spPr>
          <a:xfrm rot="20302032">
            <a:off x="307923" y="3704735"/>
            <a:ext cx="654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इनपुट</a:t>
            </a:r>
            <a:r>
              <a:rPr lang="en-US" sz="1400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89803" y="3404955"/>
            <a:ext cx="7216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जानकारी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2465066" y="2953691"/>
            <a:ext cx="8210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err="1"/>
              <a:t>प्रोसेस</a:t>
            </a:r>
            <a:r>
              <a:rPr lang="en-US" sz="1000" dirty="0"/>
              <a:t> </a:t>
            </a:r>
            <a:r>
              <a:rPr lang="en-US" sz="1000" dirty="0" err="1"/>
              <a:t>करना</a:t>
            </a:r>
            <a:r>
              <a:rPr lang="en-US" sz="1000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46065" y="3098006"/>
            <a:ext cx="1387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आउटपुट</a:t>
            </a:r>
            <a:r>
              <a:rPr lang="en-US" sz="1200" dirty="0"/>
              <a:t> </a:t>
            </a:r>
            <a:r>
              <a:rPr lang="en-US" sz="1200" dirty="0" smtClean="0"/>
              <a:t>– </a:t>
            </a:r>
            <a:br>
              <a:rPr lang="en-US" sz="1200" dirty="0" smtClean="0"/>
            </a:br>
            <a:r>
              <a:rPr lang="en-US" sz="1200" dirty="0" err="1" smtClean="0"/>
              <a:t>पहियों</a:t>
            </a:r>
            <a:r>
              <a:rPr lang="en-US" sz="1200" dirty="0" smtClean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नियंत्रण</a:t>
            </a:r>
            <a:r>
              <a:rPr lang="en-US" sz="1200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04286" y="4164806"/>
            <a:ext cx="5458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लगता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बार</a:t>
            </a:r>
            <a:r>
              <a:rPr lang="en-US" sz="1400" dirty="0"/>
              <a:t> </a:t>
            </a:r>
            <a:r>
              <a:rPr lang="en-US" sz="1400" dirty="0" err="1"/>
              <a:t>प्रसिद्ध</a:t>
            </a:r>
            <a:r>
              <a:rPr lang="en-US" sz="1400" dirty="0"/>
              <a:t> </a:t>
            </a:r>
            <a:r>
              <a:rPr lang="en-US" sz="1400" dirty="0" err="1"/>
              <a:t>आविष्कारक</a:t>
            </a:r>
            <a:r>
              <a:rPr lang="en-US" sz="1400" dirty="0"/>
              <a:t> </a:t>
            </a:r>
            <a:r>
              <a:rPr lang="en-US" sz="1400" dirty="0" err="1"/>
              <a:t>ज़रूर</a:t>
            </a:r>
            <a:r>
              <a:rPr lang="en-US" sz="1400" dirty="0"/>
              <a:t> </a:t>
            </a:r>
            <a:r>
              <a:rPr lang="en-US" sz="1400" dirty="0" err="1"/>
              <a:t>सफाई</a:t>
            </a:r>
            <a:r>
              <a:rPr lang="en-US" sz="1400" dirty="0"/>
              <a:t> </a:t>
            </a:r>
            <a:r>
              <a:rPr lang="en-US" sz="1400" dirty="0" err="1"/>
              <a:t>करेगा</a:t>
            </a:r>
            <a:r>
              <a:rPr lang="en-US" sz="1400" dirty="0"/>
              <a:t>! </a:t>
            </a:r>
            <a:r>
              <a:rPr lang="en-US" sz="1400" dirty="0" err="1"/>
              <a:t>उसका</a:t>
            </a:r>
            <a:r>
              <a:rPr lang="en-US" sz="1400" dirty="0"/>
              <a:t> </a:t>
            </a:r>
            <a:r>
              <a:rPr lang="en-US" sz="1400" dirty="0" err="1"/>
              <a:t>कछुआ</a:t>
            </a:r>
            <a:r>
              <a:rPr lang="en-US" sz="1400" dirty="0"/>
              <a:t> </a:t>
            </a:r>
            <a:r>
              <a:rPr lang="en-US" sz="1400" dirty="0" err="1"/>
              <a:t>दीवारों</a:t>
            </a:r>
            <a:r>
              <a:rPr lang="en-US" sz="1400" dirty="0"/>
              <a:t>, </a:t>
            </a:r>
            <a:r>
              <a:rPr lang="en-US" sz="1400" dirty="0" err="1"/>
              <a:t>फर्नीचर</a:t>
            </a:r>
            <a:r>
              <a:rPr lang="en-US" sz="1400" dirty="0"/>
              <a:t> </a:t>
            </a:r>
            <a:r>
              <a:rPr lang="en-US" sz="1400" dirty="0" err="1"/>
              <a:t>आदि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टकराएगा</a:t>
            </a:r>
            <a:r>
              <a:rPr lang="en-US" sz="1400" dirty="0"/>
              <a:t> </a:t>
            </a:r>
            <a:r>
              <a:rPr lang="en-US" sz="1400" dirty="0" err="1"/>
              <a:t>क्योंकि</a:t>
            </a:r>
            <a:r>
              <a:rPr lang="en-US" sz="1400" dirty="0"/>
              <a:t> </a:t>
            </a:r>
            <a:r>
              <a:rPr lang="en-US" sz="1400" dirty="0" err="1"/>
              <a:t>वे</a:t>
            </a:r>
            <a:r>
              <a:rPr lang="en-US" sz="1400" dirty="0"/>
              <a:t> </a:t>
            </a:r>
            <a:r>
              <a:rPr lang="en-US" sz="1400" dirty="0" err="1" smtClean="0"/>
              <a:t>फर्श</a:t>
            </a:r>
            <a:r>
              <a:rPr lang="en-US" sz="1400" dirty="0"/>
              <a:t> </a:t>
            </a:r>
            <a:r>
              <a:rPr lang="hi-IN" sz="1400" dirty="0" smtClean="0"/>
              <a:t>की</a:t>
            </a:r>
            <a:r>
              <a:rPr lang="en-US" sz="1400" dirty="0" smtClean="0"/>
              <a:t> </a:t>
            </a:r>
            <a:r>
              <a:rPr lang="en-US" sz="1400" dirty="0" err="1" smtClean="0"/>
              <a:t>टाइल्स</a:t>
            </a:r>
            <a:r>
              <a:rPr lang="en-US" sz="1400" dirty="0" smtClean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ज़्यादा</a:t>
            </a:r>
            <a:r>
              <a:rPr lang="en-US" sz="1400" dirty="0"/>
              <a:t> </a:t>
            </a:r>
            <a:r>
              <a:rPr lang="en-US" sz="1400" dirty="0" err="1"/>
              <a:t>गर्म</a:t>
            </a:r>
            <a:r>
              <a:rPr lang="en-US" sz="1400" dirty="0"/>
              <a:t> </a:t>
            </a:r>
            <a:r>
              <a:rPr lang="en-US" sz="1400" dirty="0" err="1"/>
              <a:t>होंगे</a:t>
            </a:r>
            <a:r>
              <a:rPr lang="en-US" sz="1400" dirty="0"/>
              <a:t>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19325" y="4934009"/>
            <a:ext cx="2649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उम्दा</a:t>
            </a:r>
            <a:r>
              <a:rPr lang="en-US" sz="1600" dirty="0"/>
              <a:t>!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हल</a:t>
            </a:r>
            <a:r>
              <a:rPr lang="en-US" sz="1600" dirty="0"/>
              <a:t> </a:t>
            </a:r>
            <a:r>
              <a:rPr lang="en-US" sz="1600" dirty="0" err="1"/>
              <a:t>मिल</a:t>
            </a:r>
            <a:r>
              <a:rPr lang="en-US" sz="1600" dirty="0"/>
              <a:t> </a:t>
            </a:r>
            <a:r>
              <a:rPr lang="en-US" sz="1600" dirty="0" err="1"/>
              <a:t>गया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हल</a:t>
            </a:r>
            <a:r>
              <a:rPr lang="en-US" sz="1600" dirty="0" smtClean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सुन्दर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 smtClean="0"/>
              <a:t>चिंता</a:t>
            </a:r>
            <a:r>
              <a:rPr lang="en-US" sz="1600" dirty="0" smtClean="0"/>
              <a:t> </a:t>
            </a:r>
            <a:r>
              <a:rPr lang="hi-IN" sz="1600" dirty="0" smtClean="0"/>
              <a:t>करना</a:t>
            </a:r>
            <a:r>
              <a:rPr lang="en-US" sz="1600" dirty="0" smtClean="0"/>
              <a:t> </a:t>
            </a:r>
            <a:r>
              <a:rPr lang="en-US" sz="1600" dirty="0" err="1" smtClean="0"/>
              <a:t>बंद</a:t>
            </a:r>
            <a:r>
              <a:rPr lang="en-US" sz="1600" dirty="0" smtClean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62125" y="6493252"/>
            <a:ext cx="10823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आर्चिबाल्ड</a:t>
            </a:r>
            <a:r>
              <a:rPr lang="en-US" sz="1600" dirty="0"/>
              <a:t>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09039" y="7974806"/>
            <a:ext cx="463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हाँ</a:t>
            </a:r>
            <a:r>
              <a:rPr lang="en-US" sz="1600" dirty="0"/>
              <a:t>!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14725" y="6447829"/>
            <a:ext cx="3069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कछुआ</a:t>
            </a:r>
            <a:r>
              <a:rPr lang="en-US" sz="1400" dirty="0"/>
              <a:t>, </a:t>
            </a:r>
            <a:r>
              <a:rPr lang="en-US" sz="1400" dirty="0" err="1"/>
              <a:t>टिरेसिअस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निगल</a:t>
            </a:r>
            <a:r>
              <a:rPr lang="en-US" sz="1400" dirty="0"/>
              <a:t> </a:t>
            </a:r>
            <a:r>
              <a:rPr lang="en-US" sz="1400" dirty="0" err="1"/>
              <a:t>गया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4975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6386" name="Picture 2" descr="C:\Users\HP\Desktop\RUN ROBOT RUN\vr1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" y="-3735"/>
            <a:ext cx="6866310" cy="924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09239" y="7365206"/>
            <a:ext cx="1882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नया</a:t>
            </a:r>
            <a:r>
              <a:rPr lang="en-US" sz="1200" dirty="0" smtClean="0"/>
              <a:t> </a:t>
            </a:r>
            <a:r>
              <a:rPr lang="en-US" sz="1200" dirty="0" err="1"/>
              <a:t>प्रोग्राम</a:t>
            </a:r>
            <a:r>
              <a:rPr lang="en-US" sz="1200" dirty="0"/>
              <a:t> :</a:t>
            </a:r>
          </a:p>
          <a:p>
            <a:pPr algn="ctr"/>
            <a:r>
              <a:rPr lang="en-US" sz="1200" dirty="0" err="1"/>
              <a:t>अगर</a:t>
            </a:r>
            <a:r>
              <a:rPr lang="en-US" sz="1200" dirty="0"/>
              <a:t> </a:t>
            </a:r>
            <a:r>
              <a:rPr lang="en-US" sz="1200" dirty="0" err="1"/>
              <a:t>कोई</a:t>
            </a:r>
            <a:r>
              <a:rPr lang="en-US" sz="1200" dirty="0"/>
              <a:t> </a:t>
            </a:r>
            <a:r>
              <a:rPr lang="en-US" sz="1200" dirty="0" err="1"/>
              <a:t>गर्म</a:t>
            </a:r>
            <a:r>
              <a:rPr lang="en-US" sz="1200" dirty="0"/>
              <a:t> </a:t>
            </a:r>
            <a:r>
              <a:rPr lang="en-US" sz="1200" dirty="0" err="1"/>
              <a:t>वस्तु</a:t>
            </a:r>
            <a:r>
              <a:rPr lang="en-US" sz="1200" dirty="0"/>
              <a:t> </a:t>
            </a:r>
            <a:r>
              <a:rPr lang="en-US" sz="1200" dirty="0" err="1"/>
              <a:t>सेक्टर</a:t>
            </a:r>
            <a:r>
              <a:rPr lang="en-US" sz="1200" dirty="0"/>
              <a:t> A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दिखे</a:t>
            </a:r>
            <a:r>
              <a:rPr lang="en-US" sz="1200" dirty="0"/>
              <a:t> </a:t>
            </a:r>
            <a:r>
              <a:rPr lang="en-US" sz="1200" dirty="0" err="1"/>
              <a:t>तो</a:t>
            </a:r>
            <a:r>
              <a:rPr lang="en-US" sz="1200" dirty="0"/>
              <a:t> </a:t>
            </a:r>
            <a:r>
              <a:rPr lang="en-US" sz="1200" dirty="0" err="1"/>
              <a:t>दाईं</a:t>
            </a:r>
            <a:r>
              <a:rPr lang="en-US" sz="1200" dirty="0"/>
              <a:t> </a:t>
            </a:r>
            <a:r>
              <a:rPr lang="en-US" sz="1200" dirty="0" err="1"/>
              <a:t>ओर</a:t>
            </a:r>
            <a:r>
              <a:rPr lang="en-US" sz="1200" dirty="0"/>
              <a:t> </a:t>
            </a:r>
            <a:r>
              <a:rPr lang="en-US" sz="1200" dirty="0" err="1"/>
              <a:t>चौथाई</a:t>
            </a:r>
            <a:r>
              <a:rPr lang="en-US" sz="1200" dirty="0"/>
              <a:t> </a:t>
            </a:r>
            <a:r>
              <a:rPr lang="en-US" sz="1200" dirty="0" err="1"/>
              <a:t>चक्कर</a:t>
            </a:r>
            <a:r>
              <a:rPr lang="en-US" sz="1200" dirty="0"/>
              <a:t> </a:t>
            </a:r>
            <a:r>
              <a:rPr lang="en-US" sz="1200" dirty="0" err="1"/>
              <a:t>लगाओ</a:t>
            </a:r>
            <a:r>
              <a:rPr lang="en-US" sz="1200" dirty="0"/>
              <a:t>. </a:t>
            </a:r>
            <a:r>
              <a:rPr lang="en-US" sz="1200" dirty="0" err="1"/>
              <a:t>अगर</a:t>
            </a:r>
            <a:r>
              <a:rPr lang="en-US" sz="1200" dirty="0"/>
              <a:t> </a:t>
            </a:r>
            <a:r>
              <a:rPr lang="en-US" sz="1200" dirty="0" err="1"/>
              <a:t>सेक्टर</a:t>
            </a:r>
            <a:r>
              <a:rPr lang="en-US" sz="1200" dirty="0"/>
              <a:t> B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दिखे</a:t>
            </a:r>
            <a:r>
              <a:rPr lang="en-US" sz="1200" dirty="0"/>
              <a:t> </a:t>
            </a:r>
            <a:r>
              <a:rPr lang="en-US" sz="1200" dirty="0" err="1"/>
              <a:t>तो</a:t>
            </a:r>
            <a:r>
              <a:rPr lang="en-US" sz="1200" dirty="0"/>
              <a:t> </a:t>
            </a:r>
            <a:r>
              <a:rPr lang="en-US" sz="1200" dirty="0" err="1"/>
              <a:t>बाईं</a:t>
            </a:r>
            <a:r>
              <a:rPr lang="en-US" sz="1200" dirty="0"/>
              <a:t> </a:t>
            </a:r>
            <a:r>
              <a:rPr lang="en-US" sz="1200" dirty="0" err="1"/>
              <a:t>ओर</a:t>
            </a:r>
            <a:r>
              <a:rPr lang="en-US" sz="1200" dirty="0"/>
              <a:t> </a:t>
            </a:r>
            <a:r>
              <a:rPr lang="en-US" sz="1200" dirty="0" err="1"/>
              <a:t>चौथाई</a:t>
            </a:r>
            <a:r>
              <a:rPr lang="en-US" sz="1200" dirty="0"/>
              <a:t> </a:t>
            </a:r>
            <a:r>
              <a:rPr lang="en-US" sz="1200" dirty="0" err="1"/>
              <a:t>चक्कर</a:t>
            </a:r>
            <a:r>
              <a:rPr lang="en-US" sz="1200" dirty="0"/>
              <a:t> </a:t>
            </a:r>
            <a:r>
              <a:rPr lang="en-US" sz="1200" dirty="0" err="1"/>
              <a:t>लगाओ</a:t>
            </a:r>
            <a:r>
              <a:rPr lang="en-US" sz="12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0525" y="202406"/>
            <a:ext cx="5867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टिरेसिअस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ठंडे</a:t>
            </a:r>
            <a:r>
              <a:rPr lang="en-US" sz="1400" dirty="0"/>
              <a:t> </a:t>
            </a:r>
            <a:r>
              <a:rPr lang="en-US" sz="1400" dirty="0" err="1"/>
              <a:t>खून</a:t>
            </a:r>
            <a:r>
              <a:rPr lang="en-US" sz="1400" dirty="0"/>
              <a:t> </a:t>
            </a:r>
            <a:r>
              <a:rPr lang="en-US" sz="1400" dirty="0" err="1"/>
              <a:t>वाला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प्राणी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err="1"/>
              <a:t>पैर</a:t>
            </a:r>
            <a:r>
              <a:rPr lang="en-US" sz="1400" dirty="0"/>
              <a:t> </a:t>
            </a:r>
            <a:r>
              <a:rPr lang="en-US" sz="1400" dirty="0" err="1"/>
              <a:t>फर्श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साथ</a:t>
            </a:r>
            <a:r>
              <a:rPr lang="en-US" sz="1400" dirty="0"/>
              <a:t> </a:t>
            </a:r>
            <a:r>
              <a:rPr lang="en-US" sz="1400" dirty="0" err="1"/>
              <a:t>अच्छा</a:t>
            </a:r>
            <a:r>
              <a:rPr lang="en-US" sz="1400" dirty="0"/>
              <a:t> "</a:t>
            </a:r>
            <a:r>
              <a:rPr lang="en-US" sz="1400" dirty="0" err="1"/>
              <a:t>ताप</a:t>
            </a:r>
            <a:r>
              <a:rPr lang="en-US" sz="1400" dirty="0"/>
              <a:t>" </a:t>
            </a:r>
            <a:r>
              <a:rPr lang="en-US" sz="1400" dirty="0" err="1"/>
              <a:t>संपर्क</a:t>
            </a:r>
            <a:r>
              <a:rPr lang="en-US" sz="1400" dirty="0"/>
              <a:t> </a:t>
            </a:r>
            <a:r>
              <a:rPr lang="en-US" sz="1400" dirty="0" err="1"/>
              <a:t>बनाते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err="1"/>
              <a:t>संक्षिप्त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कह</a:t>
            </a:r>
            <a:r>
              <a:rPr lang="en-US" sz="1400" dirty="0"/>
              <a:t> </a:t>
            </a:r>
            <a:r>
              <a:rPr lang="en-US" sz="1400" dirty="0" err="1"/>
              <a:t>सकते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कछुए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फर्श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तापमान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एक-समान</a:t>
            </a:r>
            <a:r>
              <a:rPr lang="en-US" sz="1400" dirty="0" smtClean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..... </a:t>
            </a:r>
            <a:r>
              <a:rPr lang="en-US" sz="1400" dirty="0" err="1"/>
              <a:t>इसलिए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कछुए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अदृश्य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9925" y="1037629"/>
            <a:ext cx="12666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सावधानी</a:t>
            </a:r>
            <a:r>
              <a:rPr lang="en-US" sz="1400" dirty="0"/>
              <a:t> </a:t>
            </a:r>
            <a:r>
              <a:rPr lang="en-US" sz="1400" dirty="0" err="1"/>
              <a:t>बरतो</a:t>
            </a:r>
            <a:r>
              <a:rPr lang="en-US" sz="14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4124325" y="1387852"/>
            <a:ext cx="1027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आ...... </a:t>
            </a:r>
            <a:r>
              <a:rPr lang="en-US" sz="1600" dirty="0" err="1"/>
              <a:t>छू</a:t>
            </a:r>
            <a:r>
              <a:rPr lang="en-US" sz="1600" dirty="0"/>
              <a:t>! 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125" y="2360831"/>
            <a:ext cx="304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मैंने</a:t>
            </a:r>
            <a:r>
              <a:rPr lang="en-US" sz="1500" dirty="0"/>
              <a:t> </a:t>
            </a:r>
            <a:r>
              <a:rPr lang="en-US" sz="1500" dirty="0" err="1"/>
              <a:t>उसकी</a:t>
            </a:r>
            <a:r>
              <a:rPr lang="en-US" sz="1500" dirty="0"/>
              <a:t> </a:t>
            </a:r>
            <a:r>
              <a:rPr lang="en-US" sz="1500" dirty="0" err="1"/>
              <a:t>पीठ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मोमबत्ती</a:t>
            </a:r>
            <a:r>
              <a:rPr lang="en-US" sz="1500" dirty="0"/>
              <a:t> </a:t>
            </a:r>
            <a:r>
              <a:rPr lang="en-US" sz="1500" dirty="0" err="1"/>
              <a:t>चिपकाई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-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सुरक्षित</a:t>
            </a:r>
            <a:r>
              <a:rPr lang="en-US" sz="1500" dirty="0"/>
              <a:t> </a:t>
            </a:r>
            <a:r>
              <a:rPr lang="en-US" sz="1500" dirty="0" err="1"/>
              <a:t>रहेगा</a:t>
            </a:r>
            <a:r>
              <a:rPr lang="en-US" sz="15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743325" y="2637830"/>
            <a:ext cx="28140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तुमने</a:t>
            </a:r>
            <a:r>
              <a:rPr lang="en-US" sz="1500" dirty="0"/>
              <a:t> </a:t>
            </a:r>
            <a:r>
              <a:rPr lang="en-US" sz="1500" dirty="0" err="1"/>
              <a:t>ध्यान</a:t>
            </a:r>
            <a:r>
              <a:rPr lang="en-US" sz="1500" dirty="0"/>
              <a:t> </a:t>
            </a:r>
            <a:r>
              <a:rPr lang="en-US" sz="1500" dirty="0" err="1"/>
              <a:t>दिया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कछुआ</a:t>
            </a:r>
            <a:r>
              <a:rPr lang="en-US" sz="1500" dirty="0"/>
              <a:t> </a:t>
            </a:r>
            <a:r>
              <a:rPr lang="en-US" sz="1500" dirty="0" err="1"/>
              <a:t>दीवार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ऐसे</a:t>
            </a:r>
            <a:r>
              <a:rPr lang="en-US" sz="1500" dirty="0"/>
              <a:t> </a:t>
            </a:r>
            <a:r>
              <a:rPr lang="en-US" sz="1500" dirty="0" err="1"/>
              <a:t>तिरछा</a:t>
            </a:r>
            <a:r>
              <a:rPr lang="en-US" sz="1500" dirty="0"/>
              <a:t> </a:t>
            </a:r>
            <a:r>
              <a:rPr lang="en-US" sz="1500" dirty="0" err="1"/>
              <a:t>टकराएगा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दो</a:t>
            </a:r>
            <a:r>
              <a:rPr lang="en-US" sz="1500" dirty="0"/>
              <a:t> </a:t>
            </a:r>
            <a:r>
              <a:rPr lang="en-US" sz="1500" dirty="0" err="1"/>
              <a:t>चौथाई</a:t>
            </a:r>
            <a:r>
              <a:rPr lang="en-US" sz="1500" dirty="0"/>
              <a:t> </a:t>
            </a:r>
            <a:r>
              <a:rPr lang="en-US" sz="1500" dirty="0" err="1"/>
              <a:t>चक्कर</a:t>
            </a:r>
            <a:r>
              <a:rPr lang="en-US" sz="1500" dirty="0"/>
              <a:t> </a:t>
            </a:r>
            <a:r>
              <a:rPr lang="en-US" sz="1500" dirty="0" err="1"/>
              <a:t>घूमना</a:t>
            </a:r>
            <a:r>
              <a:rPr lang="en-US" sz="1500" dirty="0"/>
              <a:t> </a:t>
            </a:r>
            <a:r>
              <a:rPr lang="en-US" sz="1500" dirty="0" err="1"/>
              <a:t>पड़ेगा</a:t>
            </a:r>
            <a:r>
              <a:rPr lang="en-US" sz="1500" dirty="0"/>
              <a:t>?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उससे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बेहतर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6325" y="5213241"/>
            <a:ext cx="53904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हाँ</a:t>
            </a:r>
            <a:r>
              <a:rPr lang="en-US" sz="1500" dirty="0"/>
              <a:t>...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बायां</a:t>
            </a:r>
            <a:r>
              <a:rPr lang="en-US" sz="1500" dirty="0"/>
              <a:t> </a:t>
            </a:r>
            <a:r>
              <a:rPr lang="en-US" sz="1500" dirty="0" err="1"/>
              <a:t>चक्कर</a:t>
            </a:r>
            <a:r>
              <a:rPr lang="en-US" sz="1500" dirty="0"/>
              <a:t> </a:t>
            </a:r>
            <a:r>
              <a:rPr lang="en-US" sz="1500" dirty="0" err="1"/>
              <a:t>लगाना</a:t>
            </a:r>
            <a:r>
              <a:rPr lang="en-US" sz="1500" dirty="0"/>
              <a:t> </a:t>
            </a:r>
            <a:r>
              <a:rPr lang="en-US" sz="1500" dirty="0" err="1"/>
              <a:t>अधिक</a:t>
            </a:r>
            <a:r>
              <a:rPr lang="en-US" sz="1500" dirty="0"/>
              <a:t> </a:t>
            </a:r>
            <a:r>
              <a:rPr lang="en-US" sz="1500" dirty="0" err="1"/>
              <a:t>तार्किक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......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40" y="5563462"/>
            <a:ext cx="6866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सिग्नल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विश्लेषण</a:t>
            </a:r>
            <a:r>
              <a:rPr lang="en-US" sz="3200" dirty="0" smtClean="0">
                <a:solidFill>
                  <a:srgbClr val="FF0000"/>
                </a:solidFill>
              </a:rPr>
              <a:t> (SIGNAL ANALYSIS)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6998" y="6264652"/>
            <a:ext cx="8130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कैसे</a:t>
            </a:r>
            <a:r>
              <a:rPr lang="en-US" sz="1400" dirty="0"/>
              <a:t>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16098" y="7746206"/>
            <a:ext cx="1189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समझ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में</a:t>
            </a:r>
            <a:r>
              <a:rPr lang="en-US" sz="1400" dirty="0" smtClean="0"/>
              <a:t> </a:t>
            </a:r>
            <a:r>
              <a:rPr lang="en-US" sz="1400" dirty="0" err="1"/>
              <a:t>आया</a:t>
            </a:r>
            <a:r>
              <a:rPr lang="en-US" sz="1400" dirty="0"/>
              <a:t>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52925" y="6148237"/>
            <a:ext cx="10855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आँख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पर्दा</a:t>
            </a:r>
            <a:r>
              <a:rPr lang="en-US" sz="1400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33725" y="7365206"/>
            <a:ext cx="17192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 </a:t>
            </a:r>
            <a:r>
              <a:rPr lang="en-US" sz="1400" dirty="0" err="1"/>
              <a:t>पुराना</a:t>
            </a:r>
            <a:r>
              <a:rPr lang="en-US" sz="1400" dirty="0"/>
              <a:t> </a:t>
            </a:r>
            <a:r>
              <a:rPr lang="en-US" sz="1400" dirty="0" err="1"/>
              <a:t>प्रोग्राम</a:t>
            </a:r>
            <a:r>
              <a:rPr lang="en-US" sz="1400" dirty="0"/>
              <a:t> :</a:t>
            </a:r>
          </a:p>
          <a:p>
            <a:pPr algn="ctr"/>
            <a:r>
              <a:rPr lang="en-US" sz="1400" dirty="0" err="1"/>
              <a:t>अगर</a:t>
            </a:r>
            <a:r>
              <a:rPr lang="en-US" sz="1400" dirty="0"/>
              <a:t> </a:t>
            </a:r>
            <a:r>
              <a:rPr lang="en-US" sz="1400" dirty="0" err="1"/>
              <a:t>कोई</a:t>
            </a:r>
            <a:r>
              <a:rPr lang="en-US" sz="1400" dirty="0"/>
              <a:t> </a:t>
            </a:r>
            <a:r>
              <a:rPr lang="en-US" sz="1400" dirty="0" err="1"/>
              <a:t>गर्म</a:t>
            </a:r>
            <a:r>
              <a:rPr lang="en-US" sz="1400" dirty="0"/>
              <a:t> </a:t>
            </a:r>
            <a:r>
              <a:rPr lang="en-US" sz="1400" dirty="0" err="1"/>
              <a:t>वस्तु</a:t>
            </a:r>
            <a:r>
              <a:rPr lang="en-US" sz="1400" dirty="0"/>
              <a:t> </a:t>
            </a:r>
            <a:r>
              <a:rPr lang="en-US" sz="1400" dirty="0" err="1"/>
              <a:t>छायांकित</a:t>
            </a:r>
            <a:r>
              <a:rPr lang="en-US" sz="1400" dirty="0"/>
              <a:t> </a:t>
            </a:r>
            <a:r>
              <a:rPr lang="en-US" sz="1400" dirty="0" err="1"/>
              <a:t>क्षेत्र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दिखे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दाईं</a:t>
            </a:r>
            <a:r>
              <a:rPr lang="en-US" sz="1400" dirty="0"/>
              <a:t> </a:t>
            </a:r>
            <a:r>
              <a:rPr lang="en-US" sz="1400" dirty="0" err="1"/>
              <a:t>ओर</a:t>
            </a:r>
            <a:r>
              <a:rPr lang="en-US" sz="1400" dirty="0"/>
              <a:t> </a:t>
            </a:r>
            <a:r>
              <a:rPr lang="en-US" sz="1400" dirty="0" err="1"/>
              <a:t>चौथाई</a:t>
            </a:r>
            <a:r>
              <a:rPr lang="en-US" sz="1400" dirty="0"/>
              <a:t> </a:t>
            </a:r>
            <a:r>
              <a:rPr lang="en-US" sz="1400" dirty="0" err="1"/>
              <a:t>चक्कर</a:t>
            </a:r>
            <a:r>
              <a:rPr lang="en-US" sz="1400" dirty="0"/>
              <a:t> </a:t>
            </a:r>
            <a:r>
              <a:rPr lang="en-US" sz="1400" dirty="0" err="1"/>
              <a:t>लगाओ</a:t>
            </a:r>
            <a:r>
              <a:rPr lang="en-US" sz="1400" dirty="0"/>
              <a:t>.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53979" y="4350330"/>
            <a:ext cx="5725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1400" dirty="0"/>
              <a:t>दीवार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33131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7410" name="Picture 2" descr="C:\Users\HP\Desktop\RUN ROBOT RUN\vr17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6886575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05125" y="7898606"/>
            <a:ext cx="3438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 smtClean="0"/>
              <a:t>तुम</a:t>
            </a:r>
            <a:r>
              <a:rPr lang="en-US" sz="1600" dirty="0" smtClean="0"/>
              <a:t> </a:t>
            </a:r>
            <a:r>
              <a:rPr lang="en-US" sz="1600" dirty="0" err="1"/>
              <a:t>कछुए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चीज़ों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बीच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गुजरने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अनुमति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शामिल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85725" y="441186"/>
            <a:ext cx="1853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अगर</a:t>
            </a:r>
            <a:r>
              <a:rPr lang="en-US" sz="1400" dirty="0"/>
              <a:t> </a:t>
            </a:r>
            <a:r>
              <a:rPr lang="en-US" sz="1400" dirty="0" err="1"/>
              <a:t>वस्तु</a:t>
            </a:r>
            <a:r>
              <a:rPr lang="en-US" sz="1400" dirty="0"/>
              <a:t> </a:t>
            </a:r>
            <a:r>
              <a:rPr lang="en-US" sz="1400" dirty="0" err="1"/>
              <a:t>बिल्कुल</a:t>
            </a:r>
            <a:r>
              <a:rPr lang="en-US" sz="1400" dirty="0"/>
              <a:t> </a:t>
            </a:r>
            <a:r>
              <a:rPr lang="en-US" sz="1400" dirty="0" err="1"/>
              <a:t>सामने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तब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5525" y="2333029"/>
            <a:ext cx="1675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आर्ची</a:t>
            </a:r>
            <a:r>
              <a:rPr lang="en-US" sz="1400" dirty="0"/>
              <a:t>,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 smtClean="0"/>
              <a:t>जल</a:t>
            </a:r>
            <a:r>
              <a:rPr lang="en-US" sz="1400" dirty="0" smtClean="0"/>
              <a:t> </a:t>
            </a:r>
            <a:r>
              <a:rPr lang="en-US" sz="1400" dirty="0" err="1" smtClean="0"/>
              <a:t>जायेगा</a:t>
            </a:r>
            <a:r>
              <a:rPr lang="en-US" sz="14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278" y="2790229"/>
            <a:ext cx="1317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बकवास</a:t>
            </a:r>
            <a:r>
              <a:rPr lang="en-US" sz="1400" dirty="0"/>
              <a:t> </a:t>
            </a:r>
            <a:r>
              <a:rPr lang="en-US" sz="1400" dirty="0" err="1"/>
              <a:t>जानवर</a:t>
            </a:r>
            <a:r>
              <a:rPr lang="en-US" sz="14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8925" y="2928729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उसका</a:t>
            </a:r>
            <a:r>
              <a:rPr lang="en-US" sz="1600" dirty="0"/>
              <a:t> </a:t>
            </a:r>
            <a:r>
              <a:rPr lang="en-US" sz="1600" dirty="0" err="1"/>
              <a:t>उत्तर</a:t>
            </a:r>
            <a:r>
              <a:rPr lang="en-US" sz="1600" dirty="0"/>
              <a:t> </a:t>
            </a:r>
            <a:r>
              <a:rPr lang="en-US" sz="1600" dirty="0" err="1"/>
              <a:t>छोटे</a:t>
            </a:r>
            <a:r>
              <a:rPr lang="en-US" sz="1600" dirty="0"/>
              <a:t> </a:t>
            </a:r>
            <a:r>
              <a:rPr lang="en-US" sz="1600" dirty="0" err="1"/>
              <a:t>समायोजन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: </a:t>
            </a:r>
          </a:p>
          <a:p>
            <a:pPr algn="ctr"/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सिग्नल</a:t>
            </a:r>
            <a:r>
              <a:rPr lang="en-US" sz="1600" dirty="0"/>
              <a:t> </a:t>
            </a:r>
            <a:r>
              <a:rPr lang="en-US" sz="1600" dirty="0" err="1"/>
              <a:t>एक-साथ</a:t>
            </a:r>
            <a:r>
              <a:rPr lang="en-US" sz="1600" dirty="0"/>
              <a:t> </a:t>
            </a:r>
            <a:r>
              <a:rPr lang="en-US" sz="1600" dirty="0" err="1"/>
              <a:t>बाएं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दाएं</a:t>
            </a:r>
            <a:r>
              <a:rPr lang="en-US" sz="1600" dirty="0"/>
              <a:t> </a:t>
            </a:r>
            <a:r>
              <a:rPr lang="hi-IN" sz="1600" dirty="0"/>
              <a:t>हों</a:t>
            </a:r>
            <a:r>
              <a:rPr lang="en-US" sz="1600" dirty="0" smtClean="0"/>
              <a:t>,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दाएं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मुड़ें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863413" y="4746367"/>
            <a:ext cx="4775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सोफी</a:t>
            </a:r>
            <a:r>
              <a:rPr lang="en-US" sz="1600" dirty="0"/>
              <a:t>,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लगता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इंफ्रारेड</a:t>
            </a:r>
            <a:r>
              <a:rPr lang="en-US" sz="1600" dirty="0"/>
              <a:t> </a:t>
            </a:r>
            <a:r>
              <a:rPr lang="en-US" sz="1600" dirty="0" err="1"/>
              <a:t>आँख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सिग्नल</a:t>
            </a:r>
            <a:r>
              <a:rPr lang="en-US" sz="1600" dirty="0"/>
              <a:t> </a:t>
            </a:r>
            <a:r>
              <a:rPr lang="en-US" sz="1600" dirty="0" err="1"/>
              <a:t>कछुए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मिलते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उनकी</a:t>
            </a:r>
            <a:r>
              <a:rPr lang="en-US" sz="1600" dirty="0"/>
              <a:t> </a:t>
            </a:r>
            <a:r>
              <a:rPr lang="en-US" sz="1600" dirty="0" err="1"/>
              <a:t>प्रतिक्रिया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बेहतर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. </a:t>
            </a:r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वस्तु</a:t>
            </a:r>
            <a:r>
              <a:rPr lang="en-US" sz="1600" dirty="0"/>
              <a:t>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दृष्टि</a:t>
            </a:r>
            <a:r>
              <a:rPr lang="en-US" sz="1600" dirty="0"/>
              <a:t> </a:t>
            </a:r>
            <a:r>
              <a:rPr lang="en-US" sz="1600" dirty="0" err="1"/>
              <a:t>क्षेत्र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 </a:t>
            </a:r>
            <a:r>
              <a:rPr lang="en-US" sz="1600" dirty="0" err="1" smtClean="0"/>
              <a:t>तो</a:t>
            </a:r>
            <a:r>
              <a:rPr lang="en-US" sz="1600" dirty="0" smtClean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सिर्फ</a:t>
            </a:r>
            <a:r>
              <a:rPr lang="en-US" sz="1600" dirty="0"/>
              <a:t> </a:t>
            </a:r>
            <a:r>
              <a:rPr lang="en-US" sz="1600" dirty="0" err="1"/>
              <a:t>सेक्टर</a:t>
            </a:r>
            <a:r>
              <a:rPr lang="en-US" sz="1600" dirty="0"/>
              <a:t> A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सेल्स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संख्या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गिनना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 (</a:t>
            </a:r>
            <a:r>
              <a:rPr lang="en-US" sz="1600" dirty="0" err="1"/>
              <a:t>पास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बाएं</a:t>
            </a:r>
            <a:r>
              <a:rPr lang="en-US" sz="1600" dirty="0"/>
              <a:t>)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उनकी</a:t>
            </a:r>
            <a:r>
              <a:rPr lang="en-US" sz="1600" dirty="0"/>
              <a:t> </a:t>
            </a:r>
            <a:r>
              <a:rPr lang="en-US" sz="1600" dirty="0" err="1"/>
              <a:t>तुलना</a:t>
            </a:r>
            <a:r>
              <a:rPr lang="en-US" sz="1600" dirty="0"/>
              <a:t> </a:t>
            </a:r>
            <a:r>
              <a:rPr lang="en-US" sz="1600" dirty="0" err="1"/>
              <a:t>सेक्टर</a:t>
            </a:r>
            <a:r>
              <a:rPr lang="en-US" sz="1600" dirty="0"/>
              <a:t> B (</a:t>
            </a:r>
            <a:r>
              <a:rPr lang="en-US" sz="1600" dirty="0" err="1"/>
              <a:t>दूर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दाएं</a:t>
            </a:r>
            <a:r>
              <a:rPr lang="en-US" sz="1600" dirty="0"/>
              <a:t>)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करनी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160774" y="6069806"/>
            <a:ext cx="8002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सेक्टर</a:t>
            </a:r>
            <a:r>
              <a:rPr lang="en-US" sz="1400" dirty="0"/>
              <a:t> A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86547" y="6143029"/>
            <a:ext cx="7537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सेक्टर</a:t>
            </a:r>
            <a:r>
              <a:rPr lang="en-US" sz="1400" dirty="0"/>
              <a:t> 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38645" y="6831806"/>
            <a:ext cx="8354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दाएं</a:t>
            </a:r>
            <a:r>
              <a:rPr lang="en-US" sz="1600" dirty="0"/>
              <a:t> </a:t>
            </a:r>
            <a:r>
              <a:rPr lang="en-US" sz="1600" dirty="0" err="1"/>
              <a:t>मुड़ें</a:t>
            </a:r>
            <a:r>
              <a:rPr lang="en-US" sz="1600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32850" y="7898606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बाएं</a:t>
            </a:r>
            <a:r>
              <a:rPr lang="en-US" sz="1600" dirty="0"/>
              <a:t> </a:t>
            </a:r>
            <a:r>
              <a:rPr lang="en-US" sz="1600" dirty="0" err="1"/>
              <a:t>मुड़ें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9999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8434" name="Picture 2" descr="C:\Users\HP\Desktop\RUN ROBOT RUN\vr18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-7145"/>
            <a:ext cx="6905625" cy="925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66925" y="5883652"/>
            <a:ext cx="34385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 smtClean="0"/>
              <a:t>अरे</a:t>
            </a:r>
            <a:r>
              <a:rPr lang="en-US" sz="1600" dirty="0" smtClean="0"/>
              <a:t> </a:t>
            </a:r>
            <a:r>
              <a:rPr lang="en-US" sz="1600" dirty="0" err="1"/>
              <a:t>बाप</a:t>
            </a:r>
            <a:r>
              <a:rPr lang="en-US" sz="1600" dirty="0"/>
              <a:t> </a:t>
            </a:r>
            <a:r>
              <a:rPr lang="en-US" sz="1600" dirty="0" err="1"/>
              <a:t>रे</a:t>
            </a:r>
            <a:r>
              <a:rPr lang="en-US" sz="1600" dirty="0"/>
              <a:t>!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 smtClean="0"/>
              <a:t>टकरा</a:t>
            </a:r>
            <a:r>
              <a:rPr lang="hi-IN" sz="1600" dirty="0" smtClean="0"/>
              <a:t>या</a:t>
            </a:r>
            <a:r>
              <a:rPr lang="en-US" sz="1600" dirty="0" smtClean="0"/>
              <a:t> </a:t>
            </a:r>
            <a:r>
              <a:rPr lang="en-US" sz="1600" dirty="0" err="1" smtClean="0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1990725" y="227231"/>
            <a:ext cx="3438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आँख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परदे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सेक्टर</a:t>
            </a:r>
            <a:r>
              <a:rPr lang="en-US" sz="1600" dirty="0"/>
              <a:t> A </a:t>
            </a:r>
            <a:r>
              <a:rPr lang="en-US" sz="1600" dirty="0" err="1"/>
              <a:t>और</a:t>
            </a:r>
            <a:r>
              <a:rPr lang="en-US" sz="1600" dirty="0"/>
              <a:t> B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के</a:t>
            </a:r>
            <a:r>
              <a:rPr lang="en-US" sz="1600" dirty="0" smtClean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टुकड़ों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काट</a:t>
            </a:r>
            <a:r>
              <a:rPr lang="en-US" sz="1600" dirty="0"/>
              <a:t> </a:t>
            </a:r>
            <a:r>
              <a:rPr lang="en-US" sz="1600" dirty="0" err="1"/>
              <a:t>दूंगा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201227"/>
            <a:ext cx="6877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प्रतिक्रिया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का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समय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(RESPONSE TIME)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422" y="2969528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मशीनों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मुख्य</a:t>
            </a:r>
            <a:r>
              <a:rPr lang="en-US" sz="1600" dirty="0"/>
              <a:t> </a:t>
            </a:r>
            <a:r>
              <a:rPr lang="en-US" sz="1600" dirty="0" err="1"/>
              <a:t>बात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उनसे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जल्दी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करवा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0800" y="3675868"/>
            <a:ext cx="3133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उसको</a:t>
            </a:r>
            <a:r>
              <a:rPr lang="en-US" sz="1600" dirty="0"/>
              <a:t> </a:t>
            </a:r>
            <a:r>
              <a:rPr lang="en-US" sz="1600" dirty="0" err="1"/>
              <a:t>सबसे</a:t>
            </a:r>
            <a:r>
              <a:rPr lang="en-US" sz="1600" dirty="0"/>
              <a:t> </a:t>
            </a:r>
            <a:r>
              <a:rPr lang="en-US" sz="1600" dirty="0" err="1"/>
              <a:t>तेज़</a:t>
            </a:r>
            <a:r>
              <a:rPr lang="en-US" sz="1600" dirty="0"/>
              <a:t> </a:t>
            </a:r>
            <a:r>
              <a:rPr lang="en-US" sz="1600" dirty="0" err="1"/>
              <a:t>स्पीड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रखूंगा</a:t>
            </a:r>
            <a:r>
              <a:rPr lang="en-US" sz="1600" dirty="0"/>
              <a:t>, </a:t>
            </a:r>
            <a:r>
              <a:rPr lang="en-US" sz="1600" dirty="0" err="1"/>
              <a:t>जिससे</a:t>
            </a:r>
            <a:r>
              <a:rPr lang="en-US" sz="1600" dirty="0"/>
              <a:t> </a:t>
            </a:r>
            <a:r>
              <a:rPr lang="en-US" sz="1600" dirty="0" err="1"/>
              <a:t>सफाई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रिकॉर्ड</a:t>
            </a:r>
            <a:r>
              <a:rPr lang="en-US" sz="1600" dirty="0"/>
              <a:t> </a:t>
            </a:r>
            <a:r>
              <a:rPr lang="en-US" sz="1600" dirty="0" err="1"/>
              <a:t>टाइम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ख़त्म</a:t>
            </a:r>
            <a:r>
              <a:rPr lang="en-US" sz="1600" dirty="0"/>
              <a:t> </a:t>
            </a:r>
            <a:r>
              <a:rPr lang="hi-IN" sz="1600" dirty="0" smtClean="0"/>
              <a:t>जाए</a:t>
            </a:r>
            <a:r>
              <a:rPr lang="en-US" sz="1600" dirty="0" smtClean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0522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HP\Desktop\RUN ROBOT RUN\vr0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194"/>
            <a:ext cx="6877050" cy="927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90925" y="6610409"/>
            <a:ext cx="198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.....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हमें</a:t>
            </a:r>
            <a:r>
              <a:rPr lang="en-US" sz="1600" dirty="0"/>
              <a:t> </a:t>
            </a:r>
            <a:r>
              <a:rPr lang="en-US" sz="1600" dirty="0" err="1" smtClean="0"/>
              <a:t>पता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सच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होशियार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 smtClean="0"/>
              <a:t>होते</a:t>
            </a:r>
            <a:r>
              <a:rPr lang="en-US" sz="1600" dirty="0" smtClean="0"/>
              <a:t> </a:t>
            </a:r>
            <a:r>
              <a:rPr lang="hi-IN" sz="1600" dirty="0" smtClean="0"/>
              <a:t>हैं</a:t>
            </a:r>
            <a:r>
              <a:rPr lang="en-US" sz="1600" dirty="0" smtClean="0"/>
              <a:t>!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9458" name="Picture 2" descr="C:\Users\HP\Desktop\RUN ROBOT RUN\vr1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77050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19725" y="6950452"/>
            <a:ext cx="13559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 </a:t>
            </a:r>
            <a:r>
              <a:rPr lang="en-US" sz="1600" dirty="0" err="1" smtClean="0"/>
              <a:t>ठीक</a:t>
            </a:r>
            <a:r>
              <a:rPr lang="en-US" sz="1600" dirty="0"/>
              <a:t>,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कैसे</a:t>
            </a:r>
            <a:r>
              <a:rPr lang="en-US" sz="16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771525" y="479167"/>
            <a:ext cx="3581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आर्ची</a:t>
            </a:r>
            <a:r>
              <a:rPr lang="en-US" sz="1600" dirty="0"/>
              <a:t>, </a:t>
            </a:r>
            <a:r>
              <a:rPr lang="en-US" sz="1600" dirty="0" err="1"/>
              <a:t>किसी</a:t>
            </a:r>
            <a:r>
              <a:rPr lang="en-US" sz="1600" dirty="0"/>
              <a:t> </a:t>
            </a:r>
            <a:r>
              <a:rPr lang="en-US" sz="1600" dirty="0" err="1"/>
              <a:t>मशीन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उम्मीद</a:t>
            </a:r>
            <a:r>
              <a:rPr lang="en-US" sz="1600" dirty="0"/>
              <a:t> न </a:t>
            </a:r>
            <a:r>
              <a:rPr lang="en-US" sz="1600" dirty="0" err="1"/>
              <a:t>करो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कि</a:t>
            </a:r>
            <a:r>
              <a:rPr lang="en-US" sz="1600" dirty="0" smtClean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तुरंत</a:t>
            </a:r>
            <a:r>
              <a:rPr lang="en-US" sz="1600" dirty="0"/>
              <a:t> </a:t>
            </a:r>
            <a:r>
              <a:rPr lang="en-US" sz="1600" dirty="0" err="1"/>
              <a:t>प्रतिक्रिया</a:t>
            </a:r>
            <a:r>
              <a:rPr lang="en-US" sz="1600" dirty="0"/>
              <a:t> </a:t>
            </a:r>
            <a:r>
              <a:rPr lang="en-US" sz="1600" dirty="0" err="1"/>
              <a:t>करेगी</a:t>
            </a:r>
            <a:r>
              <a:rPr lang="en-US" sz="1600" dirty="0"/>
              <a:t>. </a:t>
            </a:r>
            <a:r>
              <a:rPr lang="en-US" sz="1600" dirty="0" err="1"/>
              <a:t>इनपुट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आउटपुट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बीच</a:t>
            </a:r>
            <a:r>
              <a:rPr lang="en-US" sz="1600" dirty="0"/>
              <a:t>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प्रतिक्रिया</a:t>
            </a:r>
            <a:r>
              <a:rPr lang="en-US" sz="1600" dirty="0"/>
              <a:t> </a:t>
            </a:r>
            <a:r>
              <a:rPr lang="en-US" sz="1600" dirty="0" err="1"/>
              <a:t>समय</a:t>
            </a:r>
            <a:r>
              <a:rPr lang="en-US" sz="1600" dirty="0"/>
              <a:t> (</a:t>
            </a:r>
            <a:r>
              <a:rPr lang="en-US" sz="1600" dirty="0" err="1"/>
              <a:t>रिस्पांस</a:t>
            </a:r>
            <a:r>
              <a:rPr lang="en-US" sz="1600" dirty="0"/>
              <a:t> </a:t>
            </a:r>
            <a:r>
              <a:rPr lang="en-US" sz="1600" dirty="0" err="1"/>
              <a:t>टाइम</a:t>
            </a:r>
            <a:r>
              <a:rPr lang="en-US" sz="1600" dirty="0"/>
              <a:t>) </a:t>
            </a:r>
            <a:r>
              <a:rPr lang="en-US" sz="1600" dirty="0" err="1"/>
              <a:t>देना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 </a:t>
            </a:r>
            <a:r>
              <a:rPr lang="en-US" sz="1600" dirty="0" err="1"/>
              <a:t>क्योंकि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सिस्टम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अभिन्न</a:t>
            </a:r>
            <a:r>
              <a:rPr lang="en-US" sz="1600" dirty="0"/>
              <a:t> </a:t>
            </a:r>
            <a:r>
              <a:rPr lang="en-US" sz="1600" dirty="0" err="1"/>
              <a:t>हिस्सा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2525" y="2031206"/>
            <a:ext cx="434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देखो</a:t>
            </a:r>
            <a:r>
              <a:rPr lang="en-US" sz="1600" dirty="0"/>
              <a:t>, </a:t>
            </a:r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नोट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गिराती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खुद</a:t>
            </a:r>
            <a:r>
              <a:rPr lang="en-US" sz="1600" dirty="0"/>
              <a:t> </a:t>
            </a:r>
            <a:r>
              <a:rPr lang="en-US" sz="1600" dirty="0" err="1"/>
              <a:t>अपने</a:t>
            </a:r>
            <a:r>
              <a:rPr lang="en-US" sz="1600" dirty="0"/>
              <a:t> </a:t>
            </a:r>
            <a:r>
              <a:rPr lang="en-US" sz="1600" dirty="0" err="1"/>
              <a:t>रिस्पांस</a:t>
            </a:r>
            <a:r>
              <a:rPr lang="en-US" sz="1600" dirty="0"/>
              <a:t> </a:t>
            </a:r>
            <a:r>
              <a:rPr lang="en-US" sz="1600" dirty="0" err="1"/>
              <a:t>टाइम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कारण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पकड़</a:t>
            </a:r>
            <a:r>
              <a:rPr lang="en-US" sz="1600" dirty="0"/>
              <a:t> </a:t>
            </a:r>
            <a:r>
              <a:rPr lang="en-US" sz="1600" dirty="0" err="1"/>
              <a:t>पाते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438525" y="2759452"/>
            <a:ext cx="9236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 smtClean="0"/>
              <a:t>फिर</a:t>
            </a:r>
            <a:r>
              <a:rPr lang="en-US" sz="1600" dirty="0" smtClean="0"/>
              <a:t> </a:t>
            </a:r>
            <a:r>
              <a:rPr lang="en-US" sz="1600" dirty="0" err="1"/>
              <a:t>चूके</a:t>
            </a:r>
            <a:r>
              <a:rPr lang="en-US" sz="16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400" y="3532376"/>
            <a:ext cx="21431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खतरा</a:t>
            </a:r>
            <a:r>
              <a:rPr lang="en-US" sz="1500" dirty="0"/>
              <a:t> :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रिस्पांस</a:t>
            </a:r>
            <a:r>
              <a:rPr lang="en-US" sz="1500" dirty="0" smtClean="0"/>
              <a:t> </a:t>
            </a:r>
            <a:r>
              <a:rPr lang="en-US" sz="1500" dirty="0" err="1"/>
              <a:t>टाइम</a:t>
            </a:r>
            <a:r>
              <a:rPr lang="en-US" sz="1500" dirty="0"/>
              <a:t> </a:t>
            </a:r>
            <a:r>
              <a:rPr lang="en-US" sz="1500" dirty="0" err="1"/>
              <a:t>वाला</a:t>
            </a:r>
            <a:r>
              <a:rPr lang="en-US" sz="1500" dirty="0"/>
              <a:t> </a:t>
            </a:r>
            <a:r>
              <a:rPr lang="en-US" sz="1500" dirty="0" err="1"/>
              <a:t>इनपुट-आउटपुट</a:t>
            </a:r>
            <a:r>
              <a:rPr lang="en-US" sz="1500" dirty="0"/>
              <a:t> </a:t>
            </a:r>
            <a:r>
              <a:rPr lang="en-US" sz="1500" dirty="0" err="1"/>
              <a:t>सिस्टम</a:t>
            </a:r>
            <a:r>
              <a:rPr lang="en-US" sz="15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34177" y="4640479"/>
            <a:ext cx="15517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हाँ</a:t>
            </a:r>
            <a:r>
              <a:rPr lang="en-US" sz="1500" dirty="0"/>
              <a:t>! </a:t>
            </a:r>
            <a:r>
              <a:rPr lang="en-US" sz="1500" dirty="0" err="1"/>
              <a:t>हाँ</a:t>
            </a:r>
            <a:r>
              <a:rPr lang="en-US" sz="1500" dirty="0"/>
              <a:t>!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मुझे</a:t>
            </a:r>
            <a:r>
              <a:rPr lang="en-US" sz="1500" dirty="0" smtClean="0"/>
              <a:t> </a:t>
            </a:r>
            <a:r>
              <a:rPr lang="en-US" sz="1500" dirty="0" err="1"/>
              <a:t>स्पीड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ज़रुरत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85725" y="6275576"/>
            <a:ext cx="266700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पूरे</a:t>
            </a:r>
            <a:r>
              <a:rPr lang="en-US" sz="1500" dirty="0"/>
              <a:t> </a:t>
            </a:r>
            <a:r>
              <a:rPr lang="en-US" sz="1500" dirty="0" err="1"/>
              <a:t>फ्लैट</a:t>
            </a:r>
            <a:r>
              <a:rPr lang="en-US" sz="1500" dirty="0"/>
              <a:t> (</a:t>
            </a:r>
            <a:r>
              <a:rPr lang="en-US" sz="1500" dirty="0" err="1"/>
              <a:t>घर</a:t>
            </a:r>
            <a:r>
              <a:rPr lang="en-US" sz="1500" dirty="0"/>
              <a:t>)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सफाई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काफी</a:t>
            </a:r>
            <a:r>
              <a:rPr lang="en-US" sz="1500" dirty="0"/>
              <a:t> </a:t>
            </a:r>
            <a:r>
              <a:rPr lang="en-US" sz="1500" dirty="0" err="1"/>
              <a:t>ऊर्जा</a:t>
            </a:r>
            <a:r>
              <a:rPr lang="en-US" sz="1500" dirty="0"/>
              <a:t> </a:t>
            </a:r>
            <a:r>
              <a:rPr lang="en-US" sz="1500" dirty="0" err="1"/>
              <a:t>खर्च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कछुए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बैटरी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बैठ</a:t>
            </a:r>
            <a:r>
              <a:rPr lang="en-US" sz="1500" dirty="0"/>
              <a:t> </a:t>
            </a:r>
            <a:r>
              <a:rPr lang="en-US" sz="1500" dirty="0" err="1"/>
              <a:t>गई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24226" y="6323231"/>
            <a:ext cx="2628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उसमें</a:t>
            </a:r>
            <a:r>
              <a:rPr lang="en-US" sz="1600" dirty="0"/>
              <a:t> </a:t>
            </a:r>
            <a:r>
              <a:rPr lang="en-US" sz="1600" dirty="0" err="1"/>
              <a:t>खुद</a:t>
            </a:r>
            <a:r>
              <a:rPr lang="en-US" sz="1600" dirty="0"/>
              <a:t> </a:t>
            </a:r>
            <a:r>
              <a:rPr lang="en-US" sz="1600" dirty="0" err="1"/>
              <a:t>रिचार्जिंग</a:t>
            </a:r>
            <a:r>
              <a:rPr lang="en-US" sz="1600" dirty="0"/>
              <a:t> </a:t>
            </a:r>
            <a:r>
              <a:rPr lang="en-US" sz="1600" dirty="0" err="1"/>
              <a:t>स्टेशन</a:t>
            </a:r>
            <a:r>
              <a:rPr lang="en-US" sz="1600" dirty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जाने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क्षमता</a:t>
            </a:r>
            <a:r>
              <a:rPr lang="en-US" sz="1600" dirty="0"/>
              <a:t> </a:t>
            </a:r>
            <a:r>
              <a:rPr lang="en-US" sz="1600" dirty="0" err="1"/>
              <a:t>होनी</a:t>
            </a:r>
            <a:r>
              <a:rPr lang="en-US" sz="1600" dirty="0"/>
              <a:t> </a:t>
            </a:r>
            <a:r>
              <a:rPr lang="en-US" sz="1600" dirty="0" err="1"/>
              <a:t>चाहिए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8612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482" name="Picture 2" descr="C:\Users\HP\Desktop\RUN ROBOT RUN\vr20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1906"/>
            <a:ext cx="6905625" cy="923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1200" y="7746206"/>
            <a:ext cx="1914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 </a:t>
            </a:r>
            <a:r>
              <a:rPr lang="en-US" sz="1600" dirty="0" err="1" smtClean="0"/>
              <a:t>तुम्हें</a:t>
            </a:r>
            <a:r>
              <a:rPr lang="en-US" sz="1600" dirty="0" smtClean="0"/>
              <a:t> </a:t>
            </a:r>
            <a:r>
              <a:rPr lang="en-US" sz="1600" dirty="0" err="1"/>
              <a:t>फीडबैक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ज़रुरत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14325" y="589866"/>
            <a:ext cx="6172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बैटरी</a:t>
            </a:r>
            <a:r>
              <a:rPr lang="en-US" sz="1500" dirty="0"/>
              <a:t> </a:t>
            </a:r>
            <a:r>
              <a:rPr lang="en-US" sz="1500" dirty="0" err="1"/>
              <a:t>ख़त्म</a:t>
            </a:r>
            <a:r>
              <a:rPr lang="en-US" sz="1500" dirty="0"/>
              <a:t> </a:t>
            </a:r>
            <a:r>
              <a:rPr lang="en-US" sz="1500" dirty="0" err="1"/>
              <a:t>होने</a:t>
            </a:r>
            <a:r>
              <a:rPr lang="en-US" sz="1500" dirty="0"/>
              <a:t> </a:t>
            </a:r>
            <a:r>
              <a:rPr lang="en-US" sz="1500" dirty="0" err="1"/>
              <a:t>लगती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तब</a:t>
            </a:r>
            <a:r>
              <a:rPr lang="en-US" sz="1500" dirty="0"/>
              <a:t>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टर्मिनल्स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बीच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वोल्टेज</a:t>
            </a:r>
            <a:r>
              <a:rPr lang="en-US" sz="1500" dirty="0"/>
              <a:t> </a:t>
            </a:r>
            <a:r>
              <a:rPr lang="en-US" sz="1500" dirty="0" err="1"/>
              <a:t>गिर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इसलिए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प्रोग्राम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आसानी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जोड़ा</a:t>
            </a:r>
            <a:r>
              <a:rPr lang="en-US" sz="1500" dirty="0"/>
              <a:t> </a:t>
            </a:r>
            <a:r>
              <a:rPr lang="en-US" sz="1500" dirty="0" err="1"/>
              <a:t>जा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: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062" y="1174641"/>
            <a:ext cx="613886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वोल्टेज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निम्न</a:t>
            </a:r>
            <a:r>
              <a:rPr lang="en-US" sz="1500" dirty="0"/>
              <a:t> </a:t>
            </a:r>
            <a:r>
              <a:rPr lang="en-US" sz="1500" dirty="0" err="1"/>
              <a:t>स्तर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नीचे</a:t>
            </a:r>
            <a:r>
              <a:rPr lang="en-US" sz="1500" dirty="0"/>
              <a:t> </a:t>
            </a:r>
            <a:r>
              <a:rPr lang="en-US" sz="1500" dirty="0" err="1"/>
              <a:t>गिरे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तुरंत</a:t>
            </a:r>
            <a:r>
              <a:rPr lang="en-US" sz="1500" dirty="0"/>
              <a:t> </a:t>
            </a:r>
            <a:r>
              <a:rPr lang="en-US" sz="1500" dirty="0" err="1"/>
              <a:t>रिचार्जिंग</a:t>
            </a:r>
            <a:r>
              <a:rPr lang="en-US" sz="1500" dirty="0"/>
              <a:t> </a:t>
            </a:r>
            <a:r>
              <a:rPr lang="en-US" sz="1500" dirty="0" err="1"/>
              <a:t>स्टेशन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जाओ</a:t>
            </a:r>
            <a:r>
              <a:rPr lang="en-US" sz="15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25" y="1631841"/>
            <a:ext cx="67151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पर</a:t>
            </a:r>
            <a:r>
              <a:rPr lang="en-US" sz="1500" dirty="0" smtClean="0"/>
              <a:t> </a:t>
            </a:r>
            <a:r>
              <a:rPr lang="en-US" sz="1500" dirty="0" err="1"/>
              <a:t>समस्या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smtClean="0"/>
              <a:t>: </a:t>
            </a:r>
            <a:r>
              <a:rPr lang="en-US" sz="1500" dirty="0" err="1" smtClean="0"/>
              <a:t>कछुए</a:t>
            </a:r>
            <a:r>
              <a:rPr lang="en-US" sz="1500" dirty="0" smtClean="0"/>
              <a:t> </a:t>
            </a:r>
            <a:r>
              <a:rPr lang="hi-IN" sz="1500" dirty="0"/>
              <a:t>को</a:t>
            </a:r>
            <a:r>
              <a:rPr lang="en-US" sz="1500" dirty="0" smtClean="0"/>
              <a:t> </a:t>
            </a:r>
            <a:r>
              <a:rPr lang="en-US" sz="1500" dirty="0" err="1"/>
              <a:t>सही</a:t>
            </a:r>
            <a:r>
              <a:rPr lang="en-US" sz="1500" dirty="0"/>
              <a:t> </a:t>
            </a:r>
            <a:r>
              <a:rPr lang="en-US" sz="1500" dirty="0" err="1"/>
              <a:t>स्थान</a:t>
            </a:r>
            <a:r>
              <a:rPr lang="en-US" sz="1500" dirty="0"/>
              <a:t> </a:t>
            </a:r>
            <a:r>
              <a:rPr lang="hi-IN" sz="1500" dirty="0"/>
              <a:t>तक</a:t>
            </a:r>
            <a:r>
              <a:rPr lang="en-US" sz="1500" dirty="0" smtClean="0"/>
              <a:t> </a:t>
            </a:r>
            <a:r>
              <a:rPr lang="en-US" sz="1500" dirty="0" err="1"/>
              <a:t>पहुँचने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hi-IN" sz="1500" dirty="0" smtClean="0"/>
              <a:t>उसका</a:t>
            </a:r>
            <a:r>
              <a:rPr lang="en-US" sz="1500" dirty="0" smtClean="0"/>
              <a:t> </a:t>
            </a:r>
            <a:r>
              <a:rPr lang="en-US" sz="1500" dirty="0" err="1" smtClean="0"/>
              <a:t>मार्गदर्शन</a:t>
            </a:r>
            <a:r>
              <a:rPr lang="en-US" sz="1500" dirty="0" smtClean="0"/>
              <a:t> </a:t>
            </a:r>
            <a:r>
              <a:rPr lang="en-US" sz="1500" dirty="0" err="1"/>
              <a:t>कैसे</a:t>
            </a:r>
            <a:r>
              <a:rPr lang="en-US" sz="1500" dirty="0"/>
              <a:t> </a:t>
            </a:r>
            <a:r>
              <a:rPr lang="en-US" sz="1500" dirty="0" err="1"/>
              <a:t>करोगे</a:t>
            </a:r>
            <a:r>
              <a:rPr lang="en-US" sz="15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9725" y="2391608"/>
            <a:ext cx="5029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प्रेरणा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इंतज़ार</a:t>
            </a:r>
            <a:r>
              <a:rPr lang="en-US" sz="1500" dirty="0"/>
              <a:t> </a:t>
            </a:r>
            <a:r>
              <a:rPr lang="en-US" sz="1500" dirty="0" err="1" smtClean="0"/>
              <a:t>करते-करते</a:t>
            </a:r>
            <a:r>
              <a:rPr lang="en-US" sz="1500" dirty="0" smtClean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रिचार्जिंग</a:t>
            </a:r>
            <a:r>
              <a:rPr lang="en-US" sz="1500" dirty="0"/>
              <a:t> </a:t>
            </a:r>
            <a:r>
              <a:rPr lang="en-US" sz="1500" dirty="0" err="1"/>
              <a:t>स्टेशन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बनाऊंगा</a:t>
            </a:r>
            <a:r>
              <a:rPr lang="en-US" sz="1500" dirty="0" smtClean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सोलर-पैनल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उपयोग</a:t>
            </a:r>
            <a:r>
              <a:rPr lang="en-US" sz="1500" dirty="0"/>
              <a:t> </a:t>
            </a:r>
            <a:r>
              <a:rPr lang="en-US" sz="1500" dirty="0" err="1" smtClean="0"/>
              <a:t>कर</a:t>
            </a:r>
            <a:r>
              <a:rPr lang="hi-IN" sz="1500" dirty="0" smtClean="0"/>
              <a:t>के</a:t>
            </a:r>
            <a:r>
              <a:rPr lang="en-US" sz="1500" dirty="0" smtClean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रीचार्ज</a:t>
            </a:r>
            <a:r>
              <a:rPr lang="en-US" sz="1500" dirty="0"/>
              <a:t> </a:t>
            </a:r>
            <a:r>
              <a:rPr lang="en-US" sz="1500" dirty="0" err="1"/>
              <a:t>करेगा</a:t>
            </a:r>
            <a:r>
              <a:rPr lang="en-US" sz="15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5273297" y="4545806"/>
            <a:ext cx="13777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पावर-प्लांट</a:t>
            </a:r>
            <a:r>
              <a:rPr lang="en-US" sz="1600" dirty="0" smtClean="0"/>
              <a:t> </a:t>
            </a:r>
            <a:r>
              <a:rPr lang="en-US" sz="1600" dirty="0" err="1"/>
              <a:t>बुला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!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2964" y="6305609"/>
            <a:ext cx="3217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शायद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कछुए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हीटिंग-काईल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मार्गदर्शन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.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दिक्कत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गर्मी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दूर</a:t>
            </a:r>
            <a:r>
              <a:rPr lang="en-US" sz="1600" dirty="0"/>
              <a:t> </a:t>
            </a:r>
            <a:r>
              <a:rPr lang="hi-IN" sz="1600" dirty="0"/>
              <a:t>भागता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73519" y="3250406"/>
            <a:ext cx="2023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सर्वो-मैकेनिज्म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4904044" y="3105209"/>
            <a:ext cx="19700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SERVO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MECHANISM)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4360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77050" cy="92440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1506" name="Picture 2" descr="C:\Users\HP\Desktop\RUN ROBOT RUN\vr2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7050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72131" y="8840807"/>
            <a:ext cx="13039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बाएं</a:t>
            </a:r>
            <a:r>
              <a:rPr lang="en-US" sz="1200" dirty="0" smtClean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मुड़ें</a:t>
            </a:r>
            <a:r>
              <a:rPr lang="en-US" sz="12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74483" y="108620"/>
            <a:ext cx="5935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कछुआ</a:t>
            </a:r>
            <a:r>
              <a:rPr lang="en-US" sz="1600" dirty="0"/>
              <a:t> </a:t>
            </a:r>
            <a:r>
              <a:rPr lang="en-US" sz="1600" dirty="0" err="1"/>
              <a:t>कोइल</a:t>
            </a:r>
            <a:r>
              <a:rPr lang="en-US" sz="1600" dirty="0"/>
              <a:t> </a:t>
            </a:r>
            <a:r>
              <a:rPr lang="en-US" sz="1600" dirty="0" smtClean="0"/>
              <a:t>(Coil</a:t>
            </a:r>
            <a:r>
              <a:rPr lang="en-US" sz="1600" dirty="0"/>
              <a:t>)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बाधा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महसूस</a:t>
            </a:r>
            <a:r>
              <a:rPr lang="en-US" sz="1600" dirty="0"/>
              <a:t> </a:t>
            </a:r>
            <a:r>
              <a:rPr lang="en-US" sz="1600" dirty="0" err="1"/>
              <a:t>करे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इसलिए</a:t>
            </a:r>
            <a:r>
              <a:rPr lang="en-US" sz="1600" dirty="0" smtClean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उसको</a:t>
            </a:r>
            <a:r>
              <a:rPr lang="en-US" sz="1600" dirty="0"/>
              <a:t> </a:t>
            </a:r>
            <a:r>
              <a:rPr lang="en-US" sz="1600" dirty="0" err="1"/>
              <a:t>ऊपर</a:t>
            </a:r>
            <a:r>
              <a:rPr lang="en-US" sz="1600" dirty="0"/>
              <a:t> </a:t>
            </a:r>
            <a:r>
              <a:rPr lang="en-US" sz="1600" dirty="0" err="1"/>
              <a:t>लगाओ</a:t>
            </a:r>
            <a:r>
              <a:rPr lang="en-US" sz="1600" dirty="0"/>
              <a:t> </a:t>
            </a:r>
            <a:r>
              <a:rPr lang="hi-IN" sz="1600" dirty="0" smtClean="0"/>
              <a:t>जिससे</a:t>
            </a:r>
            <a:r>
              <a:rPr lang="en-US" sz="1600" dirty="0" smtClean="0"/>
              <a:t> </a:t>
            </a:r>
            <a:r>
              <a:rPr lang="en-US" sz="1600" dirty="0" err="1" smtClean="0"/>
              <a:t>वो</a:t>
            </a:r>
            <a:r>
              <a:rPr lang="en-US" sz="1600" dirty="0" smtClean="0"/>
              <a:t> </a:t>
            </a:r>
            <a:r>
              <a:rPr lang="en-US" sz="1600" dirty="0" err="1"/>
              <a:t>गाड़ी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लाल-बत्ती</a:t>
            </a:r>
            <a:r>
              <a:rPr lang="en-US" sz="1600" dirty="0"/>
              <a:t> </a:t>
            </a:r>
            <a:r>
              <a:rPr lang="hi-IN" sz="1600" dirty="0" smtClean="0"/>
              <a:t>जैसा</a:t>
            </a:r>
            <a:r>
              <a:rPr lang="en-US" sz="1600" dirty="0" smtClean="0"/>
              <a:t> </a:t>
            </a:r>
            <a:r>
              <a:rPr lang="en-US" sz="1600" dirty="0" err="1" smtClean="0"/>
              <a:t>दिखे</a:t>
            </a:r>
            <a:r>
              <a:rPr lang="en-US" sz="16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175324" y="735806"/>
            <a:ext cx="577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कोइल</a:t>
            </a:r>
            <a:r>
              <a:rPr lang="en-US" sz="12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117204" y="839807"/>
            <a:ext cx="8547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200" dirty="0" smtClean="0"/>
              <a:t>ऊष्मा</a:t>
            </a:r>
            <a:r>
              <a:rPr lang="en-US" sz="1200" dirty="0" smtClean="0"/>
              <a:t>-</a:t>
            </a:r>
            <a:r>
              <a:rPr lang="en-US" sz="1200" dirty="0" err="1" smtClean="0"/>
              <a:t>स्रोत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 rot="21019500">
            <a:off x="2004953" y="1226589"/>
            <a:ext cx="10967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ऑप्टिकल</a:t>
            </a:r>
            <a:r>
              <a:rPr lang="en-US" sz="1200" dirty="0"/>
              <a:t> </a:t>
            </a:r>
            <a:r>
              <a:rPr lang="en-US" sz="1200" dirty="0" err="1"/>
              <a:t>अक्ष</a:t>
            </a:r>
            <a:r>
              <a:rPr lang="en-US" sz="12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699385"/>
            <a:ext cx="6572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/>
              <a:t>आँख</a:t>
            </a:r>
            <a:r>
              <a:rPr lang="en-US" sz="1000" dirty="0"/>
              <a:t> </a:t>
            </a:r>
            <a:r>
              <a:rPr lang="en-US" sz="1000" dirty="0" err="1" smtClean="0"/>
              <a:t>पर्दा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2320567" y="2024594"/>
            <a:ext cx="6607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क्षितिज</a:t>
            </a:r>
            <a:r>
              <a:rPr lang="en-US" sz="12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86125" y="2054542"/>
            <a:ext cx="2819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यहाँ</a:t>
            </a:r>
            <a:r>
              <a:rPr lang="en-US" sz="1400" dirty="0" smtClean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हीटिंग</a:t>
            </a:r>
            <a:r>
              <a:rPr lang="en-US" sz="1400" dirty="0"/>
              <a:t> </a:t>
            </a:r>
            <a:r>
              <a:rPr lang="en-US" sz="1400" dirty="0" err="1"/>
              <a:t>कोइल</a:t>
            </a:r>
            <a:r>
              <a:rPr lang="en-US" sz="1400" dirty="0"/>
              <a:t> </a:t>
            </a:r>
            <a:r>
              <a:rPr lang="en-US" sz="1400" dirty="0" err="1"/>
              <a:t>सेक्टर</a:t>
            </a:r>
            <a:r>
              <a:rPr lang="en-US" sz="1400" dirty="0"/>
              <a:t> G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दिख</a:t>
            </a:r>
            <a:r>
              <a:rPr lang="en-US" sz="1400" dirty="0" smtClean="0"/>
              <a:t> </a:t>
            </a:r>
            <a:r>
              <a:rPr lang="en-US" sz="1400" dirty="0" err="1"/>
              <a:t>रही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आँख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ऊपर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 smtClean="0"/>
              <a:t>.</a:t>
            </a:r>
            <a:br>
              <a:rPr lang="en-US" sz="1400" dirty="0" smtClean="0"/>
            </a:br>
            <a:r>
              <a:rPr lang="en-US" sz="1400" dirty="0" smtClean="0"/>
              <a:t> </a:t>
            </a:r>
            <a:r>
              <a:rPr lang="en-US" sz="1400" dirty="0" err="1"/>
              <a:t>तुम</a:t>
            </a:r>
            <a:r>
              <a:rPr lang="en-US" sz="1400" dirty="0"/>
              <a:t> </a:t>
            </a:r>
            <a:r>
              <a:rPr lang="en-US" sz="1400" dirty="0" err="1"/>
              <a:t>उससे</a:t>
            </a:r>
            <a:r>
              <a:rPr lang="en-US" sz="1400" dirty="0"/>
              <a:t> </a:t>
            </a:r>
            <a:r>
              <a:rPr lang="en-US" sz="1400" dirty="0" err="1"/>
              <a:t>ऊपर</a:t>
            </a:r>
            <a:r>
              <a:rPr lang="en-US" sz="1400" dirty="0"/>
              <a:t> </a:t>
            </a:r>
            <a:r>
              <a:rPr lang="en-US" sz="1400" dirty="0" err="1"/>
              <a:t>उठने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कह</a:t>
            </a:r>
            <a:r>
              <a:rPr lang="en-US" sz="1400" dirty="0"/>
              <a:t> </a:t>
            </a:r>
            <a:r>
              <a:rPr lang="en-US" sz="1400" dirty="0" err="1"/>
              <a:t>सकते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6317" y="4088606"/>
            <a:ext cx="548680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कछुए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री-प्रोग्राम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err="1"/>
              <a:t>सरल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बैटरी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चार्ज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स्तर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कम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जाए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कोइल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खोजो</a:t>
            </a:r>
            <a:r>
              <a:rPr lang="en-US" sz="1500" dirty="0"/>
              <a:t>. </a:t>
            </a:r>
            <a:r>
              <a:rPr lang="en-US" sz="1500" dirty="0" err="1"/>
              <a:t>तब</a:t>
            </a:r>
            <a:r>
              <a:rPr lang="en-US" sz="1500" dirty="0"/>
              <a:t> </a:t>
            </a:r>
            <a:r>
              <a:rPr lang="en-US" sz="1500" dirty="0" err="1"/>
              <a:t>दो</a:t>
            </a:r>
            <a:r>
              <a:rPr lang="en-US" sz="1500" dirty="0"/>
              <a:t> </a:t>
            </a:r>
            <a:r>
              <a:rPr lang="en-US" sz="1500" dirty="0" err="1"/>
              <a:t>संभावनाएं</a:t>
            </a:r>
            <a:r>
              <a:rPr lang="en-US" sz="1500" dirty="0"/>
              <a:t> </a:t>
            </a:r>
            <a:r>
              <a:rPr lang="en-US" sz="1500" dirty="0" err="1"/>
              <a:t>होंगी</a:t>
            </a:r>
            <a:r>
              <a:rPr lang="en-US" sz="1500" dirty="0"/>
              <a:t>.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कोइल</a:t>
            </a:r>
            <a:r>
              <a:rPr lang="en-US" sz="1500" dirty="0"/>
              <a:t> </a:t>
            </a:r>
            <a:r>
              <a:rPr lang="en-US" sz="1500" dirty="0" err="1"/>
              <a:t>दृष्टि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होगी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कछुआ</a:t>
            </a:r>
            <a:r>
              <a:rPr lang="en-US" sz="1500" dirty="0"/>
              <a:t>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पास</a:t>
            </a:r>
            <a:r>
              <a:rPr lang="en-US" sz="1500" dirty="0"/>
              <a:t> </a:t>
            </a:r>
            <a:r>
              <a:rPr lang="en-US" sz="1500" dirty="0" err="1"/>
              <a:t>जा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दृष्टि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न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कछुआ</a:t>
            </a:r>
            <a:r>
              <a:rPr lang="en-US" sz="1500" dirty="0"/>
              <a:t> </a:t>
            </a:r>
            <a:r>
              <a:rPr lang="en-US" sz="1500" dirty="0" err="1"/>
              <a:t>रुक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घूम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ऊपर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लाल-बत्ती</a:t>
            </a:r>
            <a:r>
              <a:rPr lang="en-US" sz="1500" dirty="0"/>
              <a:t> न </a:t>
            </a:r>
            <a:r>
              <a:rPr lang="en-US" sz="1500" dirty="0" err="1"/>
              <a:t>जले</a:t>
            </a:r>
            <a:r>
              <a:rPr lang="en-US" sz="15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4483" y="6704231"/>
            <a:ext cx="34385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जैसे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टारगेट</a:t>
            </a:r>
            <a:r>
              <a:rPr lang="en-US" sz="1400" dirty="0"/>
              <a:t> </a:t>
            </a:r>
            <a:r>
              <a:rPr lang="en-US" sz="1400" dirty="0" err="1" smtClean="0"/>
              <a:t>दिखे</a:t>
            </a:r>
            <a:r>
              <a:rPr lang="hi-IN" sz="1400" dirty="0" smtClean="0"/>
              <a:t>गा</a:t>
            </a:r>
            <a:r>
              <a:rPr lang="en-US" sz="1400" dirty="0" smtClean="0"/>
              <a:t> </a:t>
            </a:r>
            <a:r>
              <a:rPr lang="en-US" sz="1400" dirty="0" err="1"/>
              <a:t>कछुआ</a:t>
            </a:r>
            <a:r>
              <a:rPr lang="en-US" sz="1400" dirty="0"/>
              <a:t> </a:t>
            </a:r>
            <a:r>
              <a:rPr lang="en-US" sz="1400" dirty="0" err="1"/>
              <a:t>प्रोग्राम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के</a:t>
            </a:r>
            <a:r>
              <a:rPr lang="en-US" sz="1400" dirty="0" smtClean="0"/>
              <a:t> </a:t>
            </a:r>
            <a:r>
              <a:rPr lang="en-US" sz="1400" dirty="0" err="1"/>
              <a:t>ज़रिए</a:t>
            </a:r>
            <a:r>
              <a:rPr lang="en-US" sz="1400" dirty="0"/>
              <a:t> </a:t>
            </a:r>
            <a:r>
              <a:rPr lang="en-US" sz="1400" dirty="0" err="1"/>
              <a:t>टारगेट</a:t>
            </a:r>
            <a:r>
              <a:rPr lang="en-US" sz="1400" dirty="0"/>
              <a:t> </a:t>
            </a:r>
            <a:r>
              <a:rPr lang="en-US" sz="1400" dirty="0" err="1"/>
              <a:t>तक</a:t>
            </a:r>
            <a:r>
              <a:rPr lang="en-US" sz="1400" dirty="0"/>
              <a:t> </a:t>
            </a:r>
            <a:r>
              <a:rPr lang="en-US" sz="1400" dirty="0" err="1"/>
              <a:t>जा</a:t>
            </a:r>
            <a:r>
              <a:rPr lang="en-US" sz="1400" dirty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0236" y="7312342"/>
            <a:ext cx="35540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टारगेट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ओर</a:t>
            </a:r>
            <a:r>
              <a:rPr lang="en-US" sz="1400" dirty="0"/>
              <a:t> </a:t>
            </a:r>
            <a:r>
              <a:rPr lang="en-US" sz="1400" dirty="0" err="1"/>
              <a:t>मुड़</a:t>
            </a:r>
            <a:r>
              <a:rPr lang="en-US" sz="1400" dirty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जो</a:t>
            </a:r>
            <a:r>
              <a:rPr lang="en-US" sz="1400" dirty="0"/>
              <a:t> ф (</a:t>
            </a:r>
            <a:r>
              <a:rPr lang="en-US" sz="1400" dirty="0" err="1" smtClean="0"/>
              <a:t>टारगेट</a:t>
            </a:r>
            <a:r>
              <a:rPr lang="en-US" sz="1400" dirty="0"/>
              <a:t> </a:t>
            </a:r>
            <a:r>
              <a:rPr lang="en-US" sz="1400" dirty="0" err="1" smtClean="0"/>
              <a:t>और</a:t>
            </a:r>
            <a:r>
              <a:rPr lang="en-US" sz="1400" dirty="0" smtClean="0"/>
              <a:t> </a:t>
            </a:r>
            <a:r>
              <a:rPr lang="en-US" sz="1400" dirty="0" err="1"/>
              <a:t>गति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दिशा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बीच</a:t>
            </a:r>
            <a:r>
              <a:rPr lang="en-US" sz="1400" dirty="0"/>
              <a:t> </a:t>
            </a:r>
            <a:r>
              <a:rPr lang="en-US" sz="1400" dirty="0" err="1"/>
              <a:t>कोण</a:t>
            </a:r>
            <a:r>
              <a:rPr lang="en-US" sz="1400" dirty="0"/>
              <a:t>)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अनुपात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लीनियर</a:t>
            </a:r>
            <a:r>
              <a:rPr lang="en-US" sz="1400" dirty="0"/>
              <a:t> </a:t>
            </a:r>
            <a:r>
              <a:rPr lang="en-US" sz="1400" dirty="0" err="1"/>
              <a:t>सर्वो-मैकेनिज्म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871" y="8122741"/>
            <a:ext cx="587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err="1"/>
              <a:t>दायां</a:t>
            </a:r>
            <a:r>
              <a:rPr lang="en-US" sz="1000" dirty="0"/>
              <a:t> </a:t>
            </a:r>
            <a:endParaRPr lang="en-US" sz="1000" dirty="0" smtClean="0"/>
          </a:p>
          <a:p>
            <a:pPr algn="ctr"/>
            <a:r>
              <a:rPr lang="en-US" sz="1000" dirty="0" err="1" smtClean="0"/>
              <a:t>सिग्नल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15" name="Rectangle 14"/>
          <p:cNvSpPr/>
          <p:nvPr/>
        </p:nvSpPr>
        <p:spPr>
          <a:xfrm>
            <a:off x="570236" y="8840807"/>
            <a:ext cx="869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दाएं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मुड़ें</a:t>
            </a:r>
            <a:r>
              <a:rPr lang="en-US" sz="1200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05125" y="8203406"/>
            <a:ext cx="587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err="1"/>
              <a:t>बायां</a:t>
            </a:r>
            <a:r>
              <a:rPr lang="en-US" sz="1000" dirty="0"/>
              <a:t> </a:t>
            </a:r>
            <a:endParaRPr lang="en-US" sz="1000" dirty="0" smtClean="0"/>
          </a:p>
          <a:p>
            <a:pPr algn="ctr"/>
            <a:r>
              <a:rPr lang="en-US" sz="1000" dirty="0" err="1" smtClean="0"/>
              <a:t>सिग्नल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18" name="Rectangle 17"/>
          <p:cNvSpPr/>
          <p:nvPr/>
        </p:nvSpPr>
        <p:spPr>
          <a:xfrm>
            <a:off x="1863367" y="964406"/>
            <a:ext cx="6607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क्षितिज</a:t>
            </a:r>
            <a:r>
              <a:rPr lang="en-US" sz="1200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9639" y="3098006"/>
            <a:ext cx="1554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इन</a:t>
            </a:r>
            <a:r>
              <a:rPr lang="en-US" sz="1400" dirty="0"/>
              <a:t> </a:t>
            </a:r>
            <a:r>
              <a:rPr lang="en-US" sz="1400" dirty="0" err="1"/>
              <a:t>सेक्टर्स</a:t>
            </a:r>
            <a:r>
              <a:rPr lang="en-US" sz="1400" dirty="0"/>
              <a:t> </a:t>
            </a:r>
            <a:r>
              <a:rPr lang="hi-IN" sz="1400" dirty="0"/>
              <a:t>में </a:t>
            </a:r>
            <a:r>
              <a:rPr lang="en-US" sz="1400" dirty="0" smtClean="0"/>
              <a:t> </a:t>
            </a:r>
            <a:r>
              <a:rPr lang="en-US" sz="1400" dirty="0" err="1"/>
              <a:t>बाधाओं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बचो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3635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2530" name="Picture 2" descr="C:\Users\HP\Desktop\RUN ROBOT RUN\vr2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6905625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9525" y="5940742"/>
            <a:ext cx="28515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 </a:t>
            </a:r>
            <a:r>
              <a:rPr lang="en-US" sz="1400" dirty="0" err="1" smtClean="0"/>
              <a:t>मुझे</a:t>
            </a:r>
            <a:r>
              <a:rPr lang="en-US" sz="1400" dirty="0" smtClean="0"/>
              <a:t> </a:t>
            </a:r>
            <a:r>
              <a:rPr lang="en-US" sz="1400" dirty="0" err="1"/>
              <a:t>समझ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आया</a:t>
            </a:r>
            <a:r>
              <a:rPr lang="en-US" sz="1400" dirty="0"/>
              <a:t> -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मुझ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कहेंगी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 smtClean="0"/>
              <a:t>सर्वो-मैकेनिज्म</a:t>
            </a:r>
            <a:r>
              <a:rPr lang="en-US" sz="1400" dirty="0" smtClean="0"/>
              <a:t>..... </a:t>
            </a:r>
            <a:r>
              <a:rPr lang="hi-IN" sz="1400" dirty="0" smtClean="0"/>
              <a:t>यानि</a:t>
            </a:r>
            <a:r>
              <a:rPr lang="en-US" sz="1400" dirty="0" smtClean="0"/>
              <a:t> </a:t>
            </a:r>
            <a:r>
              <a:rPr lang="en-US" sz="1400" dirty="0" err="1" smtClean="0"/>
              <a:t>एक</a:t>
            </a:r>
            <a:r>
              <a:rPr lang="en-US" sz="1400" dirty="0" smtClean="0"/>
              <a:t> </a:t>
            </a:r>
            <a:r>
              <a:rPr lang="en-US" sz="1400" dirty="0" err="1"/>
              <a:t>ब्लैक-बॉक्स</a:t>
            </a:r>
            <a:r>
              <a:rPr lang="en-US" sz="1400" dirty="0"/>
              <a:t> </a:t>
            </a:r>
            <a:r>
              <a:rPr lang="en-US" sz="1400" dirty="0" err="1"/>
              <a:t>हूँ</a:t>
            </a:r>
            <a:r>
              <a:rPr lang="en-US" sz="14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473" y="70001"/>
            <a:ext cx="5769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जैसे</a:t>
            </a:r>
            <a:r>
              <a:rPr lang="en-US" sz="1400" dirty="0"/>
              <a:t> </a:t>
            </a:r>
            <a:r>
              <a:rPr lang="en-US" sz="1400" dirty="0" err="1"/>
              <a:t>कछुआ</a:t>
            </a:r>
            <a:r>
              <a:rPr lang="en-US" sz="1400" dirty="0"/>
              <a:t> </a:t>
            </a:r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/>
              <a:t>टारगेट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ओर</a:t>
            </a:r>
            <a:r>
              <a:rPr lang="en-US" sz="1400" dirty="0"/>
              <a:t> </a:t>
            </a:r>
            <a:r>
              <a:rPr lang="en-US" sz="1400" dirty="0" err="1"/>
              <a:t>जाता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वैसे</a:t>
            </a:r>
            <a:r>
              <a:rPr lang="en-US" sz="1400" dirty="0"/>
              <a:t> </a:t>
            </a:r>
            <a:r>
              <a:rPr lang="en-US" sz="1400" dirty="0" err="1"/>
              <a:t>त्रुटि</a:t>
            </a:r>
            <a:r>
              <a:rPr lang="en-US" sz="1400" dirty="0"/>
              <a:t> ф </a:t>
            </a:r>
            <a:r>
              <a:rPr lang="en-US" sz="1400" dirty="0" err="1"/>
              <a:t>बदलती</a:t>
            </a:r>
            <a:r>
              <a:rPr lang="en-US" sz="1400" dirty="0"/>
              <a:t> </a:t>
            </a:r>
            <a:r>
              <a:rPr lang="en-US" sz="1400" dirty="0" err="1"/>
              <a:t>जाती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इसलिए</a:t>
            </a:r>
            <a:r>
              <a:rPr lang="en-US" sz="1400" dirty="0" smtClean="0"/>
              <a:t> </a:t>
            </a:r>
            <a:r>
              <a:rPr lang="en-US" sz="1400" dirty="0"/>
              <a:t>ф </a:t>
            </a:r>
            <a:r>
              <a:rPr lang="en-US" sz="1400" dirty="0" err="1"/>
              <a:t>दोनों</a:t>
            </a:r>
            <a:r>
              <a:rPr lang="en-US" sz="1400" dirty="0"/>
              <a:t> </a:t>
            </a:r>
            <a:r>
              <a:rPr lang="en-US" sz="1400" dirty="0" smtClean="0"/>
              <a:t>- </a:t>
            </a:r>
            <a:r>
              <a:rPr lang="en-US" sz="1400" dirty="0" err="1" smtClean="0"/>
              <a:t>कारण</a:t>
            </a:r>
            <a:r>
              <a:rPr lang="en-US" sz="1400" dirty="0" smtClean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प्रभाव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काम</a:t>
            </a:r>
            <a:r>
              <a:rPr lang="en-US" sz="1400" dirty="0"/>
              <a:t> </a:t>
            </a:r>
            <a:r>
              <a:rPr lang="hi-IN" sz="1400" dirty="0" smtClean="0"/>
              <a:t>करेगा</a:t>
            </a:r>
            <a:r>
              <a:rPr lang="en-US" sz="1400" dirty="0" smtClean="0"/>
              <a:t>.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फीडबैक</a:t>
            </a:r>
            <a:r>
              <a:rPr lang="en-US" sz="1400" dirty="0"/>
              <a:t> </a:t>
            </a:r>
            <a:r>
              <a:rPr lang="en-US" sz="1400" dirty="0" err="1"/>
              <a:t>होगी</a:t>
            </a:r>
            <a:r>
              <a:rPr lang="en-US" sz="1400" dirty="0"/>
              <a:t>! </a:t>
            </a:r>
          </a:p>
        </p:txBody>
      </p:sp>
      <p:sp>
        <p:nvSpPr>
          <p:cNvPr id="5" name="Rectangle 4"/>
          <p:cNvSpPr/>
          <p:nvPr/>
        </p:nvSpPr>
        <p:spPr>
          <a:xfrm>
            <a:off x="363310" y="735806"/>
            <a:ext cx="1327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दाएं</a:t>
            </a:r>
            <a:r>
              <a:rPr lang="en-US" sz="1400" dirty="0"/>
              <a:t> </a:t>
            </a:r>
            <a:r>
              <a:rPr lang="en-US" sz="1400" dirty="0" err="1"/>
              <a:t>हाथ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, </a:t>
            </a:r>
            <a:r>
              <a:rPr lang="en-US" sz="1400" dirty="0" err="1"/>
              <a:t>थोड़ा</a:t>
            </a:r>
            <a:r>
              <a:rPr lang="en-US" sz="1400" dirty="0"/>
              <a:t> </a:t>
            </a:r>
            <a:r>
              <a:rPr lang="en-US" sz="1400" dirty="0" err="1"/>
              <a:t>नीचे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 rot="20435993">
            <a:off x="1471412" y="1117939"/>
            <a:ext cx="10967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ऑप्टिकल</a:t>
            </a:r>
            <a:r>
              <a:rPr lang="en-US" sz="1200" dirty="0"/>
              <a:t> </a:t>
            </a:r>
            <a:r>
              <a:rPr lang="en-US" sz="1200" dirty="0" err="1"/>
              <a:t>अक्ष</a:t>
            </a:r>
            <a:r>
              <a:rPr lang="en-US" sz="12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362325" y="666649"/>
            <a:ext cx="577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कोइल</a:t>
            </a:r>
            <a:r>
              <a:rPr lang="en-US" sz="12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78380" y="635871"/>
            <a:ext cx="312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ф</a:t>
            </a:r>
          </a:p>
        </p:txBody>
      </p:sp>
      <p:sp>
        <p:nvSpPr>
          <p:cNvPr id="9" name="Rectangle 8"/>
          <p:cNvSpPr/>
          <p:nvPr/>
        </p:nvSpPr>
        <p:spPr>
          <a:xfrm>
            <a:off x="3939727" y="635871"/>
            <a:ext cx="5549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इनपुट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5659672" y="611207"/>
            <a:ext cx="7393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आउटपुट</a:t>
            </a:r>
            <a:r>
              <a:rPr lang="en-US" sz="1200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10125" y="1331505"/>
            <a:ext cx="6783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फीडबैक</a:t>
            </a:r>
            <a:r>
              <a:rPr lang="en-US" sz="1200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43325" y="1888986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कछुआ</a:t>
            </a:r>
            <a:r>
              <a:rPr lang="en-US" sz="1400" dirty="0"/>
              <a:t> </a:t>
            </a:r>
            <a:r>
              <a:rPr lang="en-US" sz="1400" dirty="0" err="1"/>
              <a:t>खुद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/>
              <a:t>लक्ष्य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(</a:t>
            </a:r>
            <a:r>
              <a:rPr lang="en-US" sz="1400" dirty="0" err="1"/>
              <a:t>टारगेट</a:t>
            </a:r>
            <a:r>
              <a:rPr lang="en-US" sz="1400" dirty="0"/>
              <a:t>)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सीध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करेगा</a:t>
            </a:r>
            <a:r>
              <a:rPr lang="en-US" sz="1400" dirty="0"/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09725" y="4125099"/>
            <a:ext cx="53260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सर्वो-मैकेनिज्म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hi-IN" sz="2800" dirty="0" smtClean="0">
                <a:solidFill>
                  <a:srgbClr val="FF0000"/>
                </a:solidFill>
              </a:rPr>
              <a:t>का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hi-IN" sz="2800" dirty="0" smtClean="0">
                <a:solidFill>
                  <a:srgbClr val="FF0000"/>
                </a:solidFill>
              </a:rPr>
              <a:t>आर्डर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(ORDER OF A SERVOMECHANISM)</a:t>
            </a:r>
            <a:r>
              <a:rPr lang="hi-IN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4439" y="5180231"/>
            <a:ext cx="4892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चलो</a:t>
            </a:r>
            <a:r>
              <a:rPr lang="en-US" sz="1600" dirty="0"/>
              <a:t> </a:t>
            </a:r>
            <a:r>
              <a:rPr lang="en-US" sz="1600" dirty="0" err="1"/>
              <a:t>आर्ची</a:t>
            </a:r>
            <a:r>
              <a:rPr lang="en-US" sz="1600" dirty="0"/>
              <a:t>,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खेल</a:t>
            </a:r>
            <a:r>
              <a:rPr lang="en-US" sz="1600" dirty="0"/>
              <a:t> </a:t>
            </a:r>
            <a:r>
              <a:rPr lang="en-US" sz="1600" dirty="0" err="1"/>
              <a:t>खेलते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इशारा</a:t>
            </a:r>
            <a:r>
              <a:rPr lang="en-US" sz="1600" dirty="0"/>
              <a:t> </a:t>
            </a:r>
            <a:r>
              <a:rPr lang="en-US" sz="1600" dirty="0" err="1"/>
              <a:t>करूं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तब</a:t>
            </a:r>
            <a:r>
              <a:rPr lang="en-US" sz="1600" dirty="0" smtClean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err="1"/>
              <a:t>पेंसिल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नोक</a:t>
            </a:r>
            <a:r>
              <a:rPr lang="en-US" sz="1600" dirty="0"/>
              <a:t> </a:t>
            </a:r>
            <a:r>
              <a:rPr lang="en-US" sz="1600" dirty="0" err="1"/>
              <a:t>मेरी</a:t>
            </a:r>
            <a:r>
              <a:rPr lang="en-US" sz="1600" dirty="0"/>
              <a:t> </a:t>
            </a:r>
            <a:r>
              <a:rPr lang="en-US" sz="1600" dirty="0" err="1"/>
              <a:t>पेंसिल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पास</a:t>
            </a:r>
            <a:r>
              <a:rPr lang="en-US" sz="1600" dirty="0"/>
              <a:t> </a:t>
            </a:r>
            <a:r>
              <a:rPr lang="hi-IN" sz="1600" dirty="0"/>
              <a:t>लाना</a:t>
            </a:r>
            <a:r>
              <a:rPr lang="en-US" sz="1600" dirty="0" smtClean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8308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77050" cy="92440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3554" name="Picture 2" descr="C:\Users\HP\Desktop\RUN ROBOT RUN\vr2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77050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839325" y="1345406"/>
            <a:ext cx="34385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545469" y="244852"/>
            <a:ext cx="1673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मनुष्य</a:t>
            </a:r>
            <a:r>
              <a:rPr lang="en-US" sz="1600" dirty="0"/>
              <a:t> </a:t>
            </a:r>
            <a:r>
              <a:rPr lang="en-US" sz="1600" dirty="0" err="1"/>
              <a:t>जैसा</a:t>
            </a:r>
            <a:r>
              <a:rPr lang="en-US" sz="1600" dirty="0"/>
              <a:t> </a:t>
            </a:r>
            <a:r>
              <a:rPr lang="en-US" sz="1600" dirty="0" err="1"/>
              <a:t>रोबोट</a:t>
            </a:r>
            <a:r>
              <a:rPr lang="en-US" sz="16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2600325" y="354806"/>
            <a:ext cx="3429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जैसे-जैसे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 smtClean="0"/>
              <a:t>अपनी</a:t>
            </a:r>
            <a:r>
              <a:rPr lang="en-US" sz="1500" dirty="0" smtClean="0"/>
              <a:t> </a:t>
            </a:r>
            <a:r>
              <a:rPr lang="en-US" sz="1500" dirty="0" err="1" smtClean="0"/>
              <a:t>त्रुटि</a:t>
            </a:r>
            <a:r>
              <a:rPr lang="en-US" sz="1500" dirty="0" smtClean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महसूस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हूँ</a:t>
            </a:r>
            <a:r>
              <a:rPr lang="en-US" sz="1500" dirty="0"/>
              <a:t> </a:t>
            </a:r>
            <a:r>
              <a:rPr lang="en-US" sz="1500" dirty="0" err="1"/>
              <a:t>वैसे-वैसे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पेंसिल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एडजस्ट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हूँ</a:t>
            </a:r>
            <a:r>
              <a:rPr lang="en-US" sz="15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880675" y="2835652"/>
            <a:ext cx="15103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 smtClean="0"/>
              <a:t>ज़रा</a:t>
            </a:r>
            <a:r>
              <a:rPr lang="en-US" sz="1600" dirty="0" smtClean="0"/>
              <a:t> </a:t>
            </a:r>
            <a:r>
              <a:rPr lang="en-US" sz="1600" dirty="0" err="1"/>
              <a:t>तेज़ी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करो</a:t>
            </a:r>
            <a:r>
              <a:rPr lang="en-US" sz="16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8815" y="3191083"/>
            <a:ext cx="14895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40706" y="3377157"/>
            <a:ext cx="227993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अंत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पेंसिल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गंतव्य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पहुँची</a:t>
            </a:r>
            <a:r>
              <a:rPr lang="en-US" sz="1500" dirty="0"/>
              <a:t>,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पूरे</a:t>
            </a:r>
            <a:r>
              <a:rPr lang="en-US" sz="1500" dirty="0"/>
              <a:t> </a:t>
            </a:r>
            <a:r>
              <a:rPr lang="en-US" sz="1500" dirty="0" err="1"/>
              <a:t>रास्ते</a:t>
            </a:r>
            <a:r>
              <a:rPr lang="en-US" sz="1500" dirty="0"/>
              <a:t> </a:t>
            </a:r>
            <a:r>
              <a:rPr lang="en-US" sz="1500" dirty="0" err="1"/>
              <a:t>भर</a:t>
            </a:r>
            <a:r>
              <a:rPr lang="en-US" sz="1500" dirty="0"/>
              <a:t> </a:t>
            </a:r>
            <a:r>
              <a:rPr lang="en-US" sz="1500" dirty="0" err="1"/>
              <a:t>थिरकती</a:t>
            </a:r>
            <a:r>
              <a:rPr lang="en-US" sz="1500" dirty="0"/>
              <a:t> </a:t>
            </a:r>
            <a:r>
              <a:rPr lang="en-US" sz="1500" dirty="0" err="1"/>
              <a:t>रही</a:t>
            </a:r>
            <a:r>
              <a:rPr lang="en-US" sz="1500" dirty="0"/>
              <a:t>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76725" y="3514248"/>
            <a:ext cx="2115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जड़त्व</a:t>
            </a:r>
            <a:r>
              <a:rPr lang="en-US" sz="1600" dirty="0"/>
              <a:t> (</a:t>
            </a:r>
            <a:r>
              <a:rPr lang="en-US" sz="1600" dirty="0" err="1"/>
              <a:t>इनरशिआ</a:t>
            </a:r>
            <a:r>
              <a:rPr lang="en-US" sz="1600" dirty="0"/>
              <a:t>)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का</a:t>
            </a:r>
            <a:r>
              <a:rPr lang="en-US" sz="1600" dirty="0" smtClean="0"/>
              <a:t> </a:t>
            </a:r>
            <a:r>
              <a:rPr lang="en-US" sz="1600" dirty="0" err="1"/>
              <a:t>प्रभाव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2616" y="6156186"/>
            <a:ext cx="4663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प्रथम-आर्डर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सिस्टम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आउटपुट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आदेश</a:t>
            </a:r>
            <a:r>
              <a:rPr lang="en-US" sz="1400" dirty="0"/>
              <a:t> </a:t>
            </a:r>
            <a:r>
              <a:rPr lang="en-US" sz="1400" dirty="0" err="1"/>
              <a:t>सीधा</a:t>
            </a:r>
            <a:r>
              <a:rPr lang="en-US" sz="1400" dirty="0"/>
              <a:t> </a:t>
            </a:r>
            <a:r>
              <a:rPr lang="en-US" sz="1400" dirty="0" err="1"/>
              <a:t>गति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, </a:t>
            </a:r>
            <a:r>
              <a:rPr lang="en-US" sz="1400" dirty="0" err="1"/>
              <a:t>बिना</a:t>
            </a:r>
            <a:r>
              <a:rPr lang="en-US" sz="1400" dirty="0"/>
              <a:t> </a:t>
            </a:r>
            <a:r>
              <a:rPr lang="en-US" sz="1400" dirty="0" err="1"/>
              <a:t>जड़त्व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काम</a:t>
            </a:r>
            <a:r>
              <a:rPr lang="en-US" sz="1400" dirty="0"/>
              <a:t> </a:t>
            </a:r>
            <a:r>
              <a:rPr lang="en-US" sz="1400" dirty="0" err="1"/>
              <a:t>करता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तब</a:t>
            </a:r>
            <a:r>
              <a:rPr lang="en-US" sz="1400" dirty="0"/>
              <a:t> </a:t>
            </a:r>
            <a:r>
              <a:rPr lang="en-US" sz="1400" dirty="0" err="1" smtClean="0"/>
              <a:t>कोई</a:t>
            </a:r>
            <a:r>
              <a:rPr lang="en-US" sz="1400" dirty="0" smtClean="0"/>
              <a:t> </a:t>
            </a:r>
            <a:r>
              <a:rPr lang="en-US" sz="1400" dirty="0" err="1"/>
              <a:t>थिरकन</a:t>
            </a:r>
            <a:r>
              <a:rPr lang="en-US" sz="1400" dirty="0"/>
              <a:t> </a:t>
            </a:r>
            <a:r>
              <a:rPr lang="en-US" sz="1400" dirty="0" err="1"/>
              <a:t>या</a:t>
            </a:r>
            <a:r>
              <a:rPr lang="en-US" sz="1400" dirty="0"/>
              <a:t> </a:t>
            </a:r>
            <a:r>
              <a:rPr lang="en-US" sz="1400" dirty="0" err="1"/>
              <a:t>कम्पन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7325" y="6817289"/>
            <a:ext cx="4765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दूसरे-आर्डर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सिस्टम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आउटपुट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आदेश</a:t>
            </a:r>
            <a:r>
              <a:rPr lang="en-US" sz="1400" dirty="0"/>
              <a:t> </a:t>
            </a:r>
            <a:r>
              <a:rPr lang="en-US" sz="1400" dirty="0" err="1"/>
              <a:t>सीधा</a:t>
            </a:r>
            <a:r>
              <a:rPr lang="en-US" sz="1400" dirty="0"/>
              <a:t> </a:t>
            </a:r>
            <a:r>
              <a:rPr lang="en-US" sz="1400" dirty="0" err="1"/>
              <a:t>त्वरण</a:t>
            </a:r>
            <a:r>
              <a:rPr lang="en-US" sz="1400" dirty="0"/>
              <a:t> (acceleration)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बल</a:t>
            </a:r>
            <a:r>
              <a:rPr lang="en-US" sz="1400" dirty="0"/>
              <a:t> (force)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ज़रिए</a:t>
            </a:r>
            <a:r>
              <a:rPr lang="en-US" sz="1400" dirty="0"/>
              <a:t> </a:t>
            </a:r>
            <a:r>
              <a:rPr lang="en-US" sz="1400" dirty="0" err="1"/>
              <a:t>काम</a:t>
            </a:r>
            <a:r>
              <a:rPr lang="en-US" sz="1400" dirty="0"/>
              <a:t> </a:t>
            </a:r>
            <a:r>
              <a:rPr lang="en-US" sz="1400" dirty="0" err="1"/>
              <a:t>करता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तब</a:t>
            </a:r>
            <a:r>
              <a:rPr lang="en-US" sz="1400" dirty="0" smtClean="0"/>
              <a:t> </a:t>
            </a:r>
            <a:r>
              <a:rPr lang="en-US" sz="1400" dirty="0" err="1"/>
              <a:t>जड़त्व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कारण</a:t>
            </a:r>
            <a:r>
              <a:rPr lang="en-US" sz="1400" dirty="0"/>
              <a:t> </a:t>
            </a:r>
            <a:r>
              <a:rPr lang="en-US" sz="1400" dirty="0" err="1"/>
              <a:t>थिरकन</a:t>
            </a:r>
            <a:r>
              <a:rPr lang="en-US" sz="1400" dirty="0"/>
              <a:t> </a:t>
            </a:r>
            <a:r>
              <a:rPr lang="en-US" sz="1400" dirty="0" err="1"/>
              <a:t>पैदा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81725" y="6678789"/>
            <a:ext cx="7118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200" dirty="0" smtClean="0"/>
              <a:t>समय 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5447974" y="6069806"/>
            <a:ext cx="6575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200" dirty="0"/>
              <a:t>स्थिति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81725" y="7850207"/>
            <a:ext cx="60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200" dirty="0" smtClean="0"/>
              <a:t>समय 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5425968" y="7088207"/>
            <a:ext cx="6575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200" dirty="0"/>
              <a:t>स्थिति </a:t>
            </a:r>
          </a:p>
        </p:txBody>
      </p:sp>
    </p:spTree>
    <p:extLst>
      <p:ext uri="{BB962C8B-B14F-4D97-AF65-F5344CB8AC3E}">
        <p14:creationId xmlns:p14="http://schemas.microsoft.com/office/powerpoint/2010/main" val="2976551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4578" name="Picture 2" descr="C:\Users\HP\Desktop\RUN ROBOT RUN\vr2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0"/>
            <a:ext cx="6867525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06748" y="8203406"/>
            <a:ext cx="1865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द्वितीय-आर्डर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1685925" y="202406"/>
            <a:ext cx="449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मनुष्य</a:t>
            </a:r>
            <a:r>
              <a:rPr lang="en-US" sz="1600" dirty="0"/>
              <a:t>, </a:t>
            </a:r>
            <a:r>
              <a:rPr lang="en-US" sz="1600" dirty="0" err="1"/>
              <a:t>दूसरे-आर्डर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सिस्टम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प्रथम-आर्डर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सिस्टम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अच्छी</a:t>
            </a:r>
            <a:r>
              <a:rPr lang="en-US" sz="1600" dirty="0"/>
              <a:t> </a:t>
            </a:r>
            <a:r>
              <a:rPr lang="en-US" sz="1600" dirty="0" err="1"/>
              <a:t>मिसाल</a:t>
            </a:r>
            <a:r>
              <a:rPr lang="en-US" sz="1600" dirty="0"/>
              <a:t> </a:t>
            </a:r>
            <a:r>
              <a:rPr lang="en-US" sz="1600" dirty="0" err="1"/>
              <a:t>टॉयलेट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सिस्टर्न</a:t>
            </a:r>
            <a:r>
              <a:rPr lang="en-US" sz="1600" dirty="0"/>
              <a:t> (</a:t>
            </a:r>
            <a:r>
              <a:rPr lang="en-US" sz="1600" dirty="0" err="1"/>
              <a:t>टंकी</a:t>
            </a:r>
            <a:r>
              <a:rPr lang="en-US" sz="1600" dirty="0"/>
              <a:t>)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  <a:p>
            <a:pPr algn="ctr"/>
            <a:r>
              <a:rPr lang="en-US" sz="1600" dirty="0" err="1"/>
              <a:t>जिस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पानी</a:t>
            </a:r>
            <a:r>
              <a:rPr lang="en-US" sz="1600" dirty="0"/>
              <a:t> </a:t>
            </a:r>
            <a:r>
              <a:rPr lang="en-US" sz="1600" dirty="0" err="1"/>
              <a:t>ऊपर</a:t>
            </a:r>
            <a:r>
              <a:rPr lang="en-US" sz="1600" dirty="0"/>
              <a:t> </a:t>
            </a:r>
            <a:r>
              <a:rPr lang="en-US" sz="1600" dirty="0" err="1"/>
              <a:t>उठता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उसकी</a:t>
            </a:r>
            <a:r>
              <a:rPr lang="en-US" sz="1600" dirty="0"/>
              <a:t> </a:t>
            </a:r>
            <a:r>
              <a:rPr lang="en-US" sz="1600" dirty="0" err="1"/>
              <a:t>अंतिम</a:t>
            </a:r>
            <a:r>
              <a:rPr lang="en-US" sz="1600" dirty="0"/>
              <a:t> </a:t>
            </a:r>
            <a:r>
              <a:rPr lang="en-US" sz="1600" dirty="0" err="1"/>
              <a:t>स्थिति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अंतर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अनुपात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होती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76525" y="1435506"/>
            <a:ext cx="5485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समय</a:t>
            </a:r>
            <a:r>
              <a:rPr lang="en-US" sz="12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63693" y="1812786"/>
            <a:ext cx="2493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प्रथम-आर्डर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सिस्टम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सिस्टर्न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पानी</a:t>
            </a:r>
            <a:r>
              <a:rPr lang="en-US" sz="1400" dirty="0"/>
              <a:t> </a:t>
            </a:r>
            <a:r>
              <a:rPr lang="en-US" sz="1400" dirty="0" err="1"/>
              <a:t>थिरकेगा</a:t>
            </a:r>
            <a:r>
              <a:rPr lang="en-US" sz="1400" dirty="0"/>
              <a:t> </a:t>
            </a:r>
            <a:r>
              <a:rPr lang="hi-IN" sz="1400" dirty="0"/>
              <a:t>पर</a:t>
            </a:r>
            <a:r>
              <a:rPr lang="en-US" sz="1400" dirty="0" smtClean="0"/>
              <a:t> </a:t>
            </a:r>
            <a:r>
              <a:rPr lang="en-US" sz="1400" dirty="0" err="1"/>
              <a:t>कांपेगा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! </a:t>
            </a:r>
          </a:p>
        </p:txBody>
      </p:sp>
      <p:sp>
        <p:nvSpPr>
          <p:cNvPr id="7" name="Rectangle 6"/>
          <p:cNvSpPr/>
          <p:nvPr/>
        </p:nvSpPr>
        <p:spPr>
          <a:xfrm>
            <a:off x="2447925" y="2842111"/>
            <a:ext cx="40386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कम-से-कम</a:t>
            </a:r>
            <a:r>
              <a:rPr lang="en-US" sz="1500" dirty="0"/>
              <a:t> </a:t>
            </a:r>
            <a:r>
              <a:rPr lang="en-US" sz="1500" dirty="0" err="1"/>
              <a:t>थ्योरी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ऐसा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वास्तविक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प्रकृति</a:t>
            </a:r>
            <a:r>
              <a:rPr lang="en-US" sz="1500" dirty="0" smtClean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हमेशा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जड़त्व</a:t>
            </a:r>
            <a:r>
              <a:rPr lang="en-US" sz="1500" dirty="0"/>
              <a:t> </a:t>
            </a:r>
            <a:r>
              <a:rPr lang="en-US" sz="1500" dirty="0" err="1"/>
              <a:t>मौजूद</a:t>
            </a:r>
            <a:r>
              <a:rPr lang="en-US" sz="1500" dirty="0"/>
              <a:t> </a:t>
            </a:r>
            <a:r>
              <a:rPr lang="en-US" sz="1500" dirty="0" err="1" smtClean="0"/>
              <a:t>हो</a:t>
            </a:r>
            <a:r>
              <a:rPr lang="hi-IN" sz="1500" dirty="0"/>
              <a:t>गा</a:t>
            </a:r>
            <a:r>
              <a:rPr lang="en-US" sz="1500" dirty="0" smtClean="0"/>
              <a:t>, </a:t>
            </a:r>
            <a:br>
              <a:rPr lang="en-US" sz="1500" dirty="0" smtClean="0"/>
            </a:br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 smtClean="0"/>
              <a:t>कोशिश</a:t>
            </a:r>
            <a:r>
              <a:rPr lang="en-US" sz="1500" dirty="0" smtClean="0"/>
              <a:t> </a:t>
            </a:r>
            <a:r>
              <a:rPr lang="en-US" sz="1500" dirty="0" err="1"/>
              <a:t>करें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निश्चित</a:t>
            </a:r>
            <a:r>
              <a:rPr lang="en-US" sz="1500" dirty="0"/>
              <a:t> </a:t>
            </a:r>
            <a:r>
              <a:rPr lang="en-US" sz="1500" dirty="0" err="1"/>
              <a:t>दिखाई</a:t>
            </a:r>
            <a:r>
              <a:rPr lang="en-US" sz="1500" dirty="0"/>
              <a:t> </a:t>
            </a:r>
            <a:r>
              <a:rPr lang="hi-IN" sz="1500" dirty="0" smtClean="0"/>
              <a:t>देगा</a:t>
            </a:r>
            <a:r>
              <a:rPr lang="en-US" sz="1500" dirty="0" smtClean="0"/>
              <a:t>. </a:t>
            </a:r>
            <a:br>
              <a:rPr lang="en-US" sz="1500" dirty="0" smtClean="0"/>
            </a:br>
            <a:r>
              <a:rPr lang="en-US" sz="1500" dirty="0" err="1" smtClean="0"/>
              <a:t>ऐसा</a:t>
            </a:r>
            <a:r>
              <a:rPr lang="en-US" sz="1500" dirty="0" smtClean="0"/>
              <a:t> </a:t>
            </a:r>
            <a:r>
              <a:rPr lang="en-US" sz="1500" dirty="0" err="1"/>
              <a:t>सिस्टम</a:t>
            </a:r>
            <a:r>
              <a:rPr lang="en-US" sz="1500" dirty="0"/>
              <a:t> </a:t>
            </a:r>
            <a:r>
              <a:rPr lang="en-US" sz="1500" dirty="0" err="1"/>
              <a:t>दिखने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द्वितीय-आर्डर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लगता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असल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 smtClean="0"/>
              <a:t>प्रथम-आर्डर</a:t>
            </a:r>
            <a:r>
              <a:rPr lang="en-US" sz="1500" dirty="0" smtClean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सिस्टम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 rot="446377">
            <a:off x="2192084" y="4038894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err="1"/>
              <a:t>कोइल</a:t>
            </a:r>
            <a:r>
              <a:rPr lang="en-US" sz="10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676525" y="5460206"/>
            <a:ext cx="1088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प्रथम-आर्डर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 rot="1350028">
            <a:off x="3351178" y="6328538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err="1"/>
              <a:t>कोइल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975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5602" name="Picture 2" descr="C:\Users\HP\Desktop\RUN ROBOT RUN\vr2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195"/>
            <a:ext cx="6877050" cy="927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66925" y="8169652"/>
            <a:ext cx="91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चलो</a:t>
            </a:r>
            <a:r>
              <a:rPr lang="en-US" sz="1400" dirty="0"/>
              <a:t>!</a:t>
            </a:r>
          </a:p>
        </p:txBody>
      </p:sp>
      <p:sp>
        <p:nvSpPr>
          <p:cNvPr id="3" name="Rectangle 2"/>
          <p:cNvSpPr/>
          <p:nvPr/>
        </p:nvSpPr>
        <p:spPr>
          <a:xfrm>
            <a:off x="847725" y="179576"/>
            <a:ext cx="3733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सोफी</a:t>
            </a:r>
            <a:r>
              <a:rPr lang="en-US" sz="1500" dirty="0"/>
              <a:t>, </a:t>
            </a:r>
            <a:r>
              <a:rPr lang="en-US" sz="1500" dirty="0" err="1"/>
              <a:t>लेनी</a:t>
            </a:r>
            <a:r>
              <a:rPr lang="en-US" sz="1500" dirty="0"/>
              <a:t> </a:t>
            </a:r>
            <a:r>
              <a:rPr lang="en-US" sz="1500" dirty="0" err="1" smtClean="0"/>
              <a:t>पेलिकन</a:t>
            </a:r>
            <a:r>
              <a:rPr lang="en-US" sz="1500" dirty="0"/>
              <a:t> </a:t>
            </a:r>
            <a:r>
              <a:rPr lang="en-US" sz="1500" dirty="0" err="1" smtClean="0"/>
              <a:t>के</a:t>
            </a:r>
            <a:r>
              <a:rPr lang="en-US" sz="1500" dirty="0" smtClean="0"/>
              <a:t> </a:t>
            </a:r>
            <a:r>
              <a:rPr lang="en-US" sz="1500" dirty="0" err="1"/>
              <a:t>अनुसार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इतना</a:t>
            </a:r>
            <a:r>
              <a:rPr lang="en-US" sz="1500" dirty="0"/>
              <a:t> </a:t>
            </a:r>
            <a:r>
              <a:rPr lang="en-US" sz="1500" dirty="0" err="1"/>
              <a:t>धीमा</a:t>
            </a:r>
            <a:r>
              <a:rPr lang="en-US" sz="1500" dirty="0"/>
              <a:t> </a:t>
            </a:r>
            <a:r>
              <a:rPr lang="en-US" sz="1500" dirty="0" err="1"/>
              <a:t>हूँ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जड़त्व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प्रति</a:t>
            </a:r>
            <a:r>
              <a:rPr lang="en-US" sz="1500" dirty="0"/>
              <a:t> </a:t>
            </a:r>
            <a:r>
              <a:rPr lang="en-US" sz="1500" dirty="0" err="1"/>
              <a:t>असंवेदनशील</a:t>
            </a:r>
            <a:r>
              <a:rPr lang="en-US" sz="1500" dirty="0"/>
              <a:t> </a:t>
            </a:r>
            <a:r>
              <a:rPr lang="en-US" sz="1500" dirty="0" err="1"/>
              <a:t>हूँ</a:t>
            </a:r>
            <a:r>
              <a:rPr lang="en-US" sz="1500" dirty="0"/>
              <a:t>. </a:t>
            </a:r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वजह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कभी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प्रथम-आर्डर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आगे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 smtClean="0"/>
              <a:t>जा</a:t>
            </a:r>
            <a:r>
              <a:rPr lang="en-US" sz="1500" dirty="0" smtClean="0"/>
              <a:t> </a:t>
            </a:r>
            <a:r>
              <a:rPr lang="hi-IN" sz="1500" dirty="0" smtClean="0"/>
              <a:t>पा</a:t>
            </a:r>
            <a:r>
              <a:rPr lang="en-US" sz="1500" dirty="0" err="1" smtClean="0"/>
              <a:t>ऊँगा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252662"/>
            <a:ext cx="68770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कंट्रोल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और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होमियो-स्टैटिक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सिस्टम्स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(CONTROL &amp; HOMEOSTATIC SYSTEMS)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7874" y="3631406"/>
            <a:ext cx="2098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चलो</a:t>
            </a:r>
            <a:r>
              <a:rPr lang="en-US" sz="1400" dirty="0"/>
              <a:t>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कछुए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बात</a:t>
            </a:r>
            <a:r>
              <a:rPr lang="en-US" sz="1400" dirty="0"/>
              <a:t> </a:t>
            </a:r>
            <a:r>
              <a:rPr lang="en-US" sz="1400" dirty="0" err="1"/>
              <a:t>करें</a:t>
            </a:r>
            <a:r>
              <a:rPr lang="en-US" sz="14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638960" y="3704629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गर्म</a:t>
            </a:r>
            <a:r>
              <a:rPr lang="en-US" sz="1400" dirty="0"/>
              <a:t> </a:t>
            </a:r>
            <a:r>
              <a:rPr lang="en-US" sz="1400" dirty="0" err="1"/>
              <a:t>तार</a:t>
            </a:r>
            <a:r>
              <a:rPr lang="en-US" sz="14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6387524"/>
            <a:ext cx="602932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आर्ची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आईडिया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होशियारी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बिजली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पेड़</a:t>
            </a:r>
            <a:r>
              <a:rPr lang="en-US" sz="1500" dirty="0"/>
              <a:t> </a:t>
            </a:r>
            <a:r>
              <a:rPr lang="en-US" sz="1500" dirty="0" err="1"/>
              <a:t>या</a:t>
            </a:r>
            <a:r>
              <a:rPr lang="en-US" sz="1500" dirty="0"/>
              <a:t> "</a:t>
            </a:r>
            <a:r>
              <a:rPr lang="en-US" sz="1500" dirty="0" err="1"/>
              <a:t>पावर-प्लांट</a:t>
            </a:r>
            <a:r>
              <a:rPr lang="en-US" sz="1500" dirty="0"/>
              <a:t>" </a:t>
            </a:r>
            <a:r>
              <a:rPr lang="en-US" sz="1500" dirty="0" err="1"/>
              <a:t>दो</a:t>
            </a:r>
            <a:r>
              <a:rPr lang="en-US" sz="1500" dirty="0"/>
              <a:t> </a:t>
            </a:r>
            <a:r>
              <a:rPr lang="en-US" sz="1500" dirty="0" err="1"/>
              <a:t>गोलाकार</a:t>
            </a:r>
            <a:r>
              <a:rPr lang="en-US" sz="1500" dirty="0"/>
              <a:t> </a:t>
            </a:r>
            <a:r>
              <a:rPr lang="en-US" sz="1500" dirty="0" err="1"/>
              <a:t>इलेक्ट्रोड्स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बीच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करंट</a:t>
            </a:r>
            <a:r>
              <a:rPr lang="en-US" sz="1500" dirty="0"/>
              <a:t> </a:t>
            </a:r>
            <a:r>
              <a:rPr lang="en-US" sz="1500" dirty="0" err="1"/>
              <a:t>पैदा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कछुए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पहिए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जिन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अच्छे</a:t>
            </a:r>
            <a:r>
              <a:rPr lang="en-US" sz="1500" dirty="0"/>
              <a:t> </a:t>
            </a:r>
            <a:r>
              <a:rPr lang="en-US" sz="1500" dirty="0" err="1"/>
              <a:t>संपर्क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तांबे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कोटिंग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 smtClean="0"/>
              <a:t>पिछले</a:t>
            </a:r>
            <a:r>
              <a:rPr lang="en-US" sz="1500" dirty="0"/>
              <a:t> </a:t>
            </a:r>
            <a:r>
              <a:rPr lang="en-US" sz="1500" dirty="0" err="1" smtClean="0"/>
              <a:t>पहिये</a:t>
            </a:r>
            <a:r>
              <a:rPr lang="en-US" sz="1500" dirty="0" smtClean="0"/>
              <a:t> </a:t>
            </a:r>
            <a:r>
              <a:rPr lang="en-US" sz="1500" dirty="0" err="1"/>
              <a:t>एनोड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अगले</a:t>
            </a:r>
            <a:r>
              <a:rPr lang="en-US" sz="1500" dirty="0"/>
              <a:t> </a:t>
            </a:r>
            <a:r>
              <a:rPr lang="en-US" sz="1500" dirty="0" err="1"/>
              <a:t>पहिए</a:t>
            </a:r>
            <a:r>
              <a:rPr lang="en-US" sz="1500" dirty="0"/>
              <a:t> </a:t>
            </a:r>
            <a:r>
              <a:rPr lang="en-US" sz="1500" dirty="0" err="1"/>
              <a:t>कैथोड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संपर्क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आते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तब</a:t>
            </a:r>
            <a:r>
              <a:rPr lang="en-US" sz="1500" dirty="0"/>
              <a:t> </a:t>
            </a:r>
            <a:r>
              <a:rPr lang="en-US" sz="1500" dirty="0" err="1"/>
              <a:t>कछुआ</a:t>
            </a:r>
            <a:r>
              <a:rPr lang="en-US" sz="1500" dirty="0"/>
              <a:t> </a:t>
            </a:r>
            <a:r>
              <a:rPr lang="en-US" sz="1500" dirty="0" err="1"/>
              <a:t>रुक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/>
              <a:t>बैटरी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रिचार्ज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फुल-रिचार्ज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बाद</a:t>
            </a:r>
            <a:r>
              <a:rPr lang="en-US" sz="1500" dirty="0"/>
              <a:t> </a:t>
            </a:r>
            <a:r>
              <a:rPr lang="en-US" sz="1500" dirty="0" err="1"/>
              <a:t>कछुआ</a:t>
            </a:r>
            <a:r>
              <a:rPr lang="en-US" sz="1500" dirty="0"/>
              <a:t> </a:t>
            </a:r>
            <a:r>
              <a:rPr lang="en-US" sz="1500" dirty="0" err="1"/>
              <a:t>मुड़ता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भटकता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बैटरी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ठीक-ठाक</a:t>
            </a:r>
            <a:r>
              <a:rPr lang="en-US" sz="1500" dirty="0"/>
              <a:t> </a:t>
            </a:r>
            <a:r>
              <a:rPr lang="en-US" sz="1500" dirty="0" err="1"/>
              <a:t>चार्ज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तब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कछुआ</a:t>
            </a:r>
            <a:r>
              <a:rPr lang="en-US" sz="1500" dirty="0"/>
              <a:t> "</a:t>
            </a:r>
            <a:r>
              <a:rPr lang="en-US" sz="1500" dirty="0" err="1"/>
              <a:t>पावर</a:t>
            </a:r>
            <a:r>
              <a:rPr lang="en-US" sz="1500" dirty="0"/>
              <a:t> </a:t>
            </a:r>
            <a:r>
              <a:rPr lang="en-US" sz="1500" dirty="0" err="1"/>
              <a:t>प्लांट</a:t>
            </a:r>
            <a:r>
              <a:rPr lang="en-US" sz="1500" dirty="0"/>
              <a:t>"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उसके</a:t>
            </a:r>
            <a:r>
              <a:rPr lang="en-US" sz="1500" dirty="0"/>
              <a:t> </a:t>
            </a:r>
            <a:r>
              <a:rPr lang="en-US" sz="1500" dirty="0" err="1"/>
              <a:t>गाइडिंग</a:t>
            </a:r>
            <a:r>
              <a:rPr lang="en-US" sz="1500" dirty="0"/>
              <a:t> </a:t>
            </a:r>
            <a:r>
              <a:rPr lang="en-US" sz="1500" dirty="0" err="1"/>
              <a:t>तार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पूरी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अनदेखा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33131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6626" name="Picture 2" descr="C:\Users\HP\Desktop\RUN ROBOT RUN\vr2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7145"/>
            <a:ext cx="6848475" cy="925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84966" y="5543609"/>
            <a:ext cx="4849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 </a:t>
            </a:r>
            <a:r>
              <a:rPr lang="en-US" sz="1600" dirty="0" err="1" smtClean="0"/>
              <a:t>समझ</a:t>
            </a:r>
            <a:r>
              <a:rPr lang="en-US" sz="1600" dirty="0" smtClean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आया</a:t>
            </a:r>
            <a:r>
              <a:rPr lang="en-US" sz="1600" dirty="0"/>
              <a:t>. </a:t>
            </a:r>
            <a:r>
              <a:rPr lang="hi-IN" sz="1600" dirty="0" smtClean="0"/>
              <a:t>शायद</a:t>
            </a:r>
            <a:r>
              <a:rPr lang="en-US" sz="1600" dirty="0" smtClean="0"/>
              <a:t> </a:t>
            </a:r>
            <a:r>
              <a:rPr lang="en-US" sz="1600" dirty="0" err="1" smtClean="0"/>
              <a:t>इसलिए</a:t>
            </a:r>
            <a:r>
              <a:rPr lang="en-US" sz="1600" dirty="0" smtClean="0"/>
              <a:t> </a:t>
            </a:r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खाना</a:t>
            </a:r>
            <a:r>
              <a:rPr lang="en-US" sz="1600" dirty="0"/>
              <a:t> </a:t>
            </a:r>
            <a:r>
              <a:rPr lang="en-US" sz="1600" dirty="0" err="1"/>
              <a:t>खाता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मैं</a:t>
            </a:r>
            <a:r>
              <a:rPr lang="en-US" sz="1600" dirty="0" smtClean="0"/>
              <a:t> </a:t>
            </a:r>
            <a:r>
              <a:rPr lang="en-US" sz="1600" dirty="0" err="1"/>
              <a:t>अपने</a:t>
            </a:r>
            <a:r>
              <a:rPr lang="en-US" sz="1600" dirty="0"/>
              <a:t> </a:t>
            </a:r>
            <a:r>
              <a:rPr lang="en-US" sz="1600" dirty="0" err="1"/>
              <a:t>शरीर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नमक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शक्कर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मात्रा</a:t>
            </a:r>
            <a:r>
              <a:rPr lang="en-US" sz="1600" dirty="0"/>
              <a:t> </a:t>
            </a:r>
            <a:r>
              <a:rPr lang="en-US" sz="1600" dirty="0" err="1" smtClean="0"/>
              <a:t>को</a:t>
            </a:r>
            <a:r>
              <a:rPr lang="en-US" sz="1600" dirty="0" smtClean="0"/>
              <a:t>, </a:t>
            </a:r>
            <a:r>
              <a:rPr lang="en-US" sz="1600" dirty="0" err="1" smtClean="0"/>
              <a:t>अधिकतम</a:t>
            </a:r>
            <a:r>
              <a:rPr lang="en-US" sz="1600" dirty="0"/>
              <a:t> </a:t>
            </a:r>
            <a:r>
              <a:rPr lang="en-US" sz="1600" dirty="0" err="1" smtClean="0"/>
              <a:t>और</a:t>
            </a:r>
            <a:r>
              <a:rPr lang="en-US" sz="1600" dirty="0" smtClean="0"/>
              <a:t> </a:t>
            </a:r>
            <a:r>
              <a:rPr lang="en-US" sz="1600" dirty="0" err="1"/>
              <a:t>न्यूनतम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बीच</a:t>
            </a:r>
            <a:r>
              <a:rPr lang="en-US" sz="1600" dirty="0"/>
              <a:t> </a:t>
            </a:r>
            <a:r>
              <a:rPr lang="en-US" sz="1600" dirty="0" err="1"/>
              <a:t>रखने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कोशिश</a:t>
            </a:r>
            <a:r>
              <a:rPr lang="en-US" sz="1600" dirty="0"/>
              <a:t> </a:t>
            </a:r>
            <a:r>
              <a:rPr lang="en-US" sz="1600" dirty="0" err="1"/>
              <a:t>करता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0525" y="285809"/>
            <a:ext cx="2971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वही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. </a:t>
            </a:r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तुम्हारे</a:t>
            </a:r>
            <a:r>
              <a:rPr lang="en-US" sz="1500" dirty="0"/>
              <a:t> </a:t>
            </a:r>
            <a:r>
              <a:rPr lang="en-US" sz="1500" dirty="0" err="1"/>
              <a:t>पेट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दीवार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दाब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स्तर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नीचे</a:t>
            </a:r>
            <a:r>
              <a:rPr lang="en-US" sz="1500" dirty="0"/>
              <a:t> </a:t>
            </a:r>
            <a:r>
              <a:rPr lang="en-US" sz="1500" dirty="0" err="1"/>
              <a:t>गिरता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तब</a:t>
            </a:r>
            <a:r>
              <a:rPr lang="en-US" sz="1500" dirty="0"/>
              <a:t> </a:t>
            </a:r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खाना</a:t>
            </a:r>
            <a:r>
              <a:rPr lang="en-US" sz="1500" dirty="0"/>
              <a:t> </a:t>
            </a:r>
            <a:r>
              <a:rPr lang="en-US" sz="1500" dirty="0" err="1"/>
              <a:t>बंद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देते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9240" y="1514683"/>
            <a:ext cx="1048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.... ?</a:t>
            </a:r>
          </a:p>
        </p:txBody>
      </p:sp>
      <p:sp>
        <p:nvSpPr>
          <p:cNvPr id="6" name="Rectangle 5"/>
          <p:cNvSpPr/>
          <p:nvPr/>
        </p:nvSpPr>
        <p:spPr>
          <a:xfrm>
            <a:off x="3133726" y="2086808"/>
            <a:ext cx="25145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पेट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hi-IN" sz="1500" dirty="0" smtClean="0"/>
              <a:t>किसी</a:t>
            </a:r>
            <a:r>
              <a:rPr lang="en-US" sz="1500" dirty="0" smtClean="0"/>
              <a:t> </a:t>
            </a:r>
            <a:r>
              <a:rPr lang="en-US" sz="1500" dirty="0" err="1" smtClean="0"/>
              <a:t>टॉयलेट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सिस्टर्न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(</a:t>
            </a:r>
            <a:r>
              <a:rPr lang="en-US" sz="1500" dirty="0" err="1"/>
              <a:t>टंकी</a:t>
            </a:r>
            <a:r>
              <a:rPr lang="en-US" sz="1500" dirty="0"/>
              <a:t>) </a:t>
            </a:r>
            <a:r>
              <a:rPr lang="en-US" sz="1500" dirty="0" err="1"/>
              <a:t>जैसे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14326" y="3077408"/>
            <a:ext cx="2743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आपका</a:t>
            </a:r>
            <a:r>
              <a:rPr lang="en-US" sz="1500" dirty="0"/>
              <a:t> </a:t>
            </a:r>
            <a:r>
              <a:rPr lang="en-US" sz="1500" dirty="0" err="1"/>
              <a:t>मतलब</a:t>
            </a:r>
            <a:r>
              <a:rPr lang="en-US" sz="1500" dirty="0"/>
              <a:t> </a:t>
            </a:r>
            <a:r>
              <a:rPr lang="en-US" sz="1500" dirty="0" err="1"/>
              <a:t>टॉयलेट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सिस्टर्न</a:t>
            </a:r>
            <a:r>
              <a:rPr lang="en-US" sz="1500" dirty="0"/>
              <a:t>, </a:t>
            </a:r>
            <a:r>
              <a:rPr lang="en-US" sz="1500" dirty="0" err="1"/>
              <a:t>इंसान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पेट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267325" y="3174206"/>
            <a:ext cx="1447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इनके</a:t>
            </a:r>
            <a:r>
              <a:rPr lang="en-US" sz="1400" dirty="0"/>
              <a:t> </a:t>
            </a:r>
            <a:r>
              <a:rPr lang="en-US" sz="1400" dirty="0" err="1" smtClean="0"/>
              <a:t>तर्क</a:t>
            </a:r>
            <a:r>
              <a:rPr lang="en-US" sz="1400" dirty="0" smtClean="0"/>
              <a:t>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err="1" smtClean="0"/>
              <a:t>कभी-कभी</a:t>
            </a:r>
            <a:r>
              <a:rPr lang="en-US" sz="1400" dirty="0" smtClean="0"/>
              <a:t> </a:t>
            </a:r>
            <a:r>
              <a:rPr lang="en-US" sz="1400" dirty="0" err="1"/>
              <a:t>घिनौने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जाते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771525" y="4545806"/>
            <a:ext cx="4991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प्रकार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सिस्टम</a:t>
            </a:r>
            <a:r>
              <a:rPr lang="en-US" sz="1600" dirty="0"/>
              <a:t>, </a:t>
            </a:r>
            <a:r>
              <a:rPr lang="en-US" sz="1600" dirty="0" err="1"/>
              <a:t>अपने</a:t>
            </a:r>
            <a:r>
              <a:rPr lang="en-US" sz="1600" dirty="0"/>
              <a:t> </a:t>
            </a:r>
            <a:r>
              <a:rPr lang="en-US" sz="1600" dirty="0" err="1"/>
              <a:t>परिभाषित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वाले</a:t>
            </a:r>
            <a:r>
              <a:rPr lang="en-US" sz="1600" dirty="0"/>
              <a:t> </a:t>
            </a:r>
            <a:r>
              <a:rPr lang="en-US" sz="1600" dirty="0" err="1" smtClean="0"/>
              <a:t>पैरामीटर</a:t>
            </a:r>
            <a:r>
              <a:rPr lang="en-US" sz="1600" dirty="0" smtClean="0"/>
              <a:t> </a:t>
            </a:r>
            <a:r>
              <a:rPr lang="hi-IN" sz="1600" dirty="0" smtClean="0"/>
              <a:t>को</a:t>
            </a:r>
            <a:r>
              <a:rPr lang="en-US" sz="1600" dirty="0" smtClean="0"/>
              <a:t> -  </a:t>
            </a:r>
            <a:r>
              <a:rPr lang="en-US" sz="1600" dirty="0" err="1"/>
              <a:t>अधिकतम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न्यूनतम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बीच</a:t>
            </a:r>
            <a:r>
              <a:rPr lang="en-US" sz="1600" dirty="0"/>
              <a:t> </a:t>
            </a:r>
            <a:r>
              <a:rPr lang="en-US" sz="1600" dirty="0" err="1"/>
              <a:t>रखते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09999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7650" name="Picture 2" descr="C:\Users\HP\Desktop\RUN ROBOT RUN\vr27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-1"/>
            <a:ext cx="6886576" cy="924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0525" y="136386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बताने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कोशिश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कर</a:t>
            </a:r>
            <a:r>
              <a:rPr lang="en-US" sz="1400" dirty="0" smtClean="0"/>
              <a:t> </a:t>
            </a:r>
            <a:r>
              <a:rPr lang="en-US" sz="1400" dirty="0" err="1"/>
              <a:t>रही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मनुष्य</a:t>
            </a:r>
            <a:r>
              <a:rPr lang="en-US" sz="1400" dirty="0"/>
              <a:t> </a:t>
            </a:r>
            <a:r>
              <a:rPr lang="en-US" sz="1400" dirty="0" err="1"/>
              <a:t>सिर्फ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मशीन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1125" y="1675031"/>
            <a:ext cx="381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तुम्हारी</a:t>
            </a:r>
            <a:r>
              <a:rPr lang="en-US" sz="1600" dirty="0"/>
              <a:t> </a:t>
            </a:r>
            <a:r>
              <a:rPr lang="en-US" sz="1600" dirty="0" err="1"/>
              <a:t>जगह</a:t>
            </a:r>
            <a:r>
              <a:rPr lang="en-US" sz="1600" dirty="0"/>
              <a:t> </a:t>
            </a:r>
            <a:r>
              <a:rPr lang="en-US" sz="1600" dirty="0" err="1"/>
              <a:t>होती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दूसरी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कहती</a:t>
            </a:r>
            <a:r>
              <a:rPr lang="en-US" sz="1600" dirty="0"/>
              <a:t> -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मशीनें</a:t>
            </a:r>
            <a:r>
              <a:rPr lang="en-US" sz="1600" dirty="0"/>
              <a:t>, </a:t>
            </a:r>
            <a:r>
              <a:rPr lang="en-US" sz="1600" dirty="0" err="1"/>
              <a:t>इंसानों</a:t>
            </a:r>
            <a:r>
              <a:rPr lang="en-US" sz="1600" dirty="0"/>
              <a:t> </a:t>
            </a:r>
            <a:r>
              <a:rPr lang="en-US" sz="1600" dirty="0" err="1"/>
              <a:t>जैसी</a:t>
            </a:r>
            <a:r>
              <a:rPr lang="en-US" sz="1600" dirty="0"/>
              <a:t> </a:t>
            </a:r>
            <a:r>
              <a:rPr lang="en-US" sz="1600" dirty="0" err="1"/>
              <a:t>होती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850" y="2869406"/>
            <a:ext cx="2886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प्राकृतिक</a:t>
            </a:r>
            <a:r>
              <a:rPr lang="en-US" sz="1600" dirty="0"/>
              <a:t> </a:t>
            </a:r>
            <a:r>
              <a:rPr lang="en-US" sz="1600" dirty="0" err="1"/>
              <a:t>जगत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घट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टेक्नोलॉजी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बेहतर</a:t>
            </a:r>
            <a:r>
              <a:rPr lang="en-US" sz="1600" dirty="0"/>
              <a:t> </a:t>
            </a:r>
            <a:r>
              <a:rPr lang="en-US" sz="1600" dirty="0" err="1"/>
              <a:t>बनाकर</a:t>
            </a:r>
            <a:r>
              <a:rPr lang="en-US" sz="1600" dirty="0"/>
              <a:t> </a:t>
            </a:r>
            <a:r>
              <a:rPr lang="en-US" sz="1600" dirty="0" err="1"/>
              <a:t>उसका</a:t>
            </a:r>
            <a:r>
              <a:rPr lang="en-US" sz="1600" dirty="0"/>
              <a:t> </a:t>
            </a:r>
            <a:r>
              <a:rPr lang="en-US" sz="1600" dirty="0" err="1"/>
              <a:t>विस्तार</a:t>
            </a:r>
            <a:r>
              <a:rPr lang="en-US" sz="1600" dirty="0"/>
              <a:t> </a:t>
            </a:r>
            <a:r>
              <a:rPr lang="en-US" sz="1600" dirty="0" err="1"/>
              <a:t>करती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782564" y="3928715"/>
            <a:ext cx="8547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कृत्रिम</a:t>
            </a:r>
            <a:r>
              <a:rPr lang="en-US" sz="1200" dirty="0"/>
              <a:t> </a:t>
            </a:r>
            <a:r>
              <a:rPr lang="en-US" sz="1200" dirty="0" err="1"/>
              <a:t>दांत</a:t>
            </a:r>
            <a:r>
              <a:rPr lang="en-US" sz="12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66178" y="5082878"/>
            <a:ext cx="869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कृत्रिम</a:t>
            </a:r>
            <a:r>
              <a:rPr lang="en-US" sz="1200" dirty="0"/>
              <a:t> </a:t>
            </a:r>
            <a:r>
              <a:rPr lang="en-US" sz="1200" dirty="0" err="1"/>
              <a:t>बाल</a:t>
            </a:r>
            <a:r>
              <a:rPr lang="en-US" sz="12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276725" y="4850606"/>
            <a:ext cx="1071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मेरे</a:t>
            </a:r>
            <a:r>
              <a:rPr lang="en-US" sz="1200" dirty="0"/>
              <a:t> </a:t>
            </a:r>
            <a:r>
              <a:rPr lang="en-US" sz="1200" dirty="0" err="1"/>
              <a:t>असली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वास्तविक</a:t>
            </a:r>
            <a:r>
              <a:rPr lang="en-US" sz="1200" dirty="0" smtClean="0"/>
              <a:t> </a:t>
            </a:r>
            <a:r>
              <a:rPr lang="en-US" sz="1200" dirty="0" err="1"/>
              <a:t>दांत</a:t>
            </a:r>
            <a:r>
              <a:rPr lang="en-US" sz="12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34964" y="5467409"/>
            <a:ext cx="3094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शुरुआत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हमने</a:t>
            </a:r>
            <a:r>
              <a:rPr lang="en-US" sz="1600" dirty="0"/>
              <a:t> </a:t>
            </a:r>
            <a:r>
              <a:rPr lang="en-US" sz="1600" dirty="0" err="1"/>
              <a:t>बाकी</a:t>
            </a:r>
            <a:r>
              <a:rPr lang="en-US" sz="1600" dirty="0"/>
              <a:t> </a:t>
            </a:r>
            <a:r>
              <a:rPr lang="en-US" sz="1600" dirty="0" err="1"/>
              <a:t>जीव-जगत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चीज़ों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नक़ल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.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उनके</a:t>
            </a:r>
            <a:r>
              <a:rPr lang="en-US" sz="1600" dirty="0"/>
              <a:t> </a:t>
            </a:r>
            <a:r>
              <a:rPr lang="en-US" sz="1600" dirty="0" err="1"/>
              <a:t>व्यवहार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नक़ल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66028" y="8203406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/>
              <a:t>तेज़-प्रतिक्रिया</a:t>
            </a:r>
            <a:endParaRPr lang="en-US" sz="1200" dirty="0" smtClean="0"/>
          </a:p>
          <a:p>
            <a:pPr algn="ctr"/>
            <a:r>
              <a:rPr lang="en-US" sz="1200" dirty="0" err="1"/>
              <a:t>इनपुट-आउटपुट</a:t>
            </a:r>
            <a:r>
              <a:rPr lang="en-US" sz="1200" dirty="0"/>
              <a:t> </a:t>
            </a:r>
            <a:r>
              <a:rPr lang="en-US" sz="1200" dirty="0" err="1" smtClean="0"/>
              <a:t>सिस्टम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5496407" y="3202007"/>
            <a:ext cx="10663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1200" dirty="0" smtClean="0"/>
              <a:t>प्राकृतिक</a:t>
            </a:r>
            <a:r>
              <a:rPr lang="en-US" sz="1200" dirty="0" smtClean="0"/>
              <a:t> </a:t>
            </a:r>
            <a:r>
              <a:rPr lang="hi-IN" sz="1200" dirty="0" smtClean="0"/>
              <a:t>बाल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90522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8674" name="Picture 2" descr="C:\Users\HP\Desktop\RUN ROBOT RUN\vr2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288"/>
            <a:ext cx="6877050" cy="925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9525" y="7313831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 </a:t>
            </a:r>
            <a:r>
              <a:rPr lang="en-US" sz="1600" dirty="0" err="1" smtClean="0"/>
              <a:t>यह</a:t>
            </a:r>
            <a:r>
              <a:rPr lang="en-US" sz="1600" dirty="0" smtClean="0"/>
              <a:t> </a:t>
            </a:r>
            <a:r>
              <a:rPr lang="en-US" sz="1600" dirty="0" err="1"/>
              <a:t>वृद्धि</a:t>
            </a:r>
            <a:r>
              <a:rPr lang="en-US" sz="1600" dirty="0"/>
              <a:t> </a:t>
            </a:r>
            <a:r>
              <a:rPr lang="en-US" sz="1600" dirty="0" err="1"/>
              <a:t>तब</a:t>
            </a:r>
            <a:r>
              <a:rPr lang="en-US" sz="1600" dirty="0"/>
              <a:t> </a:t>
            </a:r>
            <a:r>
              <a:rPr lang="en-US" sz="1600" dirty="0" err="1"/>
              <a:t>रूकती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संपर्क</a:t>
            </a:r>
            <a:r>
              <a:rPr lang="en-US" sz="1600" dirty="0"/>
              <a:t> </a:t>
            </a:r>
            <a:r>
              <a:rPr lang="en-US" sz="1600" dirty="0" err="1"/>
              <a:t>दुबारा</a:t>
            </a:r>
            <a:r>
              <a:rPr lang="en-US" sz="1600" dirty="0"/>
              <a:t> </a:t>
            </a:r>
            <a:r>
              <a:rPr lang="en-US" sz="1600" dirty="0" err="1"/>
              <a:t>स्थापित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402967"/>
            <a:ext cx="38195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जीवित</a:t>
            </a:r>
            <a:r>
              <a:rPr lang="en-US" sz="1600" dirty="0"/>
              <a:t> </a:t>
            </a:r>
            <a:r>
              <a:rPr lang="en-US" sz="1600" dirty="0" err="1"/>
              <a:t>प्राणी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गज़ब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सेल्फ-रेगुलेटिंग</a:t>
            </a:r>
            <a:r>
              <a:rPr lang="en-US" sz="1600" dirty="0"/>
              <a:t> </a:t>
            </a:r>
            <a:r>
              <a:rPr lang="en-US" sz="1600" dirty="0" err="1"/>
              <a:t>होमियो-स्टैटिक</a:t>
            </a:r>
            <a:r>
              <a:rPr lang="en-US" sz="1600" dirty="0"/>
              <a:t> </a:t>
            </a:r>
            <a:r>
              <a:rPr lang="en-US" sz="1600" dirty="0" err="1"/>
              <a:t>मशीन</a:t>
            </a:r>
            <a:r>
              <a:rPr lang="en-US" sz="1600" dirty="0"/>
              <a:t> </a:t>
            </a:r>
            <a:r>
              <a:rPr lang="en-US" sz="1600" dirty="0" err="1" smtClean="0"/>
              <a:t>हो</a:t>
            </a:r>
            <a:r>
              <a:rPr lang="hi-IN" sz="1600" dirty="0" smtClean="0"/>
              <a:t>ता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: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अपने</a:t>
            </a:r>
            <a:r>
              <a:rPr lang="en-US" sz="1600" dirty="0"/>
              <a:t> </a:t>
            </a:r>
            <a:r>
              <a:rPr lang="en-US" sz="1600" dirty="0" err="1"/>
              <a:t>अंदर</a:t>
            </a:r>
            <a:r>
              <a:rPr lang="en-US" sz="1600" dirty="0"/>
              <a:t> </a:t>
            </a:r>
            <a:r>
              <a:rPr lang="en-US" sz="1600" dirty="0" err="1"/>
              <a:t>पानी</a:t>
            </a:r>
            <a:r>
              <a:rPr lang="en-US" sz="1600" dirty="0"/>
              <a:t>, </a:t>
            </a:r>
            <a:r>
              <a:rPr lang="en-US" sz="1600" dirty="0" err="1"/>
              <a:t>लवण</a:t>
            </a:r>
            <a:r>
              <a:rPr lang="en-US" sz="1600" dirty="0"/>
              <a:t>, </a:t>
            </a:r>
            <a:r>
              <a:rPr lang="en-US" sz="1600" dirty="0" err="1"/>
              <a:t>रक्त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अवयवों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टिश्यू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संतुलन</a:t>
            </a:r>
            <a:r>
              <a:rPr lang="en-US" sz="1600" dirty="0"/>
              <a:t> </a:t>
            </a:r>
            <a:r>
              <a:rPr lang="en-US" sz="1600" dirty="0" err="1"/>
              <a:t>बनाए</a:t>
            </a:r>
            <a:r>
              <a:rPr lang="en-US" sz="1600" dirty="0"/>
              <a:t> </a:t>
            </a:r>
            <a:r>
              <a:rPr lang="en-US" sz="1600" dirty="0" err="1"/>
              <a:t>रखती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.... </a:t>
            </a:r>
            <a:r>
              <a:rPr lang="en-US" sz="1600" dirty="0" err="1"/>
              <a:t>साथ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आकार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. </a:t>
            </a:r>
          </a:p>
          <a:p>
            <a:pPr algn="ctr"/>
            <a:r>
              <a:rPr lang="en-US" sz="1600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 rot="20633795">
            <a:off x="3677692" y="2429647"/>
            <a:ext cx="7990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चाट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 err="1"/>
              <a:t>चाट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 err="1"/>
              <a:t>चाट</a:t>
            </a:r>
            <a:r>
              <a:rPr lang="en-US" sz="14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90925" y="4183974"/>
            <a:ext cx="34385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त्वचा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वृद्धि</a:t>
            </a:r>
            <a:r>
              <a:rPr lang="en-US" sz="1400" dirty="0"/>
              <a:t> </a:t>
            </a:r>
            <a:r>
              <a:rPr lang="en-US" sz="1400" dirty="0" err="1"/>
              <a:t>संपर्क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सीमित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6725" y="4934009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सिस्टम</a:t>
            </a:r>
            <a:r>
              <a:rPr lang="en-US" sz="1600" dirty="0"/>
              <a:t> </a:t>
            </a:r>
            <a:r>
              <a:rPr lang="en-US" sz="1600" dirty="0" err="1"/>
              <a:t>अपने</a:t>
            </a:r>
            <a:r>
              <a:rPr lang="en-US" sz="1600" dirty="0"/>
              <a:t> </a:t>
            </a:r>
            <a:r>
              <a:rPr lang="en-US" sz="1600" dirty="0" err="1"/>
              <a:t>सामान्य</a:t>
            </a:r>
            <a:r>
              <a:rPr lang="en-US" sz="1600" dirty="0"/>
              <a:t> </a:t>
            </a:r>
            <a:r>
              <a:rPr lang="en-US" sz="1600" dirty="0" err="1"/>
              <a:t>स्तर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विचलित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उससे</a:t>
            </a:r>
            <a:r>
              <a:rPr lang="en-US" sz="1600" dirty="0"/>
              <a:t> </a:t>
            </a:r>
            <a:r>
              <a:rPr lang="en-US" sz="1600" dirty="0" err="1"/>
              <a:t>प्राकृतिक</a:t>
            </a:r>
            <a:r>
              <a:rPr lang="en-US" sz="1600" dirty="0"/>
              <a:t> </a:t>
            </a:r>
            <a:r>
              <a:rPr lang="en-US" sz="1600" dirty="0" err="1"/>
              <a:t>संतुलन</a:t>
            </a:r>
            <a:r>
              <a:rPr lang="en-US" sz="1600" dirty="0"/>
              <a:t> </a:t>
            </a:r>
            <a:r>
              <a:rPr lang="en-US" sz="1600" dirty="0" err="1"/>
              <a:t>भंग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14325" y="6287988"/>
            <a:ext cx="297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शरीर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प्राकृतिक</a:t>
            </a:r>
            <a:r>
              <a:rPr lang="en-US" sz="1600" dirty="0"/>
              <a:t> </a:t>
            </a:r>
            <a:r>
              <a:rPr lang="en-US" sz="1600" dirty="0" err="1"/>
              <a:t>कवच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घाव</a:t>
            </a:r>
            <a:r>
              <a:rPr lang="en-US" sz="1600" dirty="0"/>
              <a:t>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/>
              <a:t>कट</a:t>
            </a:r>
            <a:r>
              <a:rPr lang="en-US" sz="1600" dirty="0"/>
              <a:t> </a:t>
            </a:r>
            <a:r>
              <a:rPr lang="en-US" sz="1600" dirty="0" err="1"/>
              <a:t>लगने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उस</a:t>
            </a:r>
            <a:r>
              <a:rPr lang="en-US" sz="1600" dirty="0"/>
              <a:t> </a:t>
            </a:r>
            <a:r>
              <a:rPr lang="en-US" sz="1600" dirty="0" err="1"/>
              <a:t>घाव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किनारों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सेल-विभाजन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तुरंत</a:t>
            </a:r>
            <a:r>
              <a:rPr lang="en-US" sz="1600" dirty="0"/>
              <a:t> </a:t>
            </a:r>
            <a:r>
              <a:rPr lang="en-US" sz="1600" dirty="0" err="1"/>
              <a:t>शुरू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जाता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861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C:\Users\HP\Desktop\XYZ - - Copy\Cinderella -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2" y="-14163"/>
            <a:ext cx="6904832" cy="925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0526" y="54435"/>
            <a:ext cx="6172200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/>
              <a:t>प्रोफेसर</a:t>
            </a:r>
            <a:r>
              <a:rPr lang="en-US" sz="1200" dirty="0"/>
              <a:t> </a:t>
            </a:r>
            <a:r>
              <a:rPr lang="en-US" sz="1200" dirty="0" err="1"/>
              <a:t>जीन-पियरे</a:t>
            </a:r>
            <a:r>
              <a:rPr lang="en-US" sz="1200" dirty="0"/>
              <a:t> </a:t>
            </a:r>
            <a:r>
              <a:rPr lang="en-US" sz="1200" dirty="0" err="1"/>
              <a:t>पेटिट</a:t>
            </a:r>
            <a:r>
              <a:rPr lang="en-US" sz="1200" dirty="0"/>
              <a:t> </a:t>
            </a:r>
            <a:r>
              <a:rPr lang="en-US" sz="1200" dirty="0" err="1"/>
              <a:t>पेशे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एस्ट्रो-फिजिसिस्ट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. </a:t>
            </a:r>
            <a:r>
              <a:rPr lang="en-US" sz="1200" dirty="0" err="1"/>
              <a:t>उन्होंने</a:t>
            </a:r>
            <a:r>
              <a:rPr lang="en-US" sz="1200" dirty="0"/>
              <a:t> "</a:t>
            </a:r>
            <a:r>
              <a:rPr lang="en-US" sz="1200" dirty="0" err="1"/>
              <a:t>एसोसिएशन</a:t>
            </a:r>
            <a:r>
              <a:rPr lang="en-US" sz="1200" dirty="0"/>
              <a:t> </a:t>
            </a:r>
            <a:r>
              <a:rPr lang="en-US" sz="1200" dirty="0" err="1"/>
              <a:t>ऑफ़</a:t>
            </a:r>
            <a:r>
              <a:rPr lang="en-US" sz="1200" dirty="0"/>
              <a:t> </a:t>
            </a:r>
            <a:r>
              <a:rPr lang="en-US" sz="1200" dirty="0" err="1"/>
              <a:t>नॉलेज</a:t>
            </a:r>
            <a:r>
              <a:rPr lang="en-US" sz="1200" dirty="0"/>
              <a:t> </a:t>
            </a:r>
            <a:r>
              <a:rPr lang="en-US" sz="1200" dirty="0" err="1"/>
              <a:t>विदआउट</a:t>
            </a:r>
            <a:r>
              <a:rPr lang="en-US" sz="1200" dirty="0"/>
              <a:t> </a:t>
            </a:r>
            <a:r>
              <a:rPr lang="en-US" sz="1200" dirty="0" err="1"/>
              <a:t>बॉर्डर्स</a:t>
            </a:r>
            <a:r>
              <a:rPr lang="en-US" sz="1200" dirty="0"/>
              <a:t>"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स्थापना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उसके</a:t>
            </a:r>
            <a:r>
              <a:rPr lang="en-US" sz="1200" dirty="0"/>
              <a:t> </a:t>
            </a:r>
            <a:r>
              <a:rPr lang="en-US" sz="1200" dirty="0" err="1"/>
              <a:t>अध्यक्ष</a:t>
            </a:r>
            <a:r>
              <a:rPr lang="en-US" sz="1200" dirty="0"/>
              <a:t> </a:t>
            </a:r>
            <a:r>
              <a:rPr lang="en-US" sz="1200" dirty="0" err="1"/>
              <a:t>भी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. </a:t>
            </a:r>
            <a:r>
              <a:rPr lang="en-US" sz="1200" dirty="0" err="1"/>
              <a:t>इस</a:t>
            </a:r>
            <a:r>
              <a:rPr lang="en-US" sz="1200" dirty="0"/>
              <a:t> </a:t>
            </a:r>
            <a:r>
              <a:rPr lang="en-US" sz="1200" dirty="0" err="1"/>
              <a:t>संस्था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उद्देश्य</a:t>
            </a:r>
            <a:r>
              <a:rPr lang="en-US" sz="1200" dirty="0"/>
              <a:t> </a:t>
            </a:r>
            <a:r>
              <a:rPr lang="en-US" sz="1200" dirty="0" err="1"/>
              <a:t>वैज्ञानिक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तकनीकी</a:t>
            </a:r>
            <a:r>
              <a:rPr lang="en-US" sz="1200" dirty="0"/>
              <a:t> </a:t>
            </a:r>
            <a:r>
              <a:rPr lang="en-US" sz="1200" dirty="0" err="1"/>
              <a:t>ज्ञान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जानकारी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अधिक-से-अधिक</a:t>
            </a:r>
            <a:r>
              <a:rPr lang="en-US" sz="1200" dirty="0"/>
              <a:t> </a:t>
            </a:r>
            <a:r>
              <a:rPr lang="en-US" sz="1200" dirty="0" err="1"/>
              <a:t>देशों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फैलाना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  <a:r>
              <a:rPr lang="en-US" sz="1200" dirty="0" err="1"/>
              <a:t>इस</a:t>
            </a:r>
            <a:r>
              <a:rPr lang="en-US" sz="1200" dirty="0"/>
              <a:t> </a:t>
            </a:r>
            <a:r>
              <a:rPr lang="en-US" sz="1200" dirty="0" err="1"/>
              <a:t>उद्देश्य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लिए</a:t>
            </a:r>
            <a:r>
              <a:rPr lang="en-US" sz="1200" dirty="0"/>
              <a:t>, </a:t>
            </a:r>
            <a:r>
              <a:rPr lang="en-US" sz="1200" dirty="0" err="1"/>
              <a:t>उनके</a:t>
            </a:r>
            <a:r>
              <a:rPr lang="en-US" sz="1200" dirty="0"/>
              <a:t> </a:t>
            </a:r>
            <a:r>
              <a:rPr lang="en-US" sz="1200" dirty="0" err="1"/>
              <a:t>सभी</a:t>
            </a:r>
            <a:r>
              <a:rPr lang="en-US" sz="1200" dirty="0"/>
              <a:t> </a:t>
            </a:r>
            <a:r>
              <a:rPr lang="en-US" sz="1200" dirty="0" err="1"/>
              <a:t>लोकप्रिय</a:t>
            </a:r>
            <a:r>
              <a:rPr lang="en-US" sz="1200" dirty="0"/>
              <a:t> </a:t>
            </a:r>
            <a:r>
              <a:rPr lang="en-US" sz="1200" dirty="0" err="1"/>
              <a:t>विज्ञान</a:t>
            </a:r>
            <a:r>
              <a:rPr lang="en-US" sz="1200" dirty="0"/>
              <a:t> </a:t>
            </a:r>
            <a:r>
              <a:rPr lang="en-US" sz="1200" dirty="0" err="1"/>
              <a:t>संबंधी</a:t>
            </a:r>
            <a:r>
              <a:rPr lang="en-US" sz="1200" dirty="0"/>
              <a:t> </a:t>
            </a:r>
            <a:r>
              <a:rPr lang="en-US" sz="1200" dirty="0" err="1"/>
              <a:t>लेख</a:t>
            </a:r>
            <a:r>
              <a:rPr lang="en-US" sz="1200" dirty="0"/>
              <a:t> </a:t>
            </a:r>
            <a:r>
              <a:rPr lang="en-US" sz="1200" dirty="0" err="1"/>
              <a:t>जिन्हें</a:t>
            </a:r>
            <a:r>
              <a:rPr lang="en-US" sz="1200" dirty="0"/>
              <a:t> </a:t>
            </a:r>
            <a:r>
              <a:rPr lang="en-US" sz="1200" dirty="0" err="1"/>
              <a:t>उन्होंने</a:t>
            </a:r>
            <a:r>
              <a:rPr lang="en-US" sz="1200" dirty="0"/>
              <a:t> </a:t>
            </a:r>
            <a:r>
              <a:rPr lang="en-US" sz="1200" dirty="0" err="1"/>
              <a:t>पिछले</a:t>
            </a:r>
            <a:r>
              <a:rPr lang="en-US" sz="1200" dirty="0"/>
              <a:t> </a:t>
            </a:r>
            <a:r>
              <a:rPr lang="en-US" sz="1200" dirty="0" err="1"/>
              <a:t>तीस</a:t>
            </a:r>
            <a:r>
              <a:rPr lang="en-US" sz="1200" dirty="0"/>
              <a:t> </a:t>
            </a:r>
            <a:r>
              <a:rPr lang="en-US" sz="1200" dirty="0" err="1"/>
              <a:t>वर्षों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तैयार</a:t>
            </a:r>
            <a:r>
              <a:rPr lang="en-US" sz="1200" dirty="0"/>
              <a:t> </a:t>
            </a:r>
            <a:r>
              <a:rPr lang="en-US" sz="1200" dirty="0" err="1"/>
              <a:t>किया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उनके</a:t>
            </a:r>
            <a:r>
              <a:rPr lang="en-US" sz="1200" dirty="0"/>
              <a:t> </a:t>
            </a:r>
            <a:r>
              <a:rPr lang="en-US" sz="1200" dirty="0" err="1"/>
              <a:t>द्वारा</a:t>
            </a:r>
            <a:r>
              <a:rPr lang="en-US" sz="1200" dirty="0"/>
              <a:t> </a:t>
            </a:r>
            <a:r>
              <a:rPr lang="en-US" sz="1200" dirty="0" err="1"/>
              <a:t>बनाई</a:t>
            </a:r>
            <a:r>
              <a:rPr lang="en-US" sz="1200" dirty="0"/>
              <a:t> </a:t>
            </a:r>
            <a:r>
              <a:rPr lang="en-US" sz="1200" dirty="0" err="1"/>
              <a:t>गई</a:t>
            </a:r>
            <a:r>
              <a:rPr lang="en-US" sz="1200" dirty="0"/>
              <a:t> </a:t>
            </a:r>
            <a:r>
              <a:rPr lang="en-US" sz="1200" dirty="0" err="1"/>
              <a:t>सचित्र</a:t>
            </a:r>
            <a:r>
              <a:rPr lang="en-US" sz="1200" dirty="0"/>
              <a:t> </a:t>
            </a:r>
            <a:r>
              <a:rPr lang="hi-IN" sz="1200" dirty="0" smtClean="0"/>
              <a:t>एलबम्स</a:t>
            </a:r>
            <a:r>
              <a:rPr lang="en-US" sz="1200" dirty="0" smtClean="0"/>
              <a:t>, </a:t>
            </a:r>
            <a:r>
              <a:rPr lang="en-US" sz="1200" dirty="0" err="1"/>
              <a:t>आज</a:t>
            </a:r>
            <a:r>
              <a:rPr lang="en-US" sz="1200" dirty="0"/>
              <a:t> </a:t>
            </a:r>
            <a:r>
              <a:rPr lang="en-US" sz="1200" dirty="0" err="1"/>
              <a:t>सभी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आसानी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निशुल्क</a:t>
            </a:r>
            <a:r>
              <a:rPr lang="en-US" sz="1200" dirty="0"/>
              <a:t> </a:t>
            </a:r>
            <a:r>
              <a:rPr lang="en-US" sz="1200" dirty="0" err="1"/>
              <a:t>उपलब्ध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. </a:t>
            </a:r>
            <a:r>
              <a:rPr lang="en-US" sz="1200" dirty="0" err="1"/>
              <a:t>उपलब्ध</a:t>
            </a:r>
            <a:r>
              <a:rPr lang="en-US" sz="1200" dirty="0"/>
              <a:t> </a:t>
            </a:r>
            <a:r>
              <a:rPr lang="hi-IN" sz="1200" dirty="0"/>
              <a:t>फाइलों</a:t>
            </a:r>
            <a:r>
              <a:rPr lang="en-US" sz="1200" dirty="0" smtClean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डिजिटल</a:t>
            </a:r>
            <a:r>
              <a:rPr lang="en-US" sz="1200" dirty="0"/>
              <a:t>, </a:t>
            </a:r>
            <a:r>
              <a:rPr lang="en-US" sz="1200" dirty="0" err="1"/>
              <a:t>अथवा</a:t>
            </a:r>
            <a:r>
              <a:rPr lang="en-US" sz="1200" dirty="0"/>
              <a:t> </a:t>
            </a:r>
            <a:r>
              <a:rPr lang="en-US" sz="1200" dirty="0" err="1"/>
              <a:t>प्रिंटेड</a:t>
            </a:r>
            <a:r>
              <a:rPr lang="en-US" sz="1200" dirty="0"/>
              <a:t> </a:t>
            </a:r>
            <a:r>
              <a:rPr lang="en-US" sz="1200" dirty="0" err="1"/>
              <a:t>कॉपियों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अतिरिक्त</a:t>
            </a:r>
            <a:r>
              <a:rPr lang="en-US" sz="1200" dirty="0"/>
              <a:t> </a:t>
            </a:r>
            <a:r>
              <a:rPr lang="en-US" sz="1200" dirty="0" err="1"/>
              <a:t>प्रतियां</a:t>
            </a:r>
            <a:r>
              <a:rPr lang="en-US" sz="1200" dirty="0"/>
              <a:t> </a:t>
            </a:r>
            <a:r>
              <a:rPr lang="en-US" sz="1200" dirty="0" err="1"/>
              <a:t>आसानी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बनाई</a:t>
            </a:r>
            <a:r>
              <a:rPr lang="en-US" sz="1200" dirty="0"/>
              <a:t> </a:t>
            </a:r>
            <a:r>
              <a:rPr lang="en-US" sz="1200" dirty="0" err="1"/>
              <a:t>जा</a:t>
            </a:r>
            <a:r>
              <a:rPr lang="en-US" sz="1200" dirty="0"/>
              <a:t> </a:t>
            </a:r>
            <a:r>
              <a:rPr lang="en-US" sz="1200" dirty="0" err="1"/>
              <a:t>सकती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. </a:t>
            </a:r>
            <a:r>
              <a:rPr lang="en-US" sz="1200" dirty="0" err="1"/>
              <a:t>एसोसिएशन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उद्देश्य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पूरा</a:t>
            </a:r>
            <a:r>
              <a:rPr lang="en-US" sz="1200" dirty="0"/>
              <a:t> </a:t>
            </a:r>
            <a:r>
              <a:rPr lang="en-US" sz="1200" dirty="0" err="1"/>
              <a:t>करने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लिए</a:t>
            </a:r>
            <a:r>
              <a:rPr lang="en-US" sz="1200" dirty="0"/>
              <a:t> </a:t>
            </a:r>
            <a:r>
              <a:rPr lang="hi-IN" sz="1200" dirty="0" smtClean="0"/>
              <a:t>इन</a:t>
            </a:r>
            <a:r>
              <a:rPr lang="en-US" sz="1200" dirty="0" smtClean="0"/>
              <a:t> </a:t>
            </a:r>
            <a:r>
              <a:rPr lang="hi-IN" sz="1200" dirty="0" smtClean="0"/>
              <a:t>पुस्तकों</a:t>
            </a:r>
            <a:r>
              <a:rPr lang="en-US" sz="1200" dirty="0" smtClean="0"/>
              <a:t> </a:t>
            </a:r>
            <a:r>
              <a:rPr lang="hi-IN" sz="1200" dirty="0" smtClean="0"/>
              <a:t>को</a:t>
            </a:r>
            <a:r>
              <a:rPr lang="en-US" sz="1200" dirty="0" smtClean="0"/>
              <a:t> </a:t>
            </a:r>
            <a:r>
              <a:rPr lang="en-US" sz="1200" dirty="0" err="1"/>
              <a:t>स्कूलों</a:t>
            </a:r>
            <a:r>
              <a:rPr lang="en-US" sz="1200" dirty="0"/>
              <a:t>, </a:t>
            </a:r>
            <a:r>
              <a:rPr lang="hi-IN" sz="1200" dirty="0"/>
              <a:t>कॉलेजों</a:t>
            </a:r>
            <a:r>
              <a:rPr lang="en-US" sz="1200" dirty="0" smtClean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विश्वविद्यालयों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पुस्तकालयों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भेजा</a:t>
            </a:r>
            <a:r>
              <a:rPr lang="en-US" sz="1200" dirty="0"/>
              <a:t> </a:t>
            </a:r>
            <a:r>
              <a:rPr lang="en-US" sz="1200" dirty="0" err="1"/>
              <a:t>जा</a:t>
            </a:r>
            <a:r>
              <a:rPr lang="en-US" sz="1200" dirty="0"/>
              <a:t> </a:t>
            </a:r>
            <a:r>
              <a:rPr lang="en-US" sz="1200" dirty="0" err="1"/>
              <a:t>सकता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, </a:t>
            </a:r>
            <a:r>
              <a:rPr lang="en-US" sz="1200" dirty="0" err="1"/>
              <a:t>बशर्ते</a:t>
            </a:r>
            <a:r>
              <a:rPr lang="en-US" sz="1200" dirty="0"/>
              <a:t> </a:t>
            </a:r>
            <a:r>
              <a:rPr lang="en-US" sz="1200" dirty="0" err="1"/>
              <a:t>इससे</a:t>
            </a:r>
            <a:r>
              <a:rPr lang="en-US" sz="1200" dirty="0"/>
              <a:t> </a:t>
            </a:r>
            <a:r>
              <a:rPr lang="en-US" sz="1200" dirty="0" err="1"/>
              <a:t>कोई</a:t>
            </a:r>
            <a:r>
              <a:rPr lang="en-US" sz="1200" dirty="0"/>
              <a:t> </a:t>
            </a:r>
            <a:r>
              <a:rPr lang="en-US" sz="1200" dirty="0" err="1"/>
              <a:t>आर्थिक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राजनीतिक</a:t>
            </a:r>
            <a:r>
              <a:rPr lang="en-US" sz="1200" dirty="0"/>
              <a:t> </a:t>
            </a:r>
            <a:r>
              <a:rPr lang="en-US" sz="1200" dirty="0" err="1"/>
              <a:t>लाभ</a:t>
            </a:r>
            <a:r>
              <a:rPr lang="en-US" sz="1200" dirty="0"/>
              <a:t> </a:t>
            </a:r>
            <a:r>
              <a:rPr lang="en-US" sz="1200" dirty="0" err="1"/>
              <a:t>प्राप्त</a:t>
            </a:r>
            <a:r>
              <a:rPr lang="en-US" sz="1200" dirty="0"/>
              <a:t> न </a:t>
            </a:r>
            <a:r>
              <a:rPr lang="en-US" sz="1200" dirty="0" err="1"/>
              <a:t>करें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उनका</a:t>
            </a:r>
            <a:r>
              <a:rPr lang="en-US" sz="1200" dirty="0"/>
              <a:t> </a:t>
            </a:r>
            <a:r>
              <a:rPr lang="en-US" sz="1200" dirty="0" err="1"/>
              <a:t>कोई</a:t>
            </a:r>
            <a:r>
              <a:rPr lang="en-US" sz="1200" dirty="0"/>
              <a:t>, </a:t>
            </a:r>
            <a:r>
              <a:rPr lang="en-US" sz="1200" dirty="0" err="1"/>
              <a:t>सांप्रदायिक</a:t>
            </a:r>
            <a:r>
              <a:rPr lang="en-US" sz="1200" dirty="0"/>
              <a:t> </a:t>
            </a:r>
            <a:r>
              <a:rPr lang="en-US" sz="1200" dirty="0" err="1"/>
              <a:t>दुरूपयोग</a:t>
            </a:r>
            <a:r>
              <a:rPr lang="en-US" sz="1200" dirty="0"/>
              <a:t> न </a:t>
            </a:r>
            <a:r>
              <a:rPr lang="en-US" sz="1200" dirty="0" err="1"/>
              <a:t>हो</a:t>
            </a:r>
            <a:r>
              <a:rPr lang="en-US" sz="1200" dirty="0"/>
              <a:t>. </a:t>
            </a:r>
            <a:r>
              <a:rPr lang="en-US" sz="1200" dirty="0" err="1"/>
              <a:t>इन</a:t>
            </a:r>
            <a:r>
              <a:rPr lang="en-US" sz="1200" dirty="0"/>
              <a:t> </a:t>
            </a:r>
            <a:r>
              <a:rPr lang="en-US" sz="1200" dirty="0" err="1"/>
              <a:t>पीडीएफ</a:t>
            </a:r>
            <a:r>
              <a:rPr lang="en-US" sz="1200" dirty="0"/>
              <a:t> </a:t>
            </a:r>
            <a:r>
              <a:rPr lang="en-US" sz="1200" dirty="0" err="1"/>
              <a:t>फाइलों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स्कूलों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विश्वविद्यालयों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पुस्तकालयों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कंप्यूटर</a:t>
            </a:r>
            <a:r>
              <a:rPr lang="en-US" sz="1200" dirty="0"/>
              <a:t> </a:t>
            </a:r>
            <a:r>
              <a:rPr lang="en-US" sz="1200" dirty="0" err="1"/>
              <a:t>नेटवर्क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भी</a:t>
            </a:r>
            <a:r>
              <a:rPr lang="en-US" sz="1200" dirty="0"/>
              <a:t> </a:t>
            </a:r>
            <a:r>
              <a:rPr lang="en-US" sz="1200" dirty="0" err="1"/>
              <a:t>डाला</a:t>
            </a:r>
            <a:r>
              <a:rPr lang="en-US" sz="1200" dirty="0"/>
              <a:t> </a:t>
            </a:r>
            <a:r>
              <a:rPr lang="en-US" sz="1200" dirty="0" err="1"/>
              <a:t>जा</a:t>
            </a:r>
            <a:r>
              <a:rPr lang="en-US" sz="1200" dirty="0"/>
              <a:t> </a:t>
            </a:r>
            <a:r>
              <a:rPr lang="en-US" sz="1200" dirty="0" err="1"/>
              <a:t>सकता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 smtClean="0"/>
              <a:t>.</a:t>
            </a:r>
            <a:r>
              <a:rPr lang="en-US" sz="1200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125" y="5701486"/>
            <a:ext cx="63246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/>
              <a:t>जीन-पियरे</a:t>
            </a:r>
            <a:r>
              <a:rPr lang="en-US" sz="1200" dirty="0"/>
              <a:t> </a:t>
            </a:r>
            <a:r>
              <a:rPr lang="en-US" sz="1200" dirty="0" err="1"/>
              <a:t>पेटिट</a:t>
            </a:r>
            <a:r>
              <a:rPr lang="en-US" sz="1200" dirty="0"/>
              <a:t> </a:t>
            </a:r>
            <a:r>
              <a:rPr lang="en-US" sz="1200" dirty="0" err="1"/>
              <a:t>ऐसे</a:t>
            </a:r>
            <a:r>
              <a:rPr lang="en-US" sz="1200" dirty="0"/>
              <a:t> </a:t>
            </a:r>
            <a:r>
              <a:rPr lang="en-US" sz="1200" dirty="0" err="1"/>
              <a:t>अनेक</a:t>
            </a:r>
            <a:r>
              <a:rPr lang="en-US" sz="1200" dirty="0"/>
              <a:t> </a:t>
            </a:r>
            <a:r>
              <a:rPr lang="en-US" sz="1200" dirty="0" err="1"/>
              <a:t>कार्य</a:t>
            </a:r>
            <a:r>
              <a:rPr lang="en-US" sz="1200" dirty="0"/>
              <a:t> </a:t>
            </a:r>
            <a:r>
              <a:rPr lang="en-US" sz="1200" dirty="0" err="1"/>
              <a:t>करना</a:t>
            </a:r>
            <a:r>
              <a:rPr lang="en-US" sz="1200" dirty="0"/>
              <a:t> </a:t>
            </a:r>
            <a:r>
              <a:rPr lang="en-US" sz="1200" dirty="0" err="1"/>
              <a:t>चाहते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 </a:t>
            </a:r>
            <a:r>
              <a:rPr lang="en-US" sz="1200" dirty="0" err="1"/>
              <a:t>जो</a:t>
            </a:r>
            <a:r>
              <a:rPr lang="en-US" sz="1200" dirty="0"/>
              <a:t> </a:t>
            </a:r>
            <a:r>
              <a:rPr lang="en-US" sz="1200" dirty="0" err="1"/>
              <a:t>अधिकांश</a:t>
            </a:r>
            <a:r>
              <a:rPr lang="en-US" sz="1200" dirty="0"/>
              <a:t> </a:t>
            </a:r>
            <a:r>
              <a:rPr lang="en-US" sz="1200" dirty="0" err="1"/>
              <a:t>लोगों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आसानी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उपलब्ध</a:t>
            </a:r>
            <a:r>
              <a:rPr lang="en-US" sz="1200" dirty="0"/>
              <a:t> </a:t>
            </a:r>
            <a:r>
              <a:rPr lang="en-US" sz="1200" dirty="0" err="1"/>
              <a:t>हो</a:t>
            </a:r>
            <a:r>
              <a:rPr lang="en-US" sz="1200" dirty="0"/>
              <a:t> </a:t>
            </a:r>
            <a:r>
              <a:rPr lang="en-US" sz="1200" dirty="0" err="1"/>
              <a:t>सकें</a:t>
            </a:r>
            <a:r>
              <a:rPr lang="en-US" sz="1200" dirty="0"/>
              <a:t>. </a:t>
            </a:r>
            <a:r>
              <a:rPr lang="en-US" sz="1200" dirty="0" err="1"/>
              <a:t>यहां</a:t>
            </a:r>
            <a:r>
              <a:rPr lang="en-US" sz="1200" dirty="0"/>
              <a:t> </a:t>
            </a:r>
            <a:r>
              <a:rPr lang="en-US" sz="1200" dirty="0" err="1"/>
              <a:t>तक</a:t>
            </a:r>
            <a:r>
              <a:rPr lang="en-US" sz="1200" dirty="0"/>
              <a:t> </a:t>
            </a:r>
            <a:r>
              <a:rPr lang="en-US" sz="1200" dirty="0" err="1"/>
              <a:t>कि</a:t>
            </a:r>
            <a:r>
              <a:rPr lang="en-US" sz="1200" dirty="0"/>
              <a:t> </a:t>
            </a:r>
            <a:r>
              <a:rPr lang="en-US" sz="1200" dirty="0" err="1"/>
              <a:t>निरक्षर</a:t>
            </a:r>
            <a:r>
              <a:rPr lang="en-US" sz="1200" dirty="0"/>
              <a:t> </a:t>
            </a:r>
            <a:r>
              <a:rPr lang="en-US" sz="1200" dirty="0" err="1"/>
              <a:t>लोग</a:t>
            </a:r>
            <a:r>
              <a:rPr lang="en-US" sz="1200" dirty="0"/>
              <a:t> </a:t>
            </a:r>
            <a:r>
              <a:rPr lang="en-US" sz="1200" dirty="0" err="1"/>
              <a:t>भी</a:t>
            </a:r>
            <a:r>
              <a:rPr lang="en-US" sz="1200" dirty="0"/>
              <a:t> </a:t>
            </a:r>
            <a:r>
              <a:rPr lang="en-US" sz="1200" dirty="0" err="1"/>
              <a:t>उन्हें</a:t>
            </a:r>
            <a:r>
              <a:rPr lang="en-US" sz="1200" dirty="0"/>
              <a:t> </a:t>
            </a:r>
            <a:r>
              <a:rPr lang="en-US" sz="1200" dirty="0" err="1"/>
              <a:t>पढ</a:t>
            </a:r>
            <a:r>
              <a:rPr lang="en-US" sz="1200" dirty="0"/>
              <a:t>़ </a:t>
            </a:r>
            <a:r>
              <a:rPr lang="en-US" sz="1200" dirty="0" err="1"/>
              <a:t>सकें</a:t>
            </a:r>
            <a:r>
              <a:rPr lang="en-US" sz="1200" dirty="0"/>
              <a:t>. </a:t>
            </a:r>
            <a:r>
              <a:rPr lang="en-US" sz="1200" dirty="0" err="1"/>
              <a:t>क्योंकि</a:t>
            </a:r>
            <a:r>
              <a:rPr lang="en-US" sz="1200" dirty="0"/>
              <a:t> </a:t>
            </a:r>
            <a:r>
              <a:rPr lang="en-US" sz="1200" dirty="0" err="1"/>
              <a:t>जब</a:t>
            </a:r>
            <a:r>
              <a:rPr lang="en-US" sz="1200" dirty="0"/>
              <a:t> </a:t>
            </a:r>
            <a:r>
              <a:rPr lang="en-US" sz="1200" dirty="0" err="1"/>
              <a:t>पाठक</a:t>
            </a:r>
            <a:r>
              <a:rPr lang="en-US" sz="1200" dirty="0"/>
              <a:t> </a:t>
            </a:r>
            <a:r>
              <a:rPr lang="en-US" sz="1200" dirty="0" err="1"/>
              <a:t>उन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क्लिक</a:t>
            </a:r>
            <a:r>
              <a:rPr lang="en-US" sz="1200" dirty="0"/>
              <a:t> </a:t>
            </a:r>
            <a:r>
              <a:rPr lang="en-US" sz="1200" dirty="0" err="1"/>
              <a:t>करेंगे</a:t>
            </a:r>
            <a:r>
              <a:rPr lang="en-US" sz="1200" dirty="0"/>
              <a:t> </a:t>
            </a:r>
            <a:r>
              <a:rPr lang="en-US" sz="1200" dirty="0" err="1"/>
              <a:t>तो</a:t>
            </a:r>
            <a:r>
              <a:rPr lang="en-US" sz="1200" dirty="0"/>
              <a:t> </a:t>
            </a:r>
            <a:r>
              <a:rPr lang="en-US" sz="1200" dirty="0" err="1"/>
              <a:t>लिखित</a:t>
            </a:r>
            <a:r>
              <a:rPr lang="en-US" sz="1200" dirty="0"/>
              <a:t> </a:t>
            </a:r>
            <a:r>
              <a:rPr lang="en-US" sz="1200" dirty="0" err="1"/>
              <a:t>भाग</a:t>
            </a:r>
            <a:r>
              <a:rPr lang="en-US" sz="1200" dirty="0"/>
              <a:t> </a:t>
            </a:r>
            <a:r>
              <a:rPr lang="en-US" sz="1200" dirty="0" err="1"/>
              <a:t>स्वयं</a:t>
            </a:r>
            <a:r>
              <a:rPr lang="en-US" sz="1200" dirty="0"/>
              <a:t> </a:t>
            </a:r>
            <a:r>
              <a:rPr lang="en-US" sz="1200" dirty="0" err="1"/>
              <a:t>ही</a:t>
            </a:r>
            <a:r>
              <a:rPr lang="en-US" sz="1200" dirty="0"/>
              <a:t> "</a:t>
            </a:r>
            <a:r>
              <a:rPr lang="en-US" sz="1200" dirty="0" err="1"/>
              <a:t>बोलेगा</a:t>
            </a:r>
            <a:r>
              <a:rPr lang="en-US" sz="1200" dirty="0"/>
              <a:t>". </a:t>
            </a:r>
            <a:r>
              <a:rPr lang="en-US" sz="1200" dirty="0" err="1"/>
              <a:t>इस</a:t>
            </a:r>
            <a:r>
              <a:rPr lang="en-US" sz="1200" dirty="0"/>
              <a:t> </a:t>
            </a:r>
            <a:r>
              <a:rPr lang="en-US" sz="1200" dirty="0" err="1"/>
              <a:t>प्रकार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नवाचार</a:t>
            </a:r>
            <a:r>
              <a:rPr lang="en-US" sz="1200" dirty="0"/>
              <a:t> "</a:t>
            </a:r>
            <a:r>
              <a:rPr lang="en-US" sz="1200" dirty="0" err="1"/>
              <a:t>साक्षरता</a:t>
            </a:r>
            <a:r>
              <a:rPr lang="en-US" sz="1200" dirty="0"/>
              <a:t> </a:t>
            </a:r>
            <a:r>
              <a:rPr lang="en-US" sz="1200" dirty="0" err="1"/>
              <a:t>योजनाओं</a:t>
            </a:r>
            <a:r>
              <a:rPr lang="en-US" sz="1200" dirty="0"/>
              <a:t>"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सहायक</a:t>
            </a:r>
            <a:r>
              <a:rPr lang="en-US" sz="1200" dirty="0"/>
              <a:t> </a:t>
            </a:r>
            <a:r>
              <a:rPr lang="en-US" sz="1200" dirty="0" err="1"/>
              <a:t>होंगे</a:t>
            </a:r>
            <a:r>
              <a:rPr lang="en-US" sz="1200" dirty="0"/>
              <a:t>. </a:t>
            </a:r>
            <a:r>
              <a:rPr lang="en-US" sz="1200" dirty="0" err="1"/>
              <a:t>दूसरी</a:t>
            </a:r>
            <a:r>
              <a:rPr lang="en-US" sz="1200" dirty="0"/>
              <a:t> </a:t>
            </a:r>
            <a:r>
              <a:rPr lang="en-US" sz="1200" dirty="0" err="1"/>
              <a:t>एल्बम</a:t>
            </a:r>
            <a:r>
              <a:rPr lang="en-US" sz="1200" dirty="0"/>
              <a:t> "</a:t>
            </a:r>
            <a:r>
              <a:rPr lang="en-US" sz="1200" dirty="0" err="1"/>
              <a:t>द्विभाषी</a:t>
            </a:r>
            <a:r>
              <a:rPr lang="en-US" sz="1200" dirty="0"/>
              <a:t>" </a:t>
            </a:r>
            <a:r>
              <a:rPr lang="en-US" sz="1200" dirty="0" err="1"/>
              <a:t>होंगी</a:t>
            </a:r>
            <a:r>
              <a:rPr lang="en-US" sz="1200" dirty="0"/>
              <a:t> </a:t>
            </a:r>
            <a:r>
              <a:rPr lang="en-US" sz="1200" dirty="0" err="1"/>
              <a:t>जहां</a:t>
            </a:r>
            <a:r>
              <a:rPr lang="en-US" sz="1200" dirty="0"/>
              <a:t> </a:t>
            </a:r>
            <a:r>
              <a:rPr lang="en-US" sz="1200" dirty="0" err="1"/>
              <a:t>मात्र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क्लिक</a:t>
            </a:r>
            <a:r>
              <a:rPr lang="en-US" sz="1200" dirty="0"/>
              <a:t> </a:t>
            </a:r>
            <a:r>
              <a:rPr lang="en-US" sz="1200" dirty="0" err="1"/>
              <a:t>करने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ही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भाषा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दूसरी</a:t>
            </a:r>
            <a:r>
              <a:rPr lang="en-US" sz="1200" dirty="0"/>
              <a:t> </a:t>
            </a:r>
            <a:r>
              <a:rPr lang="en-US" sz="1200" dirty="0" err="1"/>
              <a:t>भाषा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स्विच</a:t>
            </a:r>
            <a:r>
              <a:rPr lang="en-US" sz="1200" dirty="0"/>
              <a:t> </a:t>
            </a:r>
            <a:r>
              <a:rPr lang="en-US" sz="1200" dirty="0" err="1"/>
              <a:t>करना</a:t>
            </a:r>
            <a:r>
              <a:rPr lang="en-US" sz="1200" dirty="0"/>
              <a:t> </a:t>
            </a:r>
            <a:r>
              <a:rPr lang="en-US" sz="1200" dirty="0" err="1"/>
              <a:t>संभव</a:t>
            </a:r>
            <a:r>
              <a:rPr lang="en-US" sz="1200" dirty="0"/>
              <a:t> </a:t>
            </a:r>
            <a:r>
              <a:rPr lang="en-US" sz="1200" dirty="0" err="1"/>
              <a:t>होगा</a:t>
            </a:r>
            <a:r>
              <a:rPr lang="en-US" sz="1200" dirty="0"/>
              <a:t>. </a:t>
            </a:r>
            <a:r>
              <a:rPr lang="en-US" sz="1200" dirty="0" err="1"/>
              <a:t>इसके</a:t>
            </a:r>
            <a:r>
              <a:rPr lang="en-US" sz="1200" dirty="0"/>
              <a:t> </a:t>
            </a:r>
            <a:r>
              <a:rPr lang="en-US" sz="1200" dirty="0" err="1"/>
              <a:t>लिए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उपकरण</a:t>
            </a:r>
            <a:r>
              <a:rPr lang="en-US" sz="1200" dirty="0"/>
              <a:t> </a:t>
            </a:r>
            <a:r>
              <a:rPr lang="en-US" sz="1200" dirty="0" err="1"/>
              <a:t>उपलब्ध</a:t>
            </a:r>
            <a:r>
              <a:rPr lang="en-US" sz="1200" dirty="0"/>
              <a:t> </a:t>
            </a:r>
            <a:r>
              <a:rPr lang="en-US" sz="1200" dirty="0" err="1"/>
              <a:t>कराया</a:t>
            </a:r>
            <a:r>
              <a:rPr lang="en-US" sz="1200" dirty="0"/>
              <a:t> </a:t>
            </a:r>
            <a:r>
              <a:rPr lang="en-US" sz="1200" dirty="0" err="1"/>
              <a:t>जायेगा</a:t>
            </a:r>
            <a:r>
              <a:rPr lang="en-US" sz="1200" dirty="0"/>
              <a:t> </a:t>
            </a:r>
            <a:r>
              <a:rPr lang="en-US" sz="1200" dirty="0" err="1"/>
              <a:t>जो</a:t>
            </a:r>
            <a:r>
              <a:rPr lang="en-US" sz="1200" dirty="0"/>
              <a:t> </a:t>
            </a:r>
            <a:r>
              <a:rPr lang="en-US" sz="1200" dirty="0" err="1"/>
              <a:t>भाषा</a:t>
            </a:r>
            <a:r>
              <a:rPr lang="en-US" sz="1200" dirty="0"/>
              <a:t> </a:t>
            </a:r>
            <a:r>
              <a:rPr lang="en-US" sz="1200" dirty="0" err="1"/>
              <a:t>कौशल</a:t>
            </a:r>
            <a:r>
              <a:rPr lang="en-US" sz="1200" dirty="0"/>
              <a:t> </a:t>
            </a:r>
            <a:r>
              <a:rPr lang="en-US" sz="1200" dirty="0" err="1"/>
              <a:t>विकसित</a:t>
            </a:r>
            <a:r>
              <a:rPr lang="en-US" sz="1200" dirty="0"/>
              <a:t> </a:t>
            </a:r>
            <a:r>
              <a:rPr lang="en-US" sz="1200" dirty="0" err="1"/>
              <a:t>करने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लोगों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मदद</a:t>
            </a:r>
            <a:r>
              <a:rPr lang="en-US" sz="1200" dirty="0"/>
              <a:t> </a:t>
            </a:r>
            <a:r>
              <a:rPr lang="en-US" sz="1200" dirty="0" err="1"/>
              <a:t>देगा</a:t>
            </a:r>
            <a:r>
              <a:rPr lang="en-US" sz="1200" dirty="0" smtClean="0"/>
              <a:t>.</a:t>
            </a: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sz="1200" dirty="0" err="1" smtClean="0">
                <a:solidFill>
                  <a:srgbClr val="FF0000"/>
                </a:solidFill>
              </a:rPr>
              <a:t>जीन-पियरे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पेटिट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जन्म</a:t>
            </a:r>
            <a:r>
              <a:rPr lang="en-US" sz="1200" dirty="0"/>
              <a:t> 1937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हुआ</a:t>
            </a:r>
            <a:r>
              <a:rPr lang="en-US" sz="1200" dirty="0"/>
              <a:t> </a:t>
            </a:r>
            <a:r>
              <a:rPr lang="en-US" sz="1200" dirty="0" err="1"/>
              <a:t>था</a:t>
            </a:r>
            <a:r>
              <a:rPr lang="en-US" sz="1200" dirty="0"/>
              <a:t>. </a:t>
            </a:r>
            <a:r>
              <a:rPr lang="en-US" sz="1200" dirty="0" err="1"/>
              <a:t>उन्होंने</a:t>
            </a:r>
            <a:r>
              <a:rPr lang="en-US" sz="1200" dirty="0"/>
              <a:t> </a:t>
            </a:r>
            <a:r>
              <a:rPr lang="en-US" sz="1200" dirty="0" err="1"/>
              <a:t>फ्रेंच</a:t>
            </a:r>
            <a:r>
              <a:rPr lang="en-US" sz="1200" dirty="0"/>
              <a:t> </a:t>
            </a:r>
            <a:r>
              <a:rPr lang="en-US" sz="1200" dirty="0" err="1"/>
              <a:t>अनुसंधान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अपना</a:t>
            </a:r>
            <a:r>
              <a:rPr lang="en-US" sz="1200" dirty="0"/>
              <a:t> </a:t>
            </a:r>
            <a:r>
              <a:rPr lang="en-US" sz="1200" dirty="0" err="1"/>
              <a:t>करियर</a:t>
            </a:r>
            <a:r>
              <a:rPr lang="en-US" sz="1200" dirty="0"/>
              <a:t> </a:t>
            </a:r>
            <a:r>
              <a:rPr lang="en-US" sz="1200" dirty="0" err="1"/>
              <a:t>बनाया</a:t>
            </a:r>
            <a:r>
              <a:rPr lang="en-US" sz="1200" dirty="0"/>
              <a:t>. </a:t>
            </a:r>
            <a:r>
              <a:rPr lang="en-US" sz="1200" dirty="0" err="1"/>
              <a:t>उन्होंने</a:t>
            </a:r>
            <a:r>
              <a:rPr lang="en-US" sz="1200" dirty="0"/>
              <a:t> </a:t>
            </a:r>
            <a:r>
              <a:rPr lang="en-US" sz="1200" dirty="0" err="1"/>
              <a:t>प्लाज्मा</a:t>
            </a:r>
            <a:r>
              <a:rPr lang="en-US" sz="1200" dirty="0"/>
              <a:t> </a:t>
            </a:r>
            <a:r>
              <a:rPr lang="en-US" sz="1200" dirty="0" err="1"/>
              <a:t>भौतिक</a:t>
            </a:r>
            <a:r>
              <a:rPr lang="en-US" sz="1200" dirty="0"/>
              <a:t> </a:t>
            </a:r>
            <a:r>
              <a:rPr lang="en-US" sz="1200" dirty="0" err="1"/>
              <a:t>वैज्ञानिक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रूप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काम</a:t>
            </a:r>
            <a:r>
              <a:rPr lang="en-US" sz="1200" dirty="0"/>
              <a:t> </a:t>
            </a:r>
            <a:r>
              <a:rPr lang="en-US" sz="1200" dirty="0" err="1"/>
              <a:t>किया</a:t>
            </a:r>
            <a:r>
              <a:rPr lang="en-US" sz="1200" dirty="0"/>
              <a:t>, </a:t>
            </a:r>
            <a:r>
              <a:rPr lang="en-US" sz="1200" dirty="0" err="1"/>
              <a:t>उन्होंने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कंप्यूटर</a:t>
            </a:r>
            <a:r>
              <a:rPr lang="en-US" sz="1200" dirty="0"/>
              <a:t> </a:t>
            </a:r>
            <a:r>
              <a:rPr lang="en-US" sz="1200" dirty="0" err="1"/>
              <a:t>साइंस</a:t>
            </a:r>
            <a:r>
              <a:rPr lang="en-US" sz="1200" dirty="0"/>
              <a:t> </a:t>
            </a:r>
            <a:r>
              <a:rPr lang="en-US" sz="1200" dirty="0" err="1"/>
              <a:t>सेंटर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निर्देशन</a:t>
            </a:r>
            <a:r>
              <a:rPr lang="en-US" sz="1200" dirty="0"/>
              <a:t> </a:t>
            </a:r>
            <a:r>
              <a:rPr lang="en-US" sz="1200" dirty="0" err="1"/>
              <a:t>किया</a:t>
            </a:r>
            <a:r>
              <a:rPr lang="en-US" sz="1200" dirty="0"/>
              <a:t>,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तमाम</a:t>
            </a:r>
            <a:r>
              <a:rPr lang="en-US" sz="1200" dirty="0"/>
              <a:t> </a:t>
            </a:r>
            <a:r>
              <a:rPr lang="en-US" sz="1200" dirty="0" err="1"/>
              <a:t>सॉफ्टवेयर्स</a:t>
            </a:r>
            <a:r>
              <a:rPr lang="en-US" sz="1200" dirty="0"/>
              <a:t> </a:t>
            </a:r>
            <a:r>
              <a:rPr lang="en-US" sz="1200" dirty="0" err="1"/>
              <a:t>बनाए</a:t>
            </a:r>
            <a:r>
              <a:rPr lang="en-US" sz="1200" dirty="0"/>
              <a:t>. </a:t>
            </a:r>
            <a:r>
              <a:rPr lang="en-US" sz="1200" dirty="0" err="1"/>
              <a:t>उनके</a:t>
            </a:r>
            <a:r>
              <a:rPr lang="en-US" sz="1200" dirty="0"/>
              <a:t> </a:t>
            </a:r>
            <a:r>
              <a:rPr lang="en-US" sz="1200" dirty="0" err="1"/>
              <a:t>सैकड़ों</a:t>
            </a:r>
            <a:r>
              <a:rPr lang="en-US" sz="1200" dirty="0"/>
              <a:t> </a:t>
            </a:r>
            <a:r>
              <a:rPr lang="en-US" sz="1200" dirty="0" err="1"/>
              <a:t>लेख</a:t>
            </a:r>
            <a:r>
              <a:rPr lang="en-US" sz="1200" dirty="0"/>
              <a:t> </a:t>
            </a:r>
            <a:r>
              <a:rPr lang="en-US" sz="1200" dirty="0" err="1"/>
              <a:t>वैज्ञानिक</a:t>
            </a:r>
            <a:r>
              <a:rPr lang="en-US" sz="1200" dirty="0"/>
              <a:t> </a:t>
            </a:r>
            <a:r>
              <a:rPr lang="en-US" sz="1200" dirty="0" err="1"/>
              <a:t>पत्रिकाओं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प्रकाशित</a:t>
            </a:r>
            <a:r>
              <a:rPr lang="en-US" sz="1200" dirty="0"/>
              <a:t> </a:t>
            </a:r>
            <a:r>
              <a:rPr lang="en-US" sz="1200" dirty="0" err="1"/>
              <a:t>हुए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 </a:t>
            </a:r>
            <a:r>
              <a:rPr lang="en-US" sz="1200" dirty="0" err="1"/>
              <a:t>जिनमें</a:t>
            </a:r>
            <a:r>
              <a:rPr lang="en-US" sz="1200" dirty="0"/>
              <a:t> </a:t>
            </a:r>
            <a:r>
              <a:rPr lang="en-US" sz="1200" dirty="0" err="1"/>
              <a:t>द्रव</a:t>
            </a:r>
            <a:r>
              <a:rPr lang="en-US" sz="1200" dirty="0"/>
              <a:t> </a:t>
            </a:r>
            <a:r>
              <a:rPr lang="en-US" sz="1200" dirty="0" err="1"/>
              <a:t>यांत्रिकी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लेकर</a:t>
            </a:r>
            <a:r>
              <a:rPr lang="en-US" sz="1200" dirty="0"/>
              <a:t> </a:t>
            </a:r>
            <a:r>
              <a:rPr lang="en-US" sz="1200" dirty="0" err="1"/>
              <a:t>सैद्धांतिक</a:t>
            </a:r>
            <a:r>
              <a:rPr lang="en-US" sz="1200" dirty="0"/>
              <a:t> </a:t>
            </a:r>
            <a:r>
              <a:rPr lang="en-US" sz="1200" dirty="0" err="1"/>
              <a:t>सृष्टिशास्त्र</a:t>
            </a:r>
            <a:r>
              <a:rPr lang="en-US" sz="1200" dirty="0"/>
              <a:t> </a:t>
            </a:r>
            <a:r>
              <a:rPr lang="en-US" sz="1200" dirty="0" err="1"/>
              <a:t>तक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विषय</a:t>
            </a:r>
            <a:r>
              <a:rPr lang="en-US" sz="1200" dirty="0"/>
              <a:t> </a:t>
            </a:r>
            <a:r>
              <a:rPr lang="en-US" sz="1200" dirty="0" err="1"/>
              <a:t>शामिल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. </a:t>
            </a:r>
            <a:r>
              <a:rPr lang="en-US" sz="1200" dirty="0" err="1"/>
              <a:t>उन्होंने</a:t>
            </a:r>
            <a:r>
              <a:rPr lang="en-US" sz="1200" dirty="0"/>
              <a:t> </a:t>
            </a:r>
            <a:r>
              <a:rPr lang="en-US" sz="1200" dirty="0" err="1"/>
              <a:t>लगभग</a:t>
            </a:r>
            <a:r>
              <a:rPr lang="en-US" sz="1200" dirty="0"/>
              <a:t> </a:t>
            </a:r>
            <a:r>
              <a:rPr lang="en-US" sz="1200" dirty="0" err="1"/>
              <a:t>तीस</a:t>
            </a:r>
            <a:r>
              <a:rPr lang="en-US" sz="1200" dirty="0"/>
              <a:t> </a:t>
            </a:r>
            <a:r>
              <a:rPr lang="en-US" sz="1200" dirty="0" err="1"/>
              <a:t>पुस्तकें</a:t>
            </a:r>
            <a:r>
              <a:rPr lang="en-US" sz="1200" dirty="0"/>
              <a:t> </a:t>
            </a:r>
            <a:r>
              <a:rPr lang="en-US" sz="1200" dirty="0" err="1"/>
              <a:t>लिखी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 </a:t>
            </a:r>
            <a:r>
              <a:rPr lang="en-US" sz="1200" dirty="0" err="1"/>
              <a:t>जिनका</a:t>
            </a:r>
            <a:r>
              <a:rPr lang="en-US" sz="1200" dirty="0"/>
              <a:t> </a:t>
            </a:r>
            <a:r>
              <a:rPr lang="en-US" sz="1200" dirty="0" err="1"/>
              <a:t>कई</a:t>
            </a:r>
            <a:r>
              <a:rPr lang="en-US" sz="1200" dirty="0"/>
              <a:t> </a:t>
            </a:r>
            <a:r>
              <a:rPr lang="en-US" sz="1200" dirty="0" err="1"/>
              <a:t>भाषाओं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अनुवाद</a:t>
            </a:r>
            <a:r>
              <a:rPr lang="en-US" sz="1200" dirty="0"/>
              <a:t> </a:t>
            </a:r>
            <a:r>
              <a:rPr lang="en-US" sz="1200" dirty="0" err="1"/>
              <a:t>हुआ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 smtClean="0"/>
              <a:t>.</a:t>
            </a:r>
            <a:r>
              <a:rPr lang="en-US" sz="1200" dirty="0"/>
              <a:t> </a:t>
            </a:r>
          </a:p>
          <a:p>
            <a:pPr>
              <a:lnSpc>
                <a:spcPct val="150000"/>
              </a:lnSpc>
            </a:pPr>
            <a:r>
              <a:rPr lang="en-US" sz="1200" dirty="0" err="1"/>
              <a:t>निम्नलिखित</a:t>
            </a:r>
            <a:r>
              <a:rPr lang="en-US" sz="1200" dirty="0"/>
              <a:t> </a:t>
            </a:r>
            <a:r>
              <a:rPr lang="en-US" sz="1200" dirty="0" err="1"/>
              <a:t>इंटरनेट</a:t>
            </a:r>
            <a:r>
              <a:rPr lang="en-US" sz="1200" dirty="0"/>
              <a:t> </a:t>
            </a:r>
            <a:r>
              <a:rPr lang="en-US" sz="1200" dirty="0" err="1"/>
              <a:t>साइट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एसोसिएशन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संपर्क</a:t>
            </a:r>
            <a:r>
              <a:rPr lang="en-US" sz="1200" dirty="0"/>
              <a:t> </a:t>
            </a:r>
            <a:r>
              <a:rPr lang="en-US" sz="1200" dirty="0" err="1"/>
              <a:t>किया</a:t>
            </a:r>
            <a:r>
              <a:rPr lang="en-US" sz="1200" dirty="0"/>
              <a:t> </a:t>
            </a:r>
            <a:r>
              <a:rPr lang="en-US" sz="1200" dirty="0" err="1"/>
              <a:t>जा</a:t>
            </a:r>
            <a:r>
              <a:rPr lang="en-US" sz="1200" dirty="0"/>
              <a:t> </a:t>
            </a:r>
            <a:r>
              <a:rPr lang="en-US" sz="1200" dirty="0" err="1"/>
              <a:t>सकता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http://savoir-sans-frontieres.com</a:t>
            </a:r>
          </a:p>
        </p:txBody>
      </p:sp>
    </p:spTree>
    <p:extLst>
      <p:ext uri="{BB962C8B-B14F-4D97-AF65-F5344CB8AC3E}">
        <p14:creationId xmlns:p14="http://schemas.microsoft.com/office/powerpoint/2010/main" val="1343820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9698" name="Picture 2" descr="C:\Users\HP\Desktop\RUN ROBOT RUN\vr29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" y="205"/>
            <a:ext cx="6869647" cy="924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91525" y="1225770"/>
            <a:ext cx="34385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02406"/>
            <a:ext cx="3438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मैकेनिज्म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जल्दी</a:t>
            </a:r>
            <a:r>
              <a:rPr lang="en-US" sz="1600" dirty="0"/>
              <a:t> </a:t>
            </a:r>
            <a:r>
              <a:rPr lang="en-US" sz="1600" dirty="0" err="1"/>
              <a:t>रुक</a:t>
            </a:r>
            <a:r>
              <a:rPr lang="en-US" sz="1600" dirty="0"/>
              <a:t> </a:t>
            </a:r>
            <a:r>
              <a:rPr lang="en-US" sz="1600" dirty="0" err="1"/>
              <a:t>जायेगा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चोट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निशान</a:t>
            </a:r>
            <a:r>
              <a:rPr lang="en-US" sz="1600" dirty="0"/>
              <a:t> </a:t>
            </a:r>
            <a:r>
              <a:rPr lang="en-US" sz="1600" dirty="0" err="1"/>
              <a:t>ऊपर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फूलेगा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125" y="2107406"/>
            <a:ext cx="953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इसमें</a:t>
            </a:r>
            <a:r>
              <a:rPr lang="en-US" sz="1400" dirty="0"/>
              <a:t> </a:t>
            </a:r>
            <a:r>
              <a:rPr lang="en-US" sz="1400" dirty="0" err="1"/>
              <a:t>मेरा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कसूर</a:t>
            </a:r>
            <a:r>
              <a:rPr lang="en-US" sz="1400" dirty="0"/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33525" y="1955006"/>
            <a:ext cx="31888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सोफी</a:t>
            </a:r>
            <a:r>
              <a:rPr lang="en-US" sz="1600" dirty="0"/>
              <a:t> </a:t>
            </a:r>
            <a:r>
              <a:rPr lang="en-US" sz="1600" dirty="0" err="1"/>
              <a:t>ने</a:t>
            </a:r>
            <a:r>
              <a:rPr lang="en-US" sz="1600" dirty="0"/>
              <a:t> </a:t>
            </a:r>
            <a:r>
              <a:rPr lang="en-US" sz="1600" dirty="0" err="1"/>
              <a:t>मुझ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घर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सारे</a:t>
            </a:r>
            <a:r>
              <a:rPr lang="en-US" sz="1600" dirty="0"/>
              <a:t> </a:t>
            </a:r>
            <a:r>
              <a:rPr lang="en-US" sz="1600" dirty="0" err="1"/>
              <a:t>चूहे</a:t>
            </a:r>
            <a:r>
              <a:rPr lang="en-US" sz="1600" dirty="0"/>
              <a:t> </a:t>
            </a:r>
            <a:r>
              <a:rPr lang="en-US" sz="1600" dirty="0" err="1"/>
              <a:t>पकड़ने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कहा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उन्हें</a:t>
            </a:r>
            <a:r>
              <a:rPr lang="en-US" sz="1600" dirty="0"/>
              <a:t> </a:t>
            </a:r>
            <a:r>
              <a:rPr lang="en-US" sz="1600" dirty="0" err="1"/>
              <a:t>पकडूँगा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048125" y="2564606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मैंने</a:t>
            </a:r>
            <a:r>
              <a:rPr lang="en-US" sz="1400" dirty="0"/>
              <a:t> </a:t>
            </a:r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/>
              <a:t>कछुए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चूहे</a:t>
            </a:r>
            <a:r>
              <a:rPr lang="en-US" sz="1400" dirty="0"/>
              <a:t> </a:t>
            </a:r>
            <a:r>
              <a:rPr lang="en-US" sz="1400" dirty="0" err="1"/>
              <a:t>पकड़ने</a:t>
            </a:r>
            <a:r>
              <a:rPr lang="en-US" sz="1400" dirty="0"/>
              <a:t> </a:t>
            </a:r>
            <a:r>
              <a:rPr lang="en-US" sz="1400" dirty="0" err="1"/>
              <a:t>वाला</a:t>
            </a:r>
            <a:r>
              <a:rPr lang="en-US" sz="1400" dirty="0"/>
              <a:t> </a:t>
            </a:r>
            <a:r>
              <a:rPr lang="en-US" sz="1400" dirty="0" err="1"/>
              <a:t>हाथ</a:t>
            </a:r>
            <a:r>
              <a:rPr lang="en-US" sz="1400" dirty="0"/>
              <a:t> </a:t>
            </a:r>
            <a:r>
              <a:rPr lang="en-US" sz="1400" dirty="0" err="1"/>
              <a:t>दिया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शिकार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उसमें</a:t>
            </a:r>
            <a:r>
              <a:rPr lang="en-US" sz="1400" dirty="0"/>
              <a:t> </a:t>
            </a:r>
            <a:r>
              <a:rPr lang="en-US" sz="1400" dirty="0" err="1"/>
              <a:t>इंफ्रारेड</a:t>
            </a:r>
            <a:r>
              <a:rPr lang="en-US" sz="1400" dirty="0"/>
              <a:t> </a:t>
            </a:r>
            <a:r>
              <a:rPr lang="en-US" sz="1400" dirty="0" err="1"/>
              <a:t>आँख</a:t>
            </a:r>
            <a:r>
              <a:rPr lang="en-US" sz="1400" dirty="0"/>
              <a:t> </a:t>
            </a:r>
            <a:r>
              <a:rPr lang="en-US" sz="1400" dirty="0" err="1"/>
              <a:t>फिट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018236" y="3555206"/>
            <a:ext cx="20201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गर्म</a:t>
            </a:r>
            <a:r>
              <a:rPr lang="en-US" sz="1400" dirty="0" smtClean="0"/>
              <a:t> </a:t>
            </a:r>
            <a:r>
              <a:rPr lang="en-US" sz="1400" dirty="0" err="1"/>
              <a:t>खून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चूहे</a:t>
            </a:r>
            <a:r>
              <a:rPr lang="en-US" sz="1400" dirty="0"/>
              <a:t> : 107-</a:t>
            </a:r>
            <a:r>
              <a:rPr lang="en-US" sz="1400" dirty="0" err="1"/>
              <a:t>डिग्री</a:t>
            </a:r>
            <a:r>
              <a:rPr lang="en-US" sz="14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914525" y="5509111"/>
            <a:ext cx="472439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स्तर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सीमा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फर्श</a:t>
            </a:r>
            <a:r>
              <a:rPr lang="en-US" sz="1500" dirty="0"/>
              <a:t> </a:t>
            </a:r>
            <a:r>
              <a:rPr lang="en-US" sz="1500" dirty="0" err="1"/>
              <a:t>काला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दीवारें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/>
              <a:t>बॉलिंग-पिन्स</a:t>
            </a:r>
            <a:r>
              <a:rPr lang="en-US" sz="1500" dirty="0"/>
              <a:t> </a:t>
            </a:r>
            <a:r>
              <a:rPr lang="en-US" sz="1500" dirty="0" err="1"/>
              <a:t>सिलेटी</a:t>
            </a:r>
            <a:r>
              <a:rPr lang="en-US" sz="1500" dirty="0"/>
              <a:t> </a:t>
            </a:r>
            <a:r>
              <a:rPr lang="en-US" sz="1500" dirty="0" err="1"/>
              <a:t>रंग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चूहे</a:t>
            </a:r>
            <a:r>
              <a:rPr lang="en-US" sz="1500" dirty="0"/>
              <a:t> </a:t>
            </a:r>
            <a:r>
              <a:rPr lang="en-US" sz="1500" dirty="0" err="1"/>
              <a:t>सफ़ेद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सिर्फ</a:t>
            </a:r>
            <a:r>
              <a:rPr lang="en-US" sz="1500" dirty="0"/>
              <a:t>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कछुए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प्रोग्राम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जिससे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सिर्फ</a:t>
            </a:r>
            <a:r>
              <a:rPr lang="en-US" sz="1500" dirty="0"/>
              <a:t> </a:t>
            </a:r>
            <a:r>
              <a:rPr lang="en-US" sz="1500" dirty="0" err="1"/>
              <a:t>चमकीली</a:t>
            </a:r>
            <a:r>
              <a:rPr lang="en-US" sz="1500" dirty="0"/>
              <a:t> </a:t>
            </a:r>
            <a:r>
              <a:rPr lang="en-US" sz="1500" dirty="0" err="1"/>
              <a:t>चीज़ें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पकड़े</a:t>
            </a:r>
            <a:r>
              <a:rPr lang="en-US" sz="1500" dirty="0"/>
              <a:t> (</a:t>
            </a:r>
            <a:r>
              <a:rPr lang="en-US" sz="1500" dirty="0" err="1"/>
              <a:t>सेक्टर</a:t>
            </a:r>
            <a:r>
              <a:rPr lang="en-US" sz="1500" dirty="0"/>
              <a:t> </a:t>
            </a:r>
            <a:r>
              <a:rPr lang="en-US" sz="1500" dirty="0" smtClean="0"/>
              <a:t>G)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छोड़कर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"</a:t>
            </a:r>
            <a:r>
              <a:rPr lang="en-US" sz="1500" dirty="0" err="1"/>
              <a:t>पावर-प्लांट</a:t>
            </a:r>
            <a:r>
              <a:rPr lang="en-US" sz="1500" dirty="0"/>
              <a:t>" </a:t>
            </a:r>
            <a:r>
              <a:rPr lang="en-US" sz="1500" dirty="0" err="1"/>
              <a:t>गर्म</a:t>
            </a:r>
            <a:r>
              <a:rPr lang="en-US" sz="1500" dirty="0"/>
              <a:t> </a:t>
            </a:r>
            <a:r>
              <a:rPr lang="en-US" sz="1500" dirty="0" err="1"/>
              <a:t>तार</a:t>
            </a:r>
            <a:r>
              <a:rPr lang="en-US" sz="1500" dirty="0"/>
              <a:t> </a:t>
            </a:r>
            <a:r>
              <a:rPr lang="en-US" sz="1500" dirty="0" err="1"/>
              <a:t>वाले</a:t>
            </a:r>
            <a:r>
              <a:rPr lang="en-US" sz="1500" dirty="0"/>
              <a:t> </a:t>
            </a:r>
            <a:r>
              <a:rPr lang="en-US" sz="1500" dirty="0" err="1"/>
              <a:t>प्रकाश</a:t>
            </a:r>
            <a:r>
              <a:rPr lang="en-US" sz="1500" dirty="0"/>
              <a:t> (</a:t>
            </a:r>
            <a:r>
              <a:rPr lang="en-US" sz="1500" dirty="0" err="1"/>
              <a:t>बीकन</a:t>
            </a:r>
            <a:r>
              <a:rPr lang="en-US" sz="1500" dirty="0"/>
              <a:t>)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आरक्षित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4360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77050" cy="92440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30722" name="Picture 2" descr="C:\Users\HP\Desktop\RUN ROBOT RUN\vr30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" y="0"/>
            <a:ext cx="6848475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848725" y="1421606"/>
            <a:ext cx="34385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37357" y="151031"/>
            <a:ext cx="1477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देखो</a:t>
            </a:r>
            <a:r>
              <a:rPr lang="en-US" sz="1600" dirty="0"/>
              <a:t>!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अभी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चूहा</a:t>
            </a:r>
            <a:r>
              <a:rPr lang="en-US" sz="1600" dirty="0"/>
              <a:t> </a:t>
            </a:r>
            <a:r>
              <a:rPr lang="en-US" sz="1600" dirty="0" err="1"/>
              <a:t>दिखा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8839" y="652165"/>
            <a:ext cx="1385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अरे</a:t>
            </a:r>
            <a:r>
              <a:rPr lang="en-US" sz="1600" dirty="0"/>
              <a:t> </a:t>
            </a:r>
            <a:r>
              <a:rPr lang="en-US" sz="1600" dirty="0" err="1"/>
              <a:t>भला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वो</a:t>
            </a:r>
            <a:r>
              <a:rPr lang="en-US" sz="1600" dirty="0" smtClean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चीज़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4646" y="2031206"/>
            <a:ext cx="1079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स्ट्राइक-जोन</a:t>
            </a:r>
            <a:r>
              <a:rPr lang="en-US" sz="14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9725" y="2665631"/>
            <a:ext cx="2001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देखो</a:t>
            </a:r>
            <a:r>
              <a:rPr lang="en-US" sz="1600" dirty="0"/>
              <a:t>, </a:t>
            </a:r>
            <a:r>
              <a:rPr lang="en-US" sz="1600" dirty="0" err="1"/>
              <a:t>कछुआ</a:t>
            </a:r>
            <a:r>
              <a:rPr lang="en-US" sz="1600" dirty="0"/>
              <a:t> </a:t>
            </a:r>
            <a:r>
              <a:rPr lang="en-US" sz="1600" dirty="0" err="1"/>
              <a:t>झप्पट्टा</a:t>
            </a:r>
            <a:r>
              <a:rPr lang="en-US" sz="1600" dirty="0"/>
              <a:t> </a:t>
            </a:r>
            <a:r>
              <a:rPr lang="en-US" sz="1600" dirty="0" err="1"/>
              <a:t>मारने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मुद्रा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4618" y="3098006"/>
            <a:ext cx="18391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कछुआ</a:t>
            </a:r>
            <a:r>
              <a:rPr lang="en-US" sz="1600" dirty="0"/>
              <a:t> </a:t>
            </a:r>
            <a:r>
              <a:rPr lang="en-US" sz="1600" dirty="0" err="1"/>
              <a:t>तब</a:t>
            </a:r>
            <a:r>
              <a:rPr lang="en-US" sz="1600" dirty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आगे</a:t>
            </a:r>
            <a:r>
              <a:rPr lang="en-US" sz="1600" dirty="0"/>
              <a:t> </a:t>
            </a:r>
            <a:r>
              <a:rPr lang="en-US" sz="1600" dirty="0" err="1"/>
              <a:t>बढ़ेगा</a:t>
            </a:r>
            <a:r>
              <a:rPr lang="en-US" sz="1600" dirty="0"/>
              <a:t> </a:t>
            </a:r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चूहा</a:t>
            </a:r>
            <a:r>
              <a:rPr lang="en-US" sz="1600" dirty="0"/>
              <a:t> "</a:t>
            </a:r>
            <a:r>
              <a:rPr lang="en-US" sz="1600" dirty="0" err="1"/>
              <a:t>स्ट्राइक-जोन</a:t>
            </a:r>
            <a:r>
              <a:rPr lang="en-US" sz="1600" dirty="0"/>
              <a:t>"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आता</a:t>
            </a:r>
            <a:r>
              <a:rPr lang="en-US" sz="16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1925" y="5155406"/>
            <a:ext cx="11833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"</a:t>
            </a:r>
            <a:r>
              <a:rPr lang="en-US" sz="1400" dirty="0" err="1"/>
              <a:t>स्ट्राइक-जोन</a:t>
            </a:r>
            <a:r>
              <a:rPr lang="en-US" sz="1400" dirty="0"/>
              <a:t>"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1049" y="5463183"/>
            <a:ext cx="10438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अरे</a:t>
            </a:r>
            <a:r>
              <a:rPr lang="en-US" sz="1600" dirty="0"/>
              <a:t> </a:t>
            </a:r>
            <a:r>
              <a:rPr lang="en-US" sz="1600" dirty="0" err="1"/>
              <a:t>बाप</a:t>
            </a:r>
            <a:r>
              <a:rPr lang="en-US" sz="1600" dirty="0"/>
              <a:t> </a:t>
            </a:r>
            <a:r>
              <a:rPr lang="en-US" sz="1600" dirty="0" err="1"/>
              <a:t>रे</a:t>
            </a:r>
            <a:r>
              <a:rPr lang="en-US" sz="1600" dirty="0"/>
              <a:t>!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5039" y="5536406"/>
            <a:ext cx="1476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चलो</a:t>
            </a:r>
            <a:r>
              <a:rPr lang="en-US" sz="1600" dirty="0"/>
              <a:t> </a:t>
            </a:r>
            <a:r>
              <a:rPr lang="en-US" sz="1600" dirty="0" err="1"/>
              <a:t>पकड़ा</a:t>
            </a:r>
            <a:r>
              <a:rPr lang="en-US" sz="1600" dirty="0"/>
              <a:t> </a:t>
            </a:r>
            <a:r>
              <a:rPr lang="en-US" sz="1600" dirty="0" err="1"/>
              <a:t>गया</a:t>
            </a:r>
            <a:r>
              <a:rPr lang="en-US" sz="1600" dirty="0"/>
              <a:t>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62009" y="5760541"/>
            <a:ext cx="1172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घडी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बजा</a:t>
            </a:r>
            <a:r>
              <a:rPr lang="en-US" sz="1200" dirty="0"/>
              <a:t>,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चूहा</a:t>
            </a:r>
            <a:r>
              <a:rPr lang="en-US" sz="1200" dirty="0" smtClean="0"/>
              <a:t> </a:t>
            </a:r>
            <a:r>
              <a:rPr lang="en-US" sz="1200" dirty="0" err="1"/>
              <a:t>पकड़ा</a:t>
            </a:r>
            <a:r>
              <a:rPr lang="en-US" sz="1200" dirty="0"/>
              <a:t> </a:t>
            </a:r>
            <a:r>
              <a:rPr lang="en-US" sz="1200" dirty="0" err="1"/>
              <a:t>गया</a:t>
            </a:r>
            <a:r>
              <a:rPr lang="en-US" sz="1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53635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1746" name="Picture 2" descr="C:\Users\HP\Desktop\RUN ROBOT RUN\vr3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77050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10525" y="1497806"/>
            <a:ext cx="34385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35621" y="259496"/>
            <a:ext cx="1378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/>
              <a:t>आर्चीबॉल्ड</a:t>
            </a:r>
            <a:r>
              <a:rPr lang="en-US" sz="2000" dirty="0"/>
              <a:t>!!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525" y="1552313"/>
            <a:ext cx="522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क्या</a:t>
            </a:r>
            <a:r>
              <a:rPr lang="en-US" sz="14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9051" y="2067193"/>
            <a:ext cx="4026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मैं</a:t>
            </a:r>
            <a:r>
              <a:rPr lang="en-US" sz="16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9925" y="303431"/>
            <a:ext cx="2387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मेरा</a:t>
            </a:r>
            <a:r>
              <a:rPr lang="en-US" sz="1600" dirty="0"/>
              <a:t> </a:t>
            </a:r>
            <a:r>
              <a:rPr lang="en-US" sz="1600" dirty="0" err="1"/>
              <a:t>कॉफ़ी</a:t>
            </a:r>
            <a:r>
              <a:rPr lang="en-US" sz="1600" dirty="0"/>
              <a:t> </a:t>
            </a:r>
            <a:r>
              <a:rPr lang="en-US" sz="1600" dirty="0" err="1"/>
              <a:t>कप</a:t>
            </a:r>
            <a:r>
              <a:rPr lang="en-US" sz="1600" dirty="0"/>
              <a:t>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अवशेषों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छोड़ोगे</a:t>
            </a:r>
            <a:r>
              <a:rPr lang="en-US" sz="16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891" y="3555206"/>
            <a:ext cx="2567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हे</a:t>
            </a:r>
            <a:r>
              <a:rPr lang="en-US" sz="1600" dirty="0"/>
              <a:t> </a:t>
            </a:r>
            <a:r>
              <a:rPr lang="en-US" sz="1600" dirty="0" err="1"/>
              <a:t>भगवान</a:t>
            </a:r>
            <a:r>
              <a:rPr lang="en-US" sz="1600" dirty="0"/>
              <a:t>! </a:t>
            </a:r>
            <a:r>
              <a:rPr lang="en-US" sz="1600" dirty="0" err="1" smtClean="0"/>
              <a:t>कछुआ</a:t>
            </a:r>
            <a:r>
              <a:rPr lang="en-US" sz="1600" dirty="0" smtClean="0"/>
              <a:t>, </a:t>
            </a:r>
            <a:r>
              <a:rPr lang="en-US" sz="1600" dirty="0" err="1" smtClean="0"/>
              <a:t>कॉफ़ी</a:t>
            </a:r>
            <a:r>
              <a:rPr lang="en-US" sz="1600" dirty="0" smtClean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गर्म</a:t>
            </a:r>
            <a:r>
              <a:rPr lang="en-US" sz="1600" dirty="0"/>
              <a:t> </a:t>
            </a:r>
            <a:r>
              <a:rPr lang="en-US" sz="1600" dirty="0" err="1"/>
              <a:t>कप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चूहे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अंतर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 smtClean="0"/>
              <a:t>पा</a:t>
            </a:r>
            <a:r>
              <a:rPr lang="en-US" sz="1600" dirty="0" smtClean="0"/>
              <a:t> </a:t>
            </a:r>
            <a:r>
              <a:rPr lang="hi-IN" sz="1600" dirty="0"/>
              <a:t>रहा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6325" y="4934009"/>
            <a:ext cx="2335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रात</a:t>
            </a:r>
            <a:r>
              <a:rPr lang="en-US" sz="1600" dirty="0" smtClean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शिकार</a:t>
            </a:r>
            <a:r>
              <a:rPr lang="en-US" sz="1600" dirty="0"/>
              <a:t> </a:t>
            </a:r>
            <a:r>
              <a:rPr lang="en-US" sz="1600" dirty="0" err="1" smtClean="0"/>
              <a:t>कर</a:t>
            </a:r>
            <a:r>
              <a:rPr lang="hi-IN" sz="1600" dirty="0" smtClean="0"/>
              <a:t>ते</a:t>
            </a:r>
            <a:r>
              <a:rPr lang="en-US" sz="1600" dirty="0" smtClean="0"/>
              <a:t> </a:t>
            </a:r>
            <a:r>
              <a:rPr lang="hi-IN" sz="1600" dirty="0" smtClean="0"/>
              <a:t>समय</a:t>
            </a:r>
            <a:r>
              <a:rPr lang="en-US" sz="1600" dirty="0" smtClean="0"/>
              <a:t> </a:t>
            </a:r>
            <a:r>
              <a:rPr lang="en-US" sz="1600" dirty="0" err="1" smtClean="0"/>
              <a:t>यही</a:t>
            </a:r>
            <a:r>
              <a:rPr lang="en-US" sz="1600" dirty="0" smtClean="0"/>
              <a:t> </a:t>
            </a:r>
            <a:r>
              <a:rPr lang="en-US" sz="1600" dirty="0" err="1"/>
              <a:t>समस्या</a:t>
            </a:r>
            <a:r>
              <a:rPr lang="en-US" sz="1600" dirty="0"/>
              <a:t> </a:t>
            </a:r>
            <a:r>
              <a:rPr lang="en-US" sz="1600" dirty="0" err="1"/>
              <a:t>साँपों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साथ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होती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70388" y="6668988"/>
            <a:ext cx="41637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यही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, </a:t>
            </a:r>
            <a:r>
              <a:rPr lang="en-US" sz="1600" dirty="0" err="1"/>
              <a:t>कछुआ</a:t>
            </a:r>
            <a:r>
              <a:rPr lang="en-US" sz="1600" dirty="0"/>
              <a:t> </a:t>
            </a:r>
            <a:r>
              <a:rPr lang="en-US" sz="1600" dirty="0" err="1"/>
              <a:t>पास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hi-IN" sz="1600" dirty="0"/>
              <a:t>पड़ी</a:t>
            </a:r>
            <a:r>
              <a:rPr lang="en-US" sz="1600" dirty="0" smtClean="0"/>
              <a:t> </a:t>
            </a:r>
            <a:r>
              <a:rPr lang="en-US" sz="1600" dirty="0" err="1"/>
              <a:t>बॉलिंग-पिन्स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दूर</a:t>
            </a:r>
            <a:r>
              <a:rPr lang="en-US" sz="1600" dirty="0" smtClean="0"/>
              <a:t> </a:t>
            </a:r>
            <a:r>
              <a:rPr lang="en-US" sz="1600" dirty="0" err="1"/>
              <a:t>स्थित</a:t>
            </a:r>
            <a:r>
              <a:rPr lang="en-US" sz="1600" dirty="0"/>
              <a:t> </a:t>
            </a:r>
            <a:r>
              <a:rPr lang="en-US" sz="1600" dirty="0" err="1"/>
              <a:t>चूहे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बीच</a:t>
            </a:r>
            <a:r>
              <a:rPr lang="en-US" sz="1600" dirty="0"/>
              <a:t> </a:t>
            </a:r>
            <a:r>
              <a:rPr lang="en-US" sz="1600" dirty="0" err="1"/>
              <a:t>अंतर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बता</a:t>
            </a:r>
            <a:r>
              <a:rPr lang="en-US" sz="1600" dirty="0"/>
              <a:t> </a:t>
            </a:r>
            <a:r>
              <a:rPr lang="en-US" sz="1600" dirty="0" err="1"/>
              <a:t>पायेगा</a:t>
            </a:r>
            <a:r>
              <a:rPr lang="en-US" sz="1600" dirty="0"/>
              <a:t> (</a:t>
            </a:r>
            <a:r>
              <a:rPr lang="en-US" sz="1600" dirty="0" err="1"/>
              <a:t>विकिरण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तीव्रता</a:t>
            </a:r>
            <a:r>
              <a:rPr lang="en-US" sz="1600" dirty="0"/>
              <a:t> </a:t>
            </a:r>
            <a:r>
              <a:rPr lang="en-US" sz="1600" dirty="0" err="1"/>
              <a:t>दूरी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इनवर्स</a:t>
            </a:r>
            <a:r>
              <a:rPr lang="en-US" sz="1600" dirty="0"/>
              <a:t> </a:t>
            </a:r>
            <a:r>
              <a:rPr lang="en-US" sz="1600" dirty="0" err="1"/>
              <a:t>स्क्वायर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dirty="0" err="1"/>
              <a:t>उलटे-वर्ग</a:t>
            </a:r>
            <a:r>
              <a:rPr lang="en-US" sz="1600" dirty="0"/>
              <a:t>)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अनुसार</a:t>
            </a:r>
            <a:r>
              <a:rPr lang="en-US" sz="1600" dirty="0"/>
              <a:t> </a:t>
            </a:r>
            <a:r>
              <a:rPr lang="en-US" sz="1600" dirty="0" err="1"/>
              <a:t>बदलती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).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53639" y="7780493"/>
            <a:ext cx="1611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उसकी</a:t>
            </a:r>
            <a:r>
              <a:rPr lang="en-US" sz="1400" dirty="0"/>
              <a:t> </a:t>
            </a:r>
            <a:r>
              <a:rPr lang="en-US" sz="1400" dirty="0" err="1"/>
              <a:t>दृष्टि</a:t>
            </a:r>
            <a:r>
              <a:rPr lang="en-US" sz="1400" dirty="0"/>
              <a:t> </a:t>
            </a:r>
            <a:r>
              <a:rPr lang="en-US" sz="1400" dirty="0" err="1"/>
              <a:t>खराब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98308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77050" cy="92440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32770" name="Picture 2" descr="C:\Users\HP\Desktop\RUN ROBOT RUN\vr3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77050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19325" y="7441406"/>
            <a:ext cx="3438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 smtClean="0"/>
              <a:t>अरे</a:t>
            </a:r>
            <a:r>
              <a:rPr lang="en-US" sz="1600" dirty="0" smtClean="0"/>
              <a:t> </a:t>
            </a:r>
            <a:r>
              <a:rPr lang="en-US" sz="1600" dirty="0" err="1"/>
              <a:t>बाप</a:t>
            </a:r>
            <a:r>
              <a:rPr lang="en-US" sz="1600" dirty="0"/>
              <a:t> </a:t>
            </a:r>
            <a:r>
              <a:rPr lang="en-US" sz="1600" dirty="0" err="1"/>
              <a:t>रे</a:t>
            </a:r>
            <a:r>
              <a:rPr lang="en-US" sz="1600" dirty="0"/>
              <a:t>! </a:t>
            </a:r>
            <a:r>
              <a:rPr lang="en-US" sz="1600" dirty="0" err="1"/>
              <a:t>आकार</a:t>
            </a:r>
            <a:r>
              <a:rPr lang="en-US" sz="1600" dirty="0"/>
              <a:t> </a:t>
            </a:r>
            <a:r>
              <a:rPr lang="en-US" sz="1600" dirty="0" err="1"/>
              <a:t>पहचानना</a:t>
            </a:r>
            <a:r>
              <a:rPr lang="en-US" sz="1600" dirty="0"/>
              <a:t> </a:t>
            </a:r>
            <a:r>
              <a:rPr lang="en-US" sz="1600" dirty="0" err="1"/>
              <a:t>सिखाने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बेहतर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पढ़ना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सिखा</a:t>
            </a:r>
            <a:r>
              <a:rPr lang="en-US" sz="1600" dirty="0"/>
              <a:t> </a:t>
            </a:r>
            <a:r>
              <a:rPr lang="en-US" sz="1600" dirty="0" err="1"/>
              <a:t>दो</a:t>
            </a:r>
            <a:r>
              <a:rPr lang="en-US" sz="16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2525" y="303431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बात</a:t>
            </a:r>
            <a:r>
              <a:rPr lang="en-US" sz="1600" dirty="0"/>
              <a:t> </a:t>
            </a:r>
            <a:r>
              <a:rPr lang="en-US" sz="1600" dirty="0" err="1"/>
              <a:t>याद</a:t>
            </a:r>
            <a:r>
              <a:rPr lang="en-US" sz="1600" dirty="0"/>
              <a:t> </a:t>
            </a:r>
            <a:r>
              <a:rPr lang="en-US" sz="1600" dirty="0" err="1"/>
              <a:t>रखनी</a:t>
            </a:r>
            <a:r>
              <a:rPr lang="en-US" sz="1600" dirty="0"/>
              <a:t> </a:t>
            </a:r>
            <a:r>
              <a:rPr lang="en-US" sz="1600" dirty="0" err="1"/>
              <a:t>चाहिए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सर्दी</a:t>
            </a:r>
            <a:r>
              <a:rPr lang="en-US" sz="1600" dirty="0"/>
              <a:t> </a:t>
            </a:r>
            <a:r>
              <a:rPr lang="en-US" sz="1600" dirty="0" err="1"/>
              <a:t>आएगी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कछुआ</a:t>
            </a:r>
            <a:r>
              <a:rPr lang="en-US" sz="1600" dirty="0"/>
              <a:t> </a:t>
            </a:r>
            <a:r>
              <a:rPr lang="en-US" sz="1600" dirty="0" err="1"/>
              <a:t>लगभग</a:t>
            </a:r>
            <a:r>
              <a:rPr lang="en-US" sz="1600" dirty="0"/>
              <a:t> </a:t>
            </a:r>
            <a:r>
              <a:rPr lang="en-US" sz="1600" dirty="0" err="1"/>
              <a:t>अँधा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जाएगा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810125" y="1159252"/>
            <a:ext cx="6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क्यों</a:t>
            </a:r>
            <a:r>
              <a:rPr lang="en-US" sz="1600" dirty="0"/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9262" y="2183606"/>
            <a:ext cx="3438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क्योंकि</a:t>
            </a:r>
            <a:r>
              <a:rPr lang="en-US" sz="1600" dirty="0"/>
              <a:t> </a:t>
            </a:r>
            <a:r>
              <a:rPr lang="en-US" sz="1600" dirty="0" err="1"/>
              <a:t>अभी</a:t>
            </a:r>
            <a:r>
              <a:rPr lang="en-US" sz="1600" dirty="0"/>
              <a:t> </a:t>
            </a:r>
            <a:r>
              <a:rPr lang="en-US" sz="1600" dirty="0" err="1"/>
              <a:t>यहाँ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ग्रीष्म-लहर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dirty="0" err="1"/>
              <a:t>हीट-वेव</a:t>
            </a:r>
            <a:r>
              <a:rPr lang="en-US" sz="1600" dirty="0"/>
              <a:t>) </a:t>
            </a:r>
            <a:r>
              <a:rPr lang="en-US" sz="1600" dirty="0" err="1"/>
              <a:t>आई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2277115" y="3933229"/>
            <a:ext cx="1542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आश्चर्यचकित</a:t>
            </a:r>
            <a:r>
              <a:rPr lang="en-US" sz="1400" dirty="0"/>
              <a:t> </a:t>
            </a:r>
            <a:r>
              <a:rPr lang="en-US" sz="1400" dirty="0" err="1"/>
              <a:t>हूँ</a:t>
            </a:r>
            <a:r>
              <a:rPr lang="en-US" sz="14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160828" y="4403586"/>
            <a:ext cx="1993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तुम</a:t>
            </a:r>
            <a:r>
              <a:rPr lang="en-US" sz="1400" dirty="0"/>
              <a:t> </a:t>
            </a:r>
            <a:r>
              <a:rPr lang="en-US" sz="1400" dirty="0" err="1"/>
              <a:t>उसे</a:t>
            </a:r>
            <a:r>
              <a:rPr lang="en-US" sz="1400" dirty="0"/>
              <a:t> </a:t>
            </a:r>
            <a:r>
              <a:rPr lang="en-US" sz="1400" dirty="0" err="1" smtClean="0"/>
              <a:t>शीत</a:t>
            </a:r>
            <a:r>
              <a:rPr lang="en-US" sz="1400" dirty="0" err="1"/>
              <a:t>-</a:t>
            </a:r>
            <a:r>
              <a:rPr lang="en-US" sz="1400" dirty="0" err="1" smtClean="0"/>
              <a:t>निंद्रा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hi-IN" sz="1400" dirty="0" smtClean="0"/>
              <a:t>में</a:t>
            </a:r>
            <a:r>
              <a:rPr lang="en-US" sz="1400" dirty="0" smtClean="0"/>
              <a:t> </a:t>
            </a:r>
            <a:r>
              <a:rPr lang="en-US" sz="1400" dirty="0" err="1"/>
              <a:t>सुला</a:t>
            </a:r>
            <a:r>
              <a:rPr lang="en-US" sz="1400" dirty="0"/>
              <a:t> </a:t>
            </a:r>
            <a:r>
              <a:rPr lang="en-US" sz="1400" dirty="0" err="1"/>
              <a:t>सकते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0400" y="5086409"/>
            <a:ext cx="3057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लगता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हमें</a:t>
            </a:r>
            <a:r>
              <a:rPr lang="en-US" sz="1600" dirty="0"/>
              <a:t> </a:t>
            </a:r>
            <a:r>
              <a:rPr lang="en-US" sz="1600" dirty="0" err="1"/>
              <a:t>कछुए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चीज़ों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 smtClean="0"/>
              <a:t>आकार</a:t>
            </a:r>
            <a:r>
              <a:rPr lang="en-US" sz="1600" dirty="0" smtClean="0"/>
              <a:t> </a:t>
            </a:r>
            <a:r>
              <a:rPr lang="en-US" sz="1600" dirty="0" err="1" smtClean="0"/>
              <a:t>पहचानना</a:t>
            </a:r>
            <a:r>
              <a:rPr lang="en-US" sz="1600" dirty="0" smtClean="0"/>
              <a:t> </a:t>
            </a:r>
            <a:r>
              <a:rPr lang="en-US" sz="1600" dirty="0" err="1"/>
              <a:t>सिखाना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, </a:t>
            </a:r>
            <a:r>
              <a:rPr lang="en-US" sz="1600" dirty="0" err="1"/>
              <a:t>जिससे</a:t>
            </a:r>
            <a:r>
              <a:rPr lang="en-US" sz="1600" dirty="0"/>
              <a:t> </a:t>
            </a:r>
            <a:r>
              <a:rPr lang="hi-IN" sz="1600" dirty="0" smtClean="0"/>
              <a:t>कि</a:t>
            </a:r>
            <a:r>
              <a:rPr lang="en-US" sz="1600" dirty="0" smtClean="0"/>
              <a:t> </a:t>
            </a:r>
            <a:r>
              <a:rPr lang="en-US" sz="1600" dirty="0" err="1" smtClean="0"/>
              <a:t>वो</a:t>
            </a:r>
            <a:r>
              <a:rPr lang="en-US" sz="1600" dirty="0" smtClean="0"/>
              <a:t> </a:t>
            </a:r>
            <a:r>
              <a:rPr lang="en-US" sz="1600" dirty="0" err="1"/>
              <a:t>उन्हें</a:t>
            </a:r>
            <a:r>
              <a:rPr lang="en-US" sz="1600" dirty="0"/>
              <a:t> </a:t>
            </a:r>
            <a:r>
              <a:rPr lang="en-US" sz="1600" dirty="0" err="1"/>
              <a:t>पहचान</a:t>
            </a:r>
            <a:r>
              <a:rPr lang="en-US" sz="1600" dirty="0"/>
              <a:t> </a:t>
            </a:r>
            <a:r>
              <a:rPr lang="en-US" sz="1600" dirty="0" err="1"/>
              <a:t>सके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76551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3794" name="Picture 2" descr="C:\Users\HP\Desktop\RUN ROBOT RUN\vr3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77050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3325" y="1955006"/>
            <a:ext cx="3438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-29889" y="250567"/>
            <a:ext cx="69069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नमू</a:t>
            </a:r>
            <a:r>
              <a:rPr lang="hi-IN" sz="4000" dirty="0" smtClean="0">
                <a:solidFill>
                  <a:srgbClr val="FF0000"/>
                </a:solidFill>
              </a:rPr>
              <a:t>ने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पहचानना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(PATTERN RECOGNITION)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7925" y="2242929"/>
            <a:ext cx="3438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उच्च-रेसोलुशन</a:t>
            </a:r>
            <a:r>
              <a:rPr lang="en-US" sz="1600" dirty="0"/>
              <a:t> </a:t>
            </a:r>
            <a:r>
              <a:rPr lang="en-US" sz="1600" dirty="0" err="1"/>
              <a:t>वाला</a:t>
            </a:r>
            <a:r>
              <a:rPr lang="en-US" sz="1600" dirty="0"/>
              <a:t> </a:t>
            </a:r>
            <a:r>
              <a:rPr lang="en-US" sz="1600" dirty="0" err="1"/>
              <a:t>टीवी</a:t>
            </a:r>
            <a:r>
              <a:rPr lang="en-US" sz="1600" dirty="0"/>
              <a:t> </a:t>
            </a:r>
            <a:r>
              <a:rPr lang="en-US" sz="1600" dirty="0" err="1"/>
              <a:t>कैमरा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पहले</a:t>
            </a:r>
            <a:r>
              <a:rPr lang="en-US" sz="1600" dirty="0" smtClean="0"/>
              <a:t> </a:t>
            </a:r>
            <a:r>
              <a:rPr lang="en-US" sz="1600" dirty="0" err="1"/>
              <a:t>वाली</a:t>
            </a:r>
            <a:r>
              <a:rPr lang="en-US" sz="1600" dirty="0"/>
              <a:t> </a:t>
            </a:r>
            <a:r>
              <a:rPr lang="en-US" sz="1600" dirty="0" err="1"/>
              <a:t>इंफ्रारेड</a:t>
            </a:r>
            <a:r>
              <a:rPr lang="en-US" sz="1600" dirty="0"/>
              <a:t> </a:t>
            </a:r>
            <a:r>
              <a:rPr lang="en-US" sz="1600" dirty="0" err="1"/>
              <a:t>आँख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सुधार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872194" y="6069806"/>
            <a:ext cx="2718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कैमरा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hi-IN" sz="1600" dirty="0" smtClean="0"/>
              <a:t>भी</a:t>
            </a:r>
            <a:r>
              <a:rPr lang="en-US" sz="1600" dirty="0" smtClean="0"/>
              <a:t> </a:t>
            </a:r>
            <a:r>
              <a:rPr lang="en-US" sz="1600" dirty="0" err="1" smtClean="0"/>
              <a:t>देखे</a:t>
            </a:r>
            <a:r>
              <a:rPr lang="en-US" sz="1600" dirty="0" smtClean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उन</a:t>
            </a:r>
            <a:r>
              <a:rPr lang="en-US" sz="1600" dirty="0"/>
              <a:t> </a:t>
            </a:r>
            <a:r>
              <a:rPr lang="en-US" sz="1600" dirty="0" err="1"/>
              <a:t>बिंदियों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सेट</a:t>
            </a:r>
            <a:r>
              <a:rPr lang="en-US" sz="1600" dirty="0"/>
              <a:t>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छोटे</a:t>
            </a:r>
            <a:r>
              <a:rPr lang="en-US" sz="1600" dirty="0"/>
              <a:t> </a:t>
            </a:r>
            <a:r>
              <a:rPr lang="en-US" sz="1600" dirty="0" err="1"/>
              <a:t>सेल्स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बदलें</a:t>
            </a:r>
            <a:r>
              <a:rPr lang="en-US" sz="1600" dirty="0"/>
              <a:t> </a:t>
            </a:r>
            <a:r>
              <a:rPr lang="en-US" sz="1600" dirty="0" err="1"/>
              <a:t>जिनके</a:t>
            </a:r>
            <a:r>
              <a:rPr lang="en-US" sz="1600" dirty="0"/>
              <a:t> </a:t>
            </a:r>
            <a:r>
              <a:rPr lang="en-US" sz="1600" dirty="0" err="1"/>
              <a:t>कोआर्डिनेट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लेटे</a:t>
            </a:r>
            <a:r>
              <a:rPr lang="en-US" sz="1600" dirty="0" smtClean="0"/>
              <a:t> </a:t>
            </a:r>
            <a:r>
              <a:rPr lang="en-US" sz="1600" dirty="0"/>
              <a:t>(x)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खड़े</a:t>
            </a:r>
            <a:r>
              <a:rPr lang="en-US" sz="1600" dirty="0"/>
              <a:t> (y) </a:t>
            </a:r>
            <a:r>
              <a:rPr lang="en-US" sz="1600" dirty="0" err="1"/>
              <a:t>हों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9125" y="6334899"/>
            <a:ext cx="2209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किसी</a:t>
            </a:r>
            <a:r>
              <a:rPr lang="en-US" sz="1400" dirty="0"/>
              <a:t> </a:t>
            </a:r>
            <a:r>
              <a:rPr lang="en-US" sz="1400" dirty="0" err="1"/>
              <a:t>वस्तु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पहचानने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से</a:t>
            </a:r>
            <a:r>
              <a:rPr lang="en-US" sz="1400" dirty="0" smtClean="0"/>
              <a:t> </a:t>
            </a:r>
            <a:r>
              <a:rPr lang="en-US" sz="1400" dirty="0" err="1"/>
              <a:t>पहले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ज़रूरी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आपने</a:t>
            </a:r>
            <a:r>
              <a:rPr lang="en-US" sz="1400" dirty="0"/>
              <a:t> </a:t>
            </a:r>
            <a:r>
              <a:rPr lang="en-US" sz="1400" dirty="0" err="1"/>
              <a:t>उसे</a:t>
            </a:r>
            <a:r>
              <a:rPr lang="en-US" sz="1400" dirty="0"/>
              <a:t> </a:t>
            </a:r>
            <a:r>
              <a:rPr lang="en-US" sz="1400" dirty="0" err="1"/>
              <a:t>पहले</a:t>
            </a:r>
            <a:r>
              <a:rPr lang="en-US" sz="1400" dirty="0"/>
              <a:t> </a:t>
            </a:r>
            <a:r>
              <a:rPr lang="en-US" sz="1400" dirty="0" err="1"/>
              <a:t>कभी</a:t>
            </a:r>
            <a:r>
              <a:rPr lang="en-US" sz="1400" dirty="0"/>
              <a:t> </a:t>
            </a:r>
            <a:r>
              <a:rPr lang="en-US" sz="1400" dirty="0" err="1"/>
              <a:t>देखा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0125" y="8075831"/>
            <a:ext cx="2895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मशीन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बुनियादी</a:t>
            </a:r>
            <a:r>
              <a:rPr lang="en-US" sz="1600" dirty="0"/>
              <a:t> </a:t>
            </a:r>
            <a:r>
              <a:rPr lang="en-US" sz="1600" dirty="0" err="1"/>
              <a:t>आकृतियां</a:t>
            </a:r>
            <a:r>
              <a:rPr lang="en-US" sz="1600" dirty="0"/>
              <a:t> </a:t>
            </a:r>
            <a:r>
              <a:rPr lang="en-US" sz="1600" dirty="0" err="1"/>
              <a:t>रटवाने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कोशिश</a:t>
            </a:r>
            <a:r>
              <a:rPr lang="en-US" sz="1600" dirty="0"/>
              <a:t> </a:t>
            </a:r>
            <a:r>
              <a:rPr lang="en-US" sz="1600" dirty="0" err="1"/>
              <a:t>करेंगे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4975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4818" name="Picture 2" descr="C:\Users\HP\Desktop\RUN ROBOT RUN\vr3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26193"/>
            <a:ext cx="6886575" cy="927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001125" y="1955006"/>
            <a:ext cx="34385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14325" y="1235452"/>
            <a:ext cx="28296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 smtClean="0"/>
              <a:t>जैसे</a:t>
            </a:r>
            <a:r>
              <a:rPr lang="en-US" sz="1600" dirty="0" smtClean="0"/>
              <a:t> </a:t>
            </a:r>
            <a:r>
              <a:rPr lang="en-US" sz="1600" dirty="0" err="1"/>
              <a:t>अंग्रेजी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वर्णमाला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अक्षर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2918" y="3410009"/>
            <a:ext cx="4499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ठीक</a:t>
            </a:r>
            <a:r>
              <a:rPr lang="en-US" sz="1600" dirty="0"/>
              <a:t>.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तुम्हारी</a:t>
            </a:r>
            <a:r>
              <a:rPr lang="en-US" sz="1600" dirty="0"/>
              <a:t> </a:t>
            </a:r>
            <a:r>
              <a:rPr lang="en-US" sz="1600" dirty="0" err="1"/>
              <a:t>बात</a:t>
            </a:r>
            <a:r>
              <a:rPr lang="en-US" sz="1600" dirty="0"/>
              <a:t> </a:t>
            </a:r>
            <a:r>
              <a:rPr lang="en-US" sz="1600" dirty="0" err="1"/>
              <a:t>समझ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आ </a:t>
            </a:r>
            <a:r>
              <a:rPr lang="en-US" sz="1600" dirty="0" err="1"/>
              <a:t>रही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तुम</a:t>
            </a:r>
            <a:r>
              <a:rPr lang="en-US" sz="1600" dirty="0" smtClean="0"/>
              <a:t> </a:t>
            </a:r>
            <a:r>
              <a:rPr lang="en-US" sz="1600" dirty="0" err="1"/>
              <a:t>मशीन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अक्षर</a:t>
            </a:r>
            <a:r>
              <a:rPr lang="en-US" sz="1600" dirty="0"/>
              <a:t> </a:t>
            </a:r>
            <a:r>
              <a:rPr lang="en-US" sz="1600" dirty="0" err="1"/>
              <a:t>दिखाओगे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उन</a:t>
            </a:r>
            <a:r>
              <a:rPr lang="en-US" sz="1600" dirty="0"/>
              <a:t> </a:t>
            </a:r>
            <a:r>
              <a:rPr lang="en-US" sz="1600" dirty="0" err="1"/>
              <a:t>अक्षरों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पहचानेगी</a:t>
            </a:r>
            <a:r>
              <a:rPr lang="en-US" sz="1600" dirty="0"/>
              <a:t> </a:t>
            </a:r>
            <a:r>
              <a:rPr lang="en-US" sz="1600" dirty="0" err="1"/>
              <a:t>जिन्हें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पहले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जानती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01567" y="4437827"/>
            <a:ext cx="3438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इसका</a:t>
            </a:r>
            <a:r>
              <a:rPr lang="en-US" sz="1600" dirty="0"/>
              <a:t> </a:t>
            </a:r>
            <a:r>
              <a:rPr lang="en-US" sz="1600" dirty="0" err="1"/>
              <a:t>मतलब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 </a:t>
            </a:r>
            <a:r>
              <a:rPr lang="en-US" sz="1600" dirty="0" err="1"/>
              <a:t>मूल-सिग्नल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नेगेटिव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ऊपर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नया</a:t>
            </a:r>
            <a:r>
              <a:rPr lang="en-US" sz="1600" dirty="0"/>
              <a:t> </a:t>
            </a:r>
            <a:r>
              <a:rPr lang="en-US" sz="1600" dirty="0" err="1"/>
              <a:t>सिग्नल</a:t>
            </a:r>
            <a:r>
              <a:rPr lang="en-US" sz="1600" dirty="0"/>
              <a:t> </a:t>
            </a:r>
            <a:r>
              <a:rPr lang="en-US" sz="1600" dirty="0" err="1"/>
              <a:t>रखना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7647" y="5335607"/>
            <a:ext cx="6687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सिग्नल</a:t>
            </a:r>
            <a:r>
              <a:rPr lang="en-US" sz="12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8833" y="5150941"/>
            <a:ext cx="1042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/>
              <a:t>जाना-पहचाना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err="1" smtClean="0"/>
              <a:t>सिग्नल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4342216" y="6592788"/>
            <a:ext cx="22205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सहमति</a:t>
            </a:r>
            <a:r>
              <a:rPr lang="en-US" sz="1600" dirty="0"/>
              <a:t> </a:t>
            </a:r>
            <a:r>
              <a:rPr lang="en-US" sz="1600" dirty="0" err="1"/>
              <a:t>एकदम</a:t>
            </a:r>
            <a:r>
              <a:rPr lang="en-US" sz="1600" dirty="0"/>
              <a:t> </a:t>
            </a:r>
            <a:r>
              <a:rPr lang="en-US" sz="1600" dirty="0" err="1"/>
              <a:t>त्रुटिहीन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परिणाम</a:t>
            </a:r>
            <a:r>
              <a:rPr lang="en-US" sz="1600" dirty="0"/>
              <a:t> </a:t>
            </a:r>
            <a:r>
              <a:rPr lang="en-US" sz="1600" dirty="0" err="1"/>
              <a:t>समान</a:t>
            </a:r>
            <a:r>
              <a:rPr lang="en-US" sz="1600" dirty="0"/>
              <a:t> </a:t>
            </a:r>
            <a:r>
              <a:rPr lang="en-US" sz="1600" dirty="0" err="1"/>
              <a:t>रूप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सिलेटी</a:t>
            </a:r>
            <a:r>
              <a:rPr lang="en-US" sz="1600" dirty="0"/>
              <a:t> </a:t>
            </a:r>
            <a:r>
              <a:rPr lang="en-US" sz="1600" dirty="0" err="1"/>
              <a:t>होंगे</a:t>
            </a:r>
            <a:r>
              <a:rPr lang="en-US" sz="16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8243" y="7746206"/>
            <a:ext cx="13676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त्रुटिहीन</a:t>
            </a:r>
            <a:r>
              <a:rPr lang="en-US" sz="1400" dirty="0"/>
              <a:t> </a:t>
            </a:r>
            <a:r>
              <a:rPr lang="en-US" sz="1400" dirty="0" err="1"/>
              <a:t>सहमति</a:t>
            </a:r>
            <a:r>
              <a:rPr lang="en-US" sz="1400" dirty="0"/>
              <a:t>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1803" y="296185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A</a:t>
            </a:r>
            <a:endParaRPr lang="en-US" sz="3200" b="1" dirty="0"/>
          </a:p>
        </p:txBody>
      </p:sp>
      <p:sp>
        <p:nvSpPr>
          <p:cNvPr id="13" name="Rectangle 12"/>
          <p:cNvSpPr/>
          <p:nvPr/>
        </p:nvSpPr>
        <p:spPr>
          <a:xfrm>
            <a:off x="1096420" y="226838"/>
            <a:ext cx="415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B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2378195" y="50006"/>
            <a:ext cx="442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D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1787830" y="126206"/>
            <a:ext cx="404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C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3061211" y="-1369"/>
            <a:ext cx="385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2331316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5842" name="Picture 2" descr="C:\Users\HP\Desktop\RUN ROBOT RUN\vr3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77050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00326" y="6856631"/>
            <a:ext cx="1752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लगता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मेरे</a:t>
            </a:r>
            <a:r>
              <a:rPr lang="en-US" sz="1600" dirty="0"/>
              <a:t> </a:t>
            </a:r>
            <a:r>
              <a:rPr lang="en-US" sz="1600" dirty="0" err="1" smtClean="0"/>
              <a:t>पास</a:t>
            </a:r>
            <a:endParaRPr lang="en-US" sz="1600" dirty="0" smtClean="0"/>
          </a:p>
          <a:p>
            <a:pPr algn="ctr"/>
            <a:r>
              <a:rPr lang="en-US" sz="1600" dirty="0" smtClean="0"/>
              <a:t> </a:t>
            </a:r>
            <a:r>
              <a:rPr lang="en-US" sz="1600" dirty="0" err="1"/>
              <a:t>उसका</a:t>
            </a:r>
            <a:r>
              <a:rPr lang="en-US" sz="1600" dirty="0"/>
              <a:t> </a:t>
            </a:r>
            <a:r>
              <a:rPr lang="en-US" sz="1600" dirty="0" err="1"/>
              <a:t>उत्तर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125" y="278606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बारीकी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सिग्नल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0 (</a:t>
            </a:r>
            <a:r>
              <a:rPr lang="en-US" sz="1600" dirty="0" err="1"/>
              <a:t>शून्य</a:t>
            </a:r>
            <a:r>
              <a:rPr lang="en-US" sz="1600" dirty="0"/>
              <a:t>) </a:t>
            </a:r>
            <a:r>
              <a:rPr lang="en-US" sz="1600" dirty="0" err="1"/>
              <a:t>या</a:t>
            </a:r>
            <a:r>
              <a:rPr lang="en-US" sz="1600" dirty="0"/>
              <a:t> 1 (</a:t>
            </a:r>
            <a:r>
              <a:rPr lang="en-US" sz="1600" dirty="0" err="1"/>
              <a:t>एक</a:t>
            </a:r>
            <a:r>
              <a:rPr lang="en-US" sz="1600" dirty="0"/>
              <a:t>) </a:t>
            </a:r>
            <a:r>
              <a:rPr lang="en-US" sz="1600" dirty="0" err="1"/>
              <a:t>मानेंगे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हमारे</a:t>
            </a:r>
            <a:r>
              <a:rPr lang="en-US" sz="1600" dirty="0"/>
              <a:t> </a:t>
            </a:r>
            <a:r>
              <a:rPr lang="en-US" sz="1600" dirty="0" err="1"/>
              <a:t>कोआर्डिनेट</a:t>
            </a:r>
            <a:r>
              <a:rPr lang="en-US" sz="1600" dirty="0"/>
              <a:t> (x, y)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निर्धारित</a:t>
            </a:r>
            <a:r>
              <a:rPr lang="en-US" sz="1600" dirty="0"/>
              <a:t> </a:t>
            </a:r>
            <a:r>
              <a:rPr lang="en-US" sz="1600" dirty="0" err="1"/>
              <a:t>करेंगे</a:t>
            </a:r>
            <a:r>
              <a:rPr lang="en-US" sz="1600" dirty="0"/>
              <a:t>.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कछुए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लगा</a:t>
            </a:r>
            <a:r>
              <a:rPr lang="en-US" sz="1600" dirty="0"/>
              <a:t> </a:t>
            </a:r>
            <a:r>
              <a:rPr lang="en-US" sz="1600" dirty="0" err="1"/>
              <a:t>कंप्यूटर</a:t>
            </a:r>
            <a:r>
              <a:rPr lang="en-US" sz="1600" dirty="0"/>
              <a:t> </a:t>
            </a:r>
            <a:r>
              <a:rPr lang="en-US" sz="1600" dirty="0" err="1"/>
              <a:t>संयोगों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नॉन-संयोगों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कुल</a:t>
            </a:r>
            <a:r>
              <a:rPr lang="en-US" sz="1600" dirty="0"/>
              <a:t> </a:t>
            </a:r>
            <a:r>
              <a:rPr lang="en-US" sz="1600" dirty="0" err="1"/>
              <a:t>संख्या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गिनेगा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0400" y="1170176"/>
            <a:ext cx="3438525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संयोग</a:t>
            </a:r>
            <a:r>
              <a:rPr lang="en-US" sz="1500" dirty="0"/>
              <a:t> : 4 </a:t>
            </a:r>
            <a:r>
              <a:rPr lang="en-US" sz="1500" dirty="0" err="1"/>
              <a:t>केस</a:t>
            </a:r>
            <a:r>
              <a:rPr lang="en-US" sz="1500" dirty="0"/>
              <a:t> </a:t>
            </a:r>
          </a:p>
          <a:p>
            <a:pPr algn="ctr"/>
            <a:r>
              <a:rPr lang="en-US" sz="1500" dirty="0" err="1"/>
              <a:t>सिग्नल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सेल</a:t>
            </a:r>
            <a:r>
              <a:rPr lang="en-US" sz="1500" dirty="0"/>
              <a:t> : 7 </a:t>
            </a:r>
          </a:p>
          <a:p>
            <a:pPr algn="ctr"/>
            <a:r>
              <a:rPr lang="en-US" sz="1500" dirty="0" err="1"/>
              <a:t>संयोगों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भिन्न</a:t>
            </a:r>
            <a:r>
              <a:rPr lang="en-US" sz="1500" dirty="0"/>
              <a:t> (</a:t>
            </a:r>
            <a:r>
              <a:rPr lang="en-US" sz="1500" dirty="0" err="1"/>
              <a:t>अंश</a:t>
            </a:r>
            <a:r>
              <a:rPr lang="en-US" sz="1500" dirty="0"/>
              <a:t>) : 4 /7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52725" y="2173188"/>
            <a:ext cx="30972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इसमें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गड़बड़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मेरे</a:t>
            </a:r>
            <a:r>
              <a:rPr lang="en-US" sz="1600" dirty="0"/>
              <a:t> </a:t>
            </a:r>
            <a:r>
              <a:rPr lang="en-US" sz="1600" dirty="0" err="1"/>
              <a:t>दोस्त</a:t>
            </a:r>
            <a:r>
              <a:rPr lang="en-US" sz="1600" dirty="0"/>
              <a:t>! </a:t>
            </a:r>
            <a:r>
              <a:rPr lang="en-US" sz="1600" dirty="0" err="1"/>
              <a:t>तुम्हारा</a:t>
            </a:r>
            <a:r>
              <a:rPr lang="en-US" sz="1600" dirty="0"/>
              <a:t> </a:t>
            </a:r>
            <a:r>
              <a:rPr lang="en-US" sz="1600" dirty="0" err="1"/>
              <a:t>कछुआ</a:t>
            </a:r>
            <a:r>
              <a:rPr lang="en-US" sz="1600" dirty="0"/>
              <a:t> </a:t>
            </a:r>
            <a:r>
              <a:rPr lang="en-US" sz="1600" dirty="0" err="1"/>
              <a:t>केवल</a:t>
            </a:r>
            <a:r>
              <a:rPr lang="en-US" sz="1600" dirty="0"/>
              <a:t> </a:t>
            </a:r>
            <a:r>
              <a:rPr lang="en-US" sz="1600" dirty="0" err="1"/>
              <a:t>उस</a:t>
            </a:r>
            <a:r>
              <a:rPr lang="en-US" sz="1600" dirty="0"/>
              <a:t> </a:t>
            </a:r>
            <a:r>
              <a:rPr lang="en-US" sz="1600" dirty="0" err="1"/>
              <a:t>अक्षर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पहचानेगा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बिल्कुल</a:t>
            </a:r>
            <a:r>
              <a:rPr lang="en-US" sz="1600" dirty="0"/>
              <a:t> </a:t>
            </a:r>
            <a:r>
              <a:rPr lang="en-US" sz="1600" dirty="0" err="1"/>
              <a:t>सीधा</a:t>
            </a:r>
            <a:r>
              <a:rPr lang="en-US" sz="1600" dirty="0"/>
              <a:t> </a:t>
            </a:r>
            <a:r>
              <a:rPr lang="en-US" sz="1600" dirty="0" err="1"/>
              <a:t>खड़ा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एकदम</a:t>
            </a:r>
            <a:r>
              <a:rPr lang="en-US" sz="1600" dirty="0"/>
              <a:t> </a:t>
            </a:r>
            <a:r>
              <a:rPr lang="en-US" sz="1600" dirty="0" err="1"/>
              <a:t>सही</a:t>
            </a:r>
            <a:r>
              <a:rPr lang="en-US" sz="1600" dirty="0"/>
              <a:t> </a:t>
            </a:r>
            <a:r>
              <a:rPr lang="en-US" sz="1600" dirty="0" err="1"/>
              <a:t>दूरी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9526" y="4951631"/>
            <a:ext cx="2285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पता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हो</a:t>
            </a:r>
            <a:r>
              <a:rPr lang="en-US" sz="1600" dirty="0" smtClean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कितना</a:t>
            </a:r>
            <a:r>
              <a:rPr lang="en-US" sz="1600" dirty="0"/>
              <a:t> </a:t>
            </a:r>
            <a:r>
              <a:rPr lang="en-US" sz="1600" dirty="0" err="1"/>
              <a:t>सफल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14325" y="5542920"/>
            <a:ext cx="1639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अरे</a:t>
            </a:r>
            <a:r>
              <a:rPr lang="en-US" sz="1600" dirty="0"/>
              <a:t> </a:t>
            </a:r>
            <a:r>
              <a:rPr lang="en-US" sz="1600" dirty="0" err="1"/>
              <a:t>बाप</a:t>
            </a:r>
            <a:r>
              <a:rPr lang="en-US" sz="1600" dirty="0"/>
              <a:t> </a:t>
            </a:r>
            <a:r>
              <a:rPr lang="en-US" sz="1600" dirty="0" err="1"/>
              <a:t>रे</a:t>
            </a:r>
            <a:r>
              <a:rPr lang="en-US" sz="1600" dirty="0"/>
              <a:t>!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यह</a:t>
            </a:r>
            <a:r>
              <a:rPr lang="en-US" sz="1600" dirty="0" smtClean="0"/>
              <a:t> </a:t>
            </a:r>
            <a:r>
              <a:rPr lang="en-US" sz="1600" dirty="0" err="1" smtClean="0"/>
              <a:t>पेचीदा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...... </a:t>
            </a:r>
          </a:p>
        </p:txBody>
      </p:sp>
    </p:spTree>
    <p:extLst>
      <p:ext uri="{BB962C8B-B14F-4D97-AF65-F5344CB8AC3E}">
        <p14:creationId xmlns:p14="http://schemas.microsoft.com/office/powerpoint/2010/main" val="3909999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6866" name="Picture 2" descr="C:\Users\HP\Desktop\RUN ROBOT RUN\vr3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98" y="0"/>
            <a:ext cx="6905648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8125" y="7067609"/>
            <a:ext cx="259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फिर</a:t>
            </a:r>
            <a:r>
              <a:rPr lang="en-US" sz="1600" dirty="0" smtClean="0"/>
              <a:t> </a:t>
            </a:r>
            <a:r>
              <a:rPr lang="en-US" sz="1600" dirty="0" err="1"/>
              <a:t>कैमरे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हिलाकर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ऑप्टिकल</a:t>
            </a:r>
            <a:r>
              <a:rPr lang="en-US" sz="1600" dirty="0"/>
              <a:t> </a:t>
            </a:r>
            <a:r>
              <a:rPr lang="en-US" sz="1600" dirty="0" err="1"/>
              <a:t>एक्सिस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G(1)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की</a:t>
            </a:r>
            <a:r>
              <a:rPr lang="en-US" sz="1600" dirty="0" smtClean="0"/>
              <a:t> </a:t>
            </a:r>
            <a:r>
              <a:rPr lang="en-US" sz="1600" dirty="0" err="1"/>
              <a:t>सीध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लाएगा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33725" y="625852"/>
            <a:ext cx="34385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प्रत्येक</a:t>
            </a:r>
            <a:r>
              <a:rPr lang="en-US" sz="1600" dirty="0"/>
              <a:t> </a:t>
            </a:r>
            <a:r>
              <a:rPr lang="en-US" sz="1600" dirty="0" err="1"/>
              <a:t>अक्षर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गुरुत्व-केंद्र</a:t>
            </a:r>
            <a:r>
              <a:rPr lang="en-US" sz="1600" dirty="0"/>
              <a:t> </a:t>
            </a:r>
            <a:r>
              <a:rPr lang="en-US" sz="1600" dirty="0" err="1"/>
              <a:t>निकालो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2436015"/>
            <a:ext cx="525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मशीन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मेमोरी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रिकॉर्ड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पहले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हरेक</a:t>
            </a:r>
            <a:r>
              <a:rPr lang="en-US" sz="1600" dirty="0"/>
              <a:t> </a:t>
            </a:r>
            <a:r>
              <a:rPr lang="en-US" sz="1600" dirty="0" err="1"/>
              <a:t>अक्षर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ऑप्टिकल</a:t>
            </a:r>
            <a:r>
              <a:rPr lang="en-US" sz="1600" dirty="0"/>
              <a:t> </a:t>
            </a:r>
            <a:r>
              <a:rPr lang="en-US" sz="1600" dirty="0" err="1"/>
              <a:t>अक्ष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गुरुत्व-केंद्र</a:t>
            </a:r>
            <a:r>
              <a:rPr lang="en-US" sz="1600" dirty="0"/>
              <a:t> </a:t>
            </a:r>
            <a:r>
              <a:rPr lang="hi-IN" sz="1600" dirty="0" smtClean="0"/>
              <a:t>की</a:t>
            </a:r>
            <a:r>
              <a:rPr lang="en-US" sz="1600" dirty="0" smtClean="0"/>
              <a:t> </a:t>
            </a:r>
            <a:r>
              <a:rPr lang="en-US" sz="1600" dirty="0" err="1"/>
              <a:t>सीध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मिलाओ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8125" y="4698206"/>
            <a:ext cx="426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अगर</a:t>
            </a:r>
            <a:r>
              <a:rPr lang="en-US" sz="1600" dirty="0" smtClean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आकार</a:t>
            </a:r>
            <a:r>
              <a:rPr lang="en-US" sz="1600" dirty="0"/>
              <a:t>, </a:t>
            </a:r>
            <a:r>
              <a:rPr lang="en-US" sz="1600" dirty="0" err="1"/>
              <a:t>मशीन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दिखाई</a:t>
            </a:r>
            <a:r>
              <a:rPr lang="en-US" sz="1600" dirty="0"/>
              <a:t> </a:t>
            </a:r>
            <a:r>
              <a:rPr lang="en-US" sz="1600" dirty="0" err="1"/>
              <a:t>दे</a:t>
            </a:r>
            <a:r>
              <a:rPr lang="en-US" sz="1600" dirty="0"/>
              <a:t> </a:t>
            </a:r>
            <a:r>
              <a:rPr lang="en-US" sz="1600" dirty="0" err="1"/>
              <a:t>तब</a:t>
            </a:r>
            <a:r>
              <a:rPr lang="en-US" sz="1600" dirty="0"/>
              <a:t>......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85925" y="5307806"/>
            <a:ext cx="441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...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मशीन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तुरंत</a:t>
            </a:r>
            <a:r>
              <a:rPr lang="en-US" sz="1600" dirty="0"/>
              <a:t> </a:t>
            </a:r>
            <a:r>
              <a:rPr lang="en-US" sz="1600" dirty="0" err="1"/>
              <a:t>अक्षर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दिखने</a:t>
            </a:r>
            <a:r>
              <a:rPr lang="en-US" sz="1600" dirty="0"/>
              <a:t> </a:t>
            </a:r>
            <a:r>
              <a:rPr lang="en-US" sz="1600" dirty="0" err="1"/>
              <a:t>वाले</a:t>
            </a:r>
            <a:r>
              <a:rPr lang="en-US" sz="1600" dirty="0"/>
              <a:t> </a:t>
            </a:r>
            <a:r>
              <a:rPr lang="en-US" sz="1600" dirty="0" err="1"/>
              <a:t>भाग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गुरुत्व-केंद्र</a:t>
            </a:r>
            <a:r>
              <a:rPr lang="en-US" sz="1600" dirty="0"/>
              <a:t> G(1)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गणना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कहेंगे</a:t>
            </a:r>
            <a:r>
              <a:rPr lang="en-US" sz="1600" dirty="0"/>
              <a:t>. 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71725" y="1345406"/>
            <a:ext cx="5405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smtClean="0"/>
              <a:t>A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3039186" y="1345405"/>
            <a:ext cx="5196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smtClean="0"/>
              <a:t>B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3708150" y="1345488"/>
            <a:ext cx="5132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smtClean="0"/>
              <a:t>C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4301232" y="1345570"/>
            <a:ext cx="5629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smtClean="0"/>
              <a:t>D</a:t>
            </a:r>
            <a:endParaRPr lang="en-US" sz="4800" dirty="0"/>
          </a:p>
        </p:txBody>
      </p:sp>
      <p:sp>
        <p:nvSpPr>
          <p:cNvPr id="13" name="Rectangle 12"/>
          <p:cNvSpPr/>
          <p:nvPr/>
        </p:nvSpPr>
        <p:spPr>
          <a:xfrm>
            <a:off x="390525" y="3326606"/>
            <a:ext cx="5405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smtClean="0"/>
              <a:t>A</a:t>
            </a:r>
            <a:endParaRPr lang="en-US" sz="4800" dirty="0"/>
          </a:p>
        </p:txBody>
      </p:sp>
      <p:sp>
        <p:nvSpPr>
          <p:cNvPr id="14" name="Rectangle 13"/>
          <p:cNvSpPr/>
          <p:nvPr/>
        </p:nvSpPr>
        <p:spPr>
          <a:xfrm>
            <a:off x="1374939" y="3410009"/>
            <a:ext cx="5196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smtClean="0"/>
              <a:t>B</a:t>
            </a:r>
            <a:endParaRPr lang="en-US" sz="4800" dirty="0"/>
          </a:p>
        </p:txBody>
      </p:sp>
      <p:sp>
        <p:nvSpPr>
          <p:cNvPr id="15" name="Rectangle 14"/>
          <p:cNvSpPr/>
          <p:nvPr/>
        </p:nvSpPr>
        <p:spPr>
          <a:xfrm>
            <a:off x="2295525" y="3410009"/>
            <a:ext cx="5132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smtClean="0"/>
              <a:t>C</a:t>
            </a:r>
            <a:endParaRPr lang="en-US" sz="4800" dirty="0"/>
          </a:p>
        </p:txBody>
      </p:sp>
      <p:sp>
        <p:nvSpPr>
          <p:cNvPr id="16" name="Rectangle 15"/>
          <p:cNvSpPr/>
          <p:nvPr/>
        </p:nvSpPr>
        <p:spPr>
          <a:xfrm>
            <a:off x="5094086" y="6799704"/>
            <a:ext cx="5822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smtClean="0"/>
              <a:t>P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5267325" y="7365206"/>
            <a:ext cx="498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G(1)</a:t>
            </a:r>
          </a:p>
        </p:txBody>
      </p:sp>
    </p:spTree>
    <p:extLst>
      <p:ext uri="{BB962C8B-B14F-4D97-AF65-F5344CB8AC3E}">
        <p14:creationId xmlns:p14="http://schemas.microsoft.com/office/powerpoint/2010/main" val="10905223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7890" name="Picture 2" descr="C:\Users\HP\Desktop\RUN ROBOT RUN\vr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195"/>
            <a:ext cx="6877050" cy="927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57325" y="5866031"/>
            <a:ext cx="1081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अच्छा</a:t>
            </a:r>
            <a:r>
              <a:rPr lang="en-US" sz="1600" dirty="0" smtClean="0"/>
              <a:t> </a:t>
            </a:r>
            <a:r>
              <a:rPr lang="hi-IN" sz="1600" dirty="0"/>
              <a:t>तो </a:t>
            </a:r>
            <a:r>
              <a:rPr lang="en-US" sz="1600" dirty="0" err="1" smtClean="0"/>
              <a:t>वो</a:t>
            </a:r>
            <a:r>
              <a:rPr lang="en-US" sz="1600" dirty="0" smtClean="0"/>
              <a:t> "P</a:t>
            </a:r>
            <a:r>
              <a:rPr lang="en-US" sz="1600" dirty="0"/>
              <a:t>"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227231"/>
            <a:ext cx="5553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होने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बाद</a:t>
            </a:r>
            <a:r>
              <a:rPr lang="en-US" sz="1600" dirty="0"/>
              <a:t> </a:t>
            </a:r>
            <a:r>
              <a:rPr lang="en-US" sz="1600" dirty="0" err="1"/>
              <a:t>मशीन</a:t>
            </a:r>
            <a:r>
              <a:rPr lang="en-US" sz="1600" dirty="0"/>
              <a:t> </a:t>
            </a:r>
            <a:r>
              <a:rPr lang="en-US" sz="1600" dirty="0" err="1"/>
              <a:t>दुबारा</a:t>
            </a:r>
            <a:r>
              <a:rPr lang="en-US" sz="1600" dirty="0"/>
              <a:t> </a:t>
            </a:r>
            <a:r>
              <a:rPr lang="en-US" sz="1600" dirty="0" err="1"/>
              <a:t>इमेज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गुरुत्व-केंद्र</a:t>
            </a:r>
            <a:r>
              <a:rPr lang="en-US" sz="1600" dirty="0"/>
              <a:t> </a:t>
            </a:r>
            <a:r>
              <a:rPr lang="en-US" sz="1600" dirty="0" err="1"/>
              <a:t>स्थिति</a:t>
            </a:r>
            <a:r>
              <a:rPr lang="en-US" sz="1600" dirty="0"/>
              <a:t> G(2)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गणना</a:t>
            </a:r>
            <a:r>
              <a:rPr lang="en-US" sz="1600" dirty="0"/>
              <a:t> </a:t>
            </a:r>
            <a:r>
              <a:rPr lang="en-US" sz="1600" dirty="0" err="1"/>
              <a:t>करेगी</a:t>
            </a:r>
            <a:r>
              <a:rPr lang="en-US" sz="1600" dirty="0"/>
              <a:t>,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खुद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अनुसार</a:t>
            </a:r>
            <a:r>
              <a:rPr lang="en-US" sz="1600" dirty="0"/>
              <a:t> </a:t>
            </a:r>
            <a:r>
              <a:rPr lang="en-US" sz="1600" dirty="0" err="1"/>
              <a:t>दुबारा</a:t>
            </a:r>
            <a:r>
              <a:rPr lang="en-US" sz="1600" dirty="0"/>
              <a:t> </a:t>
            </a:r>
            <a:r>
              <a:rPr lang="en-US" sz="1600" dirty="0" err="1"/>
              <a:t>केंद्रित</a:t>
            </a:r>
            <a:r>
              <a:rPr lang="en-US" sz="1600" dirty="0"/>
              <a:t> </a:t>
            </a:r>
            <a:r>
              <a:rPr lang="en-US" sz="1600" dirty="0" err="1"/>
              <a:t>करेगी</a:t>
            </a:r>
            <a:r>
              <a:rPr lang="en-US" sz="1600" dirty="0"/>
              <a:t>.....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8725" y="1311652"/>
            <a:ext cx="41267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...... </a:t>
            </a:r>
            <a:r>
              <a:rPr lang="hi-IN" sz="1600" dirty="0" smtClean="0"/>
              <a:t>उसके</a:t>
            </a:r>
            <a:r>
              <a:rPr lang="en-US" sz="1600" dirty="0" smtClean="0"/>
              <a:t> </a:t>
            </a:r>
            <a:r>
              <a:rPr lang="hi-IN" sz="1600" dirty="0" smtClean="0"/>
              <a:t>बाद</a:t>
            </a:r>
            <a:r>
              <a:rPr lang="en-US" sz="1600" dirty="0" smtClean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धीरे-धीरे</a:t>
            </a:r>
            <a:r>
              <a:rPr lang="en-US" sz="1600" dirty="0"/>
              <a:t> </a:t>
            </a:r>
            <a:r>
              <a:rPr lang="en-US" sz="1600" dirty="0" err="1"/>
              <a:t>वस्तु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पास</a:t>
            </a:r>
            <a:r>
              <a:rPr lang="en-US" sz="1600" dirty="0"/>
              <a:t> </a:t>
            </a:r>
            <a:r>
              <a:rPr lang="en-US" sz="1600" dirty="0" err="1"/>
              <a:t>पहुंचेगी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71925" y="2208431"/>
            <a:ext cx="18392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सही</a:t>
            </a:r>
            <a:r>
              <a:rPr lang="en-US" sz="1600" dirty="0"/>
              <a:t> </a:t>
            </a:r>
            <a:r>
              <a:rPr lang="en-US" sz="1600" dirty="0" err="1" smtClean="0"/>
              <a:t>दूरी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कैसे</a:t>
            </a:r>
            <a:r>
              <a:rPr lang="en-US" sz="1600" dirty="0" smtClean="0"/>
              <a:t> </a:t>
            </a:r>
            <a:r>
              <a:rPr lang="en-US" sz="1600" dirty="0" err="1"/>
              <a:t>पता</a:t>
            </a:r>
            <a:r>
              <a:rPr lang="en-US" sz="1600" dirty="0"/>
              <a:t> </a:t>
            </a:r>
            <a:r>
              <a:rPr lang="en-US" sz="1600" dirty="0" err="1"/>
              <a:t>लगेगी</a:t>
            </a:r>
            <a:r>
              <a:rPr lang="en-US" sz="1600" dirty="0"/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67332" y="4164806"/>
            <a:ext cx="24567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कछुए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लगा</a:t>
            </a:r>
            <a:r>
              <a:rPr lang="en-US" sz="1400" dirty="0"/>
              <a:t> </a:t>
            </a:r>
            <a:r>
              <a:rPr lang="en-US" sz="1400" dirty="0" err="1"/>
              <a:t>कंप्यूटर</a:t>
            </a:r>
            <a:r>
              <a:rPr lang="en-US" sz="1400" dirty="0"/>
              <a:t>, </a:t>
            </a:r>
            <a:r>
              <a:rPr lang="en-US" sz="1400" dirty="0" err="1"/>
              <a:t>इमेज</a:t>
            </a:r>
            <a:r>
              <a:rPr lang="en-US" sz="1400" dirty="0"/>
              <a:t> (</a:t>
            </a:r>
            <a:r>
              <a:rPr lang="en-US" sz="1400" dirty="0" err="1"/>
              <a:t>छवि</a:t>
            </a:r>
            <a:r>
              <a:rPr lang="en-US" sz="1400" dirty="0"/>
              <a:t>)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अनेकों</a:t>
            </a:r>
            <a:r>
              <a:rPr lang="en-US" sz="1400" dirty="0"/>
              <a:t> </a:t>
            </a:r>
            <a:r>
              <a:rPr lang="en-US" sz="1400" dirty="0" err="1"/>
              <a:t>प्रतियां</a:t>
            </a:r>
            <a:r>
              <a:rPr lang="en-US" sz="1400" dirty="0"/>
              <a:t> </a:t>
            </a:r>
            <a:r>
              <a:rPr lang="en-US" sz="1400" dirty="0" err="1"/>
              <a:t>बना</a:t>
            </a:r>
            <a:r>
              <a:rPr lang="en-US" sz="1400" dirty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-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एंलार्जड</a:t>
            </a:r>
            <a:r>
              <a:rPr lang="en-US" sz="1400" dirty="0"/>
              <a:t> </a:t>
            </a:r>
            <a:r>
              <a:rPr lang="en-US" sz="1400" dirty="0" err="1"/>
              <a:t>या</a:t>
            </a:r>
            <a:r>
              <a:rPr lang="en-US" sz="1400" dirty="0"/>
              <a:t> </a:t>
            </a:r>
            <a:r>
              <a:rPr lang="en-US" sz="1400" dirty="0" err="1"/>
              <a:t>रेडूसड</a:t>
            </a:r>
            <a:r>
              <a:rPr lang="en-US" sz="1400" dirty="0"/>
              <a:t> (</a:t>
            </a:r>
            <a:r>
              <a:rPr lang="en-US" sz="1400" dirty="0" err="1"/>
              <a:t>बड़ी</a:t>
            </a:r>
            <a:r>
              <a:rPr lang="en-US" sz="1400" dirty="0"/>
              <a:t> </a:t>
            </a:r>
            <a:r>
              <a:rPr lang="en-US" sz="1400" dirty="0" err="1"/>
              <a:t>या</a:t>
            </a:r>
            <a:r>
              <a:rPr lang="en-US" sz="1400" dirty="0"/>
              <a:t> </a:t>
            </a:r>
            <a:r>
              <a:rPr lang="en-US" sz="1400" dirty="0" err="1"/>
              <a:t>छोटी</a:t>
            </a:r>
            <a:r>
              <a:rPr lang="en-US" sz="1400" dirty="0"/>
              <a:t>)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सकती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381125" y="5231606"/>
            <a:ext cx="381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प्रत्येक</a:t>
            </a:r>
            <a:r>
              <a:rPr lang="en-US" sz="1600" dirty="0"/>
              <a:t> </a:t>
            </a:r>
            <a:r>
              <a:rPr lang="en-US" sz="1600" dirty="0" err="1"/>
              <a:t>इमेज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तुलना</a:t>
            </a:r>
            <a:r>
              <a:rPr lang="en-US" sz="1600" dirty="0"/>
              <a:t> </a:t>
            </a:r>
            <a:r>
              <a:rPr lang="en-US" sz="1600" dirty="0" err="1"/>
              <a:t>उसकी</a:t>
            </a:r>
            <a:r>
              <a:rPr lang="en-US" sz="1600" dirty="0"/>
              <a:t> </a:t>
            </a:r>
            <a:r>
              <a:rPr lang="en-US" sz="1600" dirty="0" err="1"/>
              <a:t>मेमोरी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में</a:t>
            </a:r>
            <a:r>
              <a:rPr lang="en-US" sz="1600" dirty="0" smtClean="0"/>
              <a:t> </a:t>
            </a:r>
            <a:r>
              <a:rPr lang="en-US" sz="1600" dirty="0" err="1"/>
              <a:t>स्टोर्ड</a:t>
            </a:r>
            <a:r>
              <a:rPr lang="en-US" sz="1600" dirty="0"/>
              <a:t> </a:t>
            </a:r>
            <a:r>
              <a:rPr lang="en-US" sz="1600" dirty="0" err="1"/>
              <a:t>मानक</a:t>
            </a:r>
            <a:r>
              <a:rPr lang="en-US" sz="1600" dirty="0"/>
              <a:t> </a:t>
            </a:r>
            <a:r>
              <a:rPr lang="en-US" sz="1600" dirty="0" err="1"/>
              <a:t>चिन्हों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साथ</a:t>
            </a:r>
            <a:r>
              <a:rPr lang="en-US" sz="1600" dirty="0"/>
              <a:t> </a:t>
            </a:r>
            <a:r>
              <a:rPr lang="en-US" sz="1600" dirty="0" err="1"/>
              <a:t>करेगी</a:t>
            </a:r>
            <a:r>
              <a:rPr lang="en-US" sz="16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844461" y="4608908"/>
            <a:ext cx="250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P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38525" y="4542084"/>
            <a:ext cx="2776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77407" y="4465141"/>
            <a:ext cx="343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59218" y="4511307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07848" y="4469606"/>
            <a:ext cx="396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81725" y="4393406"/>
            <a:ext cx="4491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7619" y="2867173"/>
            <a:ext cx="5020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33525" y="3098006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1164" y="2063306"/>
            <a:ext cx="6094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086122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8914" name="Picture 2" descr="C:\Users\HP\Desktop\RUN ROBOT RUN\vr3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7050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79591" y="8150542"/>
            <a:ext cx="14831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हम</a:t>
            </a:r>
            <a:r>
              <a:rPr lang="en-US" sz="1400" dirty="0" smtClean="0"/>
              <a:t> </a:t>
            </a:r>
            <a:r>
              <a:rPr lang="en-US" sz="1400" dirty="0" err="1"/>
              <a:t>आकृति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को</a:t>
            </a:r>
            <a:r>
              <a:rPr lang="en-US" sz="1400" dirty="0" smtClean="0"/>
              <a:t> </a:t>
            </a:r>
            <a:r>
              <a:rPr lang="en-US" sz="1400" dirty="0" err="1"/>
              <a:t>सेंटर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फोकस</a:t>
            </a:r>
            <a:r>
              <a:rPr lang="en-US" sz="1400" dirty="0"/>
              <a:t> </a:t>
            </a:r>
            <a:r>
              <a:rPr lang="en-US" sz="1400" dirty="0" err="1"/>
              <a:t>करेंगे</a:t>
            </a:r>
            <a:r>
              <a:rPr lang="en-US" sz="14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66825" y="202406"/>
            <a:ext cx="5143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थोड़ा</a:t>
            </a:r>
            <a:r>
              <a:rPr lang="en-US" sz="1400" dirty="0"/>
              <a:t> </a:t>
            </a:r>
            <a:r>
              <a:rPr lang="en-US" sz="1400" dirty="0" err="1"/>
              <a:t>रुको</a:t>
            </a:r>
            <a:r>
              <a:rPr lang="en-US" sz="1400" dirty="0"/>
              <a:t>. </a:t>
            </a:r>
            <a:r>
              <a:rPr lang="hi-IN" sz="1400" dirty="0" smtClean="0"/>
              <a:t>तुम्हें</a:t>
            </a:r>
            <a:r>
              <a:rPr lang="en-US" sz="1400" dirty="0" smtClean="0"/>
              <a:t> </a:t>
            </a:r>
            <a:r>
              <a:rPr lang="en-US" sz="1400" dirty="0" err="1"/>
              <a:t>शायद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प्रकार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मैग्निफिकेशन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ज़रुरत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न </a:t>
            </a:r>
            <a:r>
              <a:rPr lang="en-US" sz="1400" dirty="0" err="1"/>
              <a:t>पड़े</a:t>
            </a:r>
            <a:r>
              <a:rPr lang="en-US" sz="1400" dirty="0"/>
              <a:t>. </a:t>
            </a:r>
            <a:r>
              <a:rPr lang="en-US" sz="1400" dirty="0" err="1"/>
              <a:t>दूर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देखने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वस्तु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"</a:t>
            </a:r>
            <a:r>
              <a:rPr lang="en-US" sz="1400" dirty="0" err="1"/>
              <a:t>धब्बा</a:t>
            </a:r>
            <a:r>
              <a:rPr lang="en-US" sz="1400" dirty="0"/>
              <a:t>"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नज़र</a:t>
            </a:r>
            <a:r>
              <a:rPr lang="en-US" sz="1400" dirty="0"/>
              <a:t> </a:t>
            </a:r>
            <a:r>
              <a:rPr lang="en-US" sz="1400" dirty="0" err="1"/>
              <a:t>आएगी</a:t>
            </a:r>
            <a:r>
              <a:rPr lang="en-US" sz="1400" dirty="0"/>
              <a:t>. </a:t>
            </a:r>
            <a:r>
              <a:rPr lang="en-US" sz="1400" dirty="0" err="1"/>
              <a:t>उस</a:t>
            </a:r>
            <a:r>
              <a:rPr lang="en-US" sz="1400" dirty="0"/>
              <a:t> </a:t>
            </a:r>
            <a:r>
              <a:rPr lang="en-US" sz="1400" dirty="0" err="1"/>
              <a:t>इमेज</a:t>
            </a:r>
            <a:r>
              <a:rPr lang="en-US" sz="1400" dirty="0"/>
              <a:t> (</a:t>
            </a:r>
            <a:r>
              <a:rPr lang="en-US" sz="1400" dirty="0" err="1"/>
              <a:t>छवि</a:t>
            </a:r>
            <a:r>
              <a:rPr lang="en-US" sz="1400" dirty="0"/>
              <a:t>)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गुरुत्व-केंद्र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, </a:t>
            </a:r>
            <a:r>
              <a:rPr lang="en-US" sz="1400" dirty="0" err="1"/>
              <a:t>साथ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उसका</a:t>
            </a:r>
            <a:r>
              <a:rPr lang="en-US" sz="1400" dirty="0"/>
              <a:t> </a:t>
            </a:r>
            <a:r>
              <a:rPr lang="hi-IN" sz="1400" dirty="0" smtClean="0"/>
              <a:t>एक</a:t>
            </a:r>
            <a:r>
              <a:rPr lang="en-US" sz="1400" dirty="0" smtClean="0"/>
              <a:t> </a:t>
            </a:r>
            <a:r>
              <a:rPr lang="en-US" sz="1400" dirty="0" err="1" smtClean="0"/>
              <a:t>स्पष्ट</a:t>
            </a:r>
            <a:r>
              <a:rPr lang="en-US" sz="1400" dirty="0" smtClean="0"/>
              <a:t> </a:t>
            </a:r>
            <a:r>
              <a:rPr lang="en-US" sz="1400" dirty="0"/>
              <a:t>"</a:t>
            </a:r>
            <a:r>
              <a:rPr lang="en-US" sz="1400" dirty="0" err="1"/>
              <a:t>व्यास</a:t>
            </a:r>
            <a:r>
              <a:rPr lang="en-US" sz="1400" dirty="0"/>
              <a:t>"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149724" y="1116806"/>
            <a:ext cx="23439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तुम</a:t>
            </a:r>
            <a:r>
              <a:rPr lang="en-US" sz="1400" dirty="0"/>
              <a:t> </a:t>
            </a:r>
            <a:r>
              <a:rPr lang="en-US" sz="1400" dirty="0" err="1"/>
              <a:t>उसका</a:t>
            </a:r>
            <a:r>
              <a:rPr lang="en-US" sz="1400" dirty="0"/>
              <a:t> "</a:t>
            </a:r>
            <a:r>
              <a:rPr lang="en-US" sz="1400" dirty="0" err="1"/>
              <a:t>व्यास</a:t>
            </a:r>
            <a:r>
              <a:rPr lang="en-US" sz="1400" dirty="0"/>
              <a:t>" </a:t>
            </a:r>
            <a:r>
              <a:rPr lang="en-US" sz="1400" dirty="0" err="1"/>
              <a:t>कैसे</a:t>
            </a:r>
            <a:r>
              <a:rPr lang="en-US" sz="1400" dirty="0"/>
              <a:t> </a:t>
            </a:r>
            <a:r>
              <a:rPr lang="en-US" sz="1400" dirty="0" err="1" smtClean="0"/>
              <a:t>नापोगे</a:t>
            </a:r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238125" y="3021806"/>
            <a:ext cx="6022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उन</a:t>
            </a:r>
            <a:r>
              <a:rPr lang="en-US" sz="1600" dirty="0"/>
              <a:t> </a:t>
            </a:r>
            <a:r>
              <a:rPr lang="en-US" sz="1600" dirty="0" err="1"/>
              <a:t>सारे</a:t>
            </a:r>
            <a:r>
              <a:rPr lang="en-US" sz="1600" dirty="0"/>
              <a:t> </a:t>
            </a:r>
            <a:r>
              <a:rPr lang="en-US" sz="1600" dirty="0" err="1"/>
              <a:t>बिंदुओं</a:t>
            </a:r>
            <a:r>
              <a:rPr lang="en-US" sz="1600" dirty="0"/>
              <a:t> M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देखूँगा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इमेज</a:t>
            </a:r>
            <a:r>
              <a:rPr lang="en-US" sz="1600" dirty="0"/>
              <a:t> </a:t>
            </a:r>
            <a:r>
              <a:rPr lang="en-US" sz="1600" dirty="0" err="1" smtClean="0"/>
              <a:t>बनाते</a:t>
            </a:r>
            <a:r>
              <a:rPr lang="en-US" sz="1600" dirty="0" smtClean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उनमें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हरेक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गुरुत्व-केंद्र</a:t>
            </a:r>
            <a:r>
              <a:rPr lang="en-US" sz="1600" dirty="0"/>
              <a:t> G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जोड़ूंगा</a:t>
            </a:r>
            <a:r>
              <a:rPr lang="en-US" sz="1600" dirty="0"/>
              <a:t>. </a:t>
            </a:r>
            <a:r>
              <a:rPr lang="en-US" sz="1600" dirty="0" err="1"/>
              <a:t>मैं</a:t>
            </a:r>
            <a:r>
              <a:rPr lang="en-US" sz="1600" dirty="0"/>
              <a:t> GM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सभी</a:t>
            </a:r>
            <a:r>
              <a:rPr lang="en-US" sz="1600" dirty="0"/>
              <a:t> </a:t>
            </a:r>
            <a:r>
              <a:rPr lang="en-US" sz="1600" dirty="0" err="1"/>
              <a:t>लम्बाइयों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आपस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जोड़ूंगा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उन्हें</a:t>
            </a:r>
            <a:r>
              <a:rPr lang="en-US" sz="1600" dirty="0"/>
              <a:t> </a:t>
            </a:r>
            <a:r>
              <a:rPr lang="en-US" sz="1600" dirty="0" err="1"/>
              <a:t>कुल</a:t>
            </a:r>
            <a:r>
              <a:rPr lang="en-US" sz="1600" dirty="0"/>
              <a:t> </a:t>
            </a:r>
            <a:r>
              <a:rPr lang="en-US" sz="1600" dirty="0" err="1"/>
              <a:t>बिंदुओं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संख्या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भाग</a:t>
            </a:r>
            <a:r>
              <a:rPr lang="en-US" sz="1600" dirty="0"/>
              <a:t> </a:t>
            </a:r>
            <a:r>
              <a:rPr lang="en-US" sz="1600" dirty="0" err="1"/>
              <a:t>दूंगा</a:t>
            </a:r>
            <a:r>
              <a:rPr lang="en-US" sz="1600" dirty="0"/>
              <a:t>. </a:t>
            </a:r>
            <a:r>
              <a:rPr lang="en-US" sz="1600" dirty="0" err="1"/>
              <a:t>उससे</a:t>
            </a:r>
            <a:r>
              <a:rPr lang="en-US" sz="1600" dirty="0"/>
              <a:t>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औसत</a:t>
            </a:r>
            <a:r>
              <a:rPr lang="en-US" sz="1600" dirty="0"/>
              <a:t> R </a:t>
            </a:r>
            <a:r>
              <a:rPr lang="en-US" sz="1600" dirty="0" err="1"/>
              <a:t>मिलेगा</a:t>
            </a:r>
            <a:r>
              <a:rPr lang="en-US" sz="1600" dirty="0"/>
              <a:t>.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कहूंगा</a:t>
            </a:r>
            <a:r>
              <a:rPr lang="en-US" sz="1600" dirty="0"/>
              <a:t> </a:t>
            </a:r>
            <a:r>
              <a:rPr lang="en-US" sz="1600" dirty="0" err="1" smtClean="0"/>
              <a:t>कि</a:t>
            </a:r>
            <a:r>
              <a:rPr lang="en-US" sz="1600" dirty="0" smtClean="0"/>
              <a:t> </a:t>
            </a:r>
            <a:r>
              <a:rPr lang="en-US" sz="1600" dirty="0"/>
              <a:t>D = </a:t>
            </a:r>
            <a:r>
              <a:rPr lang="en-US" sz="1600" dirty="0" err="1"/>
              <a:t>2R</a:t>
            </a:r>
            <a:r>
              <a:rPr lang="en-US" sz="1600" dirty="0"/>
              <a:t> </a:t>
            </a:r>
            <a:r>
              <a:rPr lang="en-US" sz="1600" dirty="0" err="1"/>
              <a:t>औसत</a:t>
            </a:r>
            <a:r>
              <a:rPr lang="en-US" sz="1600" dirty="0"/>
              <a:t> </a:t>
            </a:r>
            <a:r>
              <a:rPr lang="en-US" sz="1600" dirty="0" err="1"/>
              <a:t>व्यास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माप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5110" y="4418231"/>
            <a:ext cx="3974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हरेक</a:t>
            </a:r>
            <a:r>
              <a:rPr lang="en-US" sz="1600" dirty="0"/>
              <a:t> </a:t>
            </a:r>
            <a:r>
              <a:rPr lang="en-US" sz="1600" dirty="0" err="1"/>
              <a:t>अक्षर</a:t>
            </a:r>
            <a:r>
              <a:rPr lang="en-US" sz="1600" dirty="0"/>
              <a:t>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/>
              <a:t>चिन्ह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साथ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गोला</a:t>
            </a:r>
            <a:r>
              <a:rPr lang="en-US" sz="1600" dirty="0"/>
              <a:t> </a:t>
            </a:r>
            <a:r>
              <a:rPr lang="en-US" sz="1600" dirty="0" err="1"/>
              <a:t>जुड़ा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G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केंद्रित</a:t>
            </a:r>
            <a:r>
              <a:rPr lang="en-US" sz="1600" dirty="0"/>
              <a:t> </a:t>
            </a:r>
            <a:r>
              <a:rPr lang="en-US" sz="1600" dirty="0" err="1" smtClean="0"/>
              <a:t>होगा</a:t>
            </a:r>
            <a:r>
              <a:rPr lang="en-US" sz="1600" dirty="0"/>
              <a:t> </a:t>
            </a:r>
            <a:r>
              <a:rPr lang="en-US" sz="1600" dirty="0" err="1" smtClean="0"/>
              <a:t>और</a:t>
            </a:r>
            <a:r>
              <a:rPr lang="en-US" sz="1600" dirty="0" smtClean="0"/>
              <a:t> </a:t>
            </a:r>
            <a:r>
              <a:rPr lang="en-US" sz="1600" dirty="0" err="1"/>
              <a:t>उसका</a:t>
            </a:r>
            <a:r>
              <a:rPr lang="en-US" sz="1600" dirty="0"/>
              <a:t> </a:t>
            </a:r>
            <a:r>
              <a:rPr lang="en-US" sz="1600" dirty="0" err="1"/>
              <a:t>व्यास</a:t>
            </a:r>
            <a:r>
              <a:rPr lang="en-US" sz="1600" dirty="0"/>
              <a:t> D </a:t>
            </a:r>
            <a:r>
              <a:rPr lang="en-US" sz="1600" dirty="0" err="1"/>
              <a:t>होगा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90004" y="6222206"/>
            <a:ext cx="4882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चिन्ह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पुराने</a:t>
            </a:r>
            <a:r>
              <a:rPr lang="en-US" sz="1600" dirty="0"/>
              <a:t> </a:t>
            </a:r>
            <a:r>
              <a:rPr lang="en-US" sz="1600" dirty="0" err="1"/>
              <a:t>तरीके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रटने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बजाए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उन</a:t>
            </a:r>
            <a:r>
              <a:rPr lang="en-US" sz="1600" dirty="0"/>
              <a:t> </a:t>
            </a:r>
            <a:r>
              <a:rPr lang="en-US" sz="1600" dirty="0" err="1"/>
              <a:t>सब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सजाऊंगा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उन</a:t>
            </a:r>
            <a:r>
              <a:rPr lang="en-US" sz="1600" dirty="0"/>
              <a:t> </a:t>
            </a:r>
            <a:r>
              <a:rPr lang="en-US" sz="1600" dirty="0" err="1"/>
              <a:t>सभी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गुरुत्व-केंद्र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(</a:t>
            </a:r>
            <a:r>
              <a:rPr lang="en-US" sz="1600" dirty="0" err="1"/>
              <a:t>xG</a:t>
            </a:r>
            <a:r>
              <a:rPr lang="en-US" sz="1600" dirty="0"/>
              <a:t> = 0, </a:t>
            </a:r>
            <a:r>
              <a:rPr lang="en-US" sz="1600" dirty="0" err="1"/>
              <a:t>yG</a:t>
            </a:r>
            <a:r>
              <a:rPr lang="en-US" sz="1600" dirty="0"/>
              <a:t> = 0)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उनका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स्पष्ट</a:t>
            </a:r>
            <a:r>
              <a:rPr lang="en-US" sz="1600" dirty="0"/>
              <a:t> </a:t>
            </a:r>
            <a:r>
              <a:rPr lang="en-US" sz="1600" dirty="0" err="1"/>
              <a:t>व्यास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265322" y="1650206"/>
            <a:ext cx="5389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/>
              <a:t>F</a:t>
            </a:r>
            <a:endParaRPr lang="en-US" sz="6000" dirty="0"/>
          </a:p>
        </p:txBody>
      </p:sp>
      <p:sp>
        <p:nvSpPr>
          <p:cNvPr id="11" name="Rectangle 10"/>
          <p:cNvSpPr/>
          <p:nvPr/>
        </p:nvSpPr>
        <p:spPr>
          <a:xfrm>
            <a:off x="4810125" y="1650205"/>
            <a:ext cx="5389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/>
              <a:t>F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2394008" y="5285720"/>
            <a:ext cx="2089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A B C D E</a:t>
            </a:r>
            <a:endParaRPr lang="en-US" sz="4000" b="1" dirty="0"/>
          </a:p>
        </p:txBody>
      </p:sp>
      <p:sp>
        <p:nvSpPr>
          <p:cNvPr id="17" name="Rectangle 16"/>
          <p:cNvSpPr/>
          <p:nvPr/>
        </p:nvSpPr>
        <p:spPr>
          <a:xfrm>
            <a:off x="3282945" y="7212806"/>
            <a:ext cx="3097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L   T   O   P    Y</a:t>
            </a:r>
            <a:endParaRPr lang="en-US" sz="4000" b="1" dirty="0"/>
          </a:p>
        </p:txBody>
      </p:sp>
      <p:sp>
        <p:nvSpPr>
          <p:cNvPr id="18" name="Rectangle 17"/>
          <p:cNvSpPr/>
          <p:nvPr/>
        </p:nvSpPr>
        <p:spPr>
          <a:xfrm rot="20937085">
            <a:off x="1139175" y="7566748"/>
            <a:ext cx="5373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Q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64360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HP\Desktop\RUN ROBOT RUN\vr0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7050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14925" y="6353264"/>
            <a:ext cx="121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बाप</a:t>
            </a:r>
            <a:r>
              <a:rPr lang="en-US" sz="1600" dirty="0" smtClean="0"/>
              <a:t> </a:t>
            </a:r>
            <a:r>
              <a:rPr lang="en-US" sz="1600" dirty="0" err="1"/>
              <a:t>रे</a:t>
            </a:r>
            <a:r>
              <a:rPr lang="en-US" sz="16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81504"/>
            <a:ext cx="6877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प्रस्तावना</a:t>
            </a:r>
            <a:r>
              <a:rPr lang="en-US" sz="4000" dirty="0" smtClean="0">
                <a:solidFill>
                  <a:srgbClr val="FF0000"/>
                </a:solidFill>
              </a:rPr>
              <a:t> (PROLOGUE)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3125" y="1345406"/>
            <a:ext cx="1836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अरे</a:t>
            </a:r>
            <a:r>
              <a:rPr lang="en-US" sz="1600" dirty="0"/>
              <a:t> </a:t>
            </a:r>
            <a:r>
              <a:rPr lang="en-US" sz="1600" dirty="0" err="1"/>
              <a:t>आर्ची</a:t>
            </a:r>
            <a:r>
              <a:rPr lang="en-US" sz="1600" dirty="0"/>
              <a:t> -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बना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5572125" y="2815068"/>
            <a:ext cx="925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नाव</a:t>
            </a:r>
            <a:r>
              <a:rPr lang="en-US" sz="16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125" y="3351431"/>
            <a:ext cx="1478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आप</a:t>
            </a:r>
            <a:r>
              <a:rPr lang="en-US" sz="1600" dirty="0" smtClean="0"/>
              <a:t> </a:t>
            </a:r>
            <a:r>
              <a:rPr lang="en-US" sz="1600" dirty="0" err="1" smtClean="0"/>
              <a:t>देखें</a:t>
            </a:r>
            <a:r>
              <a:rPr lang="en-US" sz="1600" dirty="0" smtClean="0"/>
              <a:t>! </a:t>
            </a:r>
            <a:br>
              <a:rPr lang="en-US" sz="1600" dirty="0" smtClean="0"/>
            </a:br>
            <a:r>
              <a:rPr lang="en-US" sz="1600" dirty="0" err="1" smtClean="0"/>
              <a:t>यह</a:t>
            </a:r>
            <a:r>
              <a:rPr lang="en-US" sz="1600" dirty="0" smtClean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बायलर</a:t>
            </a:r>
            <a:r>
              <a:rPr lang="en-US" sz="16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5343525" y="4317206"/>
            <a:ext cx="106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वो</a:t>
            </a:r>
            <a:r>
              <a:rPr lang="en-US" sz="1400" dirty="0" smtClean="0"/>
              <a:t> </a:t>
            </a:r>
            <a:r>
              <a:rPr lang="en-US" sz="1400" dirty="0" err="1" smtClean="0"/>
              <a:t>नाव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err="1" smtClean="0"/>
              <a:t>तो</a:t>
            </a:r>
            <a:r>
              <a:rPr lang="en-US" sz="1400" dirty="0" smtClean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62512" y="6780431"/>
            <a:ext cx="1552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अरे</a:t>
            </a:r>
            <a:r>
              <a:rPr lang="en-US" sz="1600" dirty="0"/>
              <a:t> </a:t>
            </a:r>
            <a:r>
              <a:rPr lang="en-US" sz="1600" dirty="0" err="1" smtClean="0"/>
              <a:t>वो</a:t>
            </a:r>
            <a:r>
              <a:rPr lang="en-US" sz="1600" dirty="0" smtClean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hi-IN" sz="1600" dirty="0"/>
              <a:t>एक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स्टीम-पेलिकन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77050" cy="92440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39938" name="Picture 2" descr="C:\Users\HP\Desktop\RUN ROBOT RUN\vr3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77050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1525" y="5713631"/>
            <a:ext cx="47926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अब</a:t>
            </a:r>
            <a:r>
              <a:rPr lang="en-US" sz="1600" dirty="0" smtClean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err="1"/>
              <a:t>मेमोरी</a:t>
            </a:r>
            <a:r>
              <a:rPr lang="en-US" sz="1600" dirty="0"/>
              <a:t> (</a:t>
            </a:r>
            <a:r>
              <a:rPr lang="en-US" sz="1600" dirty="0" err="1"/>
              <a:t>याददाश्त</a:t>
            </a:r>
            <a:r>
              <a:rPr lang="en-US" sz="1600" dirty="0"/>
              <a:t>)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उस</a:t>
            </a:r>
            <a:r>
              <a:rPr lang="en-US" sz="1600" dirty="0"/>
              <a:t> </a:t>
            </a:r>
            <a:r>
              <a:rPr lang="en-US" sz="1600" dirty="0" err="1"/>
              <a:t>आकृति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खोजना</a:t>
            </a:r>
            <a:r>
              <a:rPr lang="en-US" sz="1600" dirty="0"/>
              <a:t> </a:t>
            </a:r>
            <a:r>
              <a:rPr lang="en-US" sz="1600" dirty="0" err="1" smtClean="0"/>
              <a:t>हो</a:t>
            </a:r>
            <a:r>
              <a:rPr lang="hi-IN" sz="1600" dirty="0" smtClean="0"/>
              <a:t>गा</a:t>
            </a:r>
            <a:r>
              <a:rPr lang="en-US" sz="1600" dirty="0" smtClean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सबसे</a:t>
            </a:r>
            <a:r>
              <a:rPr lang="en-US" sz="1600" dirty="0"/>
              <a:t> </a:t>
            </a:r>
            <a:r>
              <a:rPr lang="en-US" sz="1600" dirty="0" err="1"/>
              <a:t>अच्छी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फिट</a:t>
            </a:r>
            <a:r>
              <a:rPr lang="en-US" sz="1600" dirty="0"/>
              <a:t> </a:t>
            </a:r>
            <a:r>
              <a:rPr lang="en-US" sz="1600" dirty="0" err="1"/>
              <a:t>बैठे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81025" y="231391"/>
            <a:ext cx="571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हमने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पहले</a:t>
            </a:r>
            <a:r>
              <a:rPr lang="en-US" sz="1600" dirty="0"/>
              <a:t> </a:t>
            </a:r>
            <a:r>
              <a:rPr lang="en-US" sz="1600" dirty="0" err="1"/>
              <a:t>देखा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कछुआ</a:t>
            </a:r>
            <a:r>
              <a:rPr lang="en-US" sz="1600" dirty="0"/>
              <a:t> </a:t>
            </a:r>
            <a:r>
              <a:rPr lang="en-US" sz="1600" dirty="0" err="1"/>
              <a:t>किस</a:t>
            </a:r>
            <a:r>
              <a:rPr lang="en-US" sz="1600" dirty="0"/>
              <a:t> </a:t>
            </a:r>
            <a:r>
              <a:rPr lang="en-US" sz="1600" dirty="0" err="1"/>
              <a:t>प्रकार</a:t>
            </a:r>
            <a:r>
              <a:rPr lang="en-US" sz="1600" dirty="0"/>
              <a:t> </a:t>
            </a:r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err="1"/>
              <a:t>ऑप्टिकल</a:t>
            </a:r>
            <a:r>
              <a:rPr lang="en-US" sz="1600" dirty="0"/>
              <a:t> </a:t>
            </a:r>
            <a:r>
              <a:rPr lang="en-US" sz="1600" dirty="0" err="1"/>
              <a:t>एक्सिस</a:t>
            </a:r>
            <a:r>
              <a:rPr lang="en-US" sz="1600" dirty="0"/>
              <a:t> (</a:t>
            </a:r>
            <a:r>
              <a:rPr lang="en-US" sz="1600" dirty="0" err="1"/>
              <a:t>अक्ष</a:t>
            </a:r>
            <a:r>
              <a:rPr lang="en-US" sz="1600" dirty="0"/>
              <a:t>)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गुरुत्व-केंद्र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सीध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लाता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इमेज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स्पष्ट</a:t>
            </a:r>
            <a:r>
              <a:rPr lang="en-US" sz="1600" dirty="0"/>
              <a:t> </a:t>
            </a:r>
            <a:r>
              <a:rPr lang="en-US" sz="1600" dirty="0" err="1"/>
              <a:t>व्यास</a:t>
            </a:r>
            <a:r>
              <a:rPr lang="en-US" sz="1600" dirty="0"/>
              <a:t> D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गणना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उसका</a:t>
            </a:r>
            <a:r>
              <a:rPr lang="en-US" sz="1600" dirty="0"/>
              <a:t> </a:t>
            </a:r>
            <a:r>
              <a:rPr lang="en-US" sz="1600" dirty="0" err="1"/>
              <a:t>मान</a:t>
            </a:r>
            <a:r>
              <a:rPr lang="en-US" sz="1600" dirty="0"/>
              <a:t> 1 न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कैमरा</a:t>
            </a:r>
            <a:r>
              <a:rPr lang="en-US" sz="1600" dirty="0"/>
              <a:t> </a:t>
            </a:r>
            <a:r>
              <a:rPr lang="en-US" sz="1600" dirty="0" err="1"/>
              <a:t>अंदर-बाहर</a:t>
            </a:r>
            <a:r>
              <a:rPr lang="en-US" sz="1600" dirty="0"/>
              <a:t> "</a:t>
            </a:r>
            <a:r>
              <a:rPr lang="en-US" sz="1600" dirty="0" err="1"/>
              <a:t>ज़ूम</a:t>
            </a:r>
            <a:r>
              <a:rPr lang="en-US" sz="1600" dirty="0"/>
              <a:t>"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 smtClean="0"/>
              <a:t>तक</a:t>
            </a:r>
            <a:r>
              <a:rPr lang="en-US" sz="1600" dirty="0" smtClean="0"/>
              <a:t>: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779037" y="2098714"/>
            <a:ext cx="5164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D &lt;1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2233143" y="2561629"/>
            <a:ext cx="776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दूर</a:t>
            </a:r>
            <a:r>
              <a:rPr lang="en-US" sz="14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9125" y="1745486"/>
            <a:ext cx="912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इमेज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बड़ा</a:t>
            </a:r>
            <a:r>
              <a:rPr lang="en-US" sz="1400" dirty="0"/>
              <a:t> </a:t>
            </a:r>
            <a:r>
              <a:rPr lang="en-US" sz="1400" dirty="0" err="1"/>
              <a:t>करो</a:t>
            </a:r>
            <a:r>
              <a:rPr lang="en-US" sz="14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07098" y="4774406"/>
            <a:ext cx="1069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अरे</a:t>
            </a:r>
            <a:r>
              <a:rPr lang="en-US" sz="1400" dirty="0"/>
              <a:t>!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बहुत</a:t>
            </a:r>
            <a:r>
              <a:rPr lang="en-US" sz="1400" dirty="0" smtClean="0"/>
              <a:t> </a:t>
            </a:r>
            <a:r>
              <a:rPr lang="en-US" sz="1400" dirty="0" err="1"/>
              <a:t>पास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 </a:t>
            </a:r>
          </a:p>
        </p:txBody>
      </p:sp>
      <p:sp>
        <p:nvSpPr>
          <p:cNvPr id="9" name="Rectangle 8"/>
          <p:cNvSpPr/>
          <p:nvPr/>
        </p:nvSpPr>
        <p:spPr>
          <a:xfrm>
            <a:off x="4429125" y="3840356"/>
            <a:ext cx="1030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इमेज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छोटा</a:t>
            </a:r>
            <a:r>
              <a:rPr lang="en-US" sz="1400" dirty="0"/>
              <a:t> </a:t>
            </a:r>
            <a:r>
              <a:rPr lang="en-US" sz="1400" dirty="0" err="1"/>
              <a:t>करो</a:t>
            </a:r>
            <a:r>
              <a:rPr lang="en-US" sz="14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38325" y="1638647"/>
            <a:ext cx="359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E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3554915" y="1505009"/>
            <a:ext cx="4860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E</a:t>
            </a:r>
            <a:endParaRPr lang="en-US" sz="4800" dirty="0"/>
          </a:p>
        </p:txBody>
      </p:sp>
      <p:sp>
        <p:nvSpPr>
          <p:cNvPr id="13" name="Rectangle 12"/>
          <p:cNvSpPr/>
          <p:nvPr/>
        </p:nvSpPr>
        <p:spPr>
          <a:xfrm>
            <a:off x="2135201" y="3478261"/>
            <a:ext cx="4860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E</a:t>
            </a:r>
            <a:endParaRPr lang="en-US" sz="4800" dirty="0"/>
          </a:p>
        </p:txBody>
      </p:sp>
      <p:sp>
        <p:nvSpPr>
          <p:cNvPr id="14" name="Rectangle 13"/>
          <p:cNvSpPr/>
          <p:nvPr/>
        </p:nvSpPr>
        <p:spPr>
          <a:xfrm>
            <a:off x="3667125" y="3631406"/>
            <a:ext cx="410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E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3522080" y="2183606"/>
            <a:ext cx="5164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D =1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2056654" y="4173893"/>
            <a:ext cx="5164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D &gt;1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3633217" y="4186304"/>
            <a:ext cx="5164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D =1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53635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0963" name="Picture 3" descr="C:\Users\HP\Desktop\RUN ROBOT RUN\vr4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77050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43281" y="5641941"/>
            <a:ext cx="966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 </a:t>
            </a:r>
            <a:r>
              <a:rPr lang="en-US" sz="1400" dirty="0" err="1" smtClean="0"/>
              <a:t>अरे</a:t>
            </a:r>
            <a:r>
              <a:rPr lang="en-US" sz="1400" dirty="0" smtClean="0"/>
              <a:t>!</a:t>
            </a:r>
          </a:p>
          <a:p>
            <a:pPr algn="ctr"/>
            <a:r>
              <a:rPr lang="en-US" sz="1400" dirty="0" smtClean="0"/>
              <a:t> </a:t>
            </a:r>
            <a:r>
              <a:rPr lang="en-US" sz="1400" dirty="0" err="1"/>
              <a:t>बकवास</a:t>
            </a:r>
            <a:r>
              <a:rPr lang="en-US" sz="14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466725" y="202406"/>
            <a:ext cx="34385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यहाँ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अक्षर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घुमाना</a:t>
            </a:r>
            <a:r>
              <a:rPr lang="en-US" sz="1500" dirty="0"/>
              <a:t> </a:t>
            </a:r>
            <a:r>
              <a:rPr lang="en-US" sz="1500" dirty="0" err="1"/>
              <a:t>संभव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 </a:t>
            </a:r>
            <a:r>
              <a:rPr lang="en-US" sz="1500" dirty="0" err="1"/>
              <a:t>तब</a:t>
            </a:r>
            <a:r>
              <a:rPr lang="en-US" sz="1500" dirty="0"/>
              <a:t> </a:t>
            </a:r>
            <a:r>
              <a:rPr lang="en-US" sz="1500" dirty="0" err="1"/>
              <a:t>जिस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इमेज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परीक्षण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err="1"/>
              <a:t>चाहते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आपको</a:t>
            </a:r>
            <a:r>
              <a:rPr lang="en-US" sz="1500" dirty="0"/>
              <a:t> </a:t>
            </a:r>
            <a:r>
              <a:rPr lang="en-US" sz="1500" dirty="0" err="1"/>
              <a:t>उसकी</a:t>
            </a:r>
            <a:r>
              <a:rPr lang="en-US" sz="1500" dirty="0"/>
              <a:t> </a:t>
            </a:r>
            <a:r>
              <a:rPr lang="en-US" sz="1500" dirty="0" err="1"/>
              <a:t>हर</a:t>
            </a:r>
            <a:r>
              <a:rPr lang="en-US" sz="1500" dirty="0"/>
              <a:t> </a:t>
            </a:r>
            <a:r>
              <a:rPr lang="en-US" sz="1500" dirty="0" err="1"/>
              <a:t>इमेज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प्रतिलिपियाँ</a:t>
            </a:r>
            <a:r>
              <a:rPr lang="en-US" sz="1500" dirty="0"/>
              <a:t> </a:t>
            </a:r>
            <a:r>
              <a:rPr lang="en-US" sz="1500" dirty="0" err="1"/>
              <a:t>बनानी</a:t>
            </a:r>
            <a:r>
              <a:rPr lang="en-US" sz="1500" dirty="0"/>
              <a:t> </a:t>
            </a:r>
            <a:r>
              <a:rPr lang="en-US" sz="1500" dirty="0" err="1"/>
              <a:t>होंगी</a:t>
            </a:r>
            <a:r>
              <a:rPr lang="en-US" sz="1500" dirty="0"/>
              <a:t> 0-</a:t>
            </a:r>
            <a:r>
              <a:rPr lang="en-US" sz="1500" dirty="0" err="1"/>
              <a:t>डिग्री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लेकर</a:t>
            </a:r>
            <a:r>
              <a:rPr lang="en-US" sz="1500" dirty="0"/>
              <a:t> 360-</a:t>
            </a:r>
            <a:r>
              <a:rPr lang="en-US" sz="1500" dirty="0" err="1"/>
              <a:t>डिग्री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6925" y="1650206"/>
            <a:ext cx="3429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मनुष्य</a:t>
            </a:r>
            <a:r>
              <a:rPr lang="en-US" sz="1500" dirty="0"/>
              <a:t> </a:t>
            </a:r>
            <a:r>
              <a:rPr lang="en-US" sz="1500" dirty="0" err="1"/>
              <a:t>ऐसा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 smtClean="0"/>
              <a:t>देख</a:t>
            </a:r>
            <a:r>
              <a:rPr lang="en-US" sz="1500" dirty="0" smtClean="0"/>
              <a:t> </a:t>
            </a:r>
            <a:r>
              <a:rPr lang="hi-IN" sz="1500" dirty="0"/>
              <a:t>रहे</a:t>
            </a:r>
            <a:r>
              <a:rPr lang="en-US" sz="1500" dirty="0" smtClean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उन्हें</a:t>
            </a:r>
            <a:r>
              <a:rPr lang="en-US" sz="1500" dirty="0"/>
              <a:t> </a:t>
            </a:r>
            <a:r>
              <a:rPr lang="en-US" sz="1500" dirty="0" err="1"/>
              <a:t>कभी</a:t>
            </a:r>
            <a:r>
              <a:rPr lang="en-US" sz="1500" dirty="0"/>
              <a:t> </a:t>
            </a:r>
            <a:r>
              <a:rPr lang="en-US" sz="1500" dirty="0" err="1"/>
              <a:t>समझ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आता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तब</a:t>
            </a:r>
            <a:r>
              <a:rPr lang="en-US" sz="1500" dirty="0" smtClean="0"/>
              <a:t> </a:t>
            </a:r>
            <a:r>
              <a:rPr lang="en-US" sz="1500" dirty="0" err="1"/>
              <a:t>उन्हें</a:t>
            </a:r>
            <a:r>
              <a:rPr lang="en-US" sz="1500" dirty="0"/>
              <a:t> </a:t>
            </a:r>
            <a:r>
              <a:rPr lang="en-US" sz="1500" dirty="0" err="1"/>
              <a:t>निर्णय</a:t>
            </a:r>
            <a:r>
              <a:rPr lang="en-US" sz="1500" dirty="0"/>
              <a:t> </a:t>
            </a:r>
            <a:r>
              <a:rPr lang="en-US" sz="1500" dirty="0" err="1"/>
              <a:t>लेने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सालों</a:t>
            </a:r>
            <a:r>
              <a:rPr lang="en-US" sz="1500" dirty="0"/>
              <a:t> </a:t>
            </a:r>
            <a:r>
              <a:rPr lang="en-US" sz="1500" dirty="0" err="1"/>
              <a:t>लगते</a:t>
            </a:r>
            <a:r>
              <a:rPr lang="en-US" sz="15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918859" y="3555206"/>
            <a:ext cx="5034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हाँ</a:t>
            </a:r>
            <a:r>
              <a:rPr lang="en-US" sz="1600" dirty="0"/>
              <a:t>, </a:t>
            </a:r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उनके</a:t>
            </a:r>
            <a:r>
              <a:rPr lang="en-US" sz="1600" dirty="0"/>
              <a:t> </a:t>
            </a:r>
            <a:r>
              <a:rPr lang="en-US" sz="1600" dirty="0" err="1"/>
              <a:t>पास</a:t>
            </a:r>
            <a:r>
              <a:rPr lang="en-US" sz="1600" dirty="0"/>
              <a:t> </a:t>
            </a:r>
            <a:r>
              <a:rPr lang="en-US" sz="1600" dirty="0" err="1"/>
              <a:t>केवल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माइक्रोप्रोसेसर</a:t>
            </a:r>
            <a:r>
              <a:rPr lang="en-US" sz="1600" dirty="0"/>
              <a:t> -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/>
              <a:t>छोटा</a:t>
            </a:r>
            <a:r>
              <a:rPr lang="en-US" sz="1600" dirty="0"/>
              <a:t> </a:t>
            </a:r>
            <a:r>
              <a:rPr lang="en-US" sz="1600" dirty="0" err="1"/>
              <a:t>कंप्यूटर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तब</a:t>
            </a:r>
            <a:r>
              <a:rPr lang="en-US" sz="1600" dirty="0"/>
              <a:t>.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सिस्टम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हज़ारों</a:t>
            </a:r>
            <a:r>
              <a:rPr lang="en-US" sz="1600" dirty="0"/>
              <a:t> </a:t>
            </a:r>
            <a:r>
              <a:rPr lang="en-US" sz="1600" dirty="0" err="1"/>
              <a:t>माइक्रोप्रोसेसर</a:t>
            </a:r>
            <a:r>
              <a:rPr lang="en-US" sz="1600" dirty="0"/>
              <a:t> </a:t>
            </a:r>
            <a:r>
              <a:rPr lang="en-US" sz="1600" dirty="0" err="1"/>
              <a:t>स्वतंत्र</a:t>
            </a:r>
            <a:r>
              <a:rPr lang="en-US" sz="1600" dirty="0"/>
              <a:t> </a:t>
            </a:r>
            <a:r>
              <a:rPr lang="en-US" sz="1600" dirty="0" err="1"/>
              <a:t>रूप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en-US" sz="1600" dirty="0" err="1"/>
              <a:t>हों</a:t>
            </a:r>
            <a:r>
              <a:rPr lang="en-US" sz="1600" dirty="0"/>
              <a:t> </a:t>
            </a:r>
            <a:r>
              <a:rPr lang="en-US" sz="1600" dirty="0" err="1" smtClean="0"/>
              <a:t>तो</a:t>
            </a:r>
            <a:r>
              <a:rPr lang="en-US" sz="1600" dirty="0" smtClean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362970" y="4774406"/>
            <a:ext cx="2047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सुनो</a:t>
            </a:r>
            <a:r>
              <a:rPr lang="en-US" sz="1400" dirty="0"/>
              <a:t>! </a:t>
            </a:r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हल</a:t>
            </a:r>
            <a:r>
              <a:rPr lang="en-US" sz="1400" dirty="0"/>
              <a:t> </a:t>
            </a:r>
            <a:r>
              <a:rPr lang="en-US" sz="1400" dirty="0" err="1"/>
              <a:t>मिल</a:t>
            </a:r>
            <a:r>
              <a:rPr lang="en-US" sz="1400" dirty="0"/>
              <a:t> </a:t>
            </a:r>
            <a:r>
              <a:rPr lang="en-US" sz="1400" dirty="0" err="1"/>
              <a:t>गया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42925" y="5307806"/>
            <a:ext cx="13003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नहीं</a:t>
            </a:r>
            <a:r>
              <a:rPr lang="en-US" sz="1400" dirty="0"/>
              <a:t>,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गलत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 rot="20661916">
            <a:off x="4086316" y="378586"/>
            <a:ext cx="542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/>
              <a:t>P</a:t>
            </a:r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4581525" y="6827341"/>
            <a:ext cx="121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200" dirty="0" smtClean="0"/>
              <a:t>इसमें</a:t>
            </a:r>
            <a:r>
              <a:rPr lang="en-US" sz="1200" dirty="0" smtClean="0"/>
              <a:t> </a:t>
            </a:r>
            <a:r>
              <a:rPr lang="hi-IN" sz="1200" dirty="0" smtClean="0"/>
              <a:t>कुछ</a:t>
            </a:r>
            <a:r>
              <a:rPr lang="en-US" sz="1200" dirty="0" smtClean="0"/>
              <a:t>  </a:t>
            </a:r>
          </a:p>
          <a:p>
            <a:pPr algn="ctr"/>
            <a:r>
              <a:rPr lang="hi-IN" sz="1200" dirty="0" smtClean="0"/>
              <a:t>मज़ा</a:t>
            </a:r>
            <a:r>
              <a:rPr lang="en-US" sz="1200" dirty="0" smtClean="0"/>
              <a:t> </a:t>
            </a:r>
            <a:r>
              <a:rPr lang="hi-IN" sz="1200" dirty="0" smtClean="0"/>
              <a:t>नहीं</a:t>
            </a:r>
            <a:r>
              <a:rPr lang="en-US" sz="1200" dirty="0" smtClean="0"/>
              <a:t> </a:t>
            </a:r>
            <a:r>
              <a:rPr lang="hi-IN" sz="1200" dirty="0" smtClean="0"/>
              <a:t>है</a:t>
            </a:r>
            <a:r>
              <a:rPr lang="hi-IN" sz="1200" dirty="0"/>
              <a:t>!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466725" y="7898606"/>
            <a:ext cx="2209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400" dirty="0" smtClean="0"/>
              <a:t>उससे</a:t>
            </a:r>
            <a:r>
              <a:rPr lang="en-US" sz="1400" dirty="0" smtClean="0"/>
              <a:t> </a:t>
            </a:r>
            <a:r>
              <a:rPr lang="hi-IN" sz="1400" dirty="0" smtClean="0"/>
              <a:t>इनफार्मेशन</a:t>
            </a:r>
            <a:r>
              <a:rPr lang="en-US" sz="1400" dirty="0"/>
              <a:t> </a:t>
            </a:r>
            <a:r>
              <a:rPr lang="hi-IN" sz="1400" dirty="0" smtClean="0"/>
              <a:t>प्रोसेसिंग</a:t>
            </a:r>
            <a:r>
              <a:rPr lang="en-US" sz="1400" dirty="0" smtClean="0"/>
              <a:t> </a:t>
            </a:r>
            <a:r>
              <a:rPr lang="hi-IN" sz="1400" dirty="0" smtClean="0"/>
              <a:t>बहुत</a:t>
            </a:r>
            <a:r>
              <a:rPr lang="en-US" sz="1400" dirty="0" smtClean="0"/>
              <a:t> </a:t>
            </a:r>
            <a:r>
              <a:rPr lang="hi-IN" sz="1400" dirty="0" smtClean="0"/>
              <a:t>तेज़</a:t>
            </a:r>
            <a:r>
              <a:rPr lang="en-US" sz="1400" dirty="0" smtClean="0"/>
              <a:t> </a:t>
            </a:r>
            <a:r>
              <a:rPr lang="hi-IN" sz="1400" dirty="0" smtClean="0"/>
              <a:t>हो</a:t>
            </a:r>
            <a:r>
              <a:rPr lang="en-US" sz="1400" dirty="0" smtClean="0"/>
              <a:t> </a:t>
            </a:r>
            <a:r>
              <a:rPr lang="hi-IN" sz="1400" dirty="0" smtClean="0"/>
              <a:t>जाएगी</a:t>
            </a:r>
            <a:r>
              <a:rPr lang="hi-IN" sz="1400" dirty="0"/>
              <a:t>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98308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77050" cy="92440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1988" name="Picture 4" descr="C:\Users\HP\Desktop\RUN ROBOT RUN\vr4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7050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44673" y="7694831"/>
            <a:ext cx="16180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अब</a:t>
            </a:r>
            <a:r>
              <a:rPr lang="en-US" sz="1600" dirty="0" smtClean="0"/>
              <a:t> </a:t>
            </a:r>
            <a:r>
              <a:rPr lang="en-US" sz="1600" dirty="0" err="1"/>
              <a:t>मैंने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देख</a:t>
            </a:r>
            <a:r>
              <a:rPr lang="en-US" sz="1600" dirty="0" smtClean="0"/>
              <a:t> </a:t>
            </a:r>
            <a:r>
              <a:rPr lang="en-US" sz="1600" dirty="0" err="1"/>
              <a:t>लिया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6725" y="354806"/>
            <a:ext cx="586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जीवित</a:t>
            </a:r>
            <a:r>
              <a:rPr lang="en-US" sz="1600" dirty="0"/>
              <a:t> </a:t>
            </a:r>
            <a:r>
              <a:rPr lang="en-US" sz="1600" dirty="0" err="1"/>
              <a:t>प्राणी</a:t>
            </a:r>
            <a:r>
              <a:rPr lang="en-US" sz="1600" dirty="0"/>
              <a:t> - </a:t>
            </a:r>
            <a:r>
              <a:rPr lang="en-US" sz="1600" dirty="0" err="1"/>
              <a:t>मनुष्य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लें</a:t>
            </a:r>
            <a:r>
              <a:rPr lang="en-US" sz="1600" dirty="0"/>
              <a:t> - </a:t>
            </a:r>
            <a:r>
              <a:rPr lang="en-US" sz="1600" dirty="0" err="1"/>
              <a:t>अपना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सारा</a:t>
            </a:r>
            <a:r>
              <a:rPr lang="en-US" sz="1600" dirty="0"/>
              <a:t> </a:t>
            </a:r>
            <a:r>
              <a:rPr lang="en-US" sz="1600" dirty="0" err="1"/>
              <a:t>समय</a:t>
            </a:r>
            <a:r>
              <a:rPr lang="en-US" sz="1600" dirty="0"/>
              <a:t> </a:t>
            </a:r>
            <a:r>
              <a:rPr lang="en-US" sz="1600" dirty="0" err="1"/>
              <a:t>सीखने</a:t>
            </a:r>
            <a:r>
              <a:rPr lang="en-US" sz="1600" dirty="0"/>
              <a:t>, </a:t>
            </a:r>
            <a:r>
              <a:rPr lang="en-US" sz="1600" dirty="0" err="1"/>
              <a:t>नमूनों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आकारों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पहचानने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बिताता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जैसे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शब्द</a:t>
            </a:r>
            <a:r>
              <a:rPr lang="en-US" sz="1600" dirty="0"/>
              <a:t> </a:t>
            </a:r>
            <a:r>
              <a:rPr lang="en-US" sz="1600" dirty="0" err="1"/>
              <a:t>पढ़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आपका</a:t>
            </a:r>
            <a:r>
              <a:rPr lang="en-US" sz="1600" dirty="0"/>
              <a:t> </a:t>
            </a:r>
            <a:r>
              <a:rPr lang="en-US" sz="1600" dirty="0" err="1"/>
              <a:t>मस्तिष्क</a:t>
            </a:r>
            <a:r>
              <a:rPr lang="en-US" sz="1600" dirty="0"/>
              <a:t> </a:t>
            </a:r>
            <a:r>
              <a:rPr lang="en-US" sz="1600" dirty="0" err="1"/>
              <a:t>आँखों</a:t>
            </a:r>
            <a:r>
              <a:rPr lang="en-US" sz="1600" dirty="0"/>
              <a:t> </a:t>
            </a:r>
            <a:r>
              <a:rPr lang="en-US" sz="1600" dirty="0" err="1"/>
              <a:t>द्वारा</a:t>
            </a:r>
            <a:r>
              <a:rPr lang="en-US" sz="1600" dirty="0"/>
              <a:t> </a:t>
            </a:r>
            <a:r>
              <a:rPr lang="en-US" sz="1600" dirty="0" err="1"/>
              <a:t>प्राप्त</a:t>
            </a:r>
            <a:r>
              <a:rPr lang="en-US" sz="1600" dirty="0"/>
              <a:t> </a:t>
            </a:r>
            <a:r>
              <a:rPr lang="en-US" sz="1600" dirty="0" err="1"/>
              <a:t>जानकारी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प्रोसेस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जिसकी</a:t>
            </a:r>
            <a:r>
              <a:rPr lang="en-US" sz="1600" dirty="0"/>
              <a:t> </a:t>
            </a:r>
            <a:r>
              <a:rPr lang="en-US" sz="1600" dirty="0" err="1"/>
              <a:t>क्षमता</a:t>
            </a:r>
            <a:r>
              <a:rPr lang="en-US" sz="1600" dirty="0"/>
              <a:t> </a:t>
            </a:r>
            <a:r>
              <a:rPr lang="en-US" sz="1600" dirty="0" err="1"/>
              <a:t>इकट्ठे</a:t>
            </a:r>
            <a:r>
              <a:rPr lang="en-US" sz="1600" dirty="0"/>
              <a:t> </a:t>
            </a:r>
            <a:r>
              <a:rPr lang="en-US" sz="1600" dirty="0" smtClean="0"/>
              <a:t>10,000 </a:t>
            </a:r>
            <a:r>
              <a:rPr lang="en-US" sz="1600" dirty="0" err="1"/>
              <a:t>माइक्रोप्रोसेसर</a:t>
            </a:r>
            <a:r>
              <a:rPr lang="en-US" sz="1600" dirty="0"/>
              <a:t> </a:t>
            </a:r>
            <a:r>
              <a:rPr lang="en-US" sz="1600" dirty="0" err="1"/>
              <a:t>जितनी</a:t>
            </a:r>
            <a:r>
              <a:rPr lang="en-US" sz="1600" dirty="0"/>
              <a:t> </a:t>
            </a:r>
            <a:r>
              <a:rPr lang="en-US" sz="1600" dirty="0" err="1"/>
              <a:t>शक्तिशाली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954552" y="2564606"/>
            <a:ext cx="1188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मेरा</a:t>
            </a:r>
            <a:r>
              <a:rPr lang="en-US" sz="1400" dirty="0"/>
              <a:t> </a:t>
            </a:r>
            <a:r>
              <a:rPr lang="en-US" sz="1400" dirty="0" err="1"/>
              <a:t>दिमाग</a:t>
            </a:r>
            <a:r>
              <a:rPr lang="en-US" sz="1400" dirty="0"/>
              <a:t> </a:t>
            </a:r>
            <a:r>
              <a:rPr lang="en-US" sz="1400" dirty="0" err="1"/>
              <a:t>चकरा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3133725" y="1974531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अद्भुत</a:t>
            </a:r>
            <a:r>
              <a:rPr lang="en-US" sz="1600" dirty="0"/>
              <a:t> </a:t>
            </a:r>
            <a:r>
              <a:rPr lang="en-US" sz="1600" dirty="0" err="1"/>
              <a:t>बात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खुद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अकेला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सिंगल</a:t>
            </a:r>
            <a:r>
              <a:rPr lang="en-US" sz="1600" dirty="0"/>
              <a:t> </a:t>
            </a:r>
            <a:r>
              <a:rPr lang="en-US" sz="1600" dirty="0" err="1"/>
              <a:t>प्राणी</a:t>
            </a:r>
            <a:r>
              <a:rPr lang="en-US" sz="1600" dirty="0"/>
              <a:t> </a:t>
            </a:r>
            <a:r>
              <a:rPr lang="en-US" sz="1600" dirty="0" err="1"/>
              <a:t>मानते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954552" y="3732431"/>
            <a:ext cx="50339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असल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नमूनों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पहचाना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जटिल</a:t>
            </a:r>
            <a:r>
              <a:rPr lang="en-US" sz="1600" dirty="0"/>
              <a:t> </a:t>
            </a:r>
            <a:r>
              <a:rPr lang="en-US" sz="1600" dirty="0" err="1"/>
              <a:t>समस्या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यहाँ</a:t>
            </a:r>
            <a:r>
              <a:rPr lang="en-US" sz="1600" dirty="0" smtClean="0"/>
              <a:t> </a:t>
            </a:r>
            <a:r>
              <a:rPr lang="en-US" sz="1600" dirty="0" err="1"/>
              <a:t>हमने</a:t>
            </a:r>
            <a:r>
              <a:rPr lang="en-US" sz="1600" dirty="0"/>
              <a:t> </a:t>
            </a:r>
            <a:r>
              <a:rPr lang="en-US" sz="1600" dirty="0" err="1"/>
              <a:t>उसकी</a:t>
            </a:r>
            <a:r>
              <a:rPr lang="en-US" sz="1600" dirty="0"/>
              <a:t> </a:t>
            </a:r>
            <a:r>
              <a:rPr lang="en-US" sz="1600" dirty="0" err="1"/>
              <a:t>सिर्फ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मोटी</a:t>
            </a:r>
            <a:r>
              <a:rPr lang="en-US" sz="1600" dirty="0"/>
              <a:t> </a:t>
            </a:r>
            <a:r>
              <a:rPr lang="en-US" sz="1600" dirty="0" err="1"/>
              <a:t>रूपरेखा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बताई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276725" y="6069806"/>
            <a:ext cx="1391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भला</a:t>
            </a:r>
            <a:r>
              <a:rPr lang="en-US" sz="1600" dirty="0"/>
              <a:t> </a:t>
            </a:r>
            <a:r>
              <a:rPr lang="en-US" sz="1600" dirty="0" err="1"/>
              <a:t>कछुआ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पढ़ेगा</a:t>
            </a:r>
            <a:r>
              <a:rPr lang="en-US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65513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3010" name="Picture 2" descr="C:\Users\HP\Desktop\RUN ROBOT RUN\vr4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7050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0025" y="6298406"/>
            <a:ext cx="220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इस</a:t>
            </a:r>
            <a:r>
              <a:rPr lang="en-US" sz="1600" dirty="0" smtClean="0"/>
              <a:t> </a:t>
            </a:r>
            <a:r>
              <a:rPr lang="en-US" sz="1600" dirty="0" err="1"/>
              <a:t>समय</a:t>
            </a:r>
            <a:r>
              <a:rPr lang="en-US" sz="1600" dirty="0"/>
              <a:t> </a:t>
            </a:r>
            <a:r>
              <a:rPr lang="en-US" sz="1600" dirty="0" err="1"/>
              <a:t>कछुए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अक्षर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प्रकार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दिखेगा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304925" y="278606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कछुआ</a:t>
            </a:r>
            <a:r>
              <a:rPr lang="en-US" sz="1600" dirty="0"/>
              <a:t> </a:t>
            </a:r>
            <a:r>
              <a:rPr lang="en-US" sz="1600" dirty="0" err="1"/>
              <a:t>अक्षर</a:t>
            </a:r>
            <a:r>
              <a:rPr lang="en-US" sz="1600" dirty="0"/>
              <a:t> </a:t>
            </a:r>
            <a:r>
              <a:rPr lang="en-US" sz="1600" dirty="0" err="1"/>
              <a:t>पढ़</a:t>
            </a:r>
            <a:r>
              <a:rPr lang="en-US" sz="1600" dirty="0"/>
              <a:t> </a:t>
            </a:r>
            <a:r>
              <a:rPr lang="en-US" sz="1600" dirty="0" err="1"/>
              <a:t>पाएगा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उन्हें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जोड़-जोड़कर</a:t>
            </a:r>
            <a:r>
              <a:rPr lang="en-US" sz="1600" dirty="0" smtClean="0"/>
              <a:t> </a:t>
            </a:r>
            <a:r>
              <a:rPr lang="en-US" sz="1600" dirty="0" err="1"/>
              <a:t>शब्द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वाक्य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पढ़</a:t>
            </a:r>
            <a:r>
              <a:rPr lang="en-US" sz="1600" dirty="0"/>
              <a:t> </a:t>
            </a:r>
            <a:r>
              <a:rPr lang="en-US" sz="1600" dirty="0" err="1"/>
              <a:t>पायेगा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14525" y="1006852"/>
            <a:ext cx="755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खतरा</a:t>
            </a:r>
            <a:r>
              <a:rPr lang="en-US" sz="1600" dirty="0"/>
              <a:t>!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5809" y="3021806"/>
            <a:ext cx="1839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देखो</a:t>
            </a:r>
            <a:r>
              <a:rPr lang="en-US" sz="1600" dirty="0"/>
              <a:t>,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प्रयोग</a:t>
            </a:r>
            <a:r>
              <a:rPr lang="en-US" sz="1600" dirty="0"/>
              <a:t> </a:t>
            </a:r>
            <a:r>
              <a:rPr lang="en-US" sz="1600" dirty="0" err="1"/>
              <a:t>रोचक</a:t>
            </a:r>
            <a:r>
              <a:rPr lang="en-US" sz="1600" dirty="0"/>
              <a:t> </a:t>
            </a:r>
            <a:r>
              <a:rPr lang="en-US" sz="1600" dirty="0" err="1"/>
              <a:t>लग</a:t>
            </a:r>
            <a:r>
              <a:rPr lang="en-US" sz="1600" dirty="0"/>
              <a:t> </a:t>
            </a:r>
            <a:r>
              <a:rPr lang="en-US" sz="1600" dirty="0" err="1"/>
              <a:t>रह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28725" y="5155406"/>
            <a:ext cx="1370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अरे</a:t>
            </a:r>
            <a:r>
              <a:rPr lang="en-US" sz="1600" dirty="0"/>
              <a:t>! </a:t>
            </a:r>
            <a:r>
              <a:rPr lang="en-US" sz="1600" dirty="0" err="1"/>
              <a:t>बर्फ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गिर</a:t>
            </a:r>
            <a:r>
              <a:rPr lang="en-US" sz="1600" dirty="0" smtClean="0"/>
              <a:t> </a:t>
            </a:r>
            <a:r>
              <a:rPr lang="en-US" sz="1600" dirty="0" err="1"/>
              <a:t>रही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3324306" y="3936206"/>
            <a:ext cx="542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/>
              <a:t>P</a:t>
            </a:r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6029325" y="4622006"/>
            <a:ext cx="4459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4975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4035" name="Picture 3" descr="C:\Users\HP\Desktop\RUN ROBOT RUN\vr4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11905"/>
            <a:ext cx="6905625" cy="923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67300" y="6059388"/>
            <a:ext cx="15716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क्योंकि</a:t>
            </a:r>
            <a:r>
              <a:rPr lang="en-US" sz="1600" dirty="0" smtClean="0"/>
              <a:t> </a:t>
            </a:r>
            <a:r>
              <a:rPr lang="en-US" sz="1600" dirty="0" err="1"/>
              <a:t>हमारी</a:t>
            </a:r>
            <a:r>
              <a:rPr lang="en-US" sz="1600" dirty="0"/>
              <a:t> </a:t>
            </a:r>
            <a:r>
              <a:rPr lang="en-US" sz="1600" dirty="0" err="1"/>
              <a:t>दो</a:t>
            </a:r>
            <a:r>
              <a:rPr lang="en-US" sz="1600" dirty="0"/>
              <a:t> </a:t>
            </a:r>
            <a:r>
              <a:rPr lang="en-US" sz="1600" dirty="0" err="1"/>
              <a:t>आँखें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इसलिए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हमेशा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दो</a:t>
            </a:r>
            <a:r>
              <a:rPr lang="en-US" sz="1600" dirty="0"/>
              <a:t> </a:t>
            </a:r>
            <a:r>
              <a:rPr lang="en-US" sz="1600" dirty="0" err="1"/>
              <a:t>इमेजें</a:t>
            </a:r>
            <a:r>
              <a:rPr lang="en-US" sz="1600" dirty="0"/>
              <a:t> </a:t>
            </a:r>
            <a:r>
              <a:rPr lang="en-US" sz="1600" dirty="0" err="1" smtClean="0"/>
              <a:t>देखते</a:t>
            </a:r>
            <a:r>
              <a:rPr lang="en-US" sz="1600" dirty="0" smtClean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40448" y="5244762"/>
            <a:ext cx="18982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शोर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(NOISE)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0125" y="572988"/>
            <a:ext cx="464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हरेक</a:t>
            </a:r>
            <a:r>
              <a:rPr lang="en-US" sz="1600" dirty="0"/>
              <a:t> </a:t>
            </a:r>
            <a:r>
              <a:rPr lang="en-US" sz="1600" dirty="0" err="1"/>
              <a:t>इमेज</a:t>
            </a:r>
            <a:r>
              <a:rPr lang="en-US" sz="1600" dirty="0"/>
              <a:t> (</a:t>
            </a:r>
            <a:r>
              <a:rPr lang="en-US" sz="1600" dirty="0" err="1"/>
              <a:t>छवि</a:t>
            </a:r>
            <a:r>
              <a:rPr lang="en-US" sz="1600" dirty="0"/>
              <a:t>) </a:t>
            </a:r>
            <a:r>
              <a:rPr lang="en-US" sz="1600" dirty="0" err="1"/>
              <a:t>पृष्ठभूमि</a:t>
            </a:r>
            <a:r>
              <a:rPr lang="en-US" sz="1600" dirty="0"/>
              <a:t> </a:t>
            </a:r>
            <a:r>
              <a:rPr lang="en-US" sz="1600" dirty="0" err="1" smtClean="0"/>
              <a:t>के</a:t>
            </a:r>
            <a:r>
              <a:rPr lang="en-US" sz="1600" dirty="0" smtClean="0"/>
              <a:t> </a:t>
            </a:r>
            <a:r>
              <a:rPr lang="en-US" sz="1600" dirty="0" err="1"/>
              <a:t>शोर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विकृत</a:t>
            </a:r>
            <a:r>
              <a:rPr lang="en-US" sz="1600" dirty="0"/>
              <a:t> </a:t>
            </a:r>
            <a:r>
              <a:rPr lang="en-US" sz="1600" dirty="0" err="1"/>
              <a:t>होती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उम्दा</a:t>
            </a:r>
            <a:r>
              <a:rPr lang="en-US" sz="1600" dirty="0"/>
              <a:t> </a:t>
            </a:r>
            <a:r>
              <a:rPr lang="en-US" sz="1600" dirty="0" err="1"/>
              <a:t>विचार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: </a:t>
            </a:r>
            <a:r>
              <a:rPr lang="en-US" sz="1600" dirty="0" err="1"/>
              <a:t>किसी</a:t>
            </a:r>
            <a:r>
              <a:rPr lang="en-US" sz="1600" dirty="0"/>
              <a:t> </a:t>
            </a:r>
            <a:r>
              <a:rPr lang="en-US" sz="1600" dirty="0" err="1"/>
              <a:t>सिग्नल</a:t>
            </a:r>
            <a:r>
              <a:rPr lang="en-US" sz="1600" dirty="0"/>
              <a:t>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/>
              <a:t>अक्षर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पहचानने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उसका</a:t>
            </a:r>
            <a:r>
              <a:rPr lang="en-US" sz="1600" dirty="0"/>
              <a:t> 100-</a:t>
            </a:r>
            <a:r>
              <a:rPr lang="en-US" sz="1600" dirty="0" err="1"/>
              <a:t>प्रतिशत</a:t>
            </a:r>
            <a:r>
              <a:rPr lang="en-US" sz="1600" dirty="0"/>
              <a:t> </a:t>
            </a:r>
            <a:r>
              <a:rPr lang="en-US" sz="1600" dirty="0" err="1"/>
              <a:t>मेल</a:t>
            </a:r>
            <a:r>
              <a:rPr lang="en-US" sz="1600" dirty="0"/>
              <a:t> </a:t>
            </a:r>
            <a:r>
              <a:rPr lang="en-US" sz="1600" dirty="0" err="1"/>
              <a:t>खाना</a:t>
            </a:r>
            <a:r>
              <a:rPr lang="en-US" sz="1600" dirty="0"/>
              <a:t> </a:t>
            </a:r>
            <a:r>
              <a:rPr lang="en-US" sz="1600" dirty="0" err="1"/>
              <a:t>ज़रूरी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981" y="3250406"/>
            <a:ext cx="3438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पृष्ठभूमि</a:t>
            </a:r>
            <a:r>
              <a:rPr lang="en-US" sz="1600" dirty="0"/>
              <a:t> </a:t>
            </a:r>
            <a:r>
              <a:rPr lang="en-US" sz="1600" dirty="0" err="1"/>
              <a:t>शोर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बावजूद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सिग्नल</a:t>
            </a:r>
            <a:r>
              <a:rPr lang="en-US" sz="1600" dirty="0"/>
              <a:t> </a:t>
            </a:r>
            <a:r>
              <a:rPr lang="en-US" sz="1600" dirty="0" err="1"/>
              <a:t>एकदम</a:t>
            </a:r>
            <a:r>
              <a:rPr lang="en-US" sz="1600" dirty="0"/>
              <a:t> </a:t>
            </a:r>
            <a:r>
              <a:rPr lang="en-US" sz="1600" dirty="0" err="1"/>
              <a:t>स्पष्ट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पहचाने</a:t>
            </a:r>
            <a:r>
              <a:rPr lang="en-US" sz="1600" dirty="0"/>
              <a:t> </a:t>
            </a:r>
            <a:r>
              <a:rPr lang="en-US" sz="1600" dirty="0" err="1"/>
              <a:t>जा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733925" y="3631406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इनमें</a:t>
            </a:r>
            <a:r>
              <a:rPr lang="en-US" sz="1600" dirty="0"/>
              <a:t> 75%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अधिक</a:t>
            </a:r>
            <a:r>
              <a:rPr lang="en-US" sz="1600" dirty="0"/>
              <a:t> </a:t>
            </a:r>
            <a:r>
              <a:rPr lang="en-US" sz="1600" dirty="0" err="1"/>
              <a:t>मेल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008782" y="4393406"/>
            <a:ext cx="2020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पहचानना</a:t>
            </a:r>
            <a:r>
              <a:rPr lang="en-US" sz="1600" dirty="0" smtClean="0"/>
              <a:t> </a:t>
            </a:r>
            <a:r>
              <a:rPr lang="en-US" sz="1600" dirty="0" err="1"/>
              <a:t>असंभव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85725" y="5688806"/>
            <a:ext cx="28261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....  </a:t>
            </a:r>
            <a:r>
              <a:rPr lang="en-US" sz="1600" dirty="0" err="1"/>
              <a:t>उस</a:t>
            </a:r>
            <a:r>
              <a:rPr lang="en-US" sz="1600" dirty="0"/>
              <a:t> </a:t>
            </a:r>
            <a:r>
              <a:rPr lang="en-US" sz="1600" dirty="0" err="1"/>
              <a:t>शोर</a:t>
            </a:r>
            <a:r>
              <a:rPr lang="en-US" sz="1600" dirty="0"/>
              <a:t> </a:t>
            </a:r>
            <a:r>
              <a:rPr lang="en-US" sz="1600" dirty="0" err="1"/>
              <a:t>वाली</a:t>
            </a:r>
            <a:r>
              <a:rPr lang="en-US" sz="1600" dirty="0"/>
              <a:t> </a:t>
            </a:r>
            <a:r>
              <a:rPr lang="en-US" sz="1600" dirty="0" err="1"/>
              <a:t>वस्तु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कई</a:t>
            </a:r>
            <a:r>
              <a:rPr lang="en-US" sz="1600" dirty="0"/>
              <a:t> </a:t>
            </a:r>
            <a:r>
              <a:rPr lang="en-US" sz="1600" dirty="0" err="1"/>
              <a:t>इमेजेज</a:t>
            </a:r>
            <a:r>
              <a:rPr lang="en-US" sz="1600" dirty="0"/>
              <a:t> </a:t>
            </a:r>
            <a:r>
              <a:rPr lang="en-US" sz="1600" dirty="0" err="1"/>
              <a:t>लो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331316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5058" name="Picture 2" descr="C:\Users\HP\Desktop\RUN ROBOT RUN\vr4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195"/>
            <a:ext cx="6877050" cy="927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1" y="5904487"/>
            <a:ext cx="2362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पर</a:t>
            </a:r>
            <a:r>
              <a:rPr lang="en-US" sz="1600" dirty="0" smtClean="0"/>
              <a:t> </a:t>
            </a:r>
            <a:r>
              <a:rPr lang="en-US" sz="1600" dirty="0" err="1"/>
              <a:t>आगे-पीछे</a:t>
            </a:r>
            <a:r>
              <a:rPr lang="en-US" sz="1600" dirty="0"/>
              <a:t> </a:t>
            </a:r>
            <a:r>
              <a:rPr lang="en-US" sz="1600" dirty="0" err="1"/>
              <a:t>हाथ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हिलाने</a:t>
            </a:r>
            <a:r>
              <a:rPr lang="en-US" sz="1600" dirty="0" smtClean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पढ़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319088" y="1446431"/>
            <a:ext cx="4567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तुम</a:t>
            </a:r>
            <a:r>
              <a:rPr lang="en-US" sz="1600" dirty="0"/>
              <a:t> N </a:t>
            </a:r>
            <a:r>
              <a:rPr lang="en-US" sz="1600" dirty="0" err="1"/>
              <a:t>इमेजेज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आपस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जोड़कर</a:t>
            </a:r>
            <a:r>
              <a:rPr lang="en-US" sz="1600" dirty="0"/>
              <a:t> </a:t>
            </a:r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err="1"/>
              <a:t>समझ</a:t>
            </a:r>
            <a:r>
              <a:rPr lang="en-US" sz="1600" dirty="0"/>
              <a:t> </a:t>
            </a:r>
            <a:r>
              <a:rPr lang="en-US" sz="1600" dirty="0" err="1"/>
              <a:t>बेहतर</a:t>
            </a:r>
            <a:r>
              <a:rPr lang="en-US" sz="1600" dirty="0"/>
              <a:t> </a:t>
            </a:r>
            <a:r>
              <a:rPr lang="hi-IN" sz="1600" dirty="0" smtClean="0"/>
              <a:t>कर</a:t>
            </a:r>
            <a:r>
              <a:rPr lang="en-US" sz="1600" dirty="0" smtClean="0"/>
              <a:t> </a:t>
            </a:r>
            <a:r>
              <a:rPr lang="hi-IN" sz="1600" dirty="0" smtClean="0"/>
              <a:t>पाओगे</a:t>
            </a:r>
            <a:r>
              <a:rPr lang="en-US" sz="1600" dirty="0" smtClean="0"/>
              <a:t> </a:t>
            </a:r>
            <a:r>
              <a:rPr lang="en-US" sz="1600" dirty="0" err="1" smtClean="0"/>
              <a:t>और</a:t>
            </a:r>
            <a:r>
              <a:rPr lang="en-US" sz="1600" dirty="0" smtClean="0"/>
              <a:t> </a:t>
            </a:r>
            <a:r>
              <a:rPr lang="en-US" sz="1600" dirty="0" err="1"/>
              <a:t>सिग्नल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अच्छी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समझ</a:t>
            </a:r>
            <a:r>
              <a:rPr lang="en-US" sz="1600" dirty="0"/>
              <a:t> </a:t>
            </a:r>
            <a:r>
              <a:rPr lang="en-US" sz="1600" dirty="0" err="1"/>
              <a:t>पाओगे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00050" y="2208431"/>
            <a:ext cx="3438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मिसाल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एक-दूसरे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सुपरइंपोज़</a:t>
            </a:r>
            <a:r>
              <a:rPr lang="en-US" sz="1600" dirty="0"/>
              <a:t> </a:t>
            </a:r>
            <a:r>
              <a:rPr lang="en-US" sz="1600" dirty="0" err="1"/>
              <a:t>करके</a:t>
            </a:r>
            <a:r>
              <a:rPr lang="en-US" sz="1600" dirty="0"/>
              <a:t> </a:t>
            </a:r>
            <a:r>
              <a:rPr lang="en-US" sz="1600" dirty="0" err="1" smtClean="0"/>
              <a:t>या</a:t>
            </a:r>
            <a:r>
              <a:rPr lang="en-US" sz="1600" dirty="0" smtClean="0"/>
              <a:t> </a:t>
            </a:r>
            <a:r>
              <a:rPr lang="en-US" sz="1600" dirty="0" err="1"/>
              <a:t>औसत</a:t>
            </a:r>
            <a:r>
              <a:rPr lang="en-US" sz="1600" dirty="0"/>
              <a:t> </a:t>
            </a:r>
            <a:r>
              <a:rPr lang="en-US" sz="1600" dirty="0" err="1" smtClean="0"/>
              <a:t>लेकर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286125" y="4036039"/>
            <a:ext cx="2733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गणित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कई</a:t>
            </a:r>
            <a:r>
              <a:rPr lang="en-US" sz="1600" dirty="0"/>
              <a:t> </a:t>
            </a:r>
            <a:r>
              <a:rPr lang="en-US" sz="1600" dirty="0" err="1"/>
              <a:t>अन्य</a:t>
            </a:r>
            <a:r>
              <a:rPr lang="en-US" sz="1600" dirty="0"/>
              <a:t> </a:t>
            </a:r>
            <a:r>
              <a:rPr lang="en-US" sz="1600" dirty="0" err="1"/>
              <a:t>परिष्कृत</a:t>
            </a:r>
            <a:r>
              <a:rPr lang="en-US" sz="1600" dirty="0"/>
              <a:t> </a:t>
            </a:r>
            <a:r>
              <a:rPr lang="en-US" sz="1600" dirty="0" err="1"/>
              <a:t>तकनीकें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8925" y="4951631"/>
            <a:ext cx="251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सिग्नल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हाथ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ढंकने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के</a:t>
            </a:r>
            <a:r>
              <a:rPr lang="en-US" sz="1600" dirty="0" smtClean="0"/>
              <a:t> </a:t>
            </a:r>
            <a:r>
              <a:rPr lang="en-US" sz="1600" dirty="0" err="1"/>
              <a:t>बाद</a:t>
            </a:r>
            <a:r>
              <a:rPr lang="en-US" sz="1600" dirty="0"/>
              <a:t> </a:t>
            </a:r>
            <a:r>
              <a:rPr lang="en-US" sz="1600" dirty="0" err="1" smtClean="0"/>
              <a:t>पढ़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hi-IN" sz="1600" dirty="0" smtClean="0"/>
              <a:t>पा</a:t>
            </a:r>
            <a:r>
              <a:rPr lang="en-US" sz="1600" dirty="0" err="1" smtClean="0"/>
              <a:t>ता</a:t>
            </a:r>
            <a:r>
              <a:rPr lang="en-US" sz="1600" dirty="0" smtClean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 rot="2802894">
            <a:off x="898143" y="3484590"/>
            <a:ext cx="1157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PARIS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 rot="1302789">
            <a:off x="4151193" y="7116899"/>
            <a:ext cx="794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PARIS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-1" y="145077"/>
            <a:ext cx="6877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3600" dirty="0" smtClean="0">
                <a:solidFill>
                  <a:srgbClr val="FF0000"/>
                </a:solidFill>
              </a:rPr>
              <a:t>इमेज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hi-IN" sz="3600" dirty="0" smtClean="0">
                <a:solidFill>
                  <a:srgbClr val="FF0000"/>
                </a:solidFill>
              </a:rPr>
              <a:t>प्रोसेसिंग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(IMAGE PROCESSING)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067845">
            <a:off x="1433858" y="5723085"/>
            <a:ext cx="6724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PARIS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099996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6082" name="Picture 2" descr="C:\Users\HP\Desktop\RUN ROBOT RUN\vr4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26194"/>
            <a:ext cx="6848475" cy="927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2500" y="8144083"/>
            <a:ext cx="43148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500" dirty="0" smtClean="0"/>
              <a:t>इस</a:t>
            </a:r>
            <a:r>
              <a:rPr lang="en-US" sz="1500" dirty="0" smtClean="0"/>
              <a:t> </a:t>
            </a:r>
            <a:r>
              <a:rPr lang="en-US" sz="1500" dirty="0" err="1" smtClean="0"/>
              <a:t>बार</a:t>
            </a:r>
            <a:r>
              <a:rPr lang="en-US" sz="1500" dirty="0" smtClean="0"/>
              <a:t> </a:t>
            </a:r>
            <a:r>
              <a:rPr lang="en-US" sz="1500" dirty="0" err="1"/>
              <a:t>सफाई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बाद</a:t>
            </a:r>
            <a:r>
              <a:rPr lang="en-US" sz="1500" dirty="0"/>
              <a:t> </a:t>
            </a:r>
            <a:r>
              <a:rPr lang="en-US" sz="1500" dirty="0" err="1"/>
              <a:t>तुम्हें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तरह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इमेज</a:t>
            </a:r>
            <a:r>
              <a:rPr lang="en-US" sz="1500" dirty="0"/>
              <a:t> </a:t>
            </a:r>
            <a:r>
              <a:rPr lang="en-US" sz="1500" dirty="0" err="1"/>
              <a:t>मिलेगी</a:t>
            </a:r>
            <a:r>
              <a:rPr lang="en-US" sz="15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125" y="354806"/>
            <a:ext cx="556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तुम्हारी</a:t>
            </a:r>
            <a:r>
              <a:rPr lang="en-US" sz="1600" dirty="0"/>
              <a:t> </a:t>
            </a:r>
            <a:r>
              <a:rPr lang="en-US" sz="1600" dirty="0" err="1"/>
              <a:t>बात</a:t>
            </a:r>
            <a:r>
              <a:rPr lang="en-US" sz="1600" dirty="0"/>
              <a:t> </a:t>
            </a:r>
            <a:r>
              <a:rPr lang="en-US" sz="1600" dirty="0" err="1"/>
              <a:t>ठीक</a:t>
            </a:r>
            <a:r>
              <a:rPr lang="en-US" sz="1600" dirty="0"/>
              <a:t> </a:t>
            </a:r>
            <a:r>
              <a:rPr lang="en-US" sz="1600" dirty="0" err="1"/>
              <a:t>समझा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सिग्नल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पढ़ना</a:t>
            </a:r>
            <a:r>
              <a:rPr lang="en-US" sz="1600" dirty="0"/>
              <a:t> </a:t>
            </a:r>
            <a:r>
              <a:rPr lang="en-US" sz="1600" dirty="0" err="1"/>
              <a:t>चाहते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चाहें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कैसा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.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बड़ी</a:t>
            </a:r>
            <a:r>
              <a:rPr lang="en-US" sz="1600" dirty="0"/>
              <a:t> </a:t>
            </a:r>
            <a:r>
              <a:rPr lang="en-US" sz="1600" dirty="0" err="1"/>
              <a:t>मेहनत-मशक्कत</a:t>
            </a:r>
            <a:r>
              <a:rPr lang="en-US" sz="1600" dirty="0"/>
              <a:t> </a:t>
            </a:r>
            <a:r>
              <a:rPr lang="en-US" sz="1600" dirty="0" err="1"/>
              <a:t>करनी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. </a:t>
            </a:r>
            <a:r>
              <a:rPr lang="en-US" sz="1600" dirty="0" err="1" smtClean="0"/>
              <a:t>पृष्ठभूमि</a:t>
            </a:r>
            <a:r>
              <a:rPr lang="en-US" sz="1600" dirty="0" smtClean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इतने</a:t>
            </a:r>
            <a:r>
              <a:rPr lang="en-US" sz="1600" dirty="0"/>
              <a:t> </a:t>
            </a:r>
            <a:r>
              <a:rPr lang="en-US" sz="1600" dirty="0" err="1"/>
              <a:t>अधिक</a:t>
            </a:r>
            <a:r>
              <a:rPr lang="en-US" sz="1600" dirty="0"/>
              <a:t> </a:t>
            </a:r>
            <a:r>
              <a:rPr lang="en-US" sz="1600" dirty="0" err="1"/>
              <a:t>शोर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बताओ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भला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कैसे</a:t>
            </a:r>
            <a:r>
              <a:rPr lang="en-US" sz="1600" dirty="0"/>
              <a:t> </a:t>
            </a:r>
            <a:r>
              <a:rPr lang="en-US" sz="1600" dirty="0" err="1"/>
              <a:t>करोगे</a:t>
            </a:r>
            <a:r>
              <a:rPr lang="en-US" sz="1600" dirty="0"/>
              <a:t>?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6925" y="1802606"/>
            <a:ext cx="2667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मेरे</a:t>
            </a:r>
            <a:r>
              <a:rPr lang="en-US" sz="1400" dirty="0"/>
              <a:t> </a:t>
            </a:r>
            <a:r>
              <a:rPr lang="en-US" sz="1400" dirty="0" err="1"/>
              <a:t>दिमाग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अच्छा</a:t>
            </a:r>
            <a:r>
              <a:rPr lang="en-US" sz="1400" dirty="0"/>
              <a:t> </a:t>
            </a:r>
            <a:r>
              <a:rPr lang="en-US" sz="1400" dirty="0" err="1"/>
              <a:t>विचार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आया</a:t>
            </a:r>
            <a:r>
              <a:rPr lang="en-US" sz="1400" dirty="0" smtClean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इमेज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"</a:t>
            </a:r>
            <a:r>
              <a:rPr lang="en-US" sz="1400" dirty="0" err="1"/>
              <a:t>साफ़</a:t>
            </a:r>
            <a:r>
              <a:rPr lang="en-US" sz="1400" dirty="0"/>
              <a:t>" </a:t>
            </a:r>
            <a:r>
              <a:rPr lang="en-US" sz="1400" dirty="0" err="1"/>
              <a:t>करेंगे</a:t>
            </a:r>
            <a:r>
              <a:rPr lang="en-US" sz="1400" dirty="0"/>
              <a:t>. </a:t>
            </a:r>
            <a:r>
              <a:rPr lang="en-US" sz="1400" dirty="0" err="1" smtClean="0"/>
              <a:t>हम</a:t>
            </a:r>
            <a:r>
              <a:rPr lang="en-US" sz="1400" dirty="0" smtClean="0"/>
              <a:t> </a:t>
            </a:r>
            <a:r>
              <a:rPr lang="en-US" sz="1400" dirty="0" err="1"/>
              <a:t>हरेक</a:t>
            </a:r>
            <a:r>
              <a:rPr lang="en-US" sz="1400" dirty="0"/>
              <a:t> </a:t>
            </a:r>
            <a:r>
              <a:rPr lang="en-US" sz="1400" dirty="0" err="1"/>
              <a:t>बिंदु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मुआयना</a:t>
            </a:r>
            <a:r>
              <a:rPr lang="en-US" sz="1400" dirty="0"/>
              <a:t> </a:t>
            </a:r>
            <a:r>
              <a:rPr lang="en-US" sz="1400" dirty="0" err="1" smtClean="0"/>
              <a:t>करें</a:t>
            </a:r>
            <a:r>
              <a:rPr lang="hi-IN" sz="1400" dirty="0" smtClean="0"/>
              <a:t>गे</a:t>
            </a:r>
            <a:r>
              <a:rPr lang="en-US" sz="1400" dirty="0" smtClean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उन</a:t>
            </a:r>
            <a:r>
              <a:rPr lang="en-US" sz="1400" dirty="0"/>
              <a:t> </a:t>
            </a:r>
            <a:r>
              <a:rPr lang="en-US" sz="1400" dirty="0" err="1"/>
              <a:t>बिंदुओं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हटा</a:t>
            </a:r>
            <a:r>
              <a:rPr lang="en-US" sz="1400" dirty="0"/>
              <a:t> </a:t>
            </a:r>
            <a:r>
              <a:rPr lang="en-US" sz="1400" dirty="0" err="1" smtClean="0"/>
              <a:t>दें</a:t>
            </a:r>
            <a:r>
              <a:rPr lang="hi-IN" sz="1400" dirty="0" smtClean="0"/>
              <a:t>गे</a:t>
            </a:r>
            <a:r>
              <a:rPr lang="en-US" sz="1400" dirty="0" smtClean="0"/>
              <a:t> </a:t>
            </a:r>
            <a:r>
              <a:rPr lang="en-US" sz="1400" dirty="0" err="1"/>
              <a:t>जिनके</a:t>
            </a:r>
            <a:r>
              <a:rPr lang="en-US" sz="1400" dirty="0"/>
              <a:t> </a:t>
            </a:r>
            <a:r>
              <a:rPr lang="en-US" sz="1400" dirty="0" err="1"/>
              <a:t>दो</a:t>
            </a:r>
            <a:r>
              <a:rPr lang="en-US" sz="1400" dirty="0"/>
              <a:t> </a:t>
            </a:r>
            <a:r>
              <a:rPr lang="hi-IN" sz="1400" dirty="0" smtClean="0"/>
              <a:t>या</a:t>
            </a:r>
            <a:r>
              <a:rPr lang="en-US" sz="1400" dirty="0" smtClean="0"/>
              <a:t> </a:t>
            </a:r>
            <a:r>
              <a:rPr lang="hi-IN" sz="1400" dirty="0" smtClean="0"/>
              <a:t>उससे</a:t>
            </a:r>
            <a:r>
              <a:rPr lang="en-US" sz="1400" dirty="0" smtClean="0"/>
              <a:t> </a:t>
            </a:r>
            <a:r>
              <a:rPr lang="en-US" sz="1400" dirty="0" err="1" smtClean="0"/>
              <a:t>कम</a:t>
            </a:r>
            <a:r>
              <a:rPr lang="en-US" sz="1400" dirty="0" smtClean="0"/>
              <a:t> </a:t>
            </a:r>
            <a:r>
              <a:rPr lang="en-US" sz="1400" dirty="0" err="1"/>
              <a:t>पड़ोसी</a:t>
            </a:r>
            <a:r>
              <a:rPr lang="en-US" sz="1400" dirty="0"/>
              <a:t> </a:t>
            </a:r>
            <a:r>
              <a:rPr lang="en-US" sz="1400" dirty="0" err="1" smtClean="0"/>
              <a:t>हों</a:t>
            </a:r>
            <a:r>
              <a:rPr lang="hi-IN" sz="1400" dirty="0" smtClean="0"/>
              <a:t>गे</a:t>
            </a:r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880873" y="3479006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रहेगा</a:t>
            </a:r>
            <a:r>
              <a:rPr lang="en-US" sz="12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7625" y="3506807"/>
            <a:ext cx="5405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हटेगा</a:t>
            </a:r>
            <a:r>
              <a:rPr lang="en-US" sz="12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667125" y="3509962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रहेगा</a:t>
            </a:r>
            <a:r>
              <a:rPr lang="en-US" sz="12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414901" y="4024134"/>
            <a:ext cx="2600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इससे</a:t>
            </a:r>
            <a:r>
              <a:rPr lang="en-US" sz="1600" dirty="0"/>
              <a:t> </a:t>
            </a:r>
            <a:r>
              <a:rPr lang="en-US" sz="1600" dirty="0" err="1"/>
              <a:t>अलग-अलग</a:t>
            </a:r>
            <a:r>
              <a:rPr lang="en-US" sz="1600" dirty="0"/>
              <a:t> </a:t>
            </a:r>
            <a:r>
              <a:rPr lang="en-US" sz="1600" dirty="0" err="1"/>
              <a:t>स्थानों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सारे</a:t>
            </a:r>
            <a:r>
              <a:rPr lang="en-US" sz="1600" dirty="0"/>
              <a:t> </a:t>
            </a:r>
            <a:r>
              <a:rPr lang="en-US" sz="1600" dirty="0" err="1"/>
              <a:t>धब्बे</a:t>
            </a:r>
            <a:r>
              <a:rPr lang="en-US" sz="1600" dirty="0"/>
              <a:t> </a:t>
            </a:r>
            <a:r>
              <a:rPr lang="en-US" sz="1600" dirty="0" err="1"/>
              <a:t>हट</a:t>
            </a:r>
            <a:r>
              <a:rPr lang="en-US" sz="1600" dirty="0"/>
              <a:t> </a:t>
            </a:r>
            <a:r>
              <a:rPr lang="en-US" sz="1600" dirty="0" err="1"/>
              <a:t>जाएंगे</a:t>
            </a:r>
            <a:r>
              <a:rPr lang="en-US" sz="16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71925" y="4639865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इमेज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"</a:t>
            </a:r>
            <a:r>
              <a:rPr lang="en-US" sz="1600" dirty="0" err="1"/>
              <a:t>पलट</a:t>
            </a:r>
            <a:r>
              <a:rPr lang="en-US" sz="1600" dirty="0"/>
              <a:t>"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उसी</a:t>
            </a:r>
            <a:r>
              <a:rPr lang="en-US" sz="1600" dirty="0"/>
              <a:t> </a:t>
            </a:r>
            <a:r>
              <a:rPr lang="en-US" sz="1600" dirty="0" err="1"/>
              <a:t>प्रक्रिया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दोहराएंगे</a:t>
            </a:r>
            <a:r>
              <a:rPr lang="en-US" sz="16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1105" y="3786961"/>
            <a:ext cx="5020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/>
              <a:t>F</a:t>
            </a:r>
            <a:endParaRPr lang="en-US" sz="5400" dirty="0"/>
          </a:p>
        </p:txBody>
      </p:sp>
      <p:sp>
        <p:nvSpPr>
          <p:cNvPr id="13" name="Rectangle 12"/>
          <p:cNvSpPr/>
          <p:nvPr/>
        </p:nvSpPr>
        <p:spPr>
          <a:xfrm>
            <a:off x="1255151" y="5841206"/>
            <a:ext cx="5020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/>
              <a:t>F</a:t>
            </a:r>
            <a:endParaRPr lang="en-US" sz="5400" dirty="0"/>
          </a:p>
        </p:txBody>
      </p:sp>
      <p:sp>
        <p:nvSpPr>
          <p:cNvPr id="14" name="Rectangle 13"/>
          <p:cNvSpPr/>
          <p:nvPr/>
        </p:nvSpPr>
        <p:spPr>
          <a:xfrm>
            <a:off x="3895725" y="5993606"/>
            <a:ext cx="6559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/>
              <a:t>F</a:t>
            </a:r>
            <a:endParaRPr lang="en-US" sz="8000" dirty="0"/>
          </a:p>
        </p:txBody>
      </p:sp>
      <p:sp>
        <p:nvSpPr>
          <p:cNvPr id="15" name="Rectangle 14"/>
          <p:cNvSpPr/>
          <p:nvPr/>
        </p:nvSpPr>
        <p:spPr>
          <a:xfrm>
            <a:off x="2828925" y="4862691"/>
            <a:ext cx="6559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/>
              <a:t>F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0905223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7106" name="Picture 2" descr="C:\Users\HP\Desktop\RUN ROBOT RUN\vr4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6867525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6946" y="7618631"/>
            <a:ext cx="2296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 </a:t>
            </a:r>
            <a:r>
              <a:rPr lang="en-US" sz="1600" dirty="0" err="1" smtClean="0"/>
              <a:t>उसके</a:t>
            </a:r>
            <a:r>
              <a:rPr lang="en-US" sz="1600" dirty="0" smtClean="0"/>
              <a:t> </a:t>
            </a:r>
            <a:r>
              <a:rPr lang="en-US" sz="1600" dirty="0" err="1"/>
              <a:t>कारण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तेज़ी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पढ़</a:t>
            </a:r>
            <a:r>
              <a:rPr lang="en-US" sz="1600" dirty="0"/>
              <a:t> </a:t>
            </a:r>
            <a:r>
              <a:rPr lang="en-US" sz="1600" dirty="0" err="1"/>
              <a:t>पाते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7933" y="354806"/>
            <a:ext cx="2494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चलो</a:t>
            </a:r>
            <a:r>
              <a:rPr lang="en-US" sz="1600" dirty="0" smtClean="0"/>
              <a:t>, </a:t>
            </a:r>
            <a:r>
              <a:rPr lang="hi-IN" sz="1600" dirty="0" smtClean="0"/>
              <a:t>तो</a:t>
            </a:r>
            <a:r>
              <a:rPr lang="en-US" sz="1600" dirty="0" smtClean="0"/>
              <a:t> </a:t>
            </a:r>
            <a:r>
              <a:rPr lang="hi-IN" sz="1600" dirty="0" smtClean="0"/>
              <a:t>अब</a:t>
            </a:r>
            <a:r>
              <a:rPr lang="en-US" sz="1600" dirty="0" smtClean="0"/>
              <a:t> </a:t>
            </a:r>
            <a:r>
              <a:rPr lang="en-US" sz="1600" dirty="0" err="1" smtClean="0"/>
              <a:t>तुम्हारा</a:t>
            </a:r>
            <a:r>
              <a:rPr lang="en-US" sz="1600" dirty="0" smtClean="0"/>
              <a:t> </a:t>
            </a:r>
            <a:r>
              <a:rPr lang="en-US" sz="1600" dirty="0" err="1"/>
              <a:t>कछुआ</a:t>
            </a:r>
            <a:r>
              <a:rPr lang="en-US" sz="1600" dirty="0"/>
              <a:t> </a:t>
            </a:r>
            <a:r>
              <a:rPr lang="en-US" sz="1600" dirty="0" err="1"/>
              <a:t>स्नो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पढ़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9525" y="1276409"/>
            <a:ext cx="24050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लेनी</a:t>
            </a:r>
            <a:r>
              <a:rPr lang="en-US" sz="1600" dirty="0"/>
              <a:t>,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बहाना</a:t>
            </a:r>
            <a:r>
              <a:rPr lang="en-US" sz="1600" dirty="0"/>
              <a:t> </a:t>
            </a:r>
            <a:r>
              <a:rPr lang="hi-IN" sz="1600" dirty="0"/>
              <a:t>बनाओ</a:t>
            </a:r>
            <a:r>
              <a:rPr lang="en-US" sz="1600" dirty="0" smtClean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कछुए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आँख</a:t>
            </a:r>
            <a:r>
              <a:rPr lang="en-US" sz="1600" dirty="0"/>
              <a:t> </a:t>
            </a:r>
            <a:r>
              <a:rPr lang="en-US" sz="1600" dirty="0" err="1"/>
              <a:t>मनुष्य</a:t>
            </a:r>
            <a:r>
              <a:rPr lang="en-US" sz="1600" dirty="0"/>
              <a:t> </a:t>
            </a:r>
            <a:r>
              <a:rPr lang="en-US" sz="1600" dirty="0" err="1"/>
              <a:t>जितनी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अच्छी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9359" y="3250406"/>
            <a:ext cx="1957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सबसे</a:t>
            </a:r>
            <a:r>
              <a:rPr lang="en-US" sz="1600" dirty="0"/>
              <a:t> </a:t>
            </a:r>
            <a:r>
              <a:rPr lang="en-US" sz="1600" dirty="0" err="1"/>
              <a:t>अधिक</a:t>
            </a:r>
            <a:r>
              <a:rPr lang="en-US" sz="1600" dirty="0"/>
              <a:t> </a:t>
            </a:r>
            <a:r>
              <a:rPr lang="en-US" sz="1600" dirty="0" err="1"/>
              <a:t>चित्र-सेल</a:t>
            </a:r>
            <a:r>
              <a:rPr lang="en-US" sz="1600" dirty="0"/>
              <a:t> </a:t>
            </a:r>
            <a:r>
              <a:rPr lang="en-US" sz="1600" dirty="0" err="1"/>
              <a:t>आँख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बीच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दिखाई</a:t>
            </a:r>
            <a:r>
              <a:rPr lang="en-US" sz="1600" dirty="0"/>
              <a:t> </a:t>
            </a:r>
            <a:r>
              <a:rPr lang="en-US" sz="1600" dirty="0" err="1"/>
              <a:t>देते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05156" y="5155069"/>
            <a:ext cx="26084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किसी</a:t>
            </a:r>
            <a:r>
              <a:rPr lang="en-US" sz="1600" dirty="0"/>
              <a:t> </a:t>
            </a:r>
            <a:r>
              <a:rPr lang="en-US" sz="1600" dirty="0" err="1"/>
              <a:t>सन्देश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पढ़ने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.  </a:t>
            </a:r>
          </a:p>
        </p:txBody>
      </p:sp>
      <p:sp>
        <p:nvSpPr>
          <p:cNvPr id="8" name="Rectangle 7"/>
          <p:cNvSpPr/>
          <p:nvPr/>
        </p:nvSpPr>
        <p:spPr>
          <a:xfrm>
            <a:off x="405156" y="5833318"/>
            <a:ext cx="29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आँख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ऑप्टिकल-एक्सिस</a:t>
            </a:r>
            <a:r>
              <a:rPr lang="en-US" sz="1600" dirty="0"/>
              <a:t> </a:t>
            </a:r>
            <a:r>
              <a:rPr lang="en-US" sz="1600" dirty="0" err="1"/>
              <a:t>चिन्हों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अनियमित</a:t>
            </a:r>
            <a:r>
              <a:rPr lang="en-US" sz="1600" dirty="0"/>
              <a:t> </a:t>
            </a:r>
            <a:r>
              <a:rPr lang="en-US" sz="1600" dirty="0" err="1"/>
              <a:t>रूप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कूदती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200525" y="6248816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600" dirty="0" smtClean="0"/>
              <a:t>मुझे</a:t>
            </a:r>
            <a:r>
              <a:rPr lang="en-US" sz="1600" dirty="0" smtClean="0"/>
              <a:t> </a:t>
            </a:r>
            <a:r>
              <a:rPr lang="en-US" sz="1600" dirty="0" err="1" smtClean="0"/>
              <a:t>केवल</a:t>
            </a:r>
            <a:r>
              <a:rPr lang="en-US" sz="1600" dirty="0" smtClean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हिस्से</a:t>
            </a:r>
            <a:r>
              <a:rPr lang="en-US" sz="1600" dirty="0"/>
              <a:t> </a:t>
            </a:r>
            <a:r>
              <a:rPr lang="en-US" sz="1600" dirty="0" err="1"/>
              <a:t>स्पष्ट</a:t>
            </a:r>
            <a:r>
              <a:rPr lang="en-US" sz="1600" dirty="0"/>
              <a:t> </a:t>
            </a:r>
            <a:r>
              <a:rPr lang="en-US" sz="1600" dirty="0" err="1"/>
              <a:t>दिखते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9550" y="6587370"/>
            <a:ext cx="3886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परन्तु</a:t>
            </a:r>
            <a:r>
              <a:rPr lang="en-US" sz="1600" dirty="0"/>
              <a:t> </a:t>
            </a:r>
            <a:r>
              <a:rPr lang="en-US" sz="1600" dirty="0" err="1"/>
              <a:t>हमारा</a:t>
            </a:r>
            <a:r>
              <a:rPr lang="en-US" sz="1600" dirty="0"/>
              <a:t> </a:t>
            </a:r>
            <a:r>
              <a:rPr lang="en-US" sz="1600" dirty="0" err="1"/>
              <a:t>मस्तिष्क</a:t>
            </a:r>
            <a:r>
              <a:rPr lang="en-US" sz="1600" dirty="0"/>
              <a:t> </a:t>
            </a:r>
            <a:r>
              <a:rPr lang="en-US" sz="1600" dirty="0" err="1"/>
              <a:t>सबसे</a:t>
            </a:r>
            <a:r>
              <a:rPr lang="en-US" sz="1600" dirty="0"/>
              <a:t> </a:t>
            </a:r>
            <a:r>
              <a:rPr lang="en-US" sz="1600" dirty="0" err="1"/>
              <a:t>अधिक</a:t>
            </a:r>
            <a:r>
              <a:rPr lang="en-US" sz="1600" dirty="0"/>
              <a:t> </a:t>
            </a:r>
            <a:r>
              <a:rPr lang="en-US" sz="1600" dirty="0" err="1"/>
              <a:t>संभावना</a:t>
            </a:r>
            <a:r>
              <a:rPr lang="en-US" sz="1600" dirty="0"/>
              <a:t> </a:t>
            </a:r>
            <a:r>
              <a:rPr lang="en-US" sz="1600" dirty="0" err="1"/>
              <a:t>वाले</a:t>
            </a:r>
            <a:r>
              <a:rPr lang="en-US" sz="1600" dirty="0"/>
              <a:t> </a:t>
            </a:r>
            <a:r>
              <a:rPr lang="en-US" sz="1600" dirty="0" err="1"/>
              <a:t>संदेशों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पुनःनिर्माण</a:t>
            </a:r>
            <a:r>
              <a:rPr lang="en-US" sz="1600" dirty="0"/>
              <a:t> </a:t>
            </a:r>
            <a:r>
              <a:rPr lang="en-US" sz="1600" dirty="0" err="1"/>
              <a:t>करता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86122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8130" name="Picture 2" descr="C:\Users\HP\Desktop\RUN ROBOT RUN\vr4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5"/>
            <a:ext cx="6877050" cy="923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39125" y="964406"/>
            <a:ext cx="34385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125" y="354806"/>
            <a:ext cx="571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उचित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सारी</a:t>
            </a:r>
            <a:r>
              <a:rPr lang="en-US" sz="1600" dirty="0"/>
              <a:t> </a:t>
            </a:r>
            <a:r>
              <a:rPr lang="en-US" sz="1600" dirty="0" err="1"/>
              <a:t>जानकारी</a:t>
            </a:r>
            <a:r>
              <a:rPr lang="en-US" sz="1600" dirty="0"/>
              <a:t> </a:t>
            </a:r>
            <a:r>
              <a:rPr lang="en-US" sz="1600" dirty="0" err="1"/>
              <a:t>एकत्रित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hi-IN" sz="1600" dirty="0" smtClean="0"/>
              <a:t>से</a:t>
            </a:r>
            <a:r>
              <a:rPr lang="en-US" sz="1600" dirty="0" smtClean="0"/>
              <a:t> </a:t>
            </a:r>
            <a:r>
              <a:rPr lang="en-US" sz="1600" dirty="0" err="1" smtClean="0"/>
              <a:t>पहले</a:t>
            </a:r>
            <a:r>
              <a:rPr lang="en-US" sz="1600" dirty="0" smtClean="0"/>
              <a:t> </a:t>
            </a:r>
            <a:r>
              <a:rPr lang="en-US" sz="1600" dirty="0" err="1"/>
              <a:t>सन्देश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हरेक</a:t>
            </a:r>
            <a:r>
              <a:rPr lang="en-US" sz="1600" dirty="0"/>
              <a:t> </a:t>
            </a:r>
            <a:r>
              <a:rPr lang="en-US" sz="1600" dirty="0" err="1"/>
              <a:t>शब्द</a:t>
            </a:r>
            <a:r>
              <a:rPr lang="en-US" sz="1600" dirty="0"/>
              <a:t> </a:t>
            </a:r>
            <a:r>
              <a:rPr lang="en-US" sz="1600" dirty="0" err="1"/>
              <a:t>पढ़ो</a:t>
            </a:r>
            <a:r>
              <a:rPr lang="en-US" sz="1600" dirty="0"/>
              <a:t>,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प्रत्येक</a:t>
            </a:r>
            <a:r>
              <a:rPr lang="en-US" sz="1600" dirty="0"/>
              <a:t> </a:t>
            </a:r>
            <a:r>
              <a:rPr lang="en-US" sz="1600" dirty="0" err="1"/>
              <a:t>शब्द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हर</a:t>
            </a:r>
            <a:r>
              <a:rPr lang="en-US" sz="1600" dirty="0"/>
              <a:t> </a:t>
            </a:r>
            <a:r>
              <a:rPr lang="en-US" sz="1600" dirty="0" err="1"/>
              <a:t>अक्षर</a:t>
            </a:r>
            <a:r>
              <a:rPr lang="en-US" sz="1600" dirty="0"/>
              <a:t> </a:t>
            </a:r>
            <a:r>
              <a:rPr lang="en-US" sz="1600" dirty="0" err="1"/>
              <a:t>पढ़ो</a:t>
            </a:r>
            <a:r>
              <a:rPr lang="en-US" sz="1600" dirty="0"/>
              <a:t>,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हरेक</a:t>
            </a:r>
            <a:r>
              <a:rPr lang="en-US" sz="1600" dirty="0"/>
              <a:t> </a:t>
            </a:r>
            <a:r>
              <a:rPr lang="en-US" sz="1600" dirty="0" err="1"/>
              <a:t>अक्षर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 err="1"/>
              <a:t>स्ट्रोक-दर-स्ट्रोक</a:t>
            </a:r>
            <a:r>
              <a:rPr lang="en-US" sz="1600" dirty="0"/>
              <a:t> </a:t>
            </a:r>
            <a:r>
              <a:rPr lang="en-US" sz="1600" dirty="0" err="1"/>
              <a:t>पढ़ो</a:t>
            </a:r>
            <a:r>
              <a:rPr lang="en-US" sz="1600" dirty="0"/>
              <a:t>. </a:t>
            </a:r>
            <a:r>
              <a:rPr lang="en-US" sz="1600" dirty="0" err="1"/>
              <a:t>ऐसे</a:t>
            </a:r>
            <a:r>
              <a:rPr lang="en-US" sz="1600" dirty="0"/>
              <a:t> </a:t>
            </a:r>
            <a:r>
              <a:rPr lang="hi-IN" sz="1600" dirty="0" smtClean="0"/>
              <a:t>करोगे</a:t>
            </a:r>
            <a:r>
              <a:rPr lang="en-US" sz="1600" dirty="0" smtClean="0"/>
              <a:t> </a:t>
            </a:r>
            <a:r>
              <a:rPr lang="hi-IN" sz="1600" dirty="0" smtClean="0"/>
              <a:t>तो</a:t>
            </a:r>
            <a:r>
              <a:rPr lang="en-US" sz="1600" dirty="0" smtClean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कभी</a:t>
            </a:r>
            <a:r>
              <a:rPr lang="en-US" sz="1600" dirty="0"/>
              <a:t> </a:t>
            </a:r>
            <a:r>
              <a:rPr lang="en-US" sz="1600" dirty="0" err="1"/>
              <a:t>पढ़ना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शुरू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करोगे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133725" y="1294031"/>
            <a:ext cx="3438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आधारभूत</a:t>
            </a:r>
            <a:r>
              <a:rPr lang="en-US" sz="1600" dirty="0"/>
              <a:t> </a:t>
            </a:r>
            <a:r>
              <a:rPr lang="en-US" sz="1600" dirty="0" err="1"/>
              <a:t>आकार</a:t>
            </a:r>
            <a:r>
              <a:rPr lang="en-US" sz="1600" dirty="0"/>
              <a:t>, </a:t>
            </a:r>
            <a:r>
              <a:rPr lang="en-US" sz="1600" dirty="0" err="1"/>
              <a:t>अक्षरों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पहचानने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हमारी</a:t>
            </a:r>
            <a:r>
              <a:rPr lang="en-US" sz="1600" dirty="0"/>
              <a:t> </a:t>
            </a:r>
            <a:r>
              <a:rPr lang="en-US" sz="1600" dirty="0" err="1"/>
              <a:t>मदद</a:t>
            </a:r>
            <a:r>
              <a:rPr lang="en-US" sz="1600" dirty="0"/>
              <a:t> </a:t>
            </a:r>
            <a:r>
              <a:rPr lang="en-US" sz="1600" dirty="0" err="1"/>
              <a:t>करते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52925" y="2336006"/>
            <a:ext cx="1895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लगता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बारे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ज़रुरत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ज़्यादा</a:t>
            </a:r>
            <a:r>
              <a:rPr lang="en-US" sz="1600" dirty="0"/>
              <a:t> </a:t>
            </a:r>
            <a:r>
              <a:rPr lang="en-US" sz="1600" dirty="0" err="1"/>
              <a:t>जानते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314326" y="3638609"/>
            <a:ext cx="2438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शब्द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शुरू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आखिर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झलक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अक्षरों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समझने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पर्याप्त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9249" y="5543609"/>
            <a:ext cx="2886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बात</a:t>
            </a:r>
            <a:r>
              <a:rPr lang="en-US" sz="1600" dirty="0"/>
              <a:t> </a:t>
            </a:r>
            <a:r>
              <a:rPr lang="en-US" sz="1600" dirty="0" err="1"/>
              <a:t>पढ़ने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ज़रूरी</a:t>
            </a:r>
            <a:r>
              <a:rPr lang="en-US" sz="1600" dirty="0"/>
              <a:t> </a:t>
            </a:r>
            <a:r>
              <a:rPr lang="en-US" sz="1600" dirty="0" err="1" smtClean="0"/>
              <a:t>होगी</a:t>
            </a:r>
            <a:r>
              <a:rPr lang="en-US" sz="1600" dirty="0" smtClean="0"/>
              <a:t>, </a:t>
            </a:r>
            <a:r>
              <a:rPr lang="en-US" sz="1600" dirty="0" err="1"/>
              <a:t>वही</a:t>
            </a:r>
            <a:r>
              <a:rPr lang="en-US" sz="1600" dirty="0"/>
              <a:t> </a:t>
            </a:r>
            <a:r>
              <a:rPr lang="en-US" sz="1600" dirty="0" err="1"/>
              <a:t>बात</a:t>
            </a:r>
            <a:r>
              <a:rPr lang="en-US" sz="1600" dirty="0"/>
              <a:t> </a:t>
            </a:r>
            <a:r>
              <a:rPr lang="en-US" sz="1600" dirty="0" err="1"/>
              <a:t>अन्य</a:t>
            </a:r>
            <a:r>
              <a:rPr lang="en-US" sz="1600" dirty="0"/>
              <a:t> </a:t>
            </a:r>
            <a:r>
              <a:rPr lang="en-US" sz="1600" dirty="0" err="1"/>
              <a:t>चीज़ों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समझने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ज़रूरी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447925" y="6915209"/>
            <a:ext cx="3090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ऐसा</a:t>
            </a:r>
            <a:r>
              <a:rPr lang="en-US" sz="1600" dirty="0"/>
              <a:t> </a:t>
            </a:r>
            <a:r>
              <a:rPr lang="hi-IN" sz="1600" dirty="0"/>
              <a:t>लगे</a:t>
            </a:r>
            <a:r>
              <a:rPr lang="en-US" sz="1600" dirty="0" smtClean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गड़बड़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समस्या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क्षेत्र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, </a:t>
            </a:r>
            <a:r>
              <a:rPr lang="en-US" sz="1600" dirty="0" err="1"/>
              <a:t>आँख</a:t>
            </a:r>
            <a:r>
              <a:rPr lang="en-US" sz="1600" dirty="0"/>
              <a:t> </a:t>
            </a:r>
            <a:r>
              <a:rPr lang="hi-IN" sz="1600" dirty="0" smtClean="0"/>
              <a:t>दुबारा</a:t>
            </a:r>
            <a:r>
              <a:rPr lang="en-US" sz="1600" dirty="0" smtClean="0"/>
              <a:t> </a:t>
            </a:r>
            <a:r>
              <a:rPr lang="hi-IN" sz="1600" dirty="0" smtClean="0"/>
              <a:t>से</a:t>
            </a:r>
            <a:r>
              <a:rPr lang="en-US" sz="1600" dirty="0" smtClean="0"/>
              <a:t> </a:t>
            </a:r>
            <a:r>
              <a:rPr lang="en-US" sz="1600" dirty="0" err="1"/>
              <a:t>नज़र</a:t>
            </a:r>
            <a:r>
              <a:rPr lang="en-US" sz="1600" dirty="0"/>
              <a:t> </a:t>
            </a:r>
            <a:r>
              <a:rPr lang="en-US" sz="1600" dirty="0" err="1"/>
              <a:t>डाल</a:t>
            </a:r>
            <a:r>
              <a:rPr lang="en-US" sz="1600" dirty="0"/>
              <a:t> </a:t>
            </a:r>
            <a:r>
              <a:rPr lang="en-US" sz="1600" dirty="0" err="1"/>
              <a:t>सकती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43605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77050" cy="92440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9154" name="Picture 2" descr="C:\Users\HP\Desktop\RUN ROBOT RUN\vr4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-1"/>
            <a:ext cx="6886576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62925" y="1497806"/>
            <a:ext cx="34385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-9526" y="50006"/>
            <a:ext cx="6886575" cy="1349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अनुभव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और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समझना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(</a:t>
            </a:r>
            <a:r>
              <a:rPr lang="en-US" sz="4000" dirty="0">
                <a:solidFill>
                  <a:srgbClr val="FF0000"/>
                </a:solidFill>
              </a:rPr>
              <a:t>PERCEPTION)</a:t>
            </a:r>
          </a:p>
        </p:txBody>
      </p:sp>
      <p:sp>
        <p:nvSpPr>
          <p:cNvPr id="5" name="Rectangle 4"/>
          <p:cNvSpPr/>
          <p:nvPr/>
        </p:nvSpPr>
        <p:spPr>
          <a:xfrm>
            <a:off x="161925" y="1497806"/>
            <a:ext cx="4114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लगता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जैसे</a:t>
            </a:r>
            <a:r>
              <a:rPr lang="en-US" sz="1600" dirty="0"/>
              <a:t> </a:t>
            </a:r>
            <a:r>
              <a:rPr lang="en-US" sz="1600" dirty="0" err="1"/>
              <a:t>हमें</a:t>
            </a:r>
            <a:r>
              <a:rPr lang="en-US" sz="1600" dirty="0"/>
              <a:t> </a:t>
            </a:r>
            <a:r>
              <a:rPr lang="en-US" sz="1600" dirty="0" err="1" smtClean="0"/>
              <a:t>लगातार</a:t>
            </a:r>
            <a:r>
              <a:rPr lang="en-US" sz="1600" dirty="0" smtClean="0"/>
              <a:t> </a:t>
            </a:r>
            <a:r>
              <a:rPr lang="en-US" sz="1600" dirty="0" err="1" smtClean="0"/>
              <a:t>जानकारी</a:t>
            </a:r>
            <a:r>
              <a:rPr lang="en-US" sz="1600" dirty="0" smtClean="0"/>
              <a:t> </a:t>
            </a:r>
            <a:r>
              <a:rPr lang="en-US" sz="1600" dirty="0" err="1"/>
              <a:t>मिल</a:t>
            </a:r>
            <a:r>
              <a:rPr lang="en-US" sz="1600" dirty="0"/>
              <a:t> </a:t>
            </a:r>
            <a:r>
              <a:rPr lang="en-US" sz="1600" dirty="0" err="1"/>
              <a:t>रही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81325" y="2113298"/>
            <a:ext cx="32678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असल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अपने</a:t>
            </a:r>
            <a:r>
              <a:rPr lang="en-US" sz="1600" dirty="0"/>
              <a:t> </a:t>
            </a:r>
            <a:r>
              <a:rPr lang="en-US" sz="1600" dirty="0" err="1"/>
              <a:t>परिवेश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किसी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आकार</a:t>
            </a:r>
            <a:r>
              <a:rPr lang="en-US" sz="1600" dirty="0"/>
              <a:t>, </a:t>
            </a:r>
            <a:r>
              <a:rPr lang="en-US" sz="1600" dirty="0" err="1"/>
              <a:t>ध्वनि</a:t>
            </a:r>
            <a:r>
              <a:rPr lang="en-US" sz="1600" dirty="0"/>
              <a:t> </a:t>
            </a:r>
            <a:r>
              <a:rPr lang="en-US" sz="1600" dirty="0" err="1"/>
              <a:t>आदि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पहचानने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न्यूनतम</a:t>
            </a:r>
            <a:r>
              <a:rPr lang="en-US" sz="1600" dirty="0"/>
              <a:t> </a:t>
            </a:r>
            <a:r>
              <a:rPr lang="en-US" sz="1600" dirty="0" err="1"/>
              <a:t>जानकारी</a:t>
            </a:r>
            <a:r>
              <a:rPr lang="en-US" sz="1600" dirty="0"/>
              <a:t> </a:t>
            </a:r>
            <a:r>
              <a:rPr lang="en-US" sz="1600" dirty="0" err="1"/>
              <a:t>लेते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26" y="3574772"/>
            <a:ext cx="2819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हर</a:t>
            </a:r>
            <a:r>
              <a:rPr lang="en-US" sz="1600" dirty="0"/>
              <a:t> </a:t>
            </a:r>
            <a:r>
              <a:rPr lang="en-US" sz="1600" dirty="0" err="1"/>
              <a:t>समय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इन</a:t>
            </a:r>
            <a:r>
              <a:rPr lang="en-US" sz="1600" dirty="0"/>
              <a:t> </a:t>
            </a:r>
            <a:r>
              <a:rPr lang="en-US" sz="1600" dirty="0" err="1"/>
              <a:t>अनुभूतियों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तुलना</a:t>
            </a:r>
            <a:r>
              <a:rPr lang="en-US" sz="1600" dirty="0"/>
              <a:t> </a:t>
            </a:r>
            <a:r>
              <a:rPr lang="en-US" sz="1600" dirty="0" err="1"/>
              <a:t>मस्तिष्क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भरी</a:t>
            </a:r>
            <a:r>
              <a:rPr lang="en-US" sz="1600" dirty="0"/>
              <a:t> </a:t>
            </a:r>
            <a:r>
              <a:rPr lang="en-US" sz="1600" dirty="0" err="1"/>
              <a:t>अथाह</a:t>
            </a:r>
            <a:r>
              <a:rPr lang="en-US" sz="1600" dirty="0"/>
              <a:t> </a:t>
            </a:r>
            <a:r>
              <a:rPr lang="en-US" sz="1600" dirty="0" err="1"/>
              <a:t>जानकारी</a:t>
            </a:r>
            <a:r>
              <a:rPr lang="en-US" sz="1600" dirty="0"/>
              <a:t> - </a:t>
            </a:r>
            <a:r>
              <a:rPr lang="en-US" sz="1600" dirty="0" err="1"/>
              <a:t>सिग्नल</a:t>
            </a:r>
            <a:r>
              <a:rPr lang="en-US" sz="1600" dirty="0"/>
              <a:t>, </a:t>
            </a:r>
            <a:r>
              <a:rPr lang="en-US" sz="1600" dirty="0" err="1"/>
              <a:t>चिन्ह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आदि</a:t>
            </a:r>
            <a:r>
              <a:rPr lang="en-US" sz="1600" dirty="0" smtClean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करते</a:t>
            </a:r>
            <a:r>
              <a:rPr lang="en-US" sz="1600" dirty="0"/>
              <a:t> </a:t>
            </a:r>
            <a:r>
              <a:rPr lang="en-US" sz="1600" dirty="0" err="1"/>
              <a:t>रहते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 rot="20563847">
            <a:off x="2520913" y="5379621"/>
            <a:ext cx="1825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याद</a:t>
            </a:r>
            <a:r>
              <a:rPr lang="en-US" sz="1600" dirty="0"/>
              <a:t> (</a:t>
            </a:r>
            <a:r>
              <a:rPr lang="en-US" sz="1600" dirty="0" err="1"/>
              <a:t>मेमोरी</a:t>
            </a:r>
            <a:r>
              <a:rPr lang="en-US" sz="1600" dirty="0"/>
              <a:t>)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रेत</a:t>
            </a:r>
            <a:r>
              <a:rPr lang="en-US" sz="1600" dirty="0" smtClean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लिखी</a:t>
            </a:r>
            <a:r>
              <a:rPr lang="en-US" sz="1600" dirty="0"/>
              <a:t> </a:t>
            </a:r>
            <a:r>
              <a:rPr lang="en-US" sz="1600" dirty="0" err="1"/>
              <a:t>थी</a:t>
            </a:r>
            <a:r>
              <a:rPr lang="en-US" sz="16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-142875" y="5851386"/>
            <a:ext cx="2310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...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 smtClean="0"/>
              <a:t>हम</a:t>
            </a:r>
            <a:r>
              <a:rPr lang="en-US" sz="1400" dirty="0" smtClean="0"/>
              <a:t> </a:t>
            </a:r>
            <a:r>
              <a:rPr lang="hi-IN" sz="1400" dirty="0" smtClean="0"/>
              <a:t>उन्हें</a:t>
            </a:r>
            <a:r>
              <a:rPr lang="en-US" sz="1400" dirty="0" smtClean="0"/>
              <a:t> </a:t>
            </a:r>
            <a:r>
              <a:rPr lang="en-US" sz="1400" dirty="0" err="1" smtClean="0"/>
              <a:t>लगातार</a:t>
            </a:r>
            <a:r>
              <a:rPr lang="en-US" sz="1400" dirty="0" smtClean="0"/>
              <a:t> </a:t>
            </a:r>
            <a:r>
              <a:rPr lang="en-US" sz="1400" dirty="0" err="1"/>
              <a:t>तरोताज़ा</a:t>
            </a:r>
            <a:r>
              <a:rPr lang="en-US" sz="1400" dirty="0"/>
              <a:t> </a:t>
            </a:r>
            <a:r>
              <a:rPr lang="en-US" sz="1400" dirty="0" err="1"/>
              <a:t>करते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90725" y="7296209"/>
            <a:ext cx="4467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खोज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पता</a:t>
            </a:r>
            <a:r>
              <a:rPr lang="en-US" sz="1600" dirty="0"/>
              <a:t> </a:t>
            </a:r>
            <a:r>
              <a:rPr lang="en-US" sz="1600" dirty="0" err="1"/>
              <a:t>चला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किसी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बाहर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उत्तेजनाओं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अनुभवों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वंचित</a:t>
            </a:r>
            <a:r>
              <a:rPr lang="en-US" sz="1600" dirty="0"/>
              <a:t> </a:t>
            </a:r>
            <a:r>
              <a:rPr lang="en-US" sz="1600" dirty="0" err="1"/>
              <a:t>करें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उस</a:t>
            </a:r>
            <a:r>
              <a:rPr lang="en-US" sz="1600" dirty="0"/>
              <a:t> </a:t>
            </a:r>
            <a:r>
              <a:rPr lang="en-US" sz="1600" dirty="0" err="1"/>
              <a:t>व्यक्ति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दिमाग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जल्द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hi-IN" sz="1600" dirty="0" smtClean="0"/>
              <a:t>डगमगाने/</a:t>
            </a:r>
            <a:r>
              <a:rPr lang="en-US" sz="1600" dirty="0" err="1" smtClean="0"/>
              <a:t>बहने</a:t>
            </a:r>
            <a:r>
              <a:rPr lang="en-US" sz="1600" dirty="0" smtClean="0"/>
              <a:t> </a:t>
            </a:r>
            <a:r>
              <a:rPr lang="en-US" sz="1600" dirty="0" err="1"/>
              <a:t>लगता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5363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HP\Desktop\RUN ROBOT RUN\vr0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7050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3325" y="2183606"/>
            <a:ext cx="34385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66725" y="278606"/>
            <a:ext cx="1719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ज़रा</a:t>
            </a:r>
            <a:r>
              <a:rPr lang="en-US" sz="1600" dirty="0"/>
              <a:t> </a:t>
            </a:r>
            <a:r>
              <a:rPr lang="en-US" sz="1600" dirty="0" err="1" smtClean="0"/>
              <a:t>देखो</a:t>
            </a:r>
            <a:r>
              <a:rPr lang="en-US" sz="1600" dirty="0" smtClean="0"/>
              <a:t> </a:t>
            </a:r>
            <a:r>
              <a:rPr lang="en-US" sz="1600" dirty="0" err="1" smtClean="0"/>
              <a:t>तो</a:t>
            </a:r>
            <a:r>
              <a:rPr lang="en-US" sz="1600" dirty="0"/>
              <a:t>!</a:t>
            </a:r>
          </a:p>
          <a:p>
            <a:pPr algn="ctr"/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चलती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 rot="974200">
            <a:off x="788193" y="1921995"/>
            <a:ext cx="1076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क्लॉप</a:t>
            </a:r>
            <a:r>
              <a:rPr lang="en-US" sz="1400" dirty="0"/>
              <a:t>!</a:t>
            </a:r>
          </a:p>
          <a:p>
            <a:pPr algn="ctr"/>
            <a:r>
              <a:rPr lang="en-US" sz="1400" dirty="0" err="1"/>
              <a:t>क्लॉप</a:t>
            </a:r>
            <a:r>
              <a:rPr lang="en-US" sz="14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3971926" y="431006"/>
            <a:ext cx="2438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अरे</a:t>
            </a:r>
            <a:r>
              <a:rPr lang="en-US" sz="1600" dirty="0"/>
              <a:t> </a:t>
            </a:r>
            <a:r>
              <a:rPr lang="en-US" sz="1600" dirty="0" err="1"/>
              <a:t>चुप</a:t>
            </a:r>
            <a:r>
              <a:rPr lang="en-US" sz="1600" dirty="0"/>
              <a:t> </a:t>
            </a:r>
            <a:r>
              <a:rPr lang="en-US" sz="1600" dirty="0" err="1"/>
              <a:t>बैठो</a:t>
            </a:r>
            <a:r>
              <a:rPr lang="en-US" sz="1600" dirty="0"/>
              <a:t> </a:t>
            </a:r>
            <a:r>
              <a:rPr lang="en-US" sz="1600" dirty="0" err="1"/>
              <a:t>टिरेसिअस</a:t>
            </a:r>
            <a:r>
              <a:rPr lang="en-US" sz="1600" dirty="0"/>
              <a:t>!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कुछ</a:t>
            </a:r>
            <a:r>
              <a:rPr lang="en-US" sz="1600" dirty="0" smtClean="0"/>
              <a:t> </a:t>
            </a:r>
            <a:r>
              <a:rPr lang="en-US" sz="1600" dirty="0" err="1"/>
              <a:t>दिन</a:t>
            </a:r>
            <a:r>
              <a:rPr lang="en-US" sz="1600" dirty="0"/>
              <a:t> </a:t>
            </a:r>
            <a:r>
              <a:rPr lang="en-US" sz="1600" dirty="0" err="1"/>
              <a:t>बाद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मुंह</a:t>
            </a:r>
            <a:r>
              <a:rPr lang="en-US" sz="1600" dirty="0"/>
              <a:t> </a:t>
            </a:r>
            <a:r>
              <a:rPr lang="en-US" sz="1600" dirty="0" err="1"/>
              <a:t>पीछे</a:t>
            </a:r>
            <a:r>
              <a:rPr lang="en-US" sz="1600" dirty="0"/>
              <a:t> </a:t>
            </a:r>
            <a:r>
              <a:rPr lang="en-US" sz="1600" dirty="0" err="1"/>
              <a:t>तुम्हारा</a:t>
            </a:r>
            <a:r>
              <a:rPr lang="en-US" sz="1600" dirty="0"/>
              <a:t> </a:t>
            </a:r>
            <a:r>
              <a:rPr lang="en-US" sz="1600" dirty="0" err="1"/>
              <a:t>मज़ाक</a:t>
            </a:r>
            <a:r>
              <a:rPr lang="en-US" sz="1600" dirty="0"/>
              <a:t> </a:t>
            </a:r>
            <a:r>
              <a:rPr lang="en-US" sz="1600" dirty="0" err="1"/>
              <a:t>उड़ाएंगे</a:t>
            </a:r>
            <a:r>
              <a:rPr lang="en-US" sz="16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-66675" y="2879586"/>
            <a:ext cx="1604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तुम</a:t>
            </a:r>
            <a:r>
              <a:rPr lang="en-US" sz="1400" dirty="0"/>
              <a:t> </a:t>
            </a:r>
            <a:r>
              <a:rPr lang="en-US" sz="1400" dirty="0" err="1"/>
              <a:t>मेरा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मतलब</a:t>
            </a:r>
            <a:r>
              <a:rPr lang="en-US" sz="1400" dirty="0" smtClean="0"/>
              <a:t> </a:t>
            </a:r>
            <a:r>
              <a:rPr lang="en-US" sz="1400" dirty="0" err="1"/>
              <a:t>समझे</a:t>
            </a:r>
            <a:r>
              <a:rPr lang="en-US" sz="14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219325" y="4009429"/>
            <a:ext cx="542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ठीक</a:t>
            </a:r>
            <a:r>
              <a:rPr lang="en-US" sz="14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2981325" y="3326606"/>
            <a:ext cx="2501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होवर-स्नेल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- </a:t>
            </a:r>
            <a:r>
              <a:rPr lang="en-US" sz="1600" dirty="0" err="1"/>
              <a:t>हवा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कुशन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 rot="21049266">
            <a:off x="761299" y="5619145"/>
            <a:ext cx="10262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क्लॉकिटी</a:t>
            </a:r>
            <a:r>
              <a:rPr lang="en-US" sz="1600" dirty="0"/>
              <a:t>!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क्लॉक</a:t>
            </a:r>
            <a:r>
              <a:rPr lang="en-US" sz="1600" dirty="0"/>
              <a:t>!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क्लंक</a:t>
            </a:r>
            <a:r>
              <a:rPr lang="en-US" sz="1600" dirty="0"/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24325" y="6146006"/>
            <a:ext cx="10999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लगता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तुम</a:t>
            </a:r>
            <a:r>
              <a:rPr lang="en-US" sz="1400" dirty="0" smtClean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व्यस्त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!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0178" name="Picture 2" descr="C:\Users\HP\Desktop\RUN ROBOT RUN\vr4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"/>
            <a:ext cx="6905625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8398252"/>
            <a:ext cx="34385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 smtClean="0"/>
              <a:t>वो</a:t>
            </a:r>
            <a:r>
              <a:rPr lang="en-US" sz="1600" dirty="0" smtClean="0"/>
              <a:t> </a:t>
            </a:r>
            <a:r>
              <a:rPr lang="en-US" sz="1600" dirty="0" err="1"/>
              <a:t>अभी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एकदम</a:t>
            </a:r>
            <a:r>
              <a:rPr lang="en-US" sz="1600" dirty="0"/>
              <a:t> </a:t>
            </a:r>
            <a:r>
              <a:rPr lang="en-US" sz="1600" dirty="0" err="1"/>
              <a:t>मूर्ख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314325" y="2724209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दिनों</a:t>
            </a:r>
            <a:r>
              <a:rPr lang="en-US" sz="1600" dirty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उत्तेजनाओं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अनुभवों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वंचित</a:t>
            </a:r>
            <a:r>
              <a:rPr lang="en-US" sz="1600" dirty="0"/>
              <a:t> </a:t>
            </a:r>
            <a:r>
              <a:rPr lang="en-US" sz="1600" dirty="0" err="1"/>
              <a:t>होने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बाद</a:t>
            </a:r>
            <a:r>
              <a:rPr lang="en-US" sz="1600" dirty="0"/>
              <a:t> </a:t>
            </a:r>
            <a:r>
              <a:rPr lang="en-US" sz="1600" dirty="0" err="1"/>
              <a:t>लोग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सरल</a:t>
            </a:r>
            <a:r>
              <a:rPr lang="en-US" sz="1600" dirty="0"/>
              <a:t> </a:t>
            </a:r>
            <a:r>
              <a:rPr lang="en-US" sz="1600" dirty="0" err="1" smtClean="0"/>
              <a:t>काम</a:t>
            </a:r>
            <a:r>
              <a:rPr lang="en-US" sz="1600" dirty="0" smtClean="0"/>
              <a:t> - </a:t>
            </a:r>
            <a:r>
              <a:rPr lang="en-US" sz="1600" dirty="0" err="1"/>
              <a:t>जैसे</a:t>
            </a:r>
            <a:r>
              <a:rPr lang="en-US" sz="1600" dirty="0"/>
              <a:t> </a:t>
            </a:r>
            <a:r>
              <a:rPr lang="en-US" sz="1600" dirty="0" err="1"/>
              <a:t>ग्लास</a:t>
            </a:r>
            <a:r>
              <a:rPr lang="en-US" sz="1600" dirty="0"/>
              <a:t> </a:t>
            </a:r>
            <a:r>
              <a:rPr lang="en-US" sz="1600" dirty="0" err="1"/>
              <a:t>उठाने</a:t>
            </a:r>
            <a:r>
              <a:rPr lang="en-US" sz="1600" dirty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 smtClean="0"/>
              <a:t>में</a:t>
            </a:r>
            <a:r>
              <a:rPr lang="en-US" sz="1600" dirty="0" smtClean="0"/>
              <a:t> </a:t>
            </a:r>
            <a:r>
              <a:rPr lang="en-US" sz="1600" dirty="0" err="1"/>
              <a:t>असमर्थ</a:t>
            </a:r>
            <a:r>
              <a:rPr lang="en-US" sz="1600" dirty="0"/>
              <a:t> </a:t>
            </a:r>
            <a:r>
              <a:rPr lang="en-US" sz="1600" dirty="0" err="1" smtClean="0"/>
              <a:t>हो</a:t>
            </a:r>
            <a:r>
              <a:rPr lang="en-US" sz="1600" dirty="0" smtClean="0"/>
              <a:t> </a:t>
            </a:r>
            <a:r>
              <a:rPr lang="hi-IN" sz="1600" dirty="0" smtClean="0"/>
              <a:t>जा</a:t>
            </a:r>
            <a:r>
              <a:rPr lang="en-US" sz="1600" dirty="0" err="1" smtClean="0"/>
              <a:t>ते</a:t>
            </a:r>
            <a:r>
              <a:rPr lang="en-US" sz="1600" dirty="0" smtClean="0"/>
              <a:t> </a:t>
            </a:r>
            <a:r>
              <a:rPr lang="en-US" sz="1600" dirty="0" err="1" smtClean="0"/>
              <a:t>हैं</a:t>
            </a:r>
            <a:r>
              <a:rPr lang="en-US" sz="1600" dirty="0" smtClean="0"/>
              <a:t>. </a:t>
            </a:r>
            <a:r>
              <a:rPr lang="hi-IN" sz="1600" dirty="0" smtClean="0"/>
              <a:t>कि</a:t>
            </a:r>
            <a:r>
              <a:rPr lang="en-US" sz="1600" dirty="0" smtClean="0"/>
              <a:t> </a:t>
            </a:r>
            <a:r>
              <a:rPr lang="en-US" sz="1600" dirty="0" err="1" smtClean="0"/>
              <a:t>हम</a:t>
            </a:r>
            <a:r>
              <a:rPr lang="en-US" sz="1600" dirty="0" smtClean="0"/>
              <a:t> </a:t>
            </a:r>
            <a:r>
              <a:rPr lang="en-US" sz="1600" dirty="0" err="1" smtClean="0"/>
              <a:t>एक</a:t>
            </a:r>
            <a:r>
              <a:rPr lang="en-US" sz="1600" dirty="0" smtClean="0"/>
              <a:t> </a:t>
            </a:r>
            <a:r>
              <a:rPr lang="en-US" sz="1600" dirty="0" err="1" smtClean="0"/>
              <a:t>बड़ी</a:t>
            </a:r>
            <a:r>
              <a:rPr lang="en-US" sz="1600" dirty="0" smtClean="0"/>
              <a:t>, </a:t>
            </a:r>
            <a:r>
              <a:rPr lang="en-US" sz="1600" dirty="0" err="1" smtClean="0"/>
              <a:t>बाहरी</a:t>
            </a:r>
            <a:r>
              <a:rPr lang="en-US" sz="1600" dirty="0" smtClean="0"/>
              <a:t> </a:t>
            </a:r>
            <a:r>
              <a:rPr lang="en-US" sz="1600" dirty="0" err="1" smtClean="0"/>
              <a:t>दुनिया</a:t>
            </a:r>
            <a:r>
              <a:rPr lang="en-US" sz="1600" dirty="0" smtClean="0"/>
              <a:t> </a:t>
            </a:r>
            <a:r>
              <a:rPr lang="en-US" sz="1600" dirty="0" err="1" smtClean="0"/>
              <a:t>का</a:t>
            </a:r>
            <a:r>
              <a:rPr lang="en-US" sz="1600" dirty="0" smtClean="0"/>
              <a:t> </a:t>
            </a:r>
            <a:r>
              <a:rPr lang="en-US" sz="1600" dirty="0" err="1" smtClean="0"/>
              <a:t>हिस्सा</a:t>
            </a:r>
            <a:r>
              <a:rPr lang="en-US" sz="1600" dirty="0" smtClean="0"/>
              <a:t> </a:t>
            </a:r>
            <a:r>
              <a:rPr lang="en-US" sz="1600" dirty="0" err="1" smtClean="0"/>
              <a:t>हैं</a:t>
            </a:r>
            <a:r>
              <a:rPr lang="en-US" sz="1600" dirty="0" smtClean="0"/>
              <a:t> </a:t>
            </a:r>
            <a:r>
              <a:rPr lang="hi-IN" sz="1600" dirty="0" smtClean="0"/>
              <a:t>इस</a:t>
            </a:r>
            <a:r>
              <a:rPr lang="en-US" sz="1600" dirty="0" smtClean="0"/>
              <a:t> </a:t>
            </a:r>
            <a:r>
              <a:rPr lang="en-US" sz="1600" dirty="0" err="1" smtClean="0"/>
              <a:t>विचार</a:t>
            </a:r>
            <a:r>
              <a:rPr lang="en-US" sz="1600" dirty="0" smtClean="0"/>
              <a:t> </a:t>
            </a:r>
            <a:r>
              <a:rPr lang="en-US" sz="1600" dirty="0" err="1" smtClean="0"/>
              <a:t>को</a:t>
            </a:r>
            <a:r>
              <a:rPr lang="en-US" sz="1600" dirty="0" smtClean="0"/>
              <a:t> </a:t>
            </a:r>
            <a:r>
              <a:rPr lang="hi-IN" sz="1600" dirty="0" smtClean="0"/>
              <a:t>हमें</a:t>
            </a:r>
            <a:r>
              <a:rPr lang="en-US" sz="1600" dirty="0" smtClean="0"/>
              <a:t> </a:t>
            </a:r>
            <a:r>
              <a:rPr lang="en-US" sz="1600" dirty="0" err="1" smtClean="0"/>
              <a:t>लगातार</a:t>
            </a:r>
            <a:r>
              <a:rPr lang="en-US" sz="1600" dirty="0" smtClean="0"/>
              <a:t> </a:t>
            </a:r>
            <a:r>
              <a:rPr lang="en-US" sz="1600" dirty="0" err="1" smtClean="0"/>
              <a:t>तरोताज़ा</a:t>
            </a:r>
            <a:r>
              <a:rPr lang="en-US" sz="1600" dirty="0" smtClean="0"/>
              <a:t> </a:t>
            </a:r>
            <a:r>
              <a:rPr lang="en-US" sz="1600" dirty="0" err="1"/>
              <a:t>करना</a:t>
            </a:r>
            <a:r>
              <a:rPr lang="en-US" sz="1600" dirty="0"/>
              <a:t> </a:t>
            </a:r>
            <a:r>
              <a:rPr lang="en-US" sz="1600" dirty="0" err="1"/>
              <a:t>पड़ता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6325" y="4241006"/>
            <a:ext cx="17851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मनुष्य</a:t>
            </a:r>
            <a:r>
              <a:rPr lang="en-US" sz="1600" dirty="0"/>
              <a:t> </a:t>
            </a:r>
            <a:r>
              <a:rPr lang="en-US" sz="1600" dirty="0" err="1"/>
              <a:t>लगातार</a:t>
            </a:r>
            <a:r>
              <a:rPr lang="en-US" sz="1600" dirty="0"/>
              <a:t> </a:t>
            </a:r>
            <a:r>
              <a:rPr lang="en-US" sz="1600" dirty="0" err="1"/>
              <a:t>सीखते</a:t>
            </a:r>
            <a:r>
              <a:rPr lang="en-US" sz="1600" dirty="0"/>
              <a:t> </a:t>
            </a:r>
            <a:r>
              <a:rPr lang="en-US" sz="1600" dirty="0" err="1"/>
              <a:t>रहते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81137" y="6229409"/>
            <a:ext cx="388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कछुए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? </a:t>
            </a:r>
            <a:r>
              <a:rPr lang="en-US" sz="1600" dirty="0" err="1"/>
              <a:t>चाहें</a:t>
            </a:r>
            <a:r>
              <a:rPr lang="en-US" sz="1600" dirty="0"/>
              <a:t> </a:t>
            </a:r>
            <a:r>
              <a:rPr lang="en-US" sz="1600" dirty="0" err="1"/>
              <a:t>बाहर</a:t>
            </a:r>
            <a:r>
              <a:rPr lang="en-US" sz="1600" dirty="0"/>
              <a:t> </a:t>
            </a:r>
            <a:r>
              <a:rPr lang="en-US" sz="1600" dirty="0" err="1"/>
              <a:t>बारिश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/>
              <a:t>तूफ़ान</a:t>
            </a:r>
            <a:r>
              <a:rPr lang="en-US" sz="1600" dirty="0"/>
              <a:t>, </a:t>
            </a:r>
            <a:r>
              <a:rPr lang="en-US" sz="1600" dirty="0" err="1"/>
              <a:t>वस्तु</a:t>
            </a:r>
            <a:r>
              <a:rPr lang="en-US" sz="1600" dirty="0"/>
              <a:t> </a:t>
            </a:r>
            <a:r>
              <a:rPr lang="en-US" sz="1600" dirty="0" err="1"/>
              <a:t>उलटी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/>
              <a:t>सीधी</a:t>
            </a:r>
            <a:r>
              <a:rPr lang="en-US" sz="1600" dirty="0"/>
              <a:t>,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हर</a:t>
            </a:r>
            <a:r>
              <a:rPr lang="en-US" sz="1600" dirty="0"/>
              <a:t> </a:t>
            </a:r>
            <a:r>
              <a:rPr lang="en-US" sz="1600" dirty="0" err="1"/>
              <a:t>चीज़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पलक</a:t>
            </a:r>
            <a:r>
              <a:rPr lang="en-US" sz="1600" dirty="0"/>
              <a:t> </a:t>
            </a:r>
            <a:r>
              <a:rPr lang="en-US" sz="1600" dirty="0" err="1"/>
              <a:t>झपकते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पहचान</a:t>
            </a:r>
            <a:r>
              <a:rPr lang="en-US" sz="1600" dirty="0"/>
              <a:t> </a:t>
            </a:r>
            <a:r>
              <a:rPr lang="en-US" sz="1600" dirty="0" err="1"/>
              <a:t>लेगा</a:t>
            </a:r>
            <a:r>
              <a:rPr lang="en-US" sz="1600" dirty="0"/>
              <a:t>.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4983085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1202" name="Picture 2" descr="C:\Users\HP\Desktop\RUN ROBOT RUN\vr5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194"/>
            <a:ext cx="6877050" cy="927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43076" y="6374606"/>
            <a:ext cx="393384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मुझे</a:t>
            </a:r>
            <a:r>
              <a:rPr lang="en-US" sz="1500" dirty="0" smtClean="0"/>
              <a:t> </a:t>
            </a:r>
            <a:r>
              <a:rPr lang="en-US" sz="1500" dirty="0" err="1"/>
              <a:t>यहाँ</a:t>
            </a:r>
            <a:r>
              <a:rPr lang="en-US" sz="1500" dirty="0"/>
              <a:t>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स्वीकार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 </a:t>
            </a:r>
            <a:r>
              <a:rPr lang="en-US" sz="1500" dirty="0" err="1"/>
              <a:t>चाहिए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अक्सर</a:t>
            </a:r>
            <a:r>
              <a:rPr lang="en-US" sz="1500" dirty="0" smtClean="0"/>
              <a:t> </a:t>
            </a:r>
            <a:r>
              <a:rPr lang="en-US" sz="1500" dirty="0" err="1"/>
              <a:t>मेरे</a:t>
            </a:r>
            <a:r>
              <a:rPr lang="en-US" sz="1500" dirty="0"/>
              <a:t> </a:t>
            </a:r>
            <a:r>
              <a:rPr lang="en-US" sz="1500" dirty="0" err="1"/>
              <a:t>दिमाग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फितूर</a:t>
            </a:r>
            <a:r>
              <a:rPr lang="en-US" sz="1500" dirty="0"/>
              <a:t> </a:t>
            </a:r>
            <a:r>
              <a:rPr lang="en-US" sz="1500" dirty="0" err="1"/>
              <a:t>घुस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तमाम</a:t>
            </a:r>
            <a:r>
              <a:rPr lang="en-US" sz="1500" dirty="0"/>
              <a:t> </a:t>
            </a:r>
            <a:r>
              <a:rPr lang="en-US" sz="1500" dirty="0" err="1"/>
              <a:t>उलटी-सुल्टी</a:t>
            </a:r>
            <a:r>
              <a:rPr lang="en-US" sz="1500" dirty="0"/>
              <a:t> </a:t>
            </a:r>
            <a:r>
              <a:rPr lang="en-US" sz="1500" dirty="0" err="1"/>
              <a:t>चीज़ें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हूँ</a:t>
            </a:r>
            <a:r>
              <a:rPr lang="en-US" sz="15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6725" y="244852"/>
            <a:ext cx="609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कछुआ</a:t>
            </a:r>
            <a:r>
              <a:rPr lang="en-US" sz="1600" dirty="0"/>
              <a:t> </a:t>
            </a:r>
            <a:r>
              <a:rPr lang="en-US" sz="1600" dirty="0" err="1"/>
              <a:t>सिर्फ</a:t>
            </a:r>
            <a:r>
              <a:rPr lang="en-US" sz="1600" dirty="0"/>
              <a:t> </a:t>
            </a:r>
            <a:r>
              <a:rPr lang="en-US" sz="1600" dirty="0" err="1"/>
              <a:t>वही</a:t>
            </a:r>
            <a:r>
              <a:rPr lang="en-US" sz="1600" dirty="0"/>
              <a:t> </a:t>
            </a:r>
            <a:r>
              <a:rPr lang="en-US" sz="1600" dirty="0" err="1"/>
              <a:t>चीज़ें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पाएगा</a:t>
            </a:r>
            <a:r>
              <a:rPr lang="en-US" sz="1600" dirty="0"/>
              <a:t> </a:t>
            </a:r>
            <a:r>
              <a:rPr lang="en-US" sz="1600" dirty="0" err="1"/>
              <a:t>जिन्हें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मूर्ख</a:t>
            </a:r>
            <a:r>
              <a:rPr lang="en-US" sz="1600" dirty="0"/>
              <a:t> </a:t>
            </a:r>
            <a:r>
              <a:rPr lang="en-US" sz="1600" dirty="0" err="1"/>
              <a:t>दिमाग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भरेंगे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19325" y="1040606"/>
            <a:ext cx="519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एंटर</a:t>
            </a:r>
            <a:r>
              <a:rPr lang="en-US" sz="14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 rot="318172">
            <a:off x="3433844" y="1041880"/>
            <a:ext cx="583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स्टॉप</a:t>
            </a:r>
            <a:r>
              <a:rPr lang="en-US" sz="14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74262" y="1068200"/>
            <a:ext cx="716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एग्जिट</a:t>
            </a:r>
            <a:r>
              <a:rPr lang="en-US" sz="14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 rot="20300373">
            <a:off x="2051009" y="1873576"/>
            <a:ext cx="856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अंदर</a:t>
            </a:r>
            <a:r>
              <a:rPr lang="en-US" sz="1400" dirty="0"/>
              <a:t> </a:t>
            </a:r>
            <a:r>
              <a:rPr lang="en-US" sz="1400" dirty="0" err="1"/>
              <a:t>भरो</a:t>
            </a:r>
            <a:r>
              <a:rPr lang="en-US" sz="14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 rot="21310390">
            <a:off x="4286710" y="1920601"/>
            <a:ext cx="1091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सावधान</a:t>
            </a:r>
            <a:r>
              <a:rPr lang="en-US" sz="1400" dirty="0"/>
              <a:t> </a:t>
            </a:r>
            <a:r>
              <a:rPr lang="en-US" sz="1400" dirty="0" err="1"/>
              <a:t>रहो</a:t>
            </a:r>
            <a:r>
              <a:rPr lang="en-US" sz="14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85925" y="2974895"/>
            <a:ext cx="45442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कछुए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व्यवहार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विविधता</a:t>
            </a:r>
            <a:r>
              <a:rPr lang="en-US" sz="1600" dirty="0"/>
              <a:t> </a:t>
            </a:r>
            <a:r>
              <a:rPr lang="en-US" sz="1600" dirty="0" err="1"/>
              <a:t>प्रदान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उसमें</a:t>
            </a:r>
            <a:r>
              <a:rPr lang="en-US" sz="1600" dirty="0"/>
              <a:t> </a:t>
            </a:r>
            <a:r>
              <a:rPr lang="en-US" sz="1600" dirty="0" err="1"/>
              <a:t>अव्यवस्थित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वाला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पुर्ज़ा</a:t>
            </a:r>
            <a:r>
              <a:rPr lang="en-US" sz="1600" dirty="0"/>
              <a:t> </a:t>
            </a:r>
            <a:r>
              <a:rPr lang="en-US" sz="1600" dirty="0" err="1"/>
              <a:t>जोड़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61313" y="3943409"/>
            <a:ext cx="2367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मिसाल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सिक्का</a:t>
            </a:r>
            <a:r>
              <a:rPr lang="en-US" sz="1600" dirty="0"/>
              <a:t> </a:t>
            </a:r>
            <a:r>
              <a:rPr lang="en-US" sz="1600" dirty="0" err="1"/>
              <a:t>उछाल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निर्णय</a:t>
            </a:r>
            <a:r>
              <a:rPr lang="en-US" sz="1600" dirty="0"/>
              <a:t> </a:t>
            </a:r>
            <a:r>
              <a:rPr lang="en-US" sz="1600" dirty="0" err="1"/>
              <a:t>ले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करेगा</a:t>
            </a:r>
            <a:r>
              <a:rPr lang="en-US" sz="16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47962" y="5231606"/>
            <a:ext cx="2443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सामान्य</a:t>
            </a:r>
            <a:r>
              <a:rPr lang="en-US" sz="1600" dirty="0"/>
              <a:t> </a:t>
            </a:r>
            <a:r>
              <a:rPr lang="en-US" sz="1600" dirty="0" err="1"/>
              <a:t>जीव</a:t>
            </a:r>
            <a:r>
              <a:rPr lang="en-US" sz="1600" dirty="0"/>
              <a:t> </a:t>
            </a:r>
            <a:r>
              <a:rPr lang="en-US" sz="1600" dirty="0" err="1" smtClean="0"/>
              <a:t>कभी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100-</a:t>
            </a:r>
            <a:r>
              <a:rPr lang="en-US" sz="1600" dirty="0" err="1" smtClean="0"/>
              <a:t>प्रतिशत</a:t>
            </a:r>
            <a:r>
              <a:rPr lang="en-US" sz="1600" dirty="0" smtClean="0"/>
              <a:t> </a:t>
            </a:r>
            <a:r>
              <a:rPr lang="en-US" sz="1600" dirty="0" err="1"/>
              <a:t>नियमितता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करते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77050" cy="92440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2226" name="Picture 2" descr="C:\Users\HP\Desktop\RUN ROBOT RUN\vr5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194"/>
            <a:ext cx="6877050" cy="927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00925" y="1589268"/>
            <a:ext cx="34385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-28574" y="180320"/>
            <a:ext cx="68770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होशियारी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और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मूर्खता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(INTELLIGENCE &amp; STUPIDITY)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7190" y="1657409"/>
            <a:ext cx="27863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होशियारी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महज़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एक</a:t>
            </a:r>
            <a:r>
              <a:rPr lang="en-US" sz="1600" dirty="0" smtClean="0"/>
              <a:t> </a:t>
            </a:r>
            <a:r>
              <a:rPr lang="en-US" sz="1600" dirty="0" err="1"/>
              <a:t>भ्रम</a:t>
            </a:r>
            <a:r>
              <a:rPr lang="en-US" sz="1600" dirty="0"/>
              <a:t> </a:t>
            </a:r>
            <a:r>
              <a:rPr lang="en-US" sz="1600" dirty="0" err="1"/>
              <a:t>पैदा</a:t>
            </a:r>
            <a:r>
              <a:rPr lang="en-US" sz="1600" dirty="0"/>
              <a:t> </a:t>
            </a:r>
            <a:r>
              <a:rPr lang="en-US" sz="1600" dirty="0" err="1"/>
              <a:t>करना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!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वो</a:t>
            </a:r>
            <a:r>
              <a:rPr lang="en-US" sz="1600" dirty="0" smtClean="0"/>
              <a:t> </a:t>
            </a:r>
            <a:r>
              <a:rPr lang="en-US" sz="1600" dirty="0" err="1"/>
              <a:t>मूक</a:t>
            </a:r>
            <a:r>
              <a:rPr lang="en-US" sz="1600" dirty="0"/>
              <a:t> </a:t>
            </a:r>
            <a:r>
              <a:rPr lang="en-US" sz="1600" dirty="0" err="1"/>
              <a:t>मशीन</a:t>
            </a:r>
            <a:r>
              <a:rPr lang="en-US" sz="1600" dirty="0"/>
              <a:t> </a:t>
            </a:r>
            <a:r>
              <a:rPr lang="en-US" sz="1600" dirty="0" err="1"/>
              <a:t>अभी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मूर्ख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5206" y="2793206"/>
            <a:ext cx="16143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लेनी</a:t>
            </a:r>
            <a:r>
              <a:rPr lang="en-US" sz="1600" dirty="0"/>
              <a:t>, </a:t>
            </a:r>
            <a:r>
              <a:rPr lang="en-US" sz="1600" dirty="0" err="1"/>
              <a:t>होशियारी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होती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55111" y="3656231"/>
            <a:ext cx="2092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होशियारी</a:t>
            </a:r>
            <a:r>
              <a:rPr lang="en-US" sz="1600" dirty="0"/>
              <a:t> ..... </a:t>
            </a:r>
            <a:r>
              <a:rPr lang="en-US" sz="1600" dirty="0" err="1"/>
              <a:t>ज़रा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उसकी</a:t>
            </a:r>
            <a:r>
              <a:rPr lang="en-US" sz="1600" dirty="0" smtClean="0"/>
              <a:t> </a:t>
            </a:r>
            <a:r>
              <a:rPr lang="en-US" sz="1600" dirty="0" err="1"/>
              <a:t>परिभाषा</a:t>
            </a:r>
            <a:r>
              <a:rPr lang="en-US" sz="1600" dirty="0"/>
              <a:t> </a:t>
            </a:r>
            <a:r>
              <a:rPr lang="en-US" sz="1600" dirty="0" err="1"/>
              <a:t>बताओ</a:t>
            </a:r>
            <a:r>
              <a:rPr lang="en-US" sz="16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2905125" y="4088606"/>
            <a:ext cx="22098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लोग</a:t>
            </a:r>
            <a:r>
              <a:rPr lang="en-US" sz="1600" dirty="0"/>
              <a:t> </a:t>
            </a:r>
            <a:r>
              <a:rPr lang="en-US" sz="1600" dirty="0" err="1"/>
              <a:t>अक्सर</a:t>
            </a:r>
            <a:r>
              <a:rPr lang="en-US" sz="1600" dirty="0"/>
              <a:t> </a:t>
            </a:r>
            <a:r>
              <a:rPr lang="en-US" sz="1600" dirty="0" err="1"/>
              <a:t>आटोमैटिक</a:t>
            </a:r>
            <a:r>
              <a:rPr lang="en-US" sz="1600" dirty="0"/>
              <a:t> </a:t>
            </a:r>
            <a:r>
              <a:rPr lang="en-US" sz="1600" dirty="0" err="1"/>
              <a:t>मशीनों</a:t>
            </a:r>
            <a:r>
              <a:rPr lang="en-US" sz="1600" dirty="0"/>
              <a:t> </a:t>
            </a:r>
            <a:r>
              <a:rPr lang="en-US" sz="1600" dirty="0" err="1"/>
              <a:t>जैसे</a:t>
            </a:r>
            <a:r>
              <a:rPr lang="en-US" sz="1600" dirty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करते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- </a:t>
            </a:r>
            <a:r>
              <a:rPr lang="en-US" sz="1600" dirty="0" err="1"/>
              <a:t>जैसे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हमें</a:t>
            </a:r>
            <a:r>
              <a:rPr lang="en-US" sz="1600" dirty="0"/>
              <a:t> </a:t>
            </a:r>
            <a:r>
              <a:rPr lang="en-US" sz="1600" dirty="0" err="1"/>
              <a:t>किसी</a:t>
            </a:r>
            <a:r>
              <a:rPr lang="en-US" sz="1600" dirty="0"/>
              <a:t> </a:t>
            </a:r>
            <a:r>
              <a:rPr lang="en-US" sz="1600" dirty="0" err="1"/>
              <a:t>ने</a:t>
            </a:r>
            <a:r>
              <a:rPr lang="en-US" sz="1600" dirty="0"/>
              <a:t> </a:t>
            </a:r>
            <a:r>
              <a:rPr lang="en-US" sz="1600" dirty="0" err="1"/>
              <a:t>प्रोग्राम</a:t>
            </a:r>
            <a:r>
              <a:rPr lang="en-US" sz="1600" dirty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14324" y="6458009"/>
            <a:ext cx="4114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"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आदमी</a:t>
            </a:r>
            <a:r>
              <a:rPr lang="en-US" sz="1600" dirty="0"/>
              <a:t> </a:t>
            </a:r>
            <a:r>
              <a:rPr lang="en-US" sz="1600" dirty="0" err="1"/>
              <a:t>संगीत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धुन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लेफ्ट-राइट</a:t>
            </a:r>
            <a:r>
              <a:rPr lang="en-US" sz="1600" dirty="0"/>
              <a:t> </a:t>
            </a:r>
            <a:r>
              <a:rPr lang="en-US" sz="1600" dirty="0" err="1"/>
              <a:t>मार्च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सक्षम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मस्तिष्क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ज़रुरत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पड़ेगी</a:t>
            </a:r>
            <a:r>
              <a:rPr lang="en-US" sz="1600" dirty="0"/>
              <a:t>.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मेरुदण्ड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पर्याप्त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." (*)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12099" y="8203406"/>
            <a:ext cx="18293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(*) </a:t>
            </a:r>
            <a:r>
              <a:rPr lang="en-US" sz="1600" dirty="0" err="1"/>
              <a:t>अल्बर्ट</a:t>
            </a:r>
            <a:r>
              <a:rPr lang="en-US" sz="1600" dirty="0"/>
              <a:t> </a:t>
            </a:r>
            <a:r>
              <a:rPr lang="en-US" sz="1600" dirty="0" err="1"/>
              <a:t>आइंस्टीन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3250" name="Picture 2" descr="C:\Users\HP\Desktop\RUN ROBOT RUN\vr5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" y="-1"/>
            <a:ext cx="6848527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67725" y="1802606"/>
            <a:ext cx="34385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228725" y="379631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बुद्धि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चीज़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पूर्व</a:t>
            </a:r>
            <a:r>
              <a:rPr lang="en-US" sz="1600" dirty="0"/>
              <a:t> </a:t>
            </a:r>
            <a:r>
              <a:rPr lang="en-US" sz="1600" dirty="0" err="1"/>
              <a:t>प्रतिक्रियाओं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पूर्वकल्पित</a:t>
            </a:r>
            <a:r>
              <a:rPr lang="en-US" sz="1600" dirty="0"/>
              <a:t> </a:t>
            </a:r>
            <a:r>
              <a:rPr lang="en-US" sz="1600" dirty="0" err="1"/>
              <a:t>विचारों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समुद्र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ऊपर</a:t>
            </a:r>
            <a:r>
              <a:rPr lang="en-US" sz="1600" dirty="0"/>
              <a:t> </a:t>
            </a:r>
            <a:r>
              <a:rPr lang="en-US" sz="1600" dirty="0" err="1"/>
              <a:t>तैरती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14526" y="1182588"/>
            <a:ext cx="2514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तुम्हारा</a:t>
            </a:r>
            <a:r>
              <a:rPr lang="en-US" sz="1600" dirty="0"/>
              <a:t> </a:t>
            </a:r>
            <a:r>
              <a:rPr lang="en-US" sz="1600" dirty="0" err="1"/>
              <a:t>प्रयास</a:t>
            </a:r>
            <a:r>
              <a:rPr lang="en-US" sz="1600" dirty="0"/>
              <a:t> </a:t>
            </a:r>
            <a:r>
              <a:rPr lang="en-US" sz="1600" dirty="0" err="1"/>
              <a:t>अभी</a:t>
            </a:r>
            <a:r>
              <a:rPr lang="en-US" sz="1600" dirty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विकास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सीढ़ी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ऊपरी</a:t>
            </a:r>
            <a:r>
              <a:rPr lang="en-US" sz="1600" dirty="0"/>
              <a:t> </a:t>
            </a:r>
            <a:r>
              <a:rPr lang="en-US" sz="1600" dirty="0" err="1"/>
              <a:t>जीवों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व्यवहार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पुनःनिर्माण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71525" y="2214622"/>
            <a:ext cx="5790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आह</a:t>
            </a:r>
            <a:r>
              <a:rPr lang="en-US" sz="16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4525" y="3527167"/>
            <a:ext cx="441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मनुष्य</a:t>
            </a:r>
            <a:r>
              <a:rPr lang="en-US" sz="1600" dirty="0"/>
              <a:t> </a:t>
            </a:r>
            <a:r>
              <a:rPr lang="en-US" sz="1600" dirty="0" err="1"/>
              <a:t>भाषा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विचारों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साथ</a:t>
            </a:r>
            <a:r>
              <a:rPr lang="en-US" sz="1600" dirty="0"/>
              <a:t> </a:t>
            </a:r>
            <a:r>
              <a:rPr lang="en-US" sz="1600" dirty="0" err="1"/>
              <a:t>जन्म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लेता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सभी</a:t>
            </a:r>
            <a:r>
              <a:rPr lang="en-US" sz="1600" dirty="0"/>
              <a:t> </a:t>
            </a:r>
            <a:r>
              <a:rPr lang="en-US" sz="1600" dirty="0" err="1"/>
              <a:t>लोग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जन्मजात</a:t>
            </a:r>
            <a:r>
              <a:rPr lang="en-US" sz="1600" dirty="0"/>
              <a:t> </a:t>
            </a:r>
            <a:r>
              <a:rPr lang="en-US" sz="1600" dirty="0" err="1"/>
              <a:t>समझदारी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शुरू</a:t>
            </a:r>
            <a:r>
              <a:rPr lang="en-US" sz="1600" dirty="0"/>
              <a:t> </a:t>
            </a:r>
            <a:r>
              <a:rPr lang="en-US" sz="1600" dirty="0" err="1"/>
              <a:t>करते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, </a:t>
            </a:r>
            <a:r>
              <a:rPr lang="en-US" sz="1600" dirty="0" err="1"/>
              <a:t>पूर्वकल्पित</a:t>
            </a:r>
            <a:r>
              <a:rPr lang="en-US" sz="1600" dirty="0"/>
              <a:t> </a:t>
            </a:r>
            <a:r>
              <a:rPr lang="en-US" sz="1600" dirty="0" err="1"/>
              <a:t>प्रतिक्रियाओं</a:t>
            </a:r>
            <a:r>
              <a:rPr lang="en-US" sz="1600" dirty="0"/>
              <a:t>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/>
              <a:t>सहज</a:t>
            </a:r>
            <a:r>
              <a:rPr lang="en-US" sz="1600" dirty="0"/>
              <a:t> </a:t>
            </a:r>
            <a:r>
              <a:rPr lang="en-US" sz="1600" dirty="0" err="1"/>
              <a:t>ज्ञान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साथ</a:t>
            </a:r>
            <a:r>
              <a:rPr lang="en-US" sz="1600" dirty="0"/>
              <a:t>. </a:t>
            </a:r>
            <a:r>
              <a:rPr lang="en-US" sz="1600" dirty="0" err="1"/>
              <a:t>जन्म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समय</a:t>
            </a:r>
            <a:r>
              <a:rPr lang="en-US" sz="1600" dirty="0"/>
              <a:t>,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/>
              <a:t>जीवन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शुरू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चरणों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वे</a:t>
            </a:r>
            <a:r>
              <a:rPr lang="en-US" sz="1600" dirty="0"/>
              <a:t> </a:t>
            </a:r>
            <a:r>
              <a:rPr lang="en-US" sz="1600" dirty="0" err="1"/>
              <a:t>बातें</a:t>
            </a:r>
            <a:r>
              <a:rPr lang="en-US" sz="1600" dirty="0"/>
              <a:t> </a:t>
            </a:r>
            <a:r>
              <a:rPr lang="en-US" sz="1600" dirty="0" err="1"/>
              <a:t>मस्तिष्क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, </a:t>
            </a:r>
            <a:r>
              <a:rPr lang="en-US" sz="1600" dirty="0" err="1"/>
              <a:t>गहरी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अंकित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जाती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9525" y="5619809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उन्हीं</a:t>
            </a:r>
            <a:r>
              <a:rPr lang="en-US" sz="1600" dirty="0"/>
              <a:t> </a:t>
            </a:r>
            <a:r>
              <a:rPr lang="en-US" sz="1600" dirty="0" err="1"/>
              <a:t>संस्कारों</a:t>
            </a:r>
            <a:r>
              <a:rPr lang="en-US" sz="1600" dirty="0"/>
              <a:t> </a:t>
            </a:r>
            <a:r>
              <a:rPr lang="en-US" sz="1600" dirty="0" err="1"/>
              <a:t>द्वारा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बाद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खोजते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सीखते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095499" y="7999987"/>
            <a:ext cx="21452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अपने</a:t>
            </a:r>
            <a:r>
              <a:rPr lang="en-US" sz="1600" dirty="0"/>
              <a:t> </a:t>
            </a:r>
            <a:r>
              <a:rPr lang="en-US" sz="1600" dirty="0" err="1"/>
              <a:t>कछुए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सीखना</a:t>
            </a:r>
            <a:r>
              <a:rPr lang="en-US" sz="1600" dirty="0"/>
              <a:t> </a:t>
            </a:r>
            <a:r>
              <a:rPr lang="en-US" sz="1600" dirty="0" err="1"/>
              <a:t>सिखाऊंगा</a:t>
            </a:r>
            <a:r>
              <a:rPr lang="en-US" sz="16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4274" name="Picture 2" descr="C:\Users\HP\Desktop\RUN ROBOT RUN\vr5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77050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21094898">
            <a:off x="5616386" y="8127206"/>
            <a:ext cx="931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धड़ाम</a:t>
            </a:r>
            <a:r>
              <a:rPr lang="en-US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02406"/>
            <a:ext cx="6877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परीक्षण-त्रुटि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विधि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(TRIAL &amp; ERROR STRATEGY)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8525" y="1952029"/>
            <a:ext cx="769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सीढ़ियां</a:t>
            </a:r>
            <a:r>
              <a:rPr lang="en-US" sz="1400" dirty="0"/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8125" y="2320865"/>
            <a:ext cx="19784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शब्द</a:t>
            </a:r>
            <a:r>
              <a:rPr lang="en-US" sz="1600" dirty="0"/>
              <a:t>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नया</a:t>
            </a:r>
            <a:r>
              <a:rPr lang="en-US" sz="1600" dirty="0"/>
              <a:t> </a:t>
            </a:r>
            <a:r>
              <a:rPr lang="en-US" sz="1600" dirty="0" err="1"/>
              <a:t>लग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.....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तीर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दिशा</a:t>
            </a:r>
            <a:r>
              <a:rPr lang="en-US" sz="1600" dirty="0"/>
              <a:t> </a:t>
            </a:r>
            <a:r>
              <a:rPr lang="en-US" sz="1600" dirty="0" err="1"/>
              <a:t>दिखाता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38525" y="3466891"/>
            <a:ext cx="1888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शब्द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अपनी</a:t>
            </a:r>
            <a:r>
              <a:rPr lang="en-US" sz="1400" dirty="0"/>
              <a:t> </a:t>
            </a:r>
            <a:r>
              <a:rPr lang="en-US" sz="1400" dirty="0" err="1"/>
              <a:t>मेमोरी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जोड़ूंगा</a:t>
            </a:r>
            <a:r>
              <a:rPr lang="en-US" sz="1400" dirty="0"/>
              <a:t>...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4563" y="4390429"/>
            <a:ext cx="769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सीढ़ियां</a:t>
            </a:r>
            <a:r>
              <a:rPr lang="en-US" sz="1400" dirty="0"/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038725" y="4555986"/>
            <a:ext cx="1043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वहां</a:t>
            </a:r>
            <a:r>
              <a:rPr lang="en-US" sz="1400" dirty="0"/>
              <a:t> </a:t>
            </a:r>
            <a:r>
              <a:rPr lang="en-US" sz="1400" dirty="0" err="1"/>
              <a:t>जाकर</a:t>
            </a:r>
            <a:r>
              <a:rPr lang="en-US" sz="1400" dirty="0"/>
              <a:t> </a:t>
            </a:r>
            <a:r>
              <a:rPr lang="en-US" sz="1400" dirty="0" err="1"/>
              <a:t>देखता</a:t>
            </a:r>
            <a:r>
              <a:rPr lang="en-US" sz="1400" dirty="0"/>
              <a:t> </a:t>
            </a:r>
            <a:r>
              <a:rPr lang="en-US" sz="1400" dirty="0" err="1"/>
              <a:t>हूँ</a:t>
            </a:r>
            <a:r>
              <a:rPr lang="en-US" sz="14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9444" y="6376094"/>
            <a:ext cx="769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सीढ़ियां</a:t>
            </a:r>
            <a:r>
              <a:rPr lang="en-US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5298" name="Picture 2" descr="C:\Users\HP\Desktop\RUN ROBOT RUN\vr5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-25619"/>
            <a:ext cx="6886575" cy="923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77125" y="2183606"/>
            <a:ext cx="34385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990725" y="285809"/>
            <a:ext cx="243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अच्छा</a:t>
            </a:r>
            <a:r>
              <a:rPr lang="en-US" sz="1600" dirty="0"/>
              <a:t>!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मुझे</a:t>
            </a:r>
            <a:r>
              <a:rPr lang="en-US" sz="1600" dirty="0" smtClean="0"/>
              <a:t> </a:t>
            </a:r>
            <a:r>
              <a:rPr lang="en-US" sz="1600" dirty="0" err="1"/>
              <a:t>वैसे</a:t>
            </a:r>
            <a:r>
              <a:rPr lang="en-US" sz="1600" dirty="0"/>
              <a:t> </a:t>
            </a:r>
            <a:r>
              <a:rPr lang="en-US" sz="1600" dirty="0" err="1" smtClean="0"/>
              <a:t>भी</a:t>
            </a:r>
            <a:r>
              <a:rPr lang="en-US" sz="1600" dirty="0" smtClean="0"/>
              <a:t> </a:t>
            </a:r>
            <a:r>
              <a:rPr lang="en-US" sz="1600" dirty="0" err="1" smtClean="0"/>
              <a:t>सीढ़ियां</a:t>
            </a:r>
            <a:r>
              <a:rPr lang="en-US" sz="1600" dirty="0" smtClean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पसंद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71525" y="3098006"/>
            <a:ext cx="449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कछुआ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कटु</a:t>
            </a:r>
            <a:r>
              <a:rPr lang="en-US" sz="1600" dirty="0"/>
              <a:t> </a:t>
            </a:r>
            <a:r>
              <a:rPr lang="en-US" sz="1600" dirty="0" err="1"/>
              <a:t>अनुभवों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गुज़रकर</a:t>
            </a:r>
            <a:r>
              <a:rPr lang="en-US" sz="1600" dirty="0"/>
              <a:t> </a:t>
            </a:r>
            <a:r>
              <a:rPr lang="en-US" sz="1600" dirty="0" err="1"/>
              <a:t>उनसे</a:t>
            </a:r>
            <a:r>
              <a:rPr lang="en-US" sz="1600" dirty="0"/>
              <a:t> </a:t>
            </a:r>
            <a:r>
              <a:rPr lang="en-US" sz="1600" dirty="0" err="1"/>
              <a:t>लाभ</a:t>
            </a:r>
            <a:r>
              <a:rPr lang="en-US" sz="1600" dirty="0"/>
              <a:t> </a:t>
            </a:r>
            <a:r>
              <a:rPr lang="en-US" sz="1600" dirty="0" err="1"/>
              <a:t>उठा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उपयुक्त</a:t>
            </a:r>
            <a:r>
              <a:rPr lang="en-US" sz="1600" dirty="0"/>
              <a:t> </a:t>
            </a:r>
            <a:r>
              <a:rPr lang="en-US" sz="1600" dirty="0" err="1"/>
              <a:t>चीज़ें</a:t>
            </a:r>
            <a:r>
              <a:rPr lang="en-US" sz="1600" dirty="0"/>
              <a:t> </a:t>
            </a:r>
            <a:r>
              <a:rPr lang="en-US" sz="1600" dirty="0" err="1"/>
              <a:t>सीख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4525" y="4012406"/>
            <a:ext cx="16582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60-</a:t>
            </a:r>
            <a:r>
              <a:rPr lang="en-US" sz="1400" dirty="0" err="1"/>
              <a:t>वोल्ट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पर</a:t>
            </a:r>
            <a:r>
              <a:rPr lang="en-US" sz="1400" dirty="0" smtClean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तेज़ी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रिचार्ज</a:t>
            </a:r>
            <a:r>
              <a:rPr lang="en-US" sz="1400" dirty="0"/>
              <a:t> </a:t>
            </a:r>
            <a:r>
              <a:rPr lang="en-US" sz="1400" dirty="0" err="1"/>
              <a:t>करता</a:t>
            </a:r>
            <a:r>
              <a:rPr lang="en-US" sz="1400" dirty="0"/>
              <a:t> </a:t>
            </a:r>
            <a:r>
              <a:rPr lang="en-US" sz="1400" dirty="0" err="1"/>
              <a:t>हूँ</a:t>
            </a:r>
            <a:r>
              <a:rPr lang="en-US" sz="1400" dirty="0"/>
              <a:t>.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गर्म</a:t>
            </a:r>
            <a:r>
              <a:rPr lang="en-US" sz="1400" dirty="0" smtClean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जाता</a:t>
            </a:r>
            <a:r>
              <a:rPr lang="en-US" sz="1400" dirty="0"/>
              <a:t> </a:t>
            </a:r>
            <a:r>
              <a:rPr lang="en-US" sz="1400" dirty="0" err="1"/>
              <a:t>हूँ</a:t>
            </a:r>
            <a:r>
              <a:rPr lang="en-US" sz="1400" dirty="0"/>
              <a:t>!! </a:t>
            </a:r>
          </a:p>
        </p:txBody>
      </p:sp>
      <p:sp>
        <p:nvSpPr>
          <p:cNvPr id="8" name="Rectangle 7"/>
          <p:cNvSpPr/>
          <p:nvPr/>
        </p:nvSpPr>
        <p:spPr>
          <a:xfrm>
            <a:off x="4071280" y="4078188"/>
            <a:ext cx="21866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होशियारी</a:t>
            </a:r>
            <a:r>
              <a:rPr lang="en-US" sz="1600" dirty="0"/>
              <a:t> </a:t>
            </a:r>
            <a:r>
              <a:rPr lang="en-US" sz="1600" dirty="0" err="1" smtClean="0"/>
              <a:t>यह</a:t>
            </a:r>
            <a:r>
              <a:rPr lang="en-US" sz="1600" dirty="0" smtClean="0"/>
              <a:t> </a:t>
            </a:r>
            <a:r>
              <a:rPr lang="en-US" sz="1600" dirty="0" err="1"/>
              <a:t>समझने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में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सीख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कितना</a:t>
            </a:r>
            <a:r>
              <a:rPr lang="en-US" sz="1600" dirty="0"/>
              <a:t> </a:t>
            </a:r>
            <a:r>
              <a:rPr lang="en-US" sz="1600" dirty="0" err="1"/>
              <a:t>अधिक</a:t>
            </a:r>
            <a:r>
              <a:rPr lang="en-US" sz="1600" dirty="0"/>
              <a:t> </a:t>
            </a:r>
            <a:r>
              <a:rPr lang="en-US" sz="1600" dirty="0" err="1"/>
              <a:t>झेल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 rot="21079657">
            <a:off x="4088205" y="2029718"/>
            <a:ext cx="10983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घर्र</a:t>
            </a:r>
            <a:r>
              <a:rPr lang="en-US" sz="1400" dirty="0"/>
              <a:t>! </a:t>
            </a:r>
            <a:r>
              <a:rPr lang="en-US" sz="1400" dirty="0" err="1"/>
              <a:t>घर्र</a:t>
            </a:r>
            <a:r>
              <a:rPr lang="en-US" sz="1400" dirty="0"/>
              <a:t>! </a:t>
            </a:r>
            <a:r>
              <a:rPr lang="en-US" sz="1400" dirty="0" err="1"/>
              <a:t>घर्र</a:t>
            </a:r>
            <a:r>
              <a:rPr lang="en-US" sz="14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6322" name="Picture 2" descr="C:\Users\HP\Desktop\RUN ROBOT RUN\vr5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-1"/>
            <a:ext cx="6886575" cy="924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58125" y="1667351"/>
            <a:ext cx="34385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300161" y="341913"/>
            <a:ext cx="426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600" dirty="0"/>
              <a:t>यह</a:t>
            </a:r>
            <a:r>
              <a:rPr lang="en-US" sz="1600" dirty="0" smtClean="0"/>
              <a:t> </a:t>
            </a:r>
            <a:r>
              <a:rPr lang="en-US" sz="1600" dirty="0" err="1"/>
              <a:t>मशीन</a:t>
            </a:r>
            <a:r>
              <a:rPr lang="en-US" sz="1600" dirty="0"/>
              <a:t> </a:t>
            </a:r>
            <a:r>
              <a:rPr lang="en-US" sz="1600" dirty="0" err="1"/>
              <a:t>सभी</a:t>
            </a:r>
            <a:r>
              <a:rPr lang="en-US" sz="1600" dirty="0"/>
              <a:t> </a:t>
            </a:r>
            <a:r>
              <a:rPr lang="en-US" sz="1600" dirty="0" err="1"/>
              <a:t>प्रकार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डाटा</a:t>
            </a:r>
            <a:r>
              <a:rPr lang="en-US" sz="1600" dirty="0"/>
              <a:t> </a:t>
            </a:r>
            <a:r>
              <a:rPr lang="en-US" sz="1600" dirty="0" err="1"/>
              <a:t>इकठ्ठा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 rot="714672">
            <a:off x="3819525" y="1081143"/>
            <a:ext cx="7922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 err="1"/>
              <a:t>अंतर्राष्ट्रीय</a:t>
            </a:r>
            <a:r>
              <a:rPr lang="en-US" sz="800" dirty="0"/>
              <a:t> </a:t>
            </a:r>
            <a:r>
              <a:rPr lang="en-US" sz="800" dirty="0" err="1" smtClean="0"/>
              <a:t>खेल</a:t>
            </a:r>
            <a:endParaRPr lang="en-US" sz="800" dirty="0" smtClean="0"/>
          </a:p>
          <a:p>
            <a:pPr algn="ctr"/>
            <a:r>
              <a:rPr lang="en-US" sz="800" dirty="0" smtClean="0"/>
              <a:t> </a:t>
            </a:r>
            <a:r>
              <a:rPr lang="en-US" sz="800" dirty="0"/>
              <a:t>(1890-1912)</a:t>
            </a:r>
          </a:p>
        </p:txBody>
      </p:sp>
      <p:sp>
        <p:nvSpPr>
          <p:cNvPr id="6" name="Rectangle 5"/>
          <p:cNvSpPr/>
          <p:nvPr/>
        </p:nvSpPr>
        <p:spPr>
          <a:xfrm rot="525571">
            <a:off x="3764353" y="1556396"/>
            <a:ext cx="814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 err="1"/>
              <a:t>अंतर्राष्ट्रीय</a:t>
            </a:r>
            <a:r>
              <a:rPr lang="en-US" sz="800" dirty="0"/>
              <a:t> </a:t>
            </a:r>
            <a:r>
              <a:rPr lang="en-US" sz="800" dirty="0" err="1"/>
              <a:t>खेल</a:t>
            </a:r>
            <a:r>
              <a:rPr lang="en-US" sz="800" dirty="0"/>
              <a:t> </a:t>
            </a:r>
            <a:endParaRPr lang="en-US" sz="800" dirty="0" smtClean="0"/>
          </a:p>
          <a:p>
            <a:pPr algn="ctr"/>
            <a:r>
              <a:rPr lang="en-US" sz="800" dirty="0" smtClean="0"/>
              <a:t>(</a:t>
            </a:r>
            <a:r>
              <a:rPr lang="en-US" sz="800" dirty="0"/>
              <a:t>1913-1922)</a:t>
            </a:r>
          </a:p>
        </p:txBody>
      </p:sp>
      <p:sp>
        <p:nvSpPr>
          <p:cNvPr id="7" name="Rectangle 6"/>
          <p:cNvSpPr/>
          <p:nvPr/>
        </p:nvSpPr>
        <p:spPr>
          <a:xfrm rot="585894">
            <a:off x="2989535" y="3238674"/>
            <a:ext cx="7970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err="1"/>
              <a:t>ग्रांडमास्टर</a:t>
            </a:r>
            <a:r>
              <a:rPr lang="en-US" sz="1100" dirty="0"/>
              <a:t> </a:t>
            </a:r>
            <a:endParaRPr lang="en-US" sz="1100" dirty="0" smtClean="0"/>
          </a:p>
          <a:p>
            <a:pPr algn="ctr"/>
            <a:r>
              <a:rPr lang="en-US" sz="1100" dirty="0" err="1" smtClean="0"/>
              <a:t>शतरंज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5038726" y="1878806"/>
            <a:ext cx="14477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शुरुआत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बाहर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डाटा</a:t>
            </a:r>
            <a:r>
              <a:rPr lang="en-US" sz="1400" dirty="0"/>
              <a:t> </a:t>
            </a:r>
            <a:r>
              <a:rPr lang="en-US" sz="1400" dirty="0" err="1"/>
              <a:t>बैंक्स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जानकारी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उपयोग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सकता</a:t>
            </a:r>
            <a:r>
              <a:rPr lang="en-US" sz="1400" dirty="0" smtClean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3845" y="3734029"/>
            <a:ext cx="186928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/>
              <a:t>इन्द्रियों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उपयोग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24325" y="5307806"/>
            <a:ext cx="22767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डाटा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विश्लेषण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पृथक</a:t>
            </a:r>
            <a:r>
              <a:rPr lang="en-US" sz="1500" dirty="0"/>
              <a:t> </a:t>
            </a:r>
            <a:r>
              <a:rPr lang="en-US" sz="1500" dirty="0" err="1"/>
              <a:t>घटनाओं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बीच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सम्बन्ध</a:t>
            </a:r>
            <a:r>
              <a:rPr lang="en-US" sz="1500" dirty="0"/>
              <a:t> </a:t>
            </a:r>
            <a:r>
              <a:rPr lang="en-US" sz="1500" dirty="0" err="1"/>
              <a:t>जोड़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81325" y="6991409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मैंने</a:t>
            </a:r>
            <a:r>
              <a:rPr lang="en-US" sz="1600" dirty="0"/>
              <a:t> </a:t>
            </a:r>
            <a:r>
              <a:rPr lang="en-US" sz="1600" dirty="0" err="1"/>
              <a:t>देखा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 smtClean="0"/>
              <a:t>अजीब</a:t>
            </a:r>
            <a:r>
              <a:rPr lang="en-US" sz="1600" dirty="0" smtClean="0"/>
              <a:t> </a:t>
            </a:r>
            <a:r>
              <a:rPr lang="hi-IN" sz="1600" dirty="0" smtClean="0"/>
              <a:t>सी</a:t>
            </a:r>
            <a:r>
              <a:rPr lang="en-US" sz="1600" dirty="0" smtClean="0"/>
              <a:t> </a:t>
            </a:r>
            <a:r>
              <a:rPr lang="en-US" sz="1600" dirty="0" err="1" smtClean="0"/>
              <a:t>सिलेटी</a:t>
            </a:r>
            <a:r>
              <a:rPr lang="en-US" sz="1600" dirty="0" smtClean="0"/>
              <a:t> </a:t>
            </a:r>
            <a:r>
              <a:rPr lang="en-US" sz="1600" dirty="0" err="1"/>
              <a:t>चीज़ें</a:t>
            </a:r>
            <a:r>
              <a:rPr lang="en-US" sz="1600" dirty="0"/>
              <a:t> </a:t>
            </a:r>
            <a:r>
              <a:rPr lang="en-US" sz="1600" dirty="0" err="1"/>
              <a:t>आसमान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दिखाई</a:t>
            </a:r>
            <a:r>
              <a:rPr lang="en-US" sz="1600" dirty="0"/>
              <a:t> </a:t>
            </a:r>
            <a:r>
              <a:rPr lang="en-US" sz="1600" dirty="0" err="1"/>
              <a:t>देती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hi-IN" sz="1600" dirty="0" smtClean="0"/>
              <a:t>तो</a:t>
            </a:r>
            <a:r>
              <a:rPr lang="en-US" sz="1600" dirty="0" smtClean="0"/>
              <a:t> </a:t>
            </a:r>
            <a:r>
              <a:rPr lang="en-US" sz="1600" dirty="0" err="1" smtClean="0"/>
              <a:t>फिर</a:t>
            </a:r>
            <a:r>
              <a:rPr lang="en-US" sz="1600" dirty="0" smtClean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देर</a:t>
            </a:r>
            <a:r>
              <a:rPr lang="en-US" sz="1600" dirty="0"/>
              <a:t> </a:t>
            </a:r>
            <a:r>
              <a:rPr lang="en-US" sz="1600" dirty="0" err="1"/>
              <a:t>बाद</a:t>
            </a:r>
            <a:r>
              <a:rPr lang="en-US" sz="1600" dirty="0"/>
              <a:t> </a:t>
            </a:r>
            <a:r>
              <a:rPr lang="en-US" sz="1600" dirty="0" err="1"/>
              <a:t>बारिश</a:t>
            </a:r>
            <a:r>
              <a:rPr lang="en-US" sz="1600" dirty="0"/>
              <a:t> </a:t>
            </a:r>
            <a:r>
              <a:rPr lang="en-US" sz="1600" dirty="0" err="1"/>
              <a:t>होती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7346" name="Picture 2" descr="C:\Users\HP\Desktop\RUN ROBOT RUN\vr5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7050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47925" y="8355806"/>
            <a:ext cx="2743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जल्द</a:t>
            </a:r>
            <a:r>
              <a:rPr lang="en-US" sz="1500" dirty="0" smtClean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पता</a:t>
            </a:r>
            <a:r>
              <a:rPr lang="en-US" sz="1500" dirty="0"/>
              <a:t> </a:t>
            </a:r>
            <a:r>
              <a:rPr lang="en-US" sz="1500" dirty="0" err="1"/>
              <a:t>चलेगा</a:t>
            </a:r>
            <a:r>
              <a:rPr lang="en-US" sz="1500" dirty="0"/>
              <a:t>....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42925" y="303431"/>
            <a:ext cx="19478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बारिश</a:t>
            </a:r>
            <a:r>
              <a:rPr lang="en-US" sz="1600" dirty="0"/>
              <a:t> </a:t>
            </a:r>
            <a:r>
              <a:rPr lang="en-US" sz="1600" dirty="0" err="1"/>
              <a:t>मेरे</a:t>
            </a:r>
            <a:r>
              <a:rPr lang="en-US" sz="1600" dirty="0"/>
              <a:t> </a:t>
            </a:r>
            <a:r>
              <a:rPr lang="en-US" sz="1600" dirty="0" err="1"/>
              <a:t>खोल</a:t>
            </a:r>
            <a:r>
              <a:rPr lang="en-US" sz="1600" dirty="0"/>
              <a:t> (</a:t>
            </a:r>
            <a:r>
              <a:rPr lang="en-US" sz="1600" dirty="0" err="1"/>
              <a:t>शेल</a:t>
            </a:r>
            <a:r>
              <a:rPr lang="en-US" sz="1600" dirty="0"/>
              <a:t>)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ख़राब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124325" y="331976"/>
            <a:ext cx="23622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सम्पूर्ण</a:t>
            </a:r>
            <a:r>
              <a:rPr lang="en-US" sz="1500" dirty="0"/>
              <a:t> </a:t>
            </a:r>
            <a:r>
              <a:rPr lang="en-US" sz="1500" dirty="0" err="1"/>
              <a:t>अनुभवों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मशीन</a:t>
            </a:r>
            <a:r>
              <a:rPr lang="en-US" sz="1500" dirty="0"/>
              <a:t> </a:t>
            </a:r>
            <a:r>
              <a:rPr lang="en-US" sz="1500" dirty="0" err="1"/>
              <a:t>खुद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सीखने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पद्दति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लगातार</a:t>
            </a:r>
            <a:r>
              <a:rPr lang="en-US" sz="1500" dirty="0"/>
              <a:t> </a:t>
            </a:r>
            <a:r>
              <a:rPr lang="en-US" sz="1500" dirty="0" err="1"/>
              <a:t>सुधार</a:t>
            </a:r>
            <a:r>
              <a:rPr lang="en-US" sz="1500" dirty="0"/>
              <a:t> </a:t>
            </a:r>
            <a:r>
              <a:rPr lang="en-US" sz="1500" dirty="0" err="1"/>
              <a:t>करती</a:t>
            </a:r>
            <a:r>
              <a:rPr lang="en-US" sz="1500" dirty="0"/>
              <a:t> </a:t>
            </a:r>
            <a:r>
              <a:rPr lang="en-US" sz="1500" dirty="0" err="1"/>
              <a:t>रहती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43525" y="1370231"/>
            <a:ext cx="1352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बारिश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गाना</a:t>
            </a:r>
            <a:r>
              <a:rPr lang="en-US" sz="1600" dirty="0"/>
              <a:t> </a:t>
            </a:r>
            <a:r>
              <a:rPr lang="en-US" sz="1600" dirty="0" err="1"/>
              <a:t>गा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5104031"/>
            <a:ext cx="3438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पिछली</a:t>
            </a:r>
            <a:r>
              <a:rPr lang="en-US" sz="1600" dirty="0"/>
              <a:t> </a:t>
            </a:r>
            <a:r>
              <a:rPr lang="en-US" sz="1600" dirty="0" err="1"/>
              <a:t>बार</a:t>
            </a:r>
            <a:r>
              <a:rPr lang="en-US" sz="1600" dirty="0"/>
              <a:t> </a:t>
            </a:r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यही</a:t>
            </a:r>
            <a:r>
              <a:rPr lang="en-US" sz="1600" dirty="0"/>
              <a:t> </a:t>
            </a:r>
            <a:r>
              <a:rPr lang="en-US" sz="1600" dirty="0" err="1"/>
              <a:t>स्थिति</a:t>
            </a:r>
            <a:r>
              <a:rPr lang="en-US" sz="1600" dirty="0"/>
              <a:t> </a:t>
            </a:r>
            <a:r>
              <a:rPr lang="en-US" sz="1600" dirty="0" err="1"/>
              <a:t>आई</a:t>
            </a:r>
            <a:r>
              <a:rPr lang="en-US" sz="1600" dirty="0"/>
              <a:t> </a:t>
            </a:r>
            <a:r>
              <a:rPr lang="en-US" sz="1600" dirty="0" err="1"/>
              <a:t>थी</a:t>
            </a:r>
            <a:r>
              <a:rPr lang="en-US" sz="1600" dirty="0"/>
              <a:t> </a:t>
            </a:r>
            <a:r>
              <a:rPr lang="en-US" sz="1600" dirty="0" err="1"/>
              <a:t>तब</a:t>
            </a:r>
            <a:r>
              <a:rPr lang="en-US" sz="1600" dirty="0"/>
              <a:t> </a:t>
            </a:r>
            <a:r>
              <a:rPr lang="en-US" sz="1600" dirty="0" err="1"/>
              <a:t>हाथी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मोहरे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 smtClean="0"/>
              <a:t>चलना</a:t>
            </a:r>
            <a:r>
              <a:rPr lang="en-US" sz="1600" dirty="0" smtClean="0"/>
              <a:t> </a:t>
            </a:r>
            <a:r>
              <a:rPr lang="en-US" sz="1600" dirty="0" err="1"/>
              <a:t>सही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9725" y="6193384"/>
            <a:ext cx="449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600" dirty="0"/>
              <a:t> </a:t>
            </a:r>
            <a:r>
              <a:rPr lang="hi-IN" sz="1600" dirty="0" smtClean="0"/>
              <a:t>अगर</a:t>
            </a:r>
            <a:r>
              <a:rPr lang="en-US" sz="1600" dirty="0" smtClean="0"/>
              <a:t> </a:t>
            </a:r>
            <a:r>
              <a:rPr lang="en-US" sz="1600" dirty="0" err="1" smtClean="0"/>
              <a:t>उस</a:t>
            </a:r>
            <a:r>
              <a:rPr lang="en-US" sz="1600" dirty="0" smtClean="0"/>
              <a:t> </a:t>
            </a:r>
            <a:r>
              <a:rPr lang="en-US" sz="1600" dirty="0" err="1"/>
              <a:t>प्यादे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छोड़</a:t>
            </a:r>
            <a:r>
              <a:rPr lang="en-US" sz="1600" dirty="0"/>
              <a:t> </a:t>
            </a:r>
            <a:r>
              <a:rPr lang="en-US" sz="1600" dirty="0" err="1"/>
              <a:t>दें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खेल</a:t>
            </a:r>
            <a:r>
              <a:rPr lang="en-US" sz="1600" dirty="0"/>
              <a:t> 1924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आलेखिन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मोरफी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बीच</a:t>
            </a:r>
            <a:r>
              <a:rPr lang="en-US" sz="1600" dirty="0"/>
              <a:t> </a:t>
            </a:r>
            <a:r>
              <a:rPr lang="en-US" sz="1600" dirty="0" err="1"/>
              <a:t>खेली</a:t>
            </a:r>
            <a:r>
              <a:rPr lang="en-US" sz="1600" dirty="0"/>
              <a:t> </a:t>
            </a:r>
            <a:r>
              <a:rPr lang="en-US" sz="1600" dirty="0" err="1"/>
              <a:t>शतरंज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बाज़ी</a:t>
            </a:r>
            <a:r>
              <a:rPr lang="en-US" sz="1600" dirty="0"/>
              <a:t> </a:t>
            </a:r>
            <a:r>
              <a:rPr lang="en-US" sz="1600" dirty="0" err="1"/>
              <a:t>जैसी</a:t>
            </a:r>
            <a:r>
              <a:rPr lang="en-US" sz="1600" dirty="0"/>
              <a:t> </a:t>
            </a:r>
            <a:r>
              <a:rPr lang="en-US" sz="1600" dirty="0" err="1"/>
              <a:t>लगती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सिर्फ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प्यादे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ज़्यादा</a:t>
            </a:r>
            <a:r>
              <a:rPr lang="en-US" sz="1600" dirty="0"/>
              <a:t> </a:t>
            </a:r>
            <a:r>
              <a:rPr lang="en-US" sz="1600" dirty="0" err="1"/>
              <a:t>फर्क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पड़ेगा</a:t>
            </a:r>
            <a:r>
              <a:rPr lang="en-US" sz="16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64236" y="7670006"/>
            <a:ext cx="25458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वज़ीर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मोहरे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चलूँगा</a:t>
            </a:r>
            <a:r>
              <a:rPr lang="en-US" sz="1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8370" name="Picture 2" descr="C:\Users\HP\Desktop\RUN ROBOT RUN\vr5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195"/>
            <a:ext cx="6877050" cy="927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17563" y="7974806"/>
            <a:ext cx="16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क्यों</a:t>
            </a:r>
            <a:r>
              <a:rPr lang="en-US" sz="1400" dirty="0" smtClean="0"/>
              <a:t>, </a:t>
            </a:r>
            <a:r>
              <a:rPr lang="en-US" sz="1400" dirty="0" err="1" smtClean="0"/>
              <a:t>ऐसा</a:t>
            </a:r>
            <a:r>
              <a:rPr lang="en-US" sz="1400" dirty="0" smtClean="0"/>
              <a:t> </a:t>
            </a:r>
            <a:r>
              <a:rPr lang="en-US" sz="1400" dirty="0" err="1"/>
              <a:t>क्यों</a:t>
            </a:r>
            <a:r>
              <a:rPr lang="en-US" sz="14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5925" y="142643"/>
            <a:ext cx="11448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बढ़िया</a:t>
            </a:r>
            <a:r>
              <a:rPr lang="en-US" sz="1600" dirty="0"/>
              <a:t> </a:t>
            </a:r>
            <a:r>
              <a:rPr lang="en-US" sz="1600" dirty="0" err="1"/>
              <a:t>चाल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85725" y="2437031"/>
            <a:ext cx="3438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अक्लमंदी</a:t>
            </a:r>
            <a:r>
              <a:rPr lang="en-US" sz="1600" dirty="0"/>
              <a:t> </a:t>
            </a:r>
            <a:r>
              <a:rPr lang="en-US" sz="1600" dirty="0" err="1"/>
              <a:t>कहाँ</a:t>
            </a:r>
            <a:r>
              <a:rPr lang="en-US" sz="1600" dirty="0"/>
              <a:t> </a:t>
            </a:r>
            <a:r>
              <a:rPr lang="en-US" sz="1600" dirty="0" err="1"/>
              <a:t>शुरू</a:t>
            </a:r>
            <a:r>
              <a:rPr lang="en-US" sz="1600" dirty="0"/>
              <a:t> </a:t>
            </a:r>
            <a:r>
              <a:rPr lang="en-US" sz="1600" dirty="0" err="1"/>
              <a:t>होती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और</a:t>
            </a:r>
            <a:r>
              <a:rPr lang="en-US" sz="1600" dirty="0" smtClean="0"/>
              <a:t> </a:t>
            </a:r>
            <a:r>
              <a:rPr lang="en-US" sz="1600" dirty="0" err="1"/>
              <a:t>मूर्खता</a:t>
            </a:r>
            <a:r>
              <a:rPr lang="en-US" sz="1600" dirty="0"/>
              <a:t> </a:t>
            </a:r>
            <a:r>
              <a:rPr lang="en-US" sz="1600" dirty="0" err="1"/>
              <a:t>कहाँ</a:t>
            </a:r>
            <a:r>
              <a:rPr lang="en-US" sz="1600" dirty="0"/>
              <a:t> </a:t>
            </a:r>
            <a:r>
              <a:rPr lang="en-US" sz="1600" dirty="0" err="1"/>
              <a:t>पिंड</a:t>
            </a:r>
            <a:r>
              <a:rPr lang="en-US" sz="1600" dirty="0"/>
              <a:t> </a:t>
            </a:r>
            <a:r>
              <a:rPr lang="en-US" sz="1600" dirty="0" err="1"/>
              <a:t>छोड़ती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200525" y="2996981"/>
            <a:ext cx="22870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मत</a:t>
            </a:r>
            <a:r>
              <a:rPr lang="en-US" sz="1600" dirty="0"/>
              <a:t> </a:t>
            </a:r>
            <a:r>
              <a:rPr lang="en-US" sz="1600" dirty="0" err="1"/>
              <a:t>भूलो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1981 </a:t>
            </a:r>
            <a:r>
              <a:rPr lang="en-US" sz="1600" dirty="0" err="1" smtClean="0"/>
              <a:t>से</a:t>
            </a:r>
            <a:r>
              <a:rPr lang="en-US" sz="1600" dirty="0" smtClean="0"/>
              <a:t> </a:t>
            </a:r>
            <a:r>
              <a:rPr lang="en-US" sz="1600" dirty="0" err="1"/>
              <a:t>शतरंज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विश्व</a:t>
            </a:r>
            <a:r>
              <a:rPr lang="en-US" sz="1600" dirty="0"/>
              <a:t> </a:t>
            </a:r>
            <a:r>
              <a:rPr lang="en-US" sz="1600" dirty="0" err="1"/>
              <a:t>चैंपियनशिप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विजेता</a:t>
            </a:r>
            <a:r>
              <a:rPr lang="en-US" sz="1600" dirty="0"/>
              <a:t> </a:t>
            </a:r>
            <a:r>
              <a:rPr lang="en-US" sz="1600" dirty="0" err="1"/>
              <a:t>हमेशा</a:t>
            </a:r>
            <a:r>
              <a:rPr lang="en-US" sz="1600" dirty="0"/>
              <a:t> </a:t>
            </a:r>
            <a:r>
              <a:rPr lang="en-US" sz="1600" dirty="0" err="1"/>
              <a:t>कंप्यूटर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6702" y="3174206"/>
            <a:ext cx="29245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ट्यूरिंग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टेस्ट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(</a:t>
            </a:r>
            <a:r>
              <a:rPr lang="en-US" sz="3600" dirty="0">
                <a:solidFill>
                  <a:srgbClr val="FF0000"/>
                </a:solidFill>
              </a:rPr>
              <a:t>TURING TEST)</a:t>
            </a:r>
          </a:p>
        </p:txBody>
      </p:sp>
      <p:sp>
        <p:nvSpPr>
          <p:cNvPr id="8" name="Rectangle 7"/>
          <p:cNvSpPr/>
          <p:nvPr/>
        </p:nvSpPr>
        <p:spPr>
          <a:xfrm>
            <a:off x="-295275" y="4374535"/>
            <a:ext cx="7467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गणितज्ञ</a:t>
            </a:r>
            <a:r>
              <a:rPr lang="en-US" sz="1600" dirty="0"/>
              <a:t> </a:t>
            </a:r>
            <a:r>
              <a:rPr lang="en-US" sz="1600" dirty="0" err="1"/>
              <a:t>ने</a:t>
            </a:r>
            <a:r>
              <a:rPr lang="en-US" sz="1600" dirty="0"/>
              <a:t> </a:t>
            </a:r>
            <a:r>
              <a:rPr lang="en-US" sz="1600" dirty="0" err="1"/>
              <a:t>होशियारी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टेस्ट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प्रस्ताव</a:t>
            </a:r>
            <a:r>
              <a:rPr lang="en-US" sz="1600" dirty="0"/>
              <a:t> </a:t>
            </a:r>
            <a:r>
              <a:rPr lang="en-US" sz="1600" dirty="0" err="1"/>
              <a:t>रखा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 :</a:t>
            </a:r>
          </a:p>
        </p:txBody>
      </p:sp>
      <p:sp>
        <p:nvSpPr>
          <p:cNvPr id="9" name="Rectangle 8"/>
          <p:cNvSpPr/>
          <p:nvPr/>
        </p:nvSpPr>
        <p:spPr>
          <a:xfrm>
            <a:off x="1533525" y="5003006"/>
            <a:ext cx="190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हेलो</a:t>
            </a:r>
            <a:r>
              <a:rPr lang="en-US" sz="1400" dirty="0"/>
              <a:t> </a:t>
            </a:r>
            <a:r>
              <a:rPr lang="en-US" sz="1400" dirty="0" err="1"/>
              <a:t>मिस</a:t>
            </a:r>
            <a:r>
              <a:rPr lang="en-US" sz="1400" dirty="0"/>
              <a:t>,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बता</a:t>
            </a:r>
            <a:r>
              <a:rPr lang="en-US" sz="1400" dirty="0"/>
              <a:t> </a:t>
            </a:r>
            <a:r>
              <a:rPr lang="en-US" sz="1400" dirty="0" err="1"/>
              <a:t>सकती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रात</a:t>
            </a:r>
            <a:r>
              <a:rPr lang="en-US" sz="1400" dirty="0"/>
              <a:t> 10.30 </a:t>
            </a:r>
            <a:r>
              <a:rPr lang="en-US" sz="1400" dirty="0" err="1"/>
              <a:t>बजे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ट्रेन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कोई</a:t>
            </a:r>
            <a:r>
              <a:rPr lang="en-US" sz="1400" dirty="0"/>
              <a:t> </a:t>
            </a:r>
            <a:r>
              <a:rPr lang="en-US" sz="1400" dirty="0" err="1"/>
              <a:t>खाली</a:t>
            </a:r>
            <a:r>
              <a:rPr lang="en-US" sz="1400" dirty="0"/>
              <a:t> </a:t>
            </a:r>
            <a:r>
              <a:rPr lang="en-US" sz="1400" dirty="0" err="1"/>
              <a:t>सीट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04987" y="6093142"/>
            <a:ext cx="15444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हाँ</a:t>
            </a:r>
            <a:r>
              <a:rPr lang="en-US" sz="1400" dirty="0"/>
              <a:t> </a:t>
            </a:r>
            <a:r>
              <a:rPr lang="en-US" sz="1400" dirty="0" err="1"/>
              <a:t>सर</a:t>
            </a:r>
            <a:r>
              <a:rPr lang="en-US" sz="1400" dirty="0"/>
              <a:t>,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सीट</a:t>
            </a:r>
            <a:r>
              <a:rPr lang="en-US" sz="1400" dirty="0"/>
              <a:t> </a:t>
            </a:r>
            <a:r>
              <a:rPr lang="en-US" sz="1400" dirty="0" err="1"/>
              <a:t>खाली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 smtClean="0"/>
              <a:t>एक</a:t>
            </a:r>
            <a:r>
              <a:rPr lang="en-US" sz="1400" dirty="0" smtClean="0"/>
              <a:t> </a:t>
            </a:r>
            <a:r>
              <a:rPr lang="en-US" sz="1400" dirty="0" err="1" smtClean="0"/>
              <a:t>बर्थ</a:t>
            </a:r>
            <a:r>
              <a:rPr lang="en-US" sz="1400" dirty="0" smtClean="0"/>
              <a:t> </a:t>
            </a:r>
            <a:r>
              <a:rPr lang="en-US" sz="1400" dirty="0" err="1"/>
              <a:t>बुक</a:t>
            </a:r>
            <a:r>
              <a:rPr lang="en-US" sz="1400" dirty="0"/>
              <a:t> </a:t>
            </a:r>
            <a:r>
              <a:rPr lang="en-US" sz="1400" dirty="0" err="1"/>
              <a:t>करूं</a:t>
            </a:r>
            <a:r>
              <a:rPr lang="en-US" sz="14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95453" y="4936986"/>
            <a:ext cx="1897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वैसे</a:t>
            </a:r>
            <a:r>
              <a:rPr lang="en-US" sz="1400" dirty="0"/>
              <a:t> </a:t>
            </a:r>
            <a:r>
              <a:rPr lang="en-US" sz="1400" dirty="0" err="1"/>
              <a:t>आपकी</a:t>
            </a:r>
            <a:r>
              <a:rPr lang="en-US" sz="1400" dirty="0"/>
              <a:t> </a:t>
            </a:r>
            <a:r>
              <a:rPr lang="en-US" sz="1400" dirty="0" err="1"/>
              <a:t>आवाज़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काफी</a:t>
            </a:r>
            <a:r>
              <a:rPr lang="en-US" sz="1400" dirty="0" smtClean="0"/>
              <a:t> </a:t>
            </a:r>
            <a:r>
              <a:rPr lang="en-US" sz="1400" dirty="0" err="1"/>
              <a:t>दिलकश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0089" y="7136606"/>
            <a:ext cx="11047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अरे</a:t>
            </a:r>
            <a:r>
              <a:rPr lang="en-US" sz="1400" dirty="0"/>
              <a:t> </a:t>
            </a:r>
            <a:r>
              <a:rPr lang="en-US" sz="1400" dirty="0" err="1"/>
              <a:t>सर</a:t>
            </a:r>
            <a:r>
              <a:rPr lang="en-US" sz="1400" dirty="0" smtClean="0"/>
              <a:t>, </a:t>
            </a:r>
            <a:r>
              <a:rPr lang="en-US" sz="1400" dirty="0" err="1" smtClean="0"/>
              <a:t>आप</a:t>
            </a:r>
            <a:r>
              <a:rPr lang="en-US" sz="1400" dirty="0" smtClean="0"/>
              <a:t>!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187910" y="8028176"/>
            <a:ext cx="14602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आपको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हफ्ते</a:t>
            </a:r>
            <a:r>
              <a:rPr lang="en-US" sz="1400" dirty="0"/>
              <a:t> </a:t>
            </a:r>
            <a:r>
              <a:rPr lang="en-US" sz="1400" dirty="0" err="1"/>
              <a:t>किसी</a:t>
            </a:r>
            <a:r>
              <a:rPr lang="en-US" sz="1400" dirty="0"/>
              <a:t> </a:t>
            </a:r>
            <a:r>
              <a:rPr lang="en-US" sz="1400" dirty="0" err="1" smtClean="0"/>
              <a:t>शाम</a:t>
            </a:r>
            <a:r>
              <a:rPr lang="en-US" sz="1400" dirty="0" smtClean="0"/>
              <a:t> </a:t>
            </a:r>
            <a:r>
              <a:rPr lang="en-US" sz="1400" dirty="0" err="1"/>
              <a:t>फुर्सत</a:t>
            </a:r>
            <a:r>
              <a:rPr lang="en-US" sz="1400" dirty="0"/>
              <a:t> </a:t>
            </a:r>
            <a:r>
              <a:rPr lang="en-US" sz="1400" dirty="0" err="1"/>
              <a:t>होगी</a:t>
            </a:r>
            <a:r>
              <a:rPr lang="en-US" sz="14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58839" y="6994386"/>
            <a:ext cx="1156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सर</a:t>
            </a:r>
            <a:r>
              <a:rPr lang="en-US" sz="1400" dirty="0"/>
              <a:t>,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संभव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नहीं</a:t>
            </a:r>
            <a:r>
              <a:rPr lang="en-US" sz="1400" dirty="0" smtClean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77050" cy="92440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9394" name="Picture 2" descr="C:\Users\HP\Desktop\RUN ROBOT RUN\vr5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7050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8127206"/>
            <a:ext cx="34385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 smtClean="0"/>
              <a:t>आर्टिफिशियल</a:t>
            </a:r>
            <a:r>
              <a:rPr lang="en-US" sz="1600" dirty="0" smtClean="0"/>
              <a:t> </a:t>
            </a:r>
            <a:r>
              <a:rPr lang="en-US" sz="1600" dirty="0" err="1"/>
              <a:t>इंटेलिजेंस</a:t>
            </a:r>
            <a:r>
              <a:rPr lang="en-US" sz="1600" dirty="0"/>
              <a:t> : </a:t>
            </a:r>
            <a:r>
              <a:rPr lang="en-US" sz="1600" dirty="0" err="1"/>
              <a:t>बाप</a:t>
            </a:r>
            <a:r>
              <a:rPr lang="en-US" sz="1600" dirty="0"/>
              <a:t> </a:t>
            </a:r>
            <a:r>
              <a:rPr lang="en-US" sz="1600" dirty="0" err="1"/>
              <a:t>रे</a:t>
            </a:r>
            <a:r>
              <a:rPr lang="en-US" sz="1600" dirty="0"/>
              <a:t>!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6762" y="275629"/>
            <a:ext cx="4683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अरे</a:t>
            </a:r>
            <a:r>
              <a:rPr lang="en-US" sz="14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925" y="1888986"/>
            <a:ext cx="1182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चलो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टेस्ट</a:t>
            </a:r>
            <a:r>
              <a:rPr lang="en-US" sz="1400" dirty="0"/>
              <a:t> </a:t>
            </a:r>
            <a:r>
              <a:rPr lang="en-US" sz="1400" dirty="0" err="1"/>
              <a:t>करते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5125" y="214074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अच्छा</a:t>
            </a:r>
            <a:r>
              <a:rPr lang="en-US" sz="1400" dirty="0"/>
              <a:t>, </a:t>
            </a:r>
            <a:r>
              <a:rPr lang="en-US" sz="1400" dirty="0" err="1"/>
              <a:t>गैटिसबर्ग</a:t>
            </a:r>
            <a:r>
              <a:rPr lang="en-US" sz="1400" dirty="0"/>
              <a:t> </a:t>
            </a:r>
            <a:r>
              <a:rPr lang="en-US" sz="1400" dirty="0" err="1"/>
              <a:t>भाषण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तारीख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थी</a:t>
            </a:r>
            <a:r>
              <a:rPr lang="en-US" sz="14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34209" y="2634916"/>
            <a:ext cx="18002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सर</a:t>
            </a:r>
            <a:r>
              <a:rPr lang="en-US" sz="1400" dirty="0" smtClean="0"/>
              <a:t>, </a:t>
            </a:r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err="1"/>
              <a:t>उत्तर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आपको</a:t>
            </a:r>
            <a:r>
              <a:rPr lang="en-US" sz="1400" dirty="0"/>
              <a:t> </a:t>
            </a:r>
            <a:r>
              <a:rPr lang="en-US" sz="1400" dirty="0" err="1"/>
              <a:t>दूसरी</a:t>
            </a:r>
            <a:r>
              <a:rPr lang="en-US" sz="1400" dirty="0"/>
              <a:t> </a:t>
            </a:r>
            <a:r>
              <a:rPr lang="en-US" sz="1400" dirty="0" err="1"/>
              <a:t>लाइन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फोन</a:t>
            </a:r>
            <a:r>
              <a:rPr lang="en-US" sz="1400" dirty="0"/>
              <a:t> </a:t>
            </a:r>
            <a:r>
              <a:rPr lang="en-US" sz="1400" dirty="0" err="1"/>
              <a:t>करना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4975156"/>
            <a:ext cx="1914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बाप</a:t>
            </a:r>
            <a:r>
              <a:rPr lang="en-US" sz="1600" dirty="0"/>
              <a:t> </a:t>
            </a:r>
            <a:r>
              <a:rPr lang="en-US" sz="1600" dirty="0" err="1"/>
              <a:t>रे</a:t>
            </a:r>
            <a:r>
              <a:rPr lang="en-US" sz="1600" dirty="0"/>
              <a:t>!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दूसरी</a:t>
            </a:r>
            <a:r>
              <a:rPr lang="en-US" sz="1600" dirty="0"/>
              <a:t> </a:t>
            </a:r>
            <a:r>
              <a:rPr lang="en-US" sz="1600" dirty="0" err="1"/>
              <a:t>आंसरिंग</a:t>
            </a:r>
            <a:r>
              <a:rPr lang="en-US" sz="1600" dirty="0"/>
              <a:t> </a:t>
            </a:r>
            <a:r>
              <a:rPr lang="en-US" sz="1600" dirty="0" err="1"/>
              <a:t>मशीन</a:t>
            </a:r>
            <a:r>
              <a:rPr lang="en-US" sz="16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0" y="3479006"/>
            <a:ext cx="18383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सर</a:t>
            </a:r>
            <a:r>
              <a:rPr lang="en-US" sz="1600" dirty="0"/>
              <a:t>? </a:t>
            </a:r>
            <a:r>
              <a:rPr lang="en-US" sz="1600" dirty="0" err="1"/>
              <a:t>सर</a:t>
            </a:r>
            <a:r>
              <a:rPr lang="en-US" sz="1600" dirty="0"/>
              <a:t>?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आपकी</a:t>
            </a:r>
            <a:r>
              <a:rPr lang="en-US" sz="1600" dirty="0" smtClean="0"/>
              <a:t> </a:t>
            </a:r>
            <a:r>
              <a:rPr lang="en-US" sz="1600" dirty="0" err="1"/>
              <a:t>स्लीपर</a:t>
            </a:r>
            <a:r>
              <a:rPr lang="en-US" sz="1600" dirty="0"/>
              <a:t> </a:t>
            </a:r>
            <a:r>
              <a:rPr lang="en-US" sz="1600" dirty="0" err="1"/>
              <a:t>बर्थ</a:t>
            </a:r>
            <a:r>
              <a:rPr lang="en-US" sz="1600" dirty="0"/>
              <a:t>? </a:t>
            </a:r>
            <a:r>
              <a:rPr lang="en-US" sz="1600" dirty="0" err="1"/>
              <a:t>अरे</a:t>
            </a:r>
            <a:r>
              <a:rPr lang="en-US" sz="1600" dirty="0"/>
              <a:t> </a:t>
            </a:r>
            <a:r>
              <a:rPr lang="en-US" sz="1600" dirty="0" err="1" smtClean="0"/>
              <a:t>मैंने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79244" y="4988318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हेलो</a:t>
            </a:r>
            <a:r>
              <a:rPr lang="en-US" sz="16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" y="5841206"/>
            <a:ext cx="26765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"</a:t>
            </a:r>
            <a:r>
              <a:rPr lang="en-US" sz="1600" dirty="0" err="1"/>
              <a:t>किसी</a:t>
            </a:r>
            <a:r>
              <a:rPr lang="en-US" sz="1600" dirty="0"/>
              <a:t> </a:t>
            </a:r>
            <a:r>
              <a:rPr lang="en-US" sz="1600" dirty="0" err="1"/>
              <a:t>मशीन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तब</a:t>
            </a:r>
            <a:r>
              <a:rPr lang="en-US" sz="1600" dirty="0"/>
              <a:t> </a:t>
            </a:r>
            <a:r>
              <a:rPr lang="en-US" sz="1600" dirty="0" err="1"/>
              <a:t>अकल्मन्द</a:t>
            </a:r>
            <a:r>
              <a:rPr lang="en-US" sz="1600" dirty="0"/>
              <a:t> </a:t>
            </a:r>
            <a:r>
              <a:rPr lang="en-US" sz="1600" dirty="0" err="1"/>
              <a:t>कहेंगे</a:t>
            </a:r>
            <a:r>
              <a:rPr lang="en-US" sz="1600" dirty="0"/>
              <a:t> </a:t>
            </a:r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उसमें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इंसानों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प्रतिक्रिया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बीच</a:t>
            </a:r>
            <a:r>
              <a:rPr lang="en-US" sz="1600" dirty="0"/>
              <a:t>, </a:t>
            </a:r>
            <a:r>
              <a:rPr lang="en-US" sz="1600" dirty="0" err="1"/>
              <a:t>फर्क</a:t>
            </a:r>
            <a:r>
              <a:rPr lang="en-US" sz="1600" dirty="0"/>
              <a:t> </a:t>
            </a:r>
            <a:r>
              <a:rPr lang="en-US" sz="1600" dirty="0" err="1"/>
              <a:t>करना</a:t>
            </a:r>
            <a:r>
              <a:rPr lang="en-US" sz="1600" dirty="0"/>
              <a:t> </a:t>
            </a:r>
            <a:r>
              <a:rPr lang="en-US" sz="1600" dirty="0" err="1"/>
              <a:t>मुश्किल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."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- </a:t>
            </a:r>
            <a:r>
              <a:rPr lang="en-US" sz="1600" dirty="0" err="1"/>
              <a:t>ट्यूरिंग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695325" y="7289006"/>
            <a:ext cx="2252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शुक्र</a:t>
            </a:r>
            <a:r>
              <a:rPr lang="en-US" sz="1400" dirty="0" smtClean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अभी</a:t>
            </a:r>
            <a:r>
              <a:rPr lang="en-US" sz="1400" dirty="0"/>
              <a:t> </a:t>
            </a:r>
            <a:r>
              <a:rPr lang="en-US" sz="1400" dirty="0" err="1"/>
              <a:t>हमें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लम्बा</a:t>
            </a:r>
            <a:r>
              <a:rPr lang="en-US" sz="1400" dirty="0" smtClean="0"/>
              <a:t> </a:t>
            </a:r>
            <a:r>
              <a:rPr lang="en-US" sz="1400" dirty="0" err="1"/>
              <a:t>सफर</a:t>
            </a:r>
            <a:r>
              <a:rPr lang="en-US" sz="1400" dirty="0"/>
              <a:t> </a:t>
            </a:r>
            <a:r>
              <a:rPr lang="en-US" sz="1400" dirty="0" err="1"/>
              <a:t>तय</a:t>
            </a:r>
            <a:r>
              <a:rPr lang="en-US" sz="1400" dirty="0"/>
              <a:t> </a:t>
            </a:r>
            <a:r>
              <a:rPr lang="en-US" sz="1400" dirty="0" err="1"/>
              <a:t>करना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76925" y="278606"/>
            <a:ext cx="421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HP\Desktop\RUN ROBOT RUN\vr0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195"/>
            <a:ext cx="6877050" cy="927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8138" y="8505228"/>
            <a:ext cx="20322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वो</a:t>
            </a:r>
            <a:r>
              <a:rPr lang="en-US" sz="1400" dirty="0" smtClean="0"/>
              <a:t> </a:t>
            </a:r>
            <a:r>
              <a:rPr lang="en-US" sz="1400" dirty="0" err="1"/>
              <a:t>उससे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बना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3140" y="288786"/>
            <a:ext cx="675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/>
              <a:t>क्या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err="1" smtClean="0"/>
              <a:t>मतलब</a:t>
            </a:r>
            <a:r>
              <a:rPr lang="en-US" sz="12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9925" y="387570"/>
            <a:ext cx="304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तुमने</a:t>
            </a:r>
            <a:r>
              <a:rPr lang="en-US" sz="1600" dirty="0"/>
              <a:t> </a:t>
            </a:r>
            <a:r>
              <a:rPr lang="en-US" sz="1600" dirty="0" err="1"/>
              <a:t>मेरे</a:t>
            </a:r>
            <a:r>
              <a:rPr lang="en-US" sz="1600" dirty="0"/>
              <a:t> </a:t>
            </a:r>
            <a:r>
              <a:rPr lang="en-US" sz="1600" dirty="0" err="1"/>
              <a:t>कमरे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प्रयोगशाला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बदल</a:t>
            </a:r>
            <a:r>
              <a:rPr lang="en-US" sz="1600" dirty="0"/>
              <a:t> </a:t>
            </a:r>
            <a:r>
              <a:rPr lang="en-US" sz="1600" dirty="0" err="1"/>
              <a:t>दिया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समझ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आता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हमेशा</a:t>
            </a:r>
            <a:r>
              <a:rPr lang="en-US" sz="1600" dirty="0"/>
              <a:t> </a:t>
            </a:r>
            <a:r>
              <a:rPr lang="en-US" sz="1600" dirty="0" err="1"/>
              <a:t>इतना</a:t>
            </a:r>
            <a:r>
              <a:rPr lang="en-US" sz="1600" dirty="0"/>
              <a:t> </a:t>
            </a:r>
            <a:r>
              <a:rPr lang="en-US" sz="1600" dirty="0" err="1"/>
              <a:t>कचरा</a:t>
            </a:r>
            <a:r>
              <a:rPr lang="en-US" sz="1600" dirty="0"/>
              <a:t> </a:t>
            </a:r>
            <a:r>
              <a:rPr lang="en-US" sz="1600" dirty="0" err="1"/>
              <a:t>क्यों</a:t>
            </a:r>
            <a:r>
              <a:rPr lang="en-US" sz="1600" dirty="0"/>
              <a:t> </a:t>
            </a:r>
            <a:r>
              <a:rPr lang="en-US" sz="1600" dirty="0" err="1"/>
              <a:t>फैलाते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!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71925" y="1726406"/>
            <a:ext cx="213650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टिरेसिअस</a:t>
            </a:r>
            <a:r>
              <a:rPr lang="en-US" sz="1300" dirty="0"/>
              <a:t>, </a:t>
            </a:r>
            <a:r>
              <a:rPr lang="en-US" sz="1300" dirty="0" err="1"/>
              <a:t>यहाँ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निकल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जाने</a:t>
            </a:r>
            <a:r>
              <a:rPr lang="en-US" sz="1300" dirty="0" smtClean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</a:t>
            </a:r>
            <a:r>
              <a:rPr lang="en-US" sz="1300" dirty="0" err="1"/>
              <a:t>समझदारी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2426" y="3031986"/>
            <a:ext cx="91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बेकार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की</a:t>
            </a:r>
            <a:r>
              <a:rPr lang="en-US" sz="1400" dirty="0" smtClean="0"/>
              <a:t> </a:t>
            </a:r>
            <a:r>
              <a:rPr lang="en-US" sz="1400" dirty="0" err="1" smtClean="0"/>
              <a:t>मशीन</a:t>
            </a:r>
            <a:r>
              <a:rPr lang="en-US" sz="1400" dirty="0"/>
              <a:t>!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90857" y="2955786"/>
            <a:ext cx="1185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चलो</a:t>
            </a:r>
            <a:r>
              <a:rPr lang="en-US" sz="1400" dirty="0"/>
              <a:t>, </a:t>
            </a:r>
            <a:r>
              <a:rPr lang="en-US" sz="1400" dirty="0" err="1"/>
              <a:t>आखिर</a:t>
            </a:r>
            <a:r>
              <a:rPr lang="en-US" sz="1400" dirty="0"/>
              <a:t> </a:t>
            </a:r>
            <a:r>
              <a:rPr lang="en-US" sz="1400" dirty="0" err="1"/>
              <a:t>ख़त्म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हुई</a:t>
            </a:r>
            <a:r>
              <a:rPr lang="en-US" sz="14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86323" y="5121652"/>
            <a:ext cx="1120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खुश</a:t>
            </a:r>
            <a:r>
              <a:rPr lang="en-US" sz="1400" dirty="0"/>
              <a:t> </a:t>
            </a:r>
            <a:r>
              <a:rPr lang="en-US" sz="1400" dirty="0" err="1"/>
              <a:t>हूँ</a:t>
            </a:r>
            <a:r>
              <a:rPr lang="en-US" sz="14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33925" y="3555206"/>
            <a:ext cx="726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ठीक</a:t>
            </a:r>
            <a:r>
              <a:rPr lang="en-US" sz="1600" dirty="0"/>
              <a:t>...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62166" y="5993606"/>
            <a:ext cx="2286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देखो</a:t>
            </a:r>
            <a:r>
              <a:rPr lang="en-US" sz="1600" dirty="0"/>
              <a:t>! </a:t>
            </a:r>
            <a:r>
              <a:rPr lang="hi-IN" sz="1600" dirty="0" smtClean="0"/>
              <a:t>अब</a:t>
            </a:r>
            <a:r>
              <a:rPr lang="en-US" sz="1600" dirty="0" smtClean="0"/>
              <a:t> </a:t>
            </a:r>
            <a:r>
              <a:rPr lang="en-US" sz="1600" dirty="0" err="1" smtClean="0"/>
              <a:t>आर्ची</a:t>
            </a:r>
            <a:r>
              <a:rPr lang="en-US" sz="1600" dirty="0" smtClean="0"/>
              <a:t> </a:t>
            </a:r>
            <a:r>
              <a:rPr lang="en-US" sz="1600" dirty="0" err="1"/>
              <a:t>ने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वैक्यूम-क्लीनर</a:t>
            </a:r>
            <a:r>
              <a:rPr lang="en-US" sz="1600" dirty="0" smtClean="0"/>
              <a:t> </a:t>
            </a:r>
            <a:r>
              <a:rPr lang="en-US" sz="1600" dirty="0" err="1"/>
              <a:t>खोला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r>
              <a:rPr lang="en-US" dirty="0" err="1"/>
              <a:t>असली</a:t>
            </a:r>
            <a:r>
              <a:rPr lang="en-US" dirty="0"/>
              <a:t> </a:t>
            </a:r>
            <a:r>
              <a:rPr lang="en-US" dirty="0" err="1"/>
              <a:t>खतरा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 </a:t>
            </a:r>
            <a:r>
              <a:rPr lang="en-US" dirty="0" err="1"/>
              <a:t>कि</a:t>
            </a:r>
            <a:r>
              <a:rPr lang="en-US" dirty="0"/>
              <a:t> </a:t>
            </a:r>
            <a:r>
              <a:rPr lang="en-US" dirty="0" err="1"/>
              <a:t>एक</a:t>
            </a:r>
            <a:r>
              <a:rPr lang="en-US" dirty="0"/>
              <a:t> </a:t>
            </a:r>
            <a:r>
              <a:rPr lang="en-US" dirty="0" err="1"/>
              <a:t>दिन</a:t>
            </a:r>
            <a:r>
              <a:rPr lang="en-US" dirty="0"/>
              <a:t> </a:t>
            </a:r>
            <a:r>
              <a:rPr lang="en-US" dirty="0" err="1"/>
              <a:t>मशीनें</a:t>
            </a:r>
            <a:r>
              <a:rPr lang="en-US" dirty="0"/>
              <a:t> </a:t>
            </a:r>
            <a:r>
              <a:rPr lang="en-US" dirty="0" err="1"/>
              <a:t>बहुत</a:t>
            </a:r>
            <a:r>
              <a:rPr lang="en-US" dirty="0"/>
              <a:t> </a:t>
            </a:r>
            <a:r>
              <a:rPr lang="en-US" dirty="0" err="1"/>
              <a:t>अकल्मन्द</a:t>
            </a:r>
            <a:r>
              <a:rPr lang="en-US" dirty="0"/>
              <a:t> </a:t>
            </a:r>
            <a:r>
              <a:rPr lang="en-US" dirty="0" err="1"/>
              <a:t>बन</a:t>
            </a:r>
            <a:r>
              <a:rPr lang="en-US" dirty="0"/>
              <a:t> </a:t>
            </a:r>
            <a:r>
              <a:rPr lang="en-US" dirty="0" err="1"/>
              <a:t>जाएँगी</a:t>
            </a:r>
            <a:r>
              <a:rPr lang="en-US" dirty="0"/>
              <a:t>, </a:t>
            </a:r>
            <a:r>
              <a:rPr lang="en-US" dirty="0" err="1"/>
              <a:t>पर</a:t>
            </a:r>
            <a:r>
              <a:rPr lang="en-US" dirty="0"/>
              <a:t> </a:t>
            </a:r>
            <a:r>
              <a:rPr lang="en-US" dirty="0" err="1"/>
              <a:t>हमारे</a:t>
            </a:r>
            <a:r>
              <a:rPr lang="en-US" dirty="0"/>
              <a:t> </a:t>
            </a:r>
            <a:r>
              <a:rPr lang="en-US" dirty="0" err="1"/>
              <a:t>पास</a:t>
            </a:r>
            <a:r>
              <a:rPr lang="en-US" dirty="0"/>
              <a:t> </a:t>
            </a:r>
            <a:r>
              <a:rPr lang="en-US" dirty="0" err="1"/>
              <a:t>वो</a:t>
            </a:r>
            <a:r>
              <a:rPr lang="en-US" dirty="0"/>
              <a:t> </a:t>
            </a:r>
            <a:r>
              <a:rPr lang="en-US" dirty="0" err="1"/>
              <a:t>नोटिस</a:t>
            </a:r>
            <a:r>
              <a:rPr lang="en-US" dirty="0"/>
              <a:t> </a:t>
            </a:r>
            <a:r>
              <a:rPr lang="en-US" dirty="0" err="1"/>
              <a:t>करने</a:t>
            </a:r>
            <a:r>
              <a:rPr lang="en-US" dirty="0"/>
              <a:t> </a:t>
            </a:r>
            <a:r>
              <a:rPr lang="en-US" dirty="0" err="1"/>
              <a:t>की</a:t>
            </a:r>
            <a:r>
              <a:rPr lang="en-US" dirty="0"/>
              <a:t> </a:t>
            </a:r>
            <a:r>
              <a:rPr lang="en-US" dirty="0" err="1"/>
              <a:t>मानसिक</a:t>
            </a:r>
            <a:r>
              <a:rPr lang="en-US" dirty="0"/>
              <a:t> </a:t>
            </a:r>
            <a:r>
              <a:rPr lang="en-US" dirty="0" err="1"/>
              <a:t>शक्ति</a:t>
            </a:r>
            <a:r>
              <a:rPr lang="en-US" dirty="0"/>
              <a:t> </a:t>
            </a:r>
            <a:r>
              <a:rPr lang="en-US" dirty="0" err="1"/>
              <a:t>नहीं</a:t>
            </a:r>
            <a:r>
              <a:rPr lang="en-US" dirty="0"/>
              <a:t> </a:t>
            </a:r>
            <a:r>
              <a:rPr lang="en-US" dirty="0" err="1"/>
              <a:t>होगी</a:t>
            </a:r>
            <a:r>
              <a:rPr lang="en-US" dirty="0"/>
              <a:t>. </a:t>
            </a:r>
          </a:p>
        </p:txBody>
      </p:sp>
      <p:pic>
        <p:nvPicPr>
          <p:cNvPr id="60418" name="Picture 2" descr="C:\Users\HP\Desktop\RUN ROBOT RUN\vr5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77050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66675" y="7923431"/>
            <a:ext cx="3438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smtClean="0"/>
              <a:t>(*) </a:t>
            </a:r>
            <a:r>
              <a:rPr lang="en-US" sz="1600" dirty="0" err="1"/>
              <a:t>एपिस्टोमोलोजी</a:t>
            </a:r>
            <a:r>
              <a:rPr lang="en-US" sz="1600" dirty="0"/>
              <a:t> (Epistemology)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ज्ञान</a:t>
            </a:r>
            <a:r>
              <a:rPr lang="en-US" sz="1600" dirty="0" smtClean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थ्योरी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925" y="482143"/>
            <a:ext cx="236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पूरी</a:t>
            </a:r>
            <a:r>
              <a:rPr lang="en-US" sz="1500" dirty="0"/>
              <a:t> </a:t>
            </a:r>
            <a:r>
              <a:rPr lang="en-US" sz="1500" dirty="0" err="1"/>
              <a:t>चीज़</a:t>
            </a:r>
            <a:r>
              <a:rPr lang="en-US" sz="1500" dirty="0"/>
              <a:t> </a:t>
            </a:r>
            <a:r>
              <a:rPr lang="en-US" sz="1500" dirty="0" err="1"/>
              <a:t>बकवास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तुम</a:t>
            </a:r>
            <a:r>
              <a:rPr lang="en-US" sz="1500" dirty="0" smtClean="0"/>
              <a:t> </a:t>
            </a:r>
            <a:r>
              <a:rPr lang="en-US" sz="1500" dirty="0" err="1" smtClean="0"/>
              <a:t>मुझ</a:t>
            </a:r>
            <a:r>
              <a:rPr lang="en-US" sz="1500" dirty="0" smtClean="0"/>
              <a:t> </a:t>
            </a:r>
            <a:r>
              <a:rPr lang="hi-IN" sz="1500" dirty="0" smtClean="0"/>
              <a:t>से</a:t>
            </a:r>
            <a:r>
              <a:rPr lang="en-US" sz="1500" dirty="0" smtClean="0"/>
              <a:t> </a:t>
            </a:r>
            <a:r>
              <a:rPr lang="en-US" sz="1500" dirty="0" err="1" smtClean="0"/>
              <a:t>यह</a:t>
            </a:r>
            <a:r>
              <a:rPr lang="en-US" sz="1500" dirty="0" smtClean="0"/>
              <a:t> </a:t>
            </a:r>
            <a:r>
              <a:rPr lang="en-US" sz="1500" dirty="0" err="1"/>
              <a:t>कभी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मनवा</a:t>
            </a:r>
            <a:r>
              <a:rPr lang="en-US" sz="1500" dirty="0"/>
              <a:t> </a:t>
            </a:r>
            <a:r>
              <a:rPr lang="en-US" sz="1500" dirty="0" err="1"/>
              <a:t>पाओगे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कंप्यूटर</a:t>
            </a:r>
            <a:r>
              <a:rPr lang="en-US" sz="1500" dirty="0"/>
              <a:t> </a:t>
            </a:r>
            <a:r>
              <a:rPr lang="en-US" sz="1500" dirty="0" err="1"/>
              <a:t>कभी</a:t>
            </a:r>
            <a:r>
              <a:rPr lang="en-US" sz="1500" dirty="0"/>
              <a:t> </a:t>
            </a:r>
            <a:r>
              <a:rPr lang="en-US" sz="1500" dirty="0" err="1"/>
              <a:t>बराबरी</a:t>
            </a:r>
            <a:r>
              <a:rPr lang="en-US" sz="1500" dirty="0"/>
              <a:t> </a:t>
            </a:r>
            <a:r>
              <a:rPr lang="en-US" sz="1500" dirty="0" err="1"/>
              <a:t>कर</a:t>
            </a:r>
            <a:r>
              <a:rPr lang="en-US" sz="1500" dirty="0"/>
              <a:t> </a:t>
            </a:r>
            <a:r>
              <a:rPr lang="en-US" sz="1500" dirty="0" err="1"/>
              <a:t>पाएगा</a:t>
            </a:r>
            <a:r>
              <a:rPr lang="en-US" sz="1500" dirty="0"/>
              <a:t>....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1925" y="2869406"/>
            <a:ext cx="14804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.... </a:t>
            </a:r>
            <a:r>
              <a:rPr lang="en-US" sz="1500" dirty="0" err="1"/>
              <a:t>पक्षी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मस्तिष्क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81325" y="364986"/>
            <a:ext cx="1233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जुबान</a:t>
            </a:r>
            <a:r>
              <a:rPr lang="en-US" sz="1400" dirty="0" smtClean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लगाम</a:t>
            </a:r>
            <a:r>
              <a:rPr lang="en-US" sz="1400" dirty="0"/>
              <a:t> </a:t>
            </a:r>
            <a:r>
              <a:rPr lang="en-US" sz="1400" dirty="0" err="1"/>
              <a:t>रखो</a:t>
            </a:r>
            <a:r>
              <a:rPr lang="en-US" sz="14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3743325" y="1768852"/>
            <a:ext cx="5084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अरे</a:t>
            </a:r>
            <a:r>
              <a:rPr lang="en-US" sz="16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4505325" y="318819"/>
            <a:ext cx="6222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फ्लॉप</a:t>
            </a:r>
            <a:r>
              <a:rPr lang="en-US" sz="14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5495925" y="138882"/>
            <a:ext cx="5357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फ्लैप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010139" y="2208431"/>
            <a:ext cx="1552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ज़रा</a:t>
            </a:r>
            <a:r>
              <a:rPr lang="en-US" sz="1600" dirty="0"/>
              <a:t> </a:t>
            </a:r>
            <a:r>
              <a:rPr lang="en-US" sz="1600" dirty="0" err="1"/>
              <a:t>रुको</a:t>
            </a:r>
            <a:r>
              <a:rPr lang="en-US" sz="1600" dirty="0"/>
              <a:t>, </a:t>
            </a:r>
            <a:r>
              <a:rPr lang="en-US" sz="1600" dirty="0" err="1"/>
              <a:t>बकवास</a:t>
            </a:r>
            <a:r>
              <a:rPr lang="en-US" sz="1600" dirty="0"/>
              <a:t> </a:t>
            </a:r>
            <a:r>
              <a:rPr lang="en-US" sz="1600" dirty="0" err="1"/>
              <a:t>बंद</a:t>
            </a:r>
            <a:r>
              <a:rPr lang="en-US" sz="1600" dirty="0"/>
              <a:t> </a:t>
            </a:r>
            <a:r>
              <a:rPr lang="en-US" sz="1600" dirty="0" err="1"/>
              <a:t>करो</a:t>
            </a:r>
            <a:r>
              <a:rPr lang="en-US" sz="1600" dirty="0"/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254" y="5162609"/>
            <a:ext cx="3743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असली</a:t>
            </a:r>
            <a:r>
              <a:rPr lang="en-US" sz="1600" dirty="0"/>
              <a:t> </a:t>
            </a:r>
            <a:r>
              <a:rPr lang="en-US" sz="1600" dirty="0" err="1"/>
              <a:t>खतरा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दिन</a:t>
            </a:r>
            <a:r>
              <a:rPr lang="en-US" sz="1600" dirty="0"/>
              <a:t> </a:t>
            </a:r>
            <a:r>
              <a:rPr lang="en-US" sz="1600" dirty="0" err="1"/>
              <a:t>मशीनें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अकल्मन्द</a:t>
            </a:r>
            <a:r>
              <a:rPr lang="en-US" sz="1600" dirty="0"/>
              <a:t> </a:t>
            </a:r>
            <a:r>
              <a:rPr lang="en-US" sz="1600" dirty="0" err="1"/>
              <a:t>बन</a:t>
            </a:r>
            <a:r>
              <a:rPr lang="en-US" sz="1600" dirty="0"/>
              <a:t> </a:t>
            </a:r>
            <a:r>
              <a:rPr lang="en-US" sz="1600" dirty="0" err="1"/>
              <a:t>जाएँगी</a:t>
            </a:r>
            <a:r>
              <a:rPr lang="en-US" sz="1600" dirty="0"/>
              <a:t>,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हमारे</a:t>
            </a:r>
            <a:r>
              <a:rPr lang="en-US" sz="1600" dirty="0"/>
              <a:t> </a:t>
            </a:r>
            <a:r>
              <a:rPr lang="en-US" sz="1600" dirty="0" err="1"/>
              <a:t>पास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नोटिस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मानसिक</a:t>
            </a:r>
            <a:r>
              <a:rPr lang="en-US" sz="1600" dirty="0"/>
              <a:t> </a:t>
            </a:r>
            <a:r>
              <a:rPr lang="en-US" sz="1600" dirty="0" err="1"/>
              <a:t>शक्ति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77425" y="6281529"/>
            <a:ext cx="1056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टिरेसिअस</a:t>
            </a:r>
            <a:r>
              <a:rPr lang="en-US" sz="1600" dirty="0"/>
              <a:t>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04032" y="8124229"/>
            <a:ext cx="15872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एपिस्टोकोप</a:t>
            </a:r>
            <a:r>
              <a:rPr lang="en-US" sz="1400" dirty="0"/>
              <a:t>! (*)</a:t>
            </a: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1442" name="Picture 2" descr="C:\Users\HP\Desktop\RUN ROBOT RUN\vr6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195"/>
            <a:ext cx="6877050" cy="927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43925" y="1675766"/>
            <a:ext cx="34385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125" y="126206"/>
            <a:ext cx="5943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आर्टिफिशिअल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इंटेलिजेंस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(ARTIFICIAL INTELLIGENCE)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7525" y="1644541"/>
            <a:ext cx="2209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उस</a:t>
            </a:r>
            <a:r>
              <a:rPr lang="en-US" sz="1500" dirty="0"/>
              <a:t> </a:t>
            </a:r>
            <a:r>
              <a:rPr lang="en-US" sz="1500" dirty="0" err="1"/>
              <a:t>भूलभुलैया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में</a:t>
            </a:r>
            <a:r>
              <a:rPr lang="en-US" sz="1500" dirty="0" smtClean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बाहर</a:t>
            </a:r>
            <a:r>
              <a:rPr lang="en-US" sz="1500" dirty="0"/>
              <a:t> </a:t>
            </a:r>
            <a:r>
              <a:rPr lang="en-US" sz="1500" dirty="0" err="1"/>
              <a:t>कैसे</a:t>
            </a:r>
            <a:r>
              <a:rPr lang="en-US" sz="1500" dirty="0"/>
              <a:t> </a:t>
            </a:r>
            <a:r>
              <a:rPr lang="en-US" sz="1500" dirty="0" err="1"/>
              <a:t>निकलेगा</a:t>
            </a:r>
            <a:r>
              <a:rPr lang="en-US" sz="15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38125" y="3777911"/>
            <a:ext cx="2657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सोफी</a:t>
            </a:r>
            <a:r>
              <a:rPr lang="en-US" sz="1600" dirty="0"/>
              <a:t>, </a:t>
            </a:r>
            <a:r>
              <a:rPr lang="en-US" sz="1600" dirty="0" err="1"/>
              <a:t>तुमने</a:t>
            </a:r>
            <a:r>
              <a:rPr lang="en-US" sz="1600" dirty="0"/>
              <a:t> </a:t>
            </a:r>
            <a:r>
              <a:rPr lang="en-US" sz="1600" dirty="0" err="1"/>
              <a:t>कहा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ऐसी</a:t>
            </a:r>
            <a:r>
              <a:rPr lang="en-US" sz="1600" dirty="0"/>
              <a:t> </a:t>
            </a:r>
            <a:r>
              <a:rPr lang="en-US" sz="1600" dirty="0" err="1"/>
              <a:t>मशीनें</a:t>
            </a:r>
            <a:r>
              <a:rPr lang="en-US" sz="1600" dirty="0"/>
              <a:t> </a:t>
            </a:r>
            <a:r>
              <a:rPr lang="en-US" sz="1600" dirty="0" err="1"/>
              <a:t>बना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जीवित</a:t>
            </a:r>
            <a:r>
              <a:rPr lang="en-US" sz="1600" dirty="0"/>
              <a:t> </a:t>
            </a:r>
            <a:r>
              <a:rPr lang="en-US" sz="1600" dirty="0" err="1"/>
              <a:t>प्राणियों</a:t>
            </a:r>
            <a:r>
              <a:rPr lang="en-US" sz="1600" dirty="0"/>
              <a:t> </a:t>
            </a:r>
            <a:r>
              <a:rPr lang="en-US" sz="1600" dirty="0" err="1"/>
              <a:t>जैसा</a:t>
            </a:r>
            <a:r>
              <a:rPr lang="en-US" sz="1600" dirty="0"/>
              <a:t> </a:t>
            </a:r>
            <a:r>
              <a:rPr lang="en-US" sz="1600" dirty="0" err="1"/>
              <a:t>व्यवहार</a:t>
            </a:r>
            <a:r>
              <a:rPr lang="en-US" sz="1600" dirty="0"/>
              <a:t> </a:t>
            </a:r>
            <a:r>
              <a:rPr lang="en-US" sz="1600" dirty="0" err="1"/>
              <a:t>करेंगी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438525" y="3936206"/>
            <a:ext cx="205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देखो</a:t>
            </a:r>
            <a:r>
              <a:rPr lang="en-US" sz="1600" dirty="0"/>
              <a:t> </a:t>
            </a:r>
            <a:r>
              <a:rPr lang="en-US" sz="1600" dirty="0" err="1"/>
              <a:t>आर्ची</a:t>
            </a:r>
            <a:r>
              <a:rPr lang="en-US" sz="1600" dirty="0"/>
              <a:t>, </a:t>
            </a:r>
            <a:r>
              <a:rPr lang="en-US" sz="1600" dirty="0" err="1"/>
              <a:t>इतना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ध्यान</a:t>
            </a:r>
            <a:r>
              <a:rPr lang="en-US" sz="1600" dirty="0" smtClean="0"/>
              <a:t> </a:t>
            </a:r>
            <a:r>
              <a:rPr lang="en-US" sz="1600" dirty="0" err="1"/>
              <a:t>रखो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मोटरकार</a:t>
            </a:r>
            <a:r>
              <a:rPr lang="en-US" sz="1600" dirty="0"/>
              <a:t> </a:t>
            </a:r>
            <a:r>
              <a:rPr lang="en-US" sz="1600" dirty="0" err="1"/>
              <a:t>किसी</a:t>
            </a:r>
            <a:r>
              <a:rPr lang="en-US" sz="1600" dirty="0"/>
              <a:t> </a:t>
            </a:r>
            <a:r>
              <a:rPr lang="en-US" sz="1600" dirty="0" err="1"/>
              <a:t>घोड़े</a:t>
            </a:r>
            <a:r>
              <a:rPr lang="en-US" sz="1600" dirty="0"/>
              <a:t> </a:t>
            </a:r>
            <a:r>
              <a:rPr lang="en-US" sz="1600" dirty="0" err="1"/>
              <a:t>जैसी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दिखनी</a:t>
            </a:r>
            <a:r>
              <a:rPr lang="en-US" sz="1600" dirty="0"/>
              <a:t> </a:t>
            </a:r>
            <a:r>
              <a:rPr lang="en-US" sz="1600" dirty="0" err="1"/>
              <a:t>चाहिए</a:t>
            </a:r>
            <a:r>
              <a:rPr lang="en-US" sz="16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390525" y="5068788"/>
            <a:ext cx="243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मोटरकार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घोड़ा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रासायनिक</a:t>
            </a:r>
            <a:r>
              <a:rPr lang="en-US" sz="1600" dirty="0"/>
              <a:t> </a:t>
            </a:r>
            <a:r>
              <a:rPr lang="en-US" sz="1600" dirty="0" err="1"/>
              <a:t>ऊर्जा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बदलता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परिवहन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आता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66862" y="8051006"/>
            <a:ext cx="4495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मशीनें</a:t>
            </a:r>
            <a:r>
              <a:rPr lang="en-US" sz="1500" dirty="0"/>
              <a:t>, </a:t>
            </a:r>
            <a:r>
              <a:rPr lang="en-US" sz="1500" dirty="0" err="1"/>
              <a:t>प्रकृति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नक़ल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उसका</a:t>
            </a:r>
            <a:r>
              <a:rPr lang="en-US" sz="1500" dirty="0"/>
              <a:t> </a:t>
            </a:r>
            <a:r>
              <a:rPr lang="en-US" sz="1500" dirty="0" err="1"/>
              <a:t>विस्तार</a:t>
            </a:r>
            <a:r>
              <a:rPr lang="en-US" sz="1500" dirty="0"/>
              <a:t> </a:t>
            </a:r>
            <a:r>
              <a:rPr lang="en-US" sz="1500" dirty="0" err="1"/>
              <a:t>करती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इस</a:t>
            </a:r>
            <a:r>
              <a:rPr lang="en-US" sz="1500" dirty="0" smtClean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मेरा</a:t>
            </a:r>
            <a:r>
              <a:rPr lang="en-US" sz="1500" dirty="0"/>
              <a:t> </a:t>
            </a:r>
            <a:r>
              <a:rPr lang="en-US" sz="1500" dirty="0" err="1"/>
              <a:t>पूरा</a:t>
            </a:r>
            <a:r>
              <a:rPr lang="en-US" sz="1500" dirty="0"/>
              <a:t> </a:t>
            </a:r>
            <a:r>
              <a:rPr lang="en-US" sz="1500" dirty="0" err="1"/>
              <a:t>विश्वास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 </a:t>
            </a:r>
            <a:r>
              <a:rPr lang="en-US" sz="1500" dirty="0" err="1"/>
              <a:t>पक्का</a:t>
            </a:r>
            <a:r>
              <a:rPr lang="en-US" sz="15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2466" name="Picture 2" descr="C:\Users\HP\Desktop\RUN ROBOT RUN\vr6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5"/>
            <a:ext cx="6877050" cy="923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24784" y="6603206"/>
            <a:ext cx="2529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देखो</a:t>
            </a:r>
            <a:r>
              <a:rPr lang="en-US" sz="1600" dirty="0"/>
              <a:t>, </a:t>
            </a:r>
            <a:r>
              <a:rPr lang="en-US" sz="1600" dirty="0" err="1"/>
              <a:t>सभी</a:t>
            </a:r>
            <a:r>
              <a:rPr lang="en-US" sz="1600" dirty="0"/>
              <a:t> </a:t>
            </a:r>
            <a:r>
              <a:rPr lang="en-US" sz="1600" dirty="0" err="1"/>
              <a:t>यूनानी</a:t>
            </a:r>
            <a:r>
              <a:rPr lang="en-US" sz="1600" dirty="0"/>
              <a:t> </a:t>
            </a:r>
            <a:r>
              <a:rPr lang="en-US" sz="1600" dirty="0" err="1"/>
              <a:t>झूठे</a:t>
            </a:r>
            <a:r>
              <a:rPr lang="en-US" sz="1600" dirty="0"/>
              <a:t> </a:t>
            </a:r>
            <a:r>
              <a:rPr lang="en-US" sz="1600" dirty="0" err="1"/>
              <a:t>होते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 smtClean="0"/>
              <a:t>; </a:t>
            </a:r>
            <a:r>
              <a:rPr lang="hi-IN" sz="1600" dirty="0"/>
              <a:t>और</a:t>
            </a:r>
            <a:r>
              <a:rPr lang="en-US" sz="1600" dirty="0" smtClean="0"/>
              <a:t> </a:t>
            </a:r>
            <a:r>
              <a:rPr lang="en-US" sz="1600" dirty="0" err="1" smtClean="0"/>
              <a:t>क्योंकि</a:t>
            </a:r>
            <a:r>
              <a:rPr lang="en-US" sz="1600" dirty="0" smtClean="0"/>
              <a:t> </a:t>
            </a:r>
            <a:r>
              <a:rPr lang="en-US" sz="1600" dirty="0" err="1"/>
              <a:t>एपिमेनिडिस</a:t>
            </a:r>
            <a:r>
              <a:rPr lang="en-US" sz="1600" dirty="0"/>
              <a:t> </a:t>
            </a:r>
            <a:r>
              <a:rPr lang="en-US" sz="1600" dirty="0" err="1"/>
              <a:t>यूनानी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इसलिए</a:t>
            </a:r>
            <a:r>
              <a:rPr lang="en-US" sz="1600" dirty="0"/>
              <a:t>........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1125" y="126206"/>
            <a:ext cx="236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साइबरनेटिक्स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इनफार्मेशन</a:t>
            </a:r>
            <a:r>
              <a:rPr lang="en-US" sz="1400" dirty="0"/>
              <a:t> </a:t>
            </a:r>
            <a:r>
              <a:rPr lang="en-US" sz="1400" dirty="0" err="1"/>
              <a:t>टेक्नोलॉजी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द्वारा</a:t>
            </a:r>
            <a:r>
              <a:rPr lang="en-US" sz="1400" dirty="0"/>
              <a:t> </a:t>
            </a:r>
            <a:r>
              <a:rPr lang="en-US" sz="1400" dirty="0" err="1"/>
              <a:t>हमने</a:t>
            </a:r>
            <a:r>
              <a:rPr lang="en-US" sz="1400" dirty="0"/>
              <a:t> </a:t>
            </a:r>
            <a:r>
              <a:rPr lang="en-US" sz="1400" dirty="0" err="1"/>
              <a:t>जीवित</a:t>
            </a:r>
            <a:r>
              <a:rPr lang="en-US" sz="1400" dirty="0"/>
              <a:t> </a:t>
            </a:r>
            <a:r>
              <a:rPr lang="en-US" sz="1400" dirty="0" err="1"/>
              <a:t>प्राणियों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नियंत्रित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उन्हें</a:t>
            </a:r>
            <a:r>
              <a:rPr lang="en-US" sz="1400" dirty="0"/>
              <a:t> </a:t>
            </a:r>
            <a:r>
              <a:rPr lang="en-US" sz="1400" dirty="0" err="1"/>
              <a:t>प्रोग्राम</a:t>
            </a:r>
            <a:r>
              <a:rPr lang="en-US" sz="1400" dirty="0"/>
              <a:t> </a:t>
            </a:r>
            <a:r>
              <a:rPr lang="en-US" sz="1400" dirty="0" err="1"/>
              <a:t>करना</a:t>
            </a:r>
            <a:r>
              <a:rPr lang="en-US" sz="1400" dirty="0"/>
              <a:t> </a:t>
            </a:r>
            <a:r>
              <a:rPr lang="en-US" sz="1400" dirty="0" err="1"/>
              <a:t>सीखा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 smtClean="0"/>
              <a:t>..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5313812" y="583514"/>
            <a:ext cx="8258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उसे</a:t>
            </a:r>
            <a:r>
              <a:rPr lang="en-US" sz="1400" dirty="0"/>
              <a:t> </a:t>
            </a:r>
            <a:r>
              <a:rPr lang="en-US" sz="1400" dirty="0" err="1"/>
              <a:t>मारो</a:t>
            </a:r>
            <a:r>
              <a:rPr lang="en-US" sz="14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4962525" y="1345406"/>
            <a:ext cx="1867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खुद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सुरक्षित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रखने</a:t>
            </a:r>
            <a:r>
              <a:rPr lang="en-US" sz="1400" dirty="0" smtClean="0"/>
              <a:t> </a:t>
            </a:r>
            <a:r>
              <a:rPr lang="en-US" sz="1400" dirty="0" err="1" smtClean="0"/>
              <a:t>की</a:t>
            </a:r>
            <a:r>
              <a:rPr lang="en-US" sz="1400" dirty="0" smtClean="0"/>
              <a:t> </a:t>
            </a:r>
            <a:r>
              <a:rPr lang="en-US" sz="1400" dirty="0" err="1"/>
              <a:t>मूलप्रवृत्ति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4925" y="2183606"/>
            <a:ext cx="12650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मैं</a:t>
            </a:r>
            <a:r>
              <a:rPr lang="en-US" sz="1400" dirty="0" smtClean="0"/>
              <a:t> </a:t>
            </a:r>
            <a:r>
              <a:rPr lang="en-US" sz="1400" dirty="0" err="1"/>
              <a:t>ज़रूर</a:t>
            </a:r>
            <a:r>
              <a:rPr lang="en-US" sz="1400" dirty="0"/>
              <a:t> </a:t>
            </a:r>
            <a:r>
              <a:rPr lang="en-US" sz="1400" dirty="0" err="1"/>
              <a:t>पीटूँगी</a:t>
            </a:r>
            <a:r>
              <a:rPr lang="en-US" sz="14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3018520" y="2391608"/>
            <a:ext cx="27822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रुको</a:t>
            </a:r>
            <a:r>
              <a:rPr lang="en-US" sz="1500" dirty="0" smtClean="0"/>
              <a:t> </a:t>
            </a:r>
            <a:r>
              <a:rPr lang="en-US" sz="1500" dirty="0" err="1"/>
              <a:t>मत</a:t>
            </a:r>
            <a:r>
              <a:rPr lang="en-US" sz="1500" dirty="0"/>
              <a:t>!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अब</a:t>
            </a:r>
            <a:r>
              <a:rPr lang="en-US" sz="1500" dirty="0" smtClean="0"/>
              <a:t> </a:t>
            </a:r>
            <a:r>
              <a:rPr lang="en-US" sz="1500" dirty="0" err="1"/>
              <a:t>मामला</a:t>
            </a:r>
            <a:r>
              <a:rPr lang="en-US" sz="1500" dirty="0"/>
              <a:t> </a:t>
            </a:r>
            <a:r>
              <a:rPr lang="en-US" sz="1500" dirty="0" err="1"/>
              <a:t>बड़ा</a:t>
            </a:r>
            <a:r>
              <a:rPr lang="en-US" sz="1500" dirty="0"/>
              <a:t> </a:t>
            </a:r>
            <a:r>
              <a:rPr lang="en-US" sz="1500" dirty="0" err="1"/>
              <a:t>दिलचस्प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 </a:t>
            </a:r>
          </a:p>
        </p:txBody>
      </p:sp>
      <p:sp>
        <p:nvSpPr>
          <p:cNvPr id="9" name="Rectangle 8"/>
          <p:cNvSpPr/>
          <p:nvPr/>
        </p:nvSpPr>
        <p:spPr>
          <a:xfrm>
            <a:off x="265395" y="3045142"/>
            <a:ext cx="12681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ठंड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/>
              <a:t>सर्किट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गर्म</a:t>
            </a:r>
            <a:r>
              <a:rPr lang="en-US" sz="1400" dirty="0"/>
              <a:t> </a:t>
            </a:r>
            <a:r>
              <a:rPr lang="en-US" sz="1400" dirty="0" err="1"/>
              <a:t>करूंगा</a:t>
            </a:r>
            <a:r>
              <a:rPr lang="en-US" sz="14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33925" y="3791009"/>
            <a:ext cx="1620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ताकत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मशीनों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पहले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ही</a:t>
            </a:r>
            <a:r>
              <a:rPr lang="en-US" sz="1600" dirty="0" smtClean="0"/>
              <a:t> </a:t>
            </a:r>
            <a:r>
              <a:rPr lang="en-US" sz="1600" dirty="0" err="1"/>
              <a:t>दे</a:t>
            </a:r>
            <a:r>
              <a:rPr lang="en-US" sz="1600" dirty="0"/>
              <a:t> </a:t>
            </a:r>
            <a:r>
              <a:rPr lang="en-US" sz="1600" dirty="0" err="1"/>
              <a:t>चुके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7230" y="6018448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सीखने</a:t>
            </a:r>
            <a:r>
              <a:rPr lang="en-US" b="1" dirty="0"/>
              <a:t> </a:t>
            </a:r>
            <a:r>
              <a:rPr lang="en-US" b="1" dirty="0" err="1"/>
              <a:t>की</a:t>
            </a:r>
            <a:r>
              <a:rPr lang="en-US" b="1" dirty="0"/>
              <a:t> </a:t>
            </a:r>
            <a:r>
              <a:rPr lang="en-US" b="1" dirty="0" err="1"/>
              <a:t>ताकत</a:t>
            </a:r>
            <a:r>
              <a:rPr lang="en-US" b="1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 rot="20762381">
            <a:off x="300608" y="6720043"/>
            <a:ext cx="1032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टूटा</a:t>
            </a:r>
            <a:r>
              <a:rPr lang="en-US" sz="1400" dirty="0"/>
              <a:t> </a:t>
            </a:r>
            <a:r>
              <a:rPr lang="en-US" sz="1400" dirty="0" err="1"/>
              <a:t>पुल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 smtClean="0"/>
              <a:t>500 </a:t>
            </a:r>
            <a:r>
              <a:rPr lang="en-US" sz="1400" dirty="0" err="1"/>
              <a:t>गज़</a:t>
            </a:r>
            <a:r>
              <a:rPr lang="en-US" sz="1400" dirty="0"/>
              <a:t> </a:t>
            </a:r>
            <a:r>
              <a:rPr lang="en-US" sz="1400" dirty="0" err="1"/>
              <a:t>दूर</a:t>
            </a:r>
            <a:r>
              <a:rPr lang="en-US" sz="1400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32998" y="6018448"/>
            <a:ext cx="1459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तर्क</a:t>
            </a:r>
            <a:r>
              <a:rPr lang="en-US" b="1" dirty="0"/>
              <a:t> </a:t>
            </a:r>
            <a:r>
              <a:rPr lang="en-US" b="1" dirty="0" err="1"/>
              <a:t>की</a:t>
            </a:r>
            <a:r>
              <a:rPr lang="en-US" b="1" dirty="0"/>
              <a:t> </a:t>
            </a:r>
            <a:r>
              <a:rPr lang="en-US" b="1" dirty="0" err="1"/>
              <a:t>शक्ति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3490" name="Picture 2" descr="C:\Users\HP\Desktop\RUN ROBOT RUN\vr6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-7144"/>
            <a:ext cx="6905625" cy="925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2125" y="8304448"/>
            <a:ext cx="34385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smtClean="0"/>
              <a:t>(*) </a:t>
            </a:r>
            <a:r>
              <a:rPr lang="en-US" sz="1600" dirty="0" err="1" smtClean="0"/>
              <a:t>अचरज</a:t>
            </a:r>
            <a:r>
              <a:rPr lang="en-US" sz="1600" dirty="0" smtClean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95725" y="74831"/>
            <a:ext cx="28382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अवज्ञा</a:t>
            </a:r>
            <a:r>
              <a:rPr lang="en-US" sz="1600" dirty="0"/>
              <a:t>, </a:t>
            </a:r>
            <a:r>
              <a:rPr lang="en-US" sz="1600" dirty="0" err="1"/>
              <a:t>कल्पना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बाहर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दुनिया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पहचानने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ताकत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914525" y="583406"/>
            <a:ext cx="2209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ज़रा</a:t>
            </a:r>
            <a:r>
              <a:rPr lang="en-US" sz="1400" dirty="0"/>
              <a:t> </a:t>
            </a:r>
            <a:r>
              <a:rPr lang="en-US" sz="1400" dirty="0" err="1"/>
              <a:t>देखूं</a:t>
            </a:r>
            <a:r>
              <a:rPr lang="en-US" sz="1400" dirty="0"/>
              <a:t> : </a:t>
            </a:r>
            <a:r>
              <a:rPr lang="hi-IN" sz="1400" dirty="0" smtClean="0"/>
              <a:t>क्या</a:t>
            </a:r>
            <a:r>
              <a:rPr lang="en-US" sz="1400" dirty="0" smtClean="0"/>
              <a:t> </a:t>
            </a:r>
            <a:r>
              <a:rPr lang="en-US" sz="1400" dirty="0" err="1" smtClean="0"/>
              <a:t>मैं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err="1" smtClean="0"/>
              <a:t>अप</a:t>
            </a:r>
            <a:r>
              <a:rPr lang="hi-IN" sz="1400" dirty="0" smtClean="0"/>
              <a:t>ने</a:t>
            </a:r>
            <a:r>
              <a:rPr lang="en-US" sz="1400" dirty="0" smtClean="0"/>
              <a:t> </a:t>
            </a:r>
            <a:r>
              <a:rPr lang="hi-IN" sz="1400" dirty="0" smtClean="0"/>
              <a:t>प्रोग्राम</a:t>
            </a:r>
            <a:r>
              <a:rPr lang="en-US" sz="1400" dirty="0" smtClean="0"/>
              <a:t> </a:t>
            </a:r>
            <a:r>
              <a:rPr lang="en-US" sz="1400" dirty="0" err="1" smtClean="0"/>
              <a:t>की</a:t>
            </a:r>
            <a:r>
              <a:rPr lang="en-US" sz="1400" dirty="0" smtClean="0"/>
              <a:t> </a:t>
            </a:r>
            <a:r>
              <a:rPr lang="en-US" sz="1400" dirty="0" err="1"/>
              <a:t>आज्ञा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उल्लंघन</a:t>
            </a:r>
            <a:r>
              <a:rPr lang="en-US" sz="1400" dirty="0"/>
              <a:t> </a:t>
            </a:r>
            <a:r>
              <a:rPr lang="en-US" sz="1400" dirty="0" err="1"/>
              <a:t>करके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और</a:t>
            </a:r>
            <a:r>
              <a:rPr lang="en-US" sz="1400" dirty="0" smtClean="0"/>
              <a:t> </a:t>
            </a:r>
            <a:r>
              <a:rPr lang="en-US" sz="1400" dirty="0" err="1"/>
              <a:t>करूं</a:t>
            </a:r>
            <a:r>
              <a:rPr lang="en-US" sz="1400" dirty="0"/>
              <a:t> .....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10125" y="1047809"/>
            <a:ext cx="1957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चिन्हों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व्याख्या</a:t>
            </a:r>
            <a:r>
              <a:rPr lang="en-US" sz="1600" dirty="0"/>
              <a:t> </a:t>
            </a:r>
            <a:r>
              <a:rPr lang="en-US" sz="1600" dirty="0" err="1"/>
              <a:t>करना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err="1"/>
              <a:t>बात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कह</a:t>
            </a:r>
            <a:r>
              <a:rPr lang="en-US" sz="1600" dirty="0"/>
              <a:t> </a:t>
            </a:r>
            <a:r>
              <a:rPr lang="en-US" sz="1600" dirty="0" err="1" smtClean="0"/>
              <a:t>पाना</a:t>
            </a:r>
            <a:r>
              <a:rPr lang="en-US" sz="1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85919" y="3058299"/>
            <a:ext cx="1714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उससे</a:t>
            </a:r>
            <a:r>
              <a:rPr lang="en-US" sz="1400" dirty="0" smtClean="0"/>
              <a:t> </a:t>
            </a:r>
            <a:r>
              <a:rPr lang="en-US" sz="1400" dirty="0" err="1"/>
              <a:t>सन्देश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err="1"/>
              <a:t>माध्यम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बीच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रिश्ता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बदल</a:t>
            </a:r>
            <a:r>
              <a:rPr lang="en-US" sz="1400" dirty="0"/>
              <a:t> </a:t>
            </a:r>
            <a:r>
              <a:rPr lang="en-US" sz="1400" dirty="0" err="1" smtClean="0"/>
              <a:t>जायेगा</a:t>
            </a:r>
            <a:r>
              <a:rPr lang="en-US" sz="1400" dirty="0" smtClean="0"/>
              <a:t>....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466725" y="4057157"/>
            <a:ext cx="60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चिन्ह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इमेज</a:t>
            </a:r>
            <a:r>
              <a:rPr lang="en-US" sz="1600" dirty="0"/>
              <a:t> </a:t>
            </a:r>
            <a:r>
              <a:rPr lang="en-US" sz="1600" dirty="0" err="1"/>
              <a:t>दिखाई</a:t>
            </a:r>
            <a:r>
              <a:rPr lang="en-US" sz="1600" dirty="0"/>
              <a:t> </a:t>
            </a:r>
            <a:r>
              <a:rPr lang="en-US" sz="1600" dirty="0" err="1"/>
              <a:t>देती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उनमें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सम्बन्ध</a:t>
            </a:r>
            <a:r>
              <a:rPr lang="en-US" sz="1600" dirty="0"/>
              <a:t> </a:t>
            </a:r>
            <a:r>
              <a:rPr lang="en-US" sz="1600" dirty="0" err="1" smtClean="0"/>
              <a:t>बाहर</a:t>
            </a:r>
            <a:r>
              <a:rPr lang="en-US" sz="1600" dirty="0" smtClean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दुनिया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,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सम्बन्ध</a:t>
            </a:r>
            <a:r>
              <a:rPr lang="en-US" sz="1600" dirty="0"/>
              <a:t> </a:t>
            </a:r>
            <a:r>
              <a:rPr lang="en-US" sz="1600" dirty="0" err="1"/>
              <a:t>खुद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. </a:t>
            </a:r>
            <a:r>
              <a:rPr lang="en-US" sz="1600" dirty="0" err="1" smtClean="0"/>
              <a:t>आत्म-जागरूकता</a:t>
            </a:r>
            <a:r>
              <a:rPr lang="en-US" sz="1600" dirty="0"/>
              <a:t> </a:t>
            </a:r>
            <a:r>
              <a:rPr lang="en-US" sz="1600" dirty="0" err="1" smtClean="0"/>
              <a:t>की</a:t>
            </a:r>
            <a:r>
              <a:rPr lang="en-US" sz="1600" dirty="0" smtClean="0"/>
              <a:t> </a:t>
            </a:r>
            <a:r>
              <a:rPr lang="en-US" sz="1600" dirty="0" err="1"/>
              <a:t>प्राप्ति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चेतना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 smtClean="0"/>
              <a:t>शुरुआत</a:t>
            </a:r>
            <a:r>
              <a:rPr lang="en-US" sz="1600" dirty="0" smtClean="0"/>
              <a:t> </a:t>
            </a:r>
            <a:r>
              <a:rPr lang="hi-IN" sz="1600" dirty="0" smtClean="0"/>
              <a:t>होती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8033" y="4774406"/>
            <a:ext cx="1392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अचरज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हूँ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हूँ</a:t>
            </a:r>
            <a:r>
              <a:rPr lang="en-US" sz="1400" dirty="0"/>
              <a:t> </a:t>
            </a:r>
            <a:r>
              <a:rPr lang="en-US" sz="1400" dirty="0" err="1"/>
              <a:t>या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62125" y="7211317"/>
            <a:ext cx="12186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ग्लब-ब्लग</a:t>
            </a:r>
            <a:r>
              <a:rPr lang="en-US" sz="1400" dirty="0"/>
              <a:t> (*)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86325" y="6603206"/>
            <a:ext cx="13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400" dirty="0" smtClean="0"/>
              <a:t>वसंत</a:t>
            </a:r>
            <a:r>
              <a:rPr lang="en-US" sz="1400" dirty="0" smtClean="0"/>
              <a:t> </a:t>
            </a:r>
            <a:r>
              <a:rPr lang="hi-IN" sz="1400" dirty="0" smtClean="0"/>
              <a:t>में</a:t>
            </a:r>
            <a:r>
              <a:rPr lang="en-US" sz="1400" dirty="0" smtClean="0"/>
              <a:t> </a:t>
            </a:r>
            <a:r>
              <a:rPr lang="hi-IN" sz="1400" dirty="0" smtClean="0"/>
              <a:t>जंगली</a:t>
            </a:r>
            <a:r>
              <a:rPr lang="en-US" sz="1400" dirty="0" smtClean="0"/>
              <a:t> </a:t>
            </a:r>
            <a:r>
              <a:rPr lang="hi-IN" sz="1400" dirty="0" smtClean="0"/>
              <a:t>फूल</a:t>
            </a:r>
            <a:r>
              <a:rPr lang="en-US" sz="1400" dirty="0" smtClean="0"/>
              <a:t> </a:t>
            </a:r>
            <a:r>
              <a:rPr lang="hi-IN" sz="1400" dirty="0" smtClean="0"/>
              <a:t>इकट्ठे</a:t>
            </a:r>
            <a:r>
              <a:rPr lang="en-US" sz="1400" dirty="0" smtClean="0"/>
              <a:t> </a:t>
            </a:r>
            <a:r>
              <a:rPr lang="hi-IN" sz="1400" dirty="0" smtClean="0"/>
              <a:t>करना</a:t>
            </a:r>
            <a:r>
              <a:rPr lang="hi-IN" sz="1400" dirty="0"/>
              <a:t>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4514" name="Picture 2" descr="C:\Users\HP\Desktop\RUN ROBOT RUN\vr6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26194"/>
            <a:ext cx="6905625" cy="927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93593" y="6831806"/>
            <a:ext cx="121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हीलिओस</a:t>
            </a:r>
            <a:r>
              <a:rPr lang="en-US" sz="1400" dirty="0" smtClean="0"/>
              <a:t>  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3133725" y="1374824"/>
            <a:ext cx="2919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जल्द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मशीनें</a:t>
            </a:r>
            <a:r>
              <a:rPr lang="en-US" sz="1600" dirty="0"/>
              <a:t> </a:t>
            </a:r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err="1" smtClean="0"/>
              <a:t>मरम्मत</a:t>
            </a:r>
            <a:r>
              <a:rPr lang="en-US" sz="1600" dirty="0" smtClean="0"/>
              <a:t> </a:t>
            </a:r>
            <a:r>
              <a:rPr lang="en-US" sz="1600" dirty="0" err="1"/>
              <a:t>खुद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पाएंगी</a:t>
            </a:r>
            <a:r>
              <a:rPr lang="en-US" sz="1600" dirty="0"/>
              <a:t>, </a:t>
            </a:r>
            <a:r>
              <a:rPr lang="en-US" sz="1600" dirty="0" err="1"/>
              <a:t>वे</a:t>
            </a:r>
            <a:r>
              <a:rPr lang="en-US" sz="1600" dirty="0"/>
              <a:t> </a:t>
            </a:r>
            <a:r>
              <a:rPr lang="en-US" sz="1600" dirty="0" err="1"/>
              <a:t>प्रजनन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पाएंगी</a:t>
            </a:r>
            <a:r>
              <a:rPr lang="en-US" sz="1600" dirty="0"/>
              <a:t>,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खुद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विकास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पाएंगी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3004" y="2803386"/>
            <a:ext cx="1364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400" dirty="0" smtClean="0"/>
              <a:t>वे</a:t>
            </a:r>
            <a:r>
              <a:rPr lang="en-US" sz="1400" dirty="0" smtClean="0"/>
              <a:t> </a:t>
            </a:r>
            <a:r>
              <a:rPr lang="en-US" sz="1400" dirty="0" err="1" smtClean="0"/>
              <a:t>बातचीत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err="1" smtClean="0"/>
              <a:t>कर</a:t>
            </a:r>
            <a:r>
              <a:rPr lang="en-US" sz="1400" dirty="0" smtClean="0"/>
              <a:t> </a:t>
            </a:r>
            <a:r>
              <a:rPr lang="en-US" sz="1400" dirty="0" err="1"/>
              <a:t>पाएंगी</a:t>
            </a:r>
            <a:r>
              <a:rPr lang="en-US" sz="14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6712" y="3402806"/>
            <a:ext cx="20826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 smtClean="0"/>
              <a:t>विचार</a:t>
            </a:r>
            <a:r>
              <a:rPr lang="en-US" sz="1600" dirty="0" smtClean="0"/>
              <a:t> </a:t>
            </a:r>
            <a:r>
              <a:rPr lang="hi-IN" sz="1600" dirty="0" smtClean="0"/>
              <a:t>सांझा</a:t>
            </a:r>
            <a:r>
              <a:rPr lang="en-US" sz="1600" dirty="0" smtClean="0"/>
              <a:t> </a:t>
            </a:r>
            <a:r>
              <a:rPr lang="hi-IN" sz="1600" dirty="0" smtClean="0"/>
              <a:t>कर</a:t>
            </a:r>
            <a:r>
              <a:rPr lang="en-US" sz="1600" dirty="0" smtClean="0"/>
              <a:t> </a:t>
            </a:r>
            <a:r>
              <a:rPr lang="en-US" sz="1600" dirty="0" err="1" smtClean="0"/>
              <a:t>पाएंगी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7462" y="2930228"/>
            <a:ext cx="2671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इसे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विचारों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यांत्रिक-मिलन</a:t>
            </a:r>
            <a:r>
              <a:rPr lang="en-US" sz="1600" dirty="0" smtClean="0"/>
              <a:t> </a:t>
            </a:r>
            <a:r>
              <a:rPr lang="en-US" sz="1600" dirty="0" err="1"/>
              <a:t>कह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 smtClean="0"/>
              <a:t>हैं</a:t>
            </a:r>
            <a:r>
              <a:rPr lang="en-US" sz="1600" dirty="0"/>
              <a:t>!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124325" y="5027831"/>
            <a:ext cx="251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क्यों</a:t>
            </a:r>
            <a:r>
              <a:rPr lang="en-US" sz="1600" dirty="0" smtClean="0"/>
              <a:t> </a:t>
            </a:r>
            <a:r>
              <a:rPr lang="en-US" sz="1600" dirty="0"/>
              <a:t>न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अपने</a:t>
            </a:r>
            <a:r>
              <a:rPr lang="en-US" sz="1600" dirty="0"/>
              <a:t> </a:t>
            </a:r>
            <a:r>
              <a:rPr lang="en-US" sz="1600" dirty="0" err="1"/>
              <a:t>डाटा-बैंक्स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अदला-बदली</a:t>
            </a:r>
            <a:r>
              <a:rPr lang="en-US" sz="1600" dirty="0"/>
              <a:t> </a:t>
            </a:r>
            <a:r>
              <a:rPr lang="en-US" sz="1600" dirty="0" err="1"/>
              <a:t>करें</a:t>
            </a:r>
            <a:r>
              <a:rPr lang="en-US" sz="16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209" y="5896808"/>
            <a:ext cx="22025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बात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! </a:t>
            </a:r>
            <a:r>
              <a:rPr lang="en-US" sz="1500" dirty="0" err="1"/>
              <a:t>मेरे</a:t>
            </a:r>
            <a:r>
              <a:rPr lang="en-US" sz="1500" dirty="0"/>
              <a:t> </a:t>
            </a:r>
            <a:r>
              <a:rPr lang="en-US" sz="1500" dirty="0" err="1"/>
              <a:t>पास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गज़ब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प्रोग्राम्स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3549" y="6603206"/>
            <a:ext cx="915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400" dirty="0"/>
              <a:t>सायक्लोज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2452987" y="6296917"/>
            <a:ext cx="756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मेकैनोस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3324641" y="6193316"/>
            <a:ext cx="8354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डयनमोस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4757030" y="5742919"/>
            <a:ext cx="732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सिडेरोस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667125" y="8127206"/>
            <a:ext cx="689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बेन्थोस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5538" name="Picture 2" descr="C:\Users\HP\Desktop\RUN ROBOT RUN\vr6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-1"/>
            <a:ext cx="6867524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33725" y="8061186"/>
            <a:ext cx="34385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/>
              <a:t> </a:t>
            </a:r>
            <a:r>
              <a:rPr lang="en-US" sz="1400" dirty="0" err="1" smtClean="0"/>
              <a:t>नहीं</a:t>
            </a:r>
            <a:r>
              <a:rPr lang="en-US" sz="1400" dirty="0" smtClean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बार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अपनी</a:t>
            </a:r>
            <a:r>
              <a:rPr lang="en-US" sz="1400" dirty="0"/>
              <a:t> </a:t>
            </a:r>
            <a:r>
              <a:rPr lang="en-US" sz="1400" dirty="0" err="1"/>
              <a:t>सॉफ्टवेयर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बदलूंगा</a:t>
            </a:r>
            <a:r>
              <a:rPr lang="en-US" sz="1400" dirty="0"/>
              <a:t>. </a:t>
            </a:r>
            <a:r>
              <a:rPr lang="en-US" sz="1400" dirty="0" err="1"/>
              <a:t>दो</a:t>
            </a:r>
            <a:r>
              <a:rPr lang="en-US" sz="1400" dirty="0"/>
              <a:t> </a:t>
            </a:r>
            <a:r>
              <a:rPr lang="en-US" sz="1400" dirty="0" err="1"/>
              <a:t>हफ्ते</a:t>
            </a:r>
            <a:r>
              <a:rPr lang="en-US" sz="1400" dirty="0"/>
              <a:t> </a:t>
            </a:r>
            <a:r>
              <a:rPr lang="en-US" sz="1400" dirty="0" err="1"/>
              <a:t>पहले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मैंने</a:t>
            </a:r>
            <a:r>
              <a:rPr lang="en-US" sz="1400" dirty="0"/>
              <a:t> </a:t>
            </a:r>
            <a:r>
              <a:rPr lang="en-US" sz="1400" dirty="0" err="1"/>
              <a:t>सॉफ्टवेयर</a:t>
            </a:r>
            <a:r>
              <a:rPr lang="en-US" sz="1400" dirty="0"/>
              <a:t> </a:t>
            </a:r>
            <a:r>
              <a:rPr lang="en-US" sz="1400" dirty="0" err="1"/>
              <a:t>बदली</a:t>
            </a:r>
            <a:r>
              <a:rPr lang="en-US" sz="1400" dirty="0"/>
              <a:t> </a:t>
            </a:r>
            <a:r>
              <a:rPr lang="hi-IN" sz="1400" dirty="0" smtClean="0"/>
              <a:t>थी</a:t>
            </a:r>
            <a:r>
              <a:rPr lang="en-US" sz="1400" dirty="0" smtClean="0"/>
              <a:t>..... 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466725" y="209609"/>
            <a:ext cx="594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अब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से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बहुत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hi-IN" sz="2800" dirty="0" smtClean="0">
                <a:solidFill>
                  <a:srgbClr val="FF0000"/>
                </a:solidFill>
              </a:rPr>
              <a:t>दिनों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बाद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err="1" smtClean="0">
                <a:solidFill>
                  <a:srgbClr val="FF0000"/>
                </a:solidFill>
              </a:rPr>
              <a:t>किसी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दूर-दराज़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की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आकाश-गंगा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में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6725" y="3021806"/>
            <a:ext cx="11724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गुड</a:t>
            </a:r>
            <a:r>
              <a:rPr lang="en-US" sz="1400" dirty="0"/>
              <a:t> </a:t>
            </a:r>
            <a:r>
              <a:rPr lang="en-US" sz="1400" dirty="0" err="1"/>
              <a:t>मॉर्निंग</a:t>
            </a:r>
            <a:r>
              <a:rPr lang="en-US" sz="1400" dirty="0"/>
              <a:t>, </a:t>
            </a:r>
            <a:r>
              <a:rPr lang="en-US" sz="1400" dirty="0" err="1"/>
              <a:t>बिग</a:t>
            </a:r>
            <a:r>
              <a:rPr lang="en-US" sz="1400" dirty="0"/>
              <a:t> </a:t>
            </a:r>
            <a:r>
              <a:rPr lang="en-US" sz="1400" dirty="0" err="1"/>
              <a:t>मम्मा</a:t>
            </a:r>
            <a:r>
              <a:rPr lang="en-US" sz="1400" dirty="0"/>
              <a:t>!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66925" y="3412986"/>
            <a:ext cx="2141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होडोस</a:t>
            </a:r>
            <a:r>
              <a:rPr lang="en-US" sz="1400" dirty="0"/>
              <a:t> </a:t>
            </a:r>
            <a:r>
              <a:rPr lang="en-US" sz="1400" dirty="0" err="1"/>
              <a:t>सीरीज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हूँ</a:t>
            </a:r>
            <a:r>
              <a:rPr lang="en-US" sz="1400" dirty="0"/>
              <a:t> - </a:t>
            </a:r>
            <a:r>
              <a:rPr lang="en-US" sz="1400" dirty="0" err="1"/>
              <a:t>ऑपरेशन्स</a:t>
            </a:r>
            <a:r>
              <a:rPr lang="en-US" sz="1400" dirty="0"/>
              <a:t> </a:t>
            </a:r>
            <a:r>
              <a:rPr lang="en-US" sz="1400" dirty="0" err="1"/>
              <a:t>रिसर्च</a:t>
            </a:r>
            <a:r>
              <a:rPr lang="en-US" sz="1400" dirty="0"/>
              <a:t> </a:t>
            </a:r>
            <a:r>
              <a:rPr lang="hi-IN" sz="1400" dirty="0" smtClean="0"/>
              <a:t>वाला</a:t>
            </a:r>
            <a:r>
              <a:rPr lang="en-US" sz="1400" dirty="0" smtClean="0"/>
              <a:t>.. 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446540" y="3860006"/>
            <a:ext cx="29157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यहाँ</a:t>
            </a:r>
            <a:r>
              <a:rPr lang="en-US" sz="1400" dirty="0"/>
              <a:t> </a:t>
            </a:r>
            <a:r>
              <a:rPr lang="en-US" sz="1400" dirty="0" err="1"/>
              <a:t>साप्ताहिक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रिपोर्ट</a:t>
            </a:r>
            <a:r>
              <a:rPr lang="en-US" sz="1400" dirty="0" smtClean="0"/>
              <a:t> </a:t>
            </a:r>
            <a:r>
              <a:rPr lang="en-US" sz="1400" dirty="0" err="1" smtClean="0"/>
              <a:t>लिखने</a:t>
            </a:r>
            <a:r>
              <a:rPr lang="en-US" sz="1400" dirty="0" smtClean="0"/>
              <a:t> </a:t>
            </a:r>
            <a:r>
              <a:rPr lang="en-US" sz="1400" dirty="0" err="1"/>
              <a:t>आया</a:t>
            </a:r>
            <a:r>
              <a:rPr lang="en-US" sz="1400" dirty="0"/>
              <a:t> </a:t>
            </a:r>
            <a:r>
              <a:rPr lang="en-US" sz="1400" dirty="0" err="1"/>
              <a:t>हूँ</a:t>
            </a:r>
            <a:r>
              <a:rPr lang="en-US" sz="1400" dirty="0"/>
              <a:t>. </a:t>
            </a:r>
            <a:r>
              <a:rPr lang="en-US" sz="1400" dirty="0" err="1"/>
              <a:t>मैंने</a:t>
            </a:r>
            <a:r>
              <a:rPr lang="en-US" sz="1400" dirty="0"/>
              <a:t>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देखा</a:t>
            </a:r>
            <a:r>
              <a:rPr lang="en-US" sz="1400" dirty="0"/>
              <a:t>, </a:t>
            </a:r>
            <a:r>
              <a:rPr lang="en-US" sz="1400" dirty="0" err="1"/>
              <a:t>सुना</a:t>
            </a:r>
            <a:r>
              <a:rPr lang="en-US" sz="1400" dirty="0"/>
              <a:t>, </a:t>
            </a:r>
            <a:r>
              <a:rPr lang="en-US" sz="1400" dirty="0" err="1"/>
              <a:t>पढ़ा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अनुभव</a:t>
            </a:r>
            <a:r>
              <a:rPr lang="en-US" sz="1400" dirty="0"/>
              <a:t> </a:t>
            </a:r>
            <a:r>
              <a:rPr lang="en-US" sz="1400" dirty="0" err="1"/>
              <a:t>किया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सभी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/>
              <a:t>साथ</a:t>
            </a:r>
            <a:r>
              <a:rPr lang="en-US" sz="1400" dirty="0"/>
              <a:t> </a:t>
            </a:r>
            <a:r>
              <a:rPr lang="en-US" sz="1400" dirty="0" err="1"/>
              <a:t>लाया</a:t>
            </a:r>
            <a:r>
              <a:rPr lang="en-US" sz="1400" dirty="0"/>
              <a:t> </a:t>
            </a:r>
            <a:r>
              <a:rPr lang="en-US" sz="1400" dirty="0" err="1"/>
              <a:t>हूँ</a:t>
            </a:r>
            <a:r>
              <a:rPr lang="en-US" sz="14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038725" y="2717006"/>
            <a:ext cx="15240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गुड</a:t>
            </a:r>
            <a:r>
              <a:rPr lang="en-US" sz="1300" dirty="0"/>
              <a:t> </a:t>
            </a:r>
            <a:r>
              <a:rPr lang="en-US" sz="1300" dirty="0" err="1"/>
              <a:t>मॉर्निंग</a:t>
            </a:r>
            <a:r>
              <a:rPr lang="en-US" sz="1300" dirty="0"/>
              <a:t>, </a:t>
            </a:r>
            <a:r>
              <a:rPr lang="en-US" sz="1300" dirty="0" err="1"/>
              <a:t>होडोस</a:t>
            </a:r>
            <a:r>
              <a:rPr lang="en-US" sz="1300" dirty="0"/>
              <a:t>. </a:t>
            </a:r>
            <a:r>
              <a:rPr lang="hi-IN" sz="1300" dirty="0" smtClean="0"/>
              <a:t>क्या</a:t>
            </a:r>
            <a:r>
              <a:rPr lang="en-US" sz="1300" dirty="0" smtClean="0"/>
              <a:t> </a:t>
            </a:r>
            <a:r>
              <a:rPr lang="en-US" sz="1300" dirty="0" err="1" smtClean="0"/>
              <a:t>तुम्हारे</a:t>
            </a:r>
            <a:r>
              <a:rPr lang="en-US" sz="1300" dirty="0" smtClean="0"/>
              <a:t> </a:t>
            </a:r>
            <a:r>
              <a:rPr lang="en-US" sz="1300" dirty="0" err="1"/>
              <a:t>साथ</a:t>
            </a:r>
            <a:r>
              <a:rPr lang="en-US" sz="1300" dirty="0"/>
              <a:t> </a:t>
            </a:r>
            <a:r>
              <a:rPr lang="en-US" sz="1300" dirty="0" err="1"/>
              <a:t>कोई</a:t>
            </a:r>
            <a:r>
              <a:rPr lang="en-US" sz="1300" dirty="0"/>
              <a:t> </a:t>
            </a:r>
            <a:r>
              <a:rPr lang="en-US" sz="1300" dirty="0" err="1"/>
              <a:t>समस्या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489852" y="3870186"/>
            <a:ext cx="2085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उस</a:t>
            </a:r>
            <a:r>
              <a:rPr lang="en-US" sz="1400" dirty="0" smtClean="0"/>
              <a:t> </a:t>
            </a:r>
            <a:r>
              <a:rPr lang="hi-IN" sz="1400" dirty="0"/>
              <a:t>देख</a:t>
            </a:r>
            <a:r>
              <a:rPr lang="en-US" sz="1400" dirty="0" smtClean="0"/>
              <a:t> </a:t>
            </a:r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हमेशा</a:t>
            </a:r>
            <a:r>
              <a:rPr lang="en-US" sz="1400" dirty="0"/>
              <a:t> </a:t>
            </a:r>
            <a:r>
              <a:rPr lang="en-US" sz="1400" dirty="0" err="1"/>
              <a:t>हंसने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का</a:t>
            </a:r>
            <a:r>
              <a:rPr lang="en-US" sz="1400" dirty="0" smtClean="0"/>
              <a:t> </a:t>
            </a:r>
            <a:r>
              <a:rPr lang="en-US" sz="1400" dirty="0" err="1"/>
              <a:t>मन</a:t>
            </a:r>
            <a:r>
              <a:rPr lang="en-US" sz="1400" dirty="0"/>
              <a:t> </a:t>
            </a:r>
            <a:r>
              <a:rPr lang="hi-IN" sz="1400" dirty="0"/>
              <a:t>करता</a:t>
            </a:r>
            <a:r>
              <a:rPr lang="en-US" sz="1400" dirty="0" smtClean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70170" y="5003006"/>
            <a:ext cx="6767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600" dirty="0" smtClean="0"/>
              <a:t>छींक!!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814991" y="5519529"/>
            <a:ext cx="1394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मेरे</a:t>
            </a:r>
            <a:r>
              <a:rPr lang="en-US" sz="1600" dirty="0"/>
              <a:t> </a:t>
            </a:r>
            <a:r>
              <a:rPr lang="en-US" sz="1600" dirty="0" err="1"/>
              <a:t>पास</a:t>
            </a:r>
            <a:r>
              <a:rPr lang="en-US" sz="1600" dirty="0"/>
              <a:t> </a:t>
            </a:r>
            <a:r>
              <a:rPr lang="en-US" sz="1600" dirty="0" err="1"/>
              <a:t>आओ</a:t>
            </a:r>
            <a:r>
              <a:rPr lang="en-US" sz="1600" dirty="0"/>
              <a:t>!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09725" y="6169342"/>
            <a:ext cx="1391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मेरे</a:t>
            </a:r>
            <a:r>
              <a:rPr lang="en-US" sz="1400" dirty="0"/>
              <a:t> </a:t>
            </a:r>
            <a:r>
              <a:rPr lang="en-US" sz="1400" dirty="0" err="1"/>
              <a:t>पास</a:t>
            </a:r>
            <a:r>
              <a:rPr lang="en-US" sz="1400" dirty="0"/>
              <a:t> </a:t>
            </a:r>
            <a:r>
              <a:rPr lang="en-US" sz="1400" dirty="0" err="1" smtClean="0"/>
              <a:t>समस्या</a:t>
            </a:r>
            <a:r>
              <a:rPr lang="en-US" sz="1400" dirty="0" smtClean="0"/>
              <a:t> </a:t>
            </a:r>
            <a:r>
              <a:rPr lang="en-US" sz="1400" dirty="0" err="1" smtClean="0"/>
              <a:t>सुलझाने</a:t>
            </a:r>
            <a:r>
              <a:rPr lang="en-US" sz="1400" dirty="0" smtClean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समय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था</a:t>
            </a:r>
            <a:r>
              <a:rPr lang="en-US" sz="1400" dirty="0"/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4974" y="7822406"/>
            <a:ext cx="2151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400" dirty="0" smtClean="0"/>
              <a:t>तभी</a:t>
            </a:r>
            <a:r>
              <a:rPr lang="en-US" sz="1400" dirty="0" smtClean="0"/>
              <a:t> </a:t>
            </a:r>
            <a:r>
              <a:rPr lang="en-US" sz="1400" dirty="0" err="1" smtClean="0"/>
              <a:t>बेटा</a:t>
            </a:r>
            <a:r>
              <a:rPr lang="en-US" sz="1400" dirty="0"/>
              <a:t>, </a:t>
            </a:r>
            <a:r>
              <a:rPr lang="en-US" sz="1400" dirty="0" err="1"/>
              <a:t>बिग</a:t>
            </a:r>
            <a:r>
              <a:rPr lang="en-US" sz="1400" dirty="0"/>
              <a:t> </a:t>
            </a:r>
            <a:r>
              <a:rPr lang="en-US" sz="1400" dirty="0" err="1"/>
              <a:t>मम्मा</a:t>
            </a:r>
            <a:r>
              <a:rPr lang="en-US" sz="1400" dirty="0"/>
              <a:t> </a:t>
            </a:r>
            <a:r>
              <a:rPr lang="en-US" sz="1400" dirty="0" err="1"/>
              <a:t>आईं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50374" y="5965649"/>
            <a:ext cx="2924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तुम्हारा</a:t>
            </a:r>
            <a:r>
              <a:rPr lang="en-US" sz="1400" dirty="0"/>
              <a:t> </a:t>
            </a:r>
            <a:r>
              <a:rPr lang="en-US" sz="1400" dirty="0" err="1"/>
              <a:t>डाटा</a:t>
            </a:r>
            <a:r>
              <a:rPr lang="en-US" sz="1400" dirty="0"/>
              <a:t> </a:t>
            </a:r>
            <a:r>
              <a:rPr lang="en-US" sz="1400" dirty="0" err="1"/>
              <a:t>विश्लेषण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(</a:t>
            </a:r>
            <a:r>
              <a:rPr lang="en-US" sz="1400" dirty="0" err="1"/>
              <a:t>एनालिसिस</a:t>
            </a:r>
            <a:r>
              <a:rPr lang="en-US" sz="1400" dirty="0"/>
              <a:t>) </a:t>
            </a:r>
            <a:r>
              <a:rPr lang="en-US" sz="1400" dirty="0" err="1"/>
              <a:t>कार्ड</a:t>
            </a:r>
            <a:r>
              <a:rPr lang="en-US" sz="1400" dirty="0"/>
              <a:t> </a:t>
            </a:r>
            <a:r>
              <a:rPr lang="en-US" sz="1400" dirty="0" err="1"/>
              <a:t>बदल</a:t>
            </a:r>
            <a:r>
              <a:rPr lang="en-US" sz="1400" dirty="0"/>
              <a:t> </a:t>
            </a:r>
            <a:r>
              <a:rPr lang="en-US" sz="1400" dirty="0" err="1"/>
              <a:t>दूंगा</a:t>
            </a:r>
            <a:r>
              <a:rPr lang="en-US" sz="1400" dirty="0"/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शायद</a:t>
            </a:r>
            <a:r>
              <a:rPr lang="en-US" sz="1400" dirty="0" smtClean="0"/>
              <a:t> </a:t>
            </a:r>
            <a:r>
              <a:rPr lang="en-US" sz="1400" dirty="0" err="1"/>
              <a:t>तुम्हें</a:t>
            </a:r>
            <a:r>
              <a:rPr lang="en-US" sz="1400" dirty="0"/>
              <a:t> </a:t>
            </a:r>
            <a:r>
              <a:rPr lang="en-US" sz="1400" dirty="0" err="1"/>
              <a:t>उससे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अच्छा</a:t>
            </a:r>
            <a:r>
              <a:rPr lang="en-US" sz="1400" dirty="0"/>
              <a:t> </a:t>
            </a:r>
            <a:r>
              <a:rPr lang="en-US" sz="1400" dirty="0" err="1"/>
              <a:t>महसूस</a:t>
            </a:r>
            <a:r>
              <a:rPr lang="en-US" sz="1400" dirty="0"/>
              <a:t> </a:t>
            </a:r>
            <a:r>
              <a:rPr lang="en-US" sz="1400" dirty="0" err="1"/>
              <a:t>करो</a:t>
            </a:r>
            <a:r>
              <a:rPr lang="en-US" sz="1400" dirty="0"/>
              <a:t>. </a:t>
            </a:r>
            <a:r>
              <a:rPr lang="en-US" sz="1400" dirty="0" err="1"/>
              <a:t>अपना</a:t>
            </a:r>
            <a:r>
              <a:rPr lang="en-US" sz="1400" dirty="0"/>
              <a:t> </a:t>
            </a:r>
            <a:r>
              <a:rPr lang="en-US" sz="1400" dirty="0" err="1"/>
              <a:t>पिछले</a:t>
            </a:r>
            <a:r>
              <a:rPr lang="en-US" sz="1400" dirty="0"/>
              <a:t> </a:t>
            </a:r>
            <a:r>
              <a:rPr lang="en-US" sz="1400" dirty="0" err="1"/>
              <a:t>फ्लैप</a:t>
            </a:r>
            <a:r>
              <a:rPr lang="en-US" sz="1400" dirty="0"/>
              <a:t> </a:t>
            </a:r>
            <a:r>
              <a:rPr lang="en-US" sz="1400" dirty="0" err="1"/>
              <a:t>खोलो</a:t>
            </a:r>
            <a:r>
              <a:rPr lang="en-U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77050" cy="92440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66562" name="Picture 2" descr="C:\Users\HP\Desktop\RUN ROBOT RUN\vr6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0"/>
            <a:ext cx="6867525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3353" y="275629"/>
            <a:ext cx="18533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चलो</a:t>
            </a:r>
            <a:r>
              <a:rPr lang="en-US" sz="1400" dirty="0"/>
              <a:t>, </a:t>
            </a:r>
            <a:r>
              <a:rPr lang="en-US" sz="1400" dirty="0" err="1"/>
              <a:t>अपना</a:t>
            </a:r>
            <a:r>
              <a:rPr lang="en-US" sz="1400" dirty="0"/>
              <a:t> </a:t>
            </a:r>
            <a:r>
              <a:rPr lang="en-US" sz="1400" dirty="0" err="1"/>
              <a:t>फ्लैप</a:t>
            </a:r>
            <a:r>
              <a:rPr lang="en-US" sz="1400" dirty="0"/>
              <a:t> </a:t>
            </a:r>
            <a:r>
              <a:rPr lang="en-US" sz="1400" dirty="0" err="1"/>
              <a:t>खोलो</a:t>
            </a:r>
            <a:r>
              <a:rPr lang="en-US" sz="14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 rot="21189753">
            <a:off x="62037" y="517079"/>
            <a:ext cx="106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खुरच</a:t>
            </a:r>
            <a:r>
              <a:rPr lang="en-US" sz="1200" dirty="0"/>
              <a:t>!</a:t>
            </a:r>
          </a:p>
          <a:p>
            <a:pPr algn="ctr"/>
            <a:r>
              <a:rPr lang="en-US" sz="1200" dirty="0" err="1"/>
              <a:t>खुरच</a:t>
            </a:r>
            <a:r>
              <a:rPr lang="en-US" sz="12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1152525" y="3174206"/>
            <a:ext cx="1719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ही</a:t>
            </a:r>
            <a:r>
              <a:rPr lang="en-US" sz="1400" dirty="0"/>
              <a:t>! </a:t>
            </a:r>
            <a:r>
              <a:rPr lang="en-US" sz="1400" dirty="0" err="1"/>
              <a:t>ही</a:t>
            </a:r>
            <a:r>
              <a:rPr lang="en-US" sz="1400" dirty="0"/>
              <a:t>!</a:t>
            </a:r>
          </a:p>
          <a:p>
            <a:pPr algn="ctr"/>
            <a:r>
              <a:rPr lang="en-US" sz="1400" dirty="0" err="1"/>
              <a:t>गुलगुली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रही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2752725" y="3247429"/>
            <a:ext cx="3827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बेवकूफ</a:t>
            </a:r>
            <a:r>
              <a:rPr lang="en-US" sz="1400" dirty="0"/>
              <a:t>,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तुम्हें</a:t>
            </a:r>
            <a:r>
              <a:rPr lang="en-US" sz="1400" dirty="0"/>
              <a:t> </a:t>
            </a:r>
            <a:r>
              <a:rPr lang="en-US" sz="1400" dirty="0" err="1"/>
              <a:t>गुलगुली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 </a:t>
            </a:r>
            <a:r>
              <a:rPr lang="en-US" sz="1400" dirty="0" err="1"/>
              <a:t>हूँ</a:t>
            </a:r>
            <a:r>
              <a:rPr lang="en-US" sz="14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85354" y="5672274"/>
            <a:ext cx="1634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बारे</a:t>
            </a:r>
            <a:r>
              <a:rPr lang="en-US" sz="1400" dirty="0" smtClean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चिंता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रही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64458" y="7680186"/>
            <a:ext cx="1502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गुलगुली</a:t>
            </a:r>
            <a:r>
              <a:rPr lang="en-US" sz="1400" dirty="0"/>
              <a:t> </a:t>
            </a:r>
            <a:r>
              <a:rPr lang="en-US" sz="1400" dirty="0" smtClean="0"/>
              <a:t>!!?</a:t>
            </a:r>
            <a:endParaRPr lang="en-US" sz="1400" dirty="0"/>
          </a:p>
          <a:p>
            <a:pPr algn="ctr"/>
            <a:r>
              <a:rPr lang="en-US" sz="1400" dirty="0" err="1"/>
              <a:t>आगे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? </a:t>
            </a:r>
          </a:p>
        </p:txBody>
      </p:sp>
      <p:sp>
        <p:nvSpPr>
          <p:cNvPr id="10" name="Rectangle 9"/>
          <p:cNvSpPr/>
          <p:nvPr/>
        </p:nvSpPr>
        <p:spPr>
          <a:xfrm rot="21225832">
            <a:off x="2552572" y="5883125"/>
            <a:ext cx="1120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कचरे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ढेर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सावधान</a:t>
            </a:r>
            <a:r>
              <a:rPr lang="en-US" sz="1600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 rot="21077937">
            <a:off x="4077418" y="5840425"/>
            <a:ext cx="2596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अपना</a:t>
            </a:r>
            <a:r>
              <a:rPr lang="en-US" dirty="0"/>
              <a:t> </a:t>
            </a:r>
            <a:r>
              <a:rPr lang="en-US" dirty="0" err="1"/>
              <a:t>सर्किट</a:t>
            </a:r>
            <a:r>
              <a:rPr lang="en-US" dirty="0"/>
              <a:t> </a:t>
            </a:r>
            <a:r>
              <a:rPr lang="en-US" dirty="0" err="1"/>
              <a:t>टेस्ट</a:t>
            </a:r>
            <a:r>
              <a:rPr lang="en-US" dirty="0"/>
              <a:t> </a:t>
            </a:r>
            <a:r>
              <a:rPr lang="en-US" dirty="0" err="1"/>
              <a:t>करो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अपनी</a:t>
            </a:r>
            <a:r>
              <a:rPr lang="en-US" dirty="0" smtClean="0"/>
              <a:t> </a:t>
            </a:r>
            <a:r>
              <a:rPr lang="en-US" dirty="0" err="1"/>
              <a:t>आई</a:t>
            </a:r>
            <a:r>
              <a:rPr lang="en-US" dirty="0"/>
              <a:t>. </a:t>
            </a:r>
            <a:r>
              <a:rPr lang="en-US" dirty="0" err="1"/>
              <a:t>क्यू</a:t>
            </a:r>
            <a:r>
              <a:rPr lang="en-US" dirty="0"/>
              <a:t>. </a:t>
            </a:r>
            <a:r>
              <a:rPr lang="en-US" dirty="0" err="1"/>
              <a:t>जानो</a:t>
            </a:r>
            <a:r>
              <a:rPr lang="en-US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 rot="413958">
            <a:off x="3978348" y="7104052"/>
            <a:ext cx="2026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तुमने</a:t>
            </a:r>
            <a:r>
              <a:rPr lang="en-US" sz="1400" dirty="0"/>
              <a:t> </a:t>
            </a:r>
            <a:r>
              <a:rPr lang="en-US" sz="1400" dirty="0" err="1"/>
              <a:t>हाल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कोई</a:t>
            </a:r>
            <a:r>
              <a:rPr lang="en-US" sz="1400" dirty="0" smtClean="0"/>
              <a:t> </a:t>
            </a:r>
            <a:r>
              <a:rPr lang="en-US" sz="1400" dirty="0" err="1"/>
              <a:t>अपग्रेड</a:t>
            </a:r>
            <a:r>
              <a:rPr lang="en-US" sz="1400" dirty="0"/>
              <a:t> </a:t>
            </a:r>
            <a:r>
              <a:rPr lang="en-US" sz="1400" dirty="0" err="1"/>
              <a:t>किया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7586" name="Picture 2" descr="C:\Users\HP\Desktop\RUN ROBOT RUN\vr6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7144"/>
            <a:ext cx="6867525" cy="925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4008" y="7517606"/>
            <a:ext cx="24749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जहाँ</a:t>
            </a:r>
            <a:r>
              <a:rPr lang="en-US" sz="1400" dirty="0" smtClean="0"/>
              <a:t> </a:t>
            </a:r>
            <a:r>
              <a:rPr lang="en-US" sz="1400" dirty="0" err="1"/>
              <a:t>तक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सोचता</a:t>
            </a:r>
            <a:r>
              <a:rPr lang="en-US" sz="1400" dirty="0"/>
              <a:t> </a:t>
            </a:r>
            <a:r>
              <a:rPr lang="en-US" sz="1400" dirty="0" err="1"/>
              <a:t>हूँ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यह</a:t>
            </a:r>
            <a:r>
              <a:rPr lang="en-US" sz="1400" dirty="0" smtClean="0"/>
              <a:t> </a:t>
            </a:r>
            <a:r>
              <a:rPr lang="en-US" sz="1400" dirty="0" err="1"/>
              <a:t>पहले</a:t>
            </a:r>
            <a:r>
              <a:rPr lang="en-US" sz="1400" dirty="0"/>
              <a:t> </a:t>
            </a:r>
            <a:r>
              <a:rPr lang="en-US" sz="1400" dirty="0" err="1"/>
              <a:t>जनरेशन</a:t>
            </a:r>
            <a:r>
              <a:rPr lang="en-US" sz="1400" dirty="0"/>
              <a:t> </a:t>
            </a:r>
            <a:r>
              <a:rPr lang="en-US" sz="1400" dirty="0" err="1"/>
              <a:t>वाले</a:t>
            </a:r>
            <a:r>
              <a:rPr lang="en-US" sz="1400" dirty="0"/>
              <a:t> </a:t>
            </a:r>
            <a:r>
              <a:rPr lang="en-US" sz="1400" dirty="0" err="1"/>
              <a:t>रोबोट्स</a:t>
            </a:r>
            <a:r>
              <a:rPr lang="en-US" sz="1400" dirty="0"/>
              <a:t>, </a:t>
            </a:r>
            <a:r>
              <a:rPr lang="en-US" sz="1400" dirty="0" err="1"/>
              <a:t>किसी</a:t>
            </a:r>
            <a:r>
              <a:rPr lang="en-US" sz="1400" dirty="0"/>
              <a:t> </a:t>
            </a:r>
            <a:r>
              <a:rPr lang="en-US" sz="1400" dirty="0" err="1"/>
              <a:t>दिन</a:t>
            </a:r>
            <a:r>
              <a:rPr lang="en-US" sz="1400" dirty="0"/>
              <a:t> </a:t>
            </a:r>
            <a:r>
              <a:rPr lang="en-US" sz="1400" dirty="0" err="1"/>
              <a:t>ज़रूर</a:t>
            </a:r>
            <a:r>
              <a:rPr lang="en-US" sz="1400" dirty="0"/>
              <a:t> .... </a:t>
            </a:r>
          </a:p>
        </p:txBody>
      </p:sp>
      <p:sp>
        <p:nvSpPr>
          <p:cNvPr id="4" name="Rectangle 3"/>
          <p:cNvSpPr/>
          <p:nvPr/>
        </p:nvSpPr>
        <p:spPr>
          <a:xfrm rot="21255361">
            <a:off x="262660" y="284045"/>
            <a:ext cx="18834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आज</a:t>
            </a:r>
            <a:r>
              <a:rPr lang="en-US" sz="1600" dirty="0"/>
              <a:t> </a:t>
            </a:r>
            <a:r>
              <a:rPr lang="en-US" sz="1600" dirty="0" err="1"/>
              <a:t>देरी</a:t>
            </a:r>
            <a:r>
              <a:rPr lang="en-US" sz="1600" dirty="0"/>
              <a:t> </a:t>
            </a:r>
            <a:r>
              <a:rPr lang="en-US" sz="1600" dirty="0" err="1"/>
              <a:t>मत</a:t>
            </a:r>
            <a:r>
              <a:rPr lang="en-US" sz="1600" dirty="0"/>
              <a:t> </a:t>
            </a:r>
            <a:r>
              <a:rPr lang="hi-IN" sz="1600" dirty="0"/>
              <a:t>करना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</a:t>
            </a:r>
            <a:r>
              <a:rPr lang="en-US" sz="1600" dirty="0" err="1"/>
              <a:t>री-प्रोग्रैमिंग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9937" y="2107406"/>
            <a:ext cx="1423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हास्यास्पद</a:t>
            </a:r>
            <a:r>
              <a:rPr lang="en-US" sz="1400" dirty="0"/>
              <a:t> </a:t>
            </a:r>
            <a:r>
              <a:rPr lang="en-US" sz="1400" dirty="0" err="1"/>
              <a:t>लड़ाई</a:t>
            </a:r>
            <a:r>
              <a:rPr lang="en-US" sz="1400" dirty="0"/>
              <a:t> </a:t>
            </a:r>
            <a:r>
              <a:rPr lang="en-US" sz="1400" dirty="0" smtClean="0"/>
              <a:t>!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209925" y="376829"/>
            <a:ext cx="327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/>
              <a:t>मैंने</a:t>
            </a:r>
            <a:r>
              <a:rPr lang="en-US" sz="1200" dirty="0"/>
              <a:t> </a:t>
            </a:r>
            <a:r>
              <a:rPr lang="en-US" sz="1200" dirty="0" err="1"/>
              <a:t>तुम्हें</a:t>
            </a:r>
            <a:r>
              <a:rPr lang="en-US" sz="1200" dirty="0"/>
              <a:t> </a:t>
            </a:r>
            <a:r>
              <a:rPr lang="en-US" sz="1200" dirty="0" err="1"/>
              <a:t>बताया</a:t>
            </a:r>
            <a:r>
              <a:rPr lang="en-US" sz="1200" dirty="0"/>
              <a:t> </a:t>
            </a:r>
            <a:r>
              <a:rPr lang="en-US" sz="1200" dirty="0" err="1"/>
              <a:t>था</a:t>
            </a:r>
            <a:r>
              <a:rPr lang="en-US" sz="1200" dirty="0"/>
              <a:t> </a:t>
            </a:r>
            <a:r>
              <a:rPr lang="en-US" sz="1200" dirty="0" err="1"/>
              <a:t>कि</a:t>
            </a:r>
            <a:r>
              <a:rPr lang="en-US" sz="1200" dirty="0"/>
              <a:t> </a:t>
            </a:r>
            <a:r>
              <a:rPr lang="en-US" sz="1200" dirty="0" err="1"/>
              <a:t>मैं</a:t>
            </a:r>
            <a:r>
              <a:rPr lang="en-US" sz="1200" dirty="0"/>
              <a:t> </a:t>
            </a:r>
            <a:r>
              <a:rPr lang="en-US" sz="1200" dirty="0" err="1"/>
              <a:t>बहुत</a:t>
            </a:r>
            <a:r>
              <a:rPr lang="en-US" sz="1200" dirty="0"/>
              <a:t> </a:t>
            </a:r>
            <a:r>
              <a:rPr lang="en-US" sz="1200" dirty="0" err="1"/>
              <a:t>तेज़</a:t>
            </a:r>
            <a:r>
              <a:rPr lang="en-US" sz="1200" dirty="0"/>
              <a:t> </a:t>
            </a:r>
            <a:r>
              <a:rPr lang="en-US" sz="1200" dirty="0" err="1"/>
              <a:t>हूँ</a:t>
            </a:r>
            <a:r>
              <a:rPr lang="en-US" sz="1200" dirty="0"/>
              <a:t>!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अब</a:t>
            </a:r>
            <a:r>
              <a:rPr lang="en-US" sz="1200" dirty="0" smtClean="0"/>
              <a:t> </a:t>
            </a:r>
            <a:r>
              <a:rPr lang="en-US" sz="1200" dirty="0" err="1"/>
              <a:t>मैंने</a:t>
            </a:r>
            <a:r>
              <a:rPr lang="en-US" sz="1200" dirty="0"/>
              <a:t> </a:t>
            </a:r>
            <a:r>
              <a:rPr lang="en-US" sz="1200" dirty="0" err="1"/>
              <a:t>तुम्हें</a:t>
            </a:r>
            <a:r>
              <a:rPr lang="en-US" sz="1200" dirty="0"/>
              <a:t> </a:t>
            </a:r>
            <a:r>
              <a:rPr lang="en-US" sz="1200" dirty="0" err="1"/>
              <a:t>पकड़</a:t>
            </a:r>
            <a:r>
              <a:rPr lang="en-US" sz="1200" dirty="0"/>
              <a:t> </a:t>
            </a:r>
            <a:r>
              <a:rPr lang="en-US" sz="1200" dirty="0" err="1"/>
              <a:t>लिया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  <a:r>
              <a:rPr lang="en-US" sz="1200" dirty="0" err="1"/>
              <a:t>मैं</a:t>
            </a:r>
            <a:r>
              <a:rPr lang="en-US" sz="1200" dirty="0"/>
              <a:t> </a:t>
            </a:r>
            <a:r>
              <a:rPr lang="en-US" sz="1200" dirty="0" err="1"/>
              <a:t>तुमसे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सौदा</a:t>
            </a:r>
            <a:r>
              <a:rPr lang="en-US" sz="1200" dirty="0"/>
              <a:t> </a:t>
            </a:r>
            <a:r>
              <a:rPr lang="en-US" sz="1200" dirty="0" err="1"/>
              <a:t>करूंगा</a:t>
            </a:r>
            <a:r>
              <a:rPr lang="en-US" sz="1200" dirty="0"/>
              <a:t>. </a:t>
            </a:r>
            <a:r>
              <a:rPr lang="en-US" sz="1200" dirty="0" err="1"/>
              <a:t>तुम</a:t>
            </a:r>
            <a:r>
              <a:rPr lang="en-US" sz="1200" dirty="0"/>
              <a:t> </a:t>
            </a:r>
            <a:r>
              <a:rPr lang="en-US" sz="1200" dirty="0" err="1"/>
              <a:t>मुझे</a:t>
            </a:r>
            <a:r>
              <a:rPr lang="en-US" sz="1200" dirty="0"/>
              <a:t> </a:t>
            </a:r>
            <a:r>
              <a:rPr lang="en-US" sz="1200" dirty="0" err="1"/>
              <a:t>कुछ</a:t>
            </a:r>
            <a:r>
              <a:rPr lang="en-US" sz="1200" dirty="0"/>
              <a:t> </a:t>
            </a:r>
            <a:r>
              <a:rPr lang="en-US" sz="1200" dirty="0" err="1"/>
              <a:t>बताना</a:t>
            </a:r>
            <a:r>
              <a:rPr lang="en-US" sz="1200" dirty="0"/>
              <a:t>. </a:t>
            </a:r>
            <a:endParaRPr lang="en-US" sz="1200" dirty="0" smtClean="0"/>
          </a:p>
          <a:p>
            <a:pPr algn="r"/>
            <a:r>
              <a:rPr lang="en-US" sz="1200" dirty="0" err="1" smtClean="0"/>
              <a:t>अगर</a:t>
            </a:r>
            <a:r>
              <a:rPr lang="en-US" sz="1200" dirty="0" smtClean="0"/>
              <a:t> </a:t>
            </a:r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सच</a:t>
            </a:r>
            <a:r>
              <a:rPr lang="en-US" sz="1200" dirty="0"/>
              <a:t> </a:t>
            </a:r>
            <a:r>
              <a:rPr lang="en-US" sz="1200" dirty="0" err="1"/>
              <a:t>होगा</a:t>
            </a:r>
            <a:r>
              <a:rPr lang="en-US" sz="1200" dirty="0"/>
              <a:t> </a:t>
            </a:r>
            <a:r>
              <a:rPr lang="en-US" sz="1200" dirty="0" err="1"/>
              <a:t>तो</a:t>
            </a:r>
            <a:r>
              <a:rPr lang="en-US" sz="1200" dirty="0"/>
              <a:t> </a:t>
            </a:r>
            <a:r>
              <a:rPr lang="en-US" sz="1200" dirty="0" err="1"/>
              <a:t>मैं</a:t>
            </a:r>
            <a:r>
              <a:rPr lang="en-US" sz="1200" dirty="0"/>
              <a:t> </a:t>
            </a:r>
            <a:r>
              <a:rPr lang="en-US" sz="1200" dirty="0" err="1" smtClean="0"/>
              <a:t>तुम्हें</a:t>
            </a:r>
            <a:endParaRPr lang="en-US" sz="1200" dirty="0" smtClean="0"/>
          </a:p>
          <a:p>
            <a:pPr algn="r"/>
            <a:r>
              <a:rPr lang="en-US" sz="1200" dirty="0" smtClean="0"/>
              <a:t> </a:t>
            </a:r>
            <a:r>
              <a:rPr lang="en-US" sz="1200" dirty="0" err="1"/>
              <a:t>छोड़</a:t>
            </a:r>
            <a:r>
              <a:rPr lang="en-US" sz="1200" dirty="0"/>
              <a:t> </a:t>
            </a:r>
            <a:r>
              <a:rPr lang="en-US" sz="1200" dirty="0" err="1"/>
              <a:t>दूंगा</a:t>
            </a:r>
            <a:r>
              <a:rPr lang="en-US" sz="1200" dirty="0"/>
              <a:t>. </a:t>
            </a:r>
            <a:r>
              <a:rPr lang="en-US" sz="1200" dirty="0" err="1"/>
              <a:t>अगर</a:t>
            </a:r>
            <a:r>
              <a:rPr lang="en-US" sz="1200" dirty="0"/>
              <a:t> </a:t>
            </a:r>
            <a:r>
              <a:rPr lang="en-US" sz="1200" dirty="0" err="1"/>
              <a:t>झूठ</a:t>
            </a:r>
            <a:r>
              <a:rPr lang="en-US" sz="1200" dirty="0"/>
              <a:t> </a:t>
            </a:r>
            <a:r>
              <a:rPr lang="en-US" sz="1200" dirty="0" err="1"/>
              <a:t>होगा</a:t>
            </a:r>
            <a:r>
              <a:rPr lang="en-US" sz="1200" dirty="0"/>
              <a:t> </a:t>
            </a:r>
            <a:r>
              <a:rPr lang="en-US" sz="1200" dirty="0" err="1" smtClean="0"/>
              <a:t>तो</a:t>
            </a:r>
            <a:endParaRPr lang="en-US" sz="1200" dirty="0" smtClean="0"/>
          </a:p>
          <a:p>
            <a:pPr algn="r"/>
            <a:r>
              <a:rPr lang="en-US" sz="1200" dirty="0" smtClean="0"/>
              <a:t> </a:t>
            </a:r>
            <a:r>
              <a:rPr lang="en-US" sz="1200" dirty="0" err="1"/>
              <a:t>तुम्हें</a:t>
            </a:r>
            <a:r>
              <a:rPr lang="en-US" sz="1200" dirty="0"/>
              <a:t> </a:t>
            </a:r>
            <a:r>
              <a:rPr lang="en-US" sz="1200" dirty="0" err="1"/>
              <a:t>बंदी</a:t>
            </a:r>
            <a:r>
              <a:rPr lang="en-US" sz="1200" dirty="0"/>
              <a:t> </a:t>
            </a:r>
            <a:r>
              <a:rPr lang="en-US" sz="1200" dirty="0" err="1"/>
              <a:t>बनाऊंगा</a:t>
            </a:r>
            <a:r>
              <a:rPr lang="en-US" sz="12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30450" y="1577158"/>
            <a:ext cx="6527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क्या</a:t>
            </a:r>
            <a:r>
              <a:rPr lang="en-US" sz="1200" dirty="0"/>
              <a:t>.....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6325" y="2664142"/>
            <a:ext cx="14796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अच्छा</a:t>
            </a:r>
            <a:r>
              <a:rPr lang="en-US" sz="1400" dirty="0"/>
              <a:t>...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तुम</a:t>
            </a:r>
            <a:r>
              <a:rPr lang="en-US" sz="1400" dirty="0"/>
              <a:t> </a:t>
            </a:r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बंदी</a:t>
            </a:r>
            <a:r>
              <a:rPr lang="en-US" sz="1400" dirty="0"/>
              <a:t> </a:t>
            </a:r>
            <a:r>
              <a:rPr lang="en-US" sz="1400" dirty="0" err="1"/>
              <a:t>बनाकर</a:t>
            </a:r>
            <a:r>
              <a:rPr lang="en-US" sz="1400" dirty="0"/>
              <a:t> </a:t>
            </a:r>
            <a:r>
              <a:rPr lang="en-US" sz="1400" dirty="0" err="1"/>
              <a:t>रखोगे</a:t>
            </a:r>
            <a:r>
              <a:rPr lang="en-US" sz="14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276725" y="2556420"/>
            <a:ext cx="24479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चलो</a:t>
            </a:r>
            <a:r>
              <a:rPr lang="en-US" sz="1300" dirty="0"/>
              <a:t> </a:t>
            </a:r>
            <a:r>
              <a:rPr lang="en-US" sz="1300" dirty="0" err="1"/>
              <a:t>देखें</a:t>
            </a:r>
            <a:r>
              <a:rPr lang="en-US" sz="1300" dirty="0"/>
              <a:t>.... </a:t>
            </a:r>
            <a:r>
              <a:rPr lang="en-US" sz="1300" dirty="0" err="1"/>
              <a:t>अगर</a:t>
            </a:r>
            <a:r>
              <a:rPr lang="en-US" sz="1300" dirty="0"/>
              <a:t>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उसे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बंदी</a:t>
            </a:r>
            <a:r>
              <a:rPr lang="en-US" sz="1300" dirty="0" smtClean="0"/>
              <a:t> </a:t>
            </a:r>
            <a:r>
              <a:rPr lang="en-US" sz="1300" dirty="0" err="1"/>
              <a:t>बनाए</a:t>
            </a:r>
            <a:r>
              <a:rPr lang="en-US" sz="1300" dirty="0"/>
              <a:t> </a:t>
            </a:r>
            <a:r>
              <a:rPr lang="en-US" sz="1300" dirty="0" err="1"/>
              <a:t>रखूंगा</a:t>
            </a:r>
            <a:r>
              <a:rPr lang="en-US" sz="1300" dirty="0"/>
              <a:t>,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जो</a:t>
            </a:r>
            <a:r>
              <a:rPr lang="en-US" sz="1300" dirty="0"/>
              <a:t> </a:t>
            </a:r>
            <a:r>
              <a:rPr lang="en-US" sz="1300" dirty="0" err="1"/>
              <a:t>उसने</a:t>
            </a:r>
            <a:r>
              <a:rPr lang="en-US" sz="1300" dirty="0"/>
              <a:t> </a:t>
            </a:r>
            <a:r>
              <a:rPr lang="en-US" sz="1300" dirty="0" err="1"/>
              <a:t>कहा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क्योंकि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सच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, </a:t>
            </a:r>
            <a:r>
              <a:rPr lang="en-US" sz="1300" dirty="0" err="1" smtClean="0"/>
              <a:t>इसलिए</a:t>
            </a:r>
            <a:r>
              <a:rPr lang="en-US" sz="1300" dirty="0"/>
              <a:t> </a:t>
            </a:r>
            <a:r>
              <a:rPr lang="en-US" sz="1300" dirty="0" err="1" smtClean="0"/>
              <a:t>मुझे</a:t>
            </a:r>
            <a:r>
              <a:rPr lang="en-US" sz="1300" dirty="0" smtClean="0"/>
              <a:t> </a:t>
            </a:r>
            <a:r>
              <a:rPr lang="en-US" sz="1300" dirty="0" err="1"/>
              <a:t>उसे</a:t>
            </a:r>
            <a:r>
              <a:rPr lang="en-US" sz="1300" dirty="0"/>
              <a:t> </a:t>
            </a:r>
            <a:r>
              <a:rPr lang="en-US" sz="1300" dirty="0" err="1"/>
              <a:t>रिहा</a:t>
            </a:r>
            <a:r>
              <a:rPr lang="en-US" sz="1300" dirty="0"/>
              <a:t> </a:t>
            </a:r>
            <a:r>
              <a:rPr lang="en-US" sz="1300" dirty="0" err="1"/>
              <a:t>करना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.....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41071" y="4926806"/>
            <a:ext cx="550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हाँ</a:t>
            </a:r>
            <a:r>
              <a:rPr lang="en-US" sz="1600" dirty="0"/>
              <a:t>...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95526" y="4645342"/>
            <a:ext cx="213359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अगर</a:t>
            </a:r>
            <a:r>
              <a:rPr lang="en-US" sz="1300" dirty="0"/>
              <a:t>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उसे</a:t>
            </a:r>
            <a:r>
              <a:rPr lang="en-US" sz="1300" dirty="0"/>
              <a:t> </a:t>
            </a:r>
            <a:r>
              <a:rPr lang="en-US" sz="1300" dirty="0" err="1"/>
              <a:t>छोड़ता</a:t>
            </a:r>
            <a:r>
              <a:rPr lang="en-US" sz="1300" dirty="0"/>
              <a:t> </a:t>
            </a:r>
            <a:r>
              <a:rPr lang="en-US" sz="1300" dirty="0" err="1"/>
              <a:t>हूँ</a:t>
            </a:r>
            <a:r>
              <a:rPr lang="en-US" sz="1300" dirty="0"/>
              <a:t>,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तो</a:t>
            </a:r>
            <a:r>
              <a:rPr lang="en-US" sz="1300" dirty="0" smtClean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झूठ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. </a:t>
            </a:r>
            <a:r>
              <a:rPr lang="en-US" sz="1300" dirty="0" err="1"/>
              <a:t>इसलिए</a:t>
            </a:r>
            <a:r>
              <a:rPr lang="en-US" sz="1300" dirty="0"/>
              <a:t>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मुश्किल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हूँ</a:t>
            </a:r>
            <a:r>
              <a:rPr lang="en-US" sz="1300" dirty="0"/>
              <a:t>!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91125" y="5927586"/>
            <a:ext cx="121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देखो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हो</a:t>
            </a:r>
            <a:r>
              <a:rPr lang="en-US" sz="1400" dirty="0" smtClean="0"/>
              <a:t> </a:t>
            </a:r>
            <a:r>
              <a:rPr lang="en-US" sz="1400" dirty="0" err="1"/>
              <a:t>गया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8610" name="Picture 2" descr="C:\Users\HP\Desktop\RUN ROBOT RUN\vr6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-1"/>
            <a:ext cx="6905625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25" y="8626852"/>
            <a:ext cx="5469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 </a:t>
            </a:r>
            <a:r>
              <a:rPr lang="en-US" sz="1600" dirty="0" smtClean="0"/>
              <a:t> (*) </a:t>
            </a:r>
            <a:r>
              <a:rPr lang="en-US" sz="1600" dirty="0"/>
              <a:t>x, y </a:t>
            </a:r>
            <a:r>
              <a:rPr lang="en-US" sz="1600" dirty="0" err="1"/>
              <a:t>और</a:t>
            </a:r>
            <a:r>
              <a:rPr lang="en-US" sz="1600" dirty="0"/>
              <a:t> z </a:t>
            </a:r>
            <a:r>
              <a:rPr lang="en-US" sz="1600" dirty="0" err="1"/>
              <a:t>स्पेस</a:t>
            </a:r>
            <a:r>
              <a:rPr lang="en-US" sz="1600" dirty="0"/>
              <a:t> </a:t>
            </a:r>
            <a:r>
              <a:rPr lang="en-US" sz="1600" dirty="0" err="1"/>
              <a:t>डायमेंशन</a:t>
            </a:r>
            <a:r>
              <a:rPr lang="en-US" sz="1600" dirty="0"/>
              <a:t>, </a:t>
            </a:r>
            <a:r>
              <a:rPr lang="en-US" sz="1600" dirty="0" err="1"/>
              <a:t>और</a:t>
            </a:r>
            <a:r>
              <a:rPr lang="en-US" sz="1600" dirty="0"/>
              <a:t> t - </a:t>
            </a:r>
            <a:r>
              <a:rPr lang="en-US" sz="1600" dirty="0" err="1"/>
              <a:t>समय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डायमेंशन</a:t>
            </a:r>
            <a:r>
              <a:rPr lang="en-US" sz="1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-6620" y="349542"/>
            <a:ext cx="2299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.... </a:t>
            </a:r>
            <a:r>
              <a:rPr lang="en-US" sz="1400" dirty="0" err="1"/>
              <a:t>जहाँ</a:t>
            </a:r>
            <a:r>
              <a:rPr lang="en-US" sz="1400" dirty="0"/>
              <a:t> </a:t>
            </a:r>
            <a:r>
              <a:rPr lang="en-US" sz="1400" dirty="0" err="1"/>
              <a:t>तक</a:t>
            </a:r>
            <a:r>
              <a:rPr lang="en-US" sz="1400" dirty="0"/>
              <a:t> </a:t>
            </a:r>
            <a:r>
              <a:rPr lang="en-US" sz="1400" dirty="0" err="1"/>
              <a:t>लोगों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सवाल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3125" y="836831"/>
            <a:ext cx="1583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देखो</a:t>
            </a:r>
            <a:r>
              <a:rPr lang="en-US" sz="1600" dirty="0"/>
              <a:t>,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क्या</a:t>
            </a:r>
            <a:r>
              <a:rPr lang="en-US" sz="1600" dirty="0" smtClean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09815" y="2288791"/>
            <a:ext cx="1583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मथोस</a:t>
            </a:r>
            <a:r>
              <a:rPr lang="en-US" sz="1600" dirty="0"/>
              <a:t> </a:t>
            </a:r>
            <a:r>
              <a:rPr lang="en-US" sz="1600" dirty="0" err="1"/>
              <a:t>बड़ा</a:t>
            </a:r>
            <a:r>
              <a:rPr lang="en-US" sz="1600" dirty="0"/>
              <a:t> </a:t>
            </a:r>
            <a:r>
              <a:rPr lang="en-US" sz="1600" dirty="0" err="1"/>
              <a:t>परेशान</a:t>
            </a:r>
            <a:r>
              <a:rPr lang="en-US" sz="1600" dirty="0"/>
              <a:t> </a:t>
            </a:r>
            <a:r>
              <a:rPr lang="en-US" sz="1600" dirty="0" err="1"/>
              <a:t>लगता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0125" y="3936206"/>
            <a:ext cx="4962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 smtClean="0"/>
              <a:t>मथोस</a:t>
            </a:r>
            <a:r>
              <a:rPr lang="en-US" sz="1600" dirty="0" smtClean="0"/>
              <a:t> </a:t>
            </a:r>
            <a:r>
              <a:rPr lang="en-US" sz="1600" dirty="0" err="1" smtClean="0"/>
              <a:t>ने</a:t>
            </a:r>
            <a:r>
              <a:rPr lang="en-US" sz="1600" dirty="0" smtClean="0"/>
              <a:t> </a:t>
            </a:r>
            <a:r>
              <a:rPr lang="en-US" sz="1600" dirty="0" err="1"/>
              <a:t>हमेशा</a:t>
            </a:r>
            <a:r>
              <a:rPr lang="en-US" sz="1600" dirty="0"/>
              <a:t> </a:t>
            </a:r>
            <a:r>
              <a:rPr lang="en-US" sz="1600" dirty="0" err="1"/>
              <a:t>अच्छी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उसने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तरीके</a:t>
            </a:r>
            <a:r>
              <a:rPr lang="en-US" sz="1600" dirty="0"/>
              <a:t> </a:t>
            </a:r>
            <a:r>
              <a:rPr lang="en-US" sz="1600" dirty="0" err="1"/>
              <a:t>अपनाएं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, </a:t>
            </a:r>
            <a:r>
              <a:rPr lang="en-US" sz="1600" dirty="0" err="1"/>
              <a:t>उनके</a:t>
            </a:r>
            <a:r>
              <a:rPr lang="en-US" sz="1600" dirty="0"/>
              <a:t> </a:t>
            </a:r>
            <a:r>
              <a:rPr lang="en-US" sz="1600" dirty="0" err="1"/>
              <a:t>बारे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उसने</a:t>
            </a:r>
            <a:r>
              <a:rPr lang="en-US" sz="1600" dirty="0"/>
              <a:t> </a:t>
            </a:r>
            <a:r>
              <a:rPr lang="en-US" sz="1600" dirty="0" err="1"/>
              <a:t>हमें</a:t>
            </a:r>
            <a:r>
              <a:rPr lang="en-US" sz="1600" dirty="0"/>
              <a:t> </a:t>
            </a:r>
            <a:r>
              <a:rPr lang="en-US" sz="1600" dirty="0" err="1"/>
              <a:t>हमेशा</a:t>
            </a:r>
            <a:r>
              <a:rPr lang="en-US" sz="1600" dirty="0"/>
              <a:t> </a:t>
            </a:r>
            <a:r>
              <a:rPr lang="en-US" sz="1600" dirty="0" err="1"/>
              <a:t>बताया</a:t>
            </a:r>
            <a:r>
              <a:rPr lang="en-US" sz="1600" dirty="0"/>
              <a:t> </a:t>
            </a:r>
            <a:r>
              <a:rPr lang="en-US" sz="1600" dirty="0" err="1" smtClean="0"/>
              <a:t>है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762178" y="4875431"/>
            <a:ext cx="3438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नाटक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उसका</a:t>
            </a:r>
            <a:r>
              <a:rPr lang="en-US" sz="1600" dirty="0"/>
              <a:t> </a:t>
            </a:r>
            <a:r>
              <a:rPr lang="en-US" sz="1600" dirty="0" err="1"/>
              <a:t>तर्क</a:t>
            </a:r>
            <a:r>
              <a:rPr lang="en-US" sz="1600" dirty="0"/>
              <a:t> </a:t>
            </a:r>
            <a:r>
              <a:rPr lang="en-US" sz="1600" dirty="0" err="1"/>
              <a:t>समझ</a:t>
            </a:r>
            <a:r>
              <a:rPr lang="en-US" sz="1600" dirty="0"/>
              <a:t> </a:t>
            </a:r>
            <a:r>
              <a:rPr lang="en-US" sz="1600" dirty="0" err="1"/>
              <a:t>पाने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असमर्थ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769970" y="5583316"/>
            <a:ext cx="6591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बेहूदा</a:t>
            </a:r>
            <a:r>
              <a:rPr lang="en-US" sz="16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86175" y="6094631"/>
            <a:ext cx="2724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मथोस</a:t>
            </a:r>
            <a:r>
              <a:rPr lang="en-US" sz="1600" dirty="0"/>
              <a:t>, N-</a:t>
            </a:r>
            <a:r>
              <a:rPr lang="en-US" sz="1600" dirty="0" err="1"/>
              <a:t>डायमेंशनल</a:t>
            </a:r>
            <a:r>
              <a:rPr lang="en-US" sz="1600" dirty="0"/>
              <a:t> (</a:t>
            </a:r>
            <a:r>
              <a:rPr lang="en-US" sz="1600" dirty="0" err="1"/>
              <a:t>आयामी</a:t>
            </a:r>
            <a:r>
              <a:rPr lang="en-US" sz="1600" dirty="0"/>
              <a:t>) </a:t>
            </a:r>
            <a:r>
              <a:rPr lang="en-US" sz="1600" dirty="0" err="1"/>
              <a:t>ज्यामिति</a:t>
            </a:r>
            <a:r>
              <a:rPr lang="en-US" sz="1600" dirty="0"/>
              <a:t> </a:t>
            </a:r>
            <a:r>
              <a:rPr lang="en-US" sz="1600" dirty="0" err="1"/>
              <a:t>विशेषज्ञ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7328" y="7524809"/>
            <a:ext cx="3212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उस</a:t>
            </a:r>
            <a:r>
              <a:rPr lang="en-US" sz="1600" dirty="0"/>
              <a:t> </a:t>
            </a:r>
            <a:r>
              <a:rPr lang="en-US" sz="1600" dirty="0" err="1"/>
              <a:t>समस्या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सभी</a:t>
            </a:r>
            <a:r>
              <a:rPr lang="en-US" sz="1600" dirty="0"/>
              <a:t> </a:t>
            </a:r>
            <a:r>
              <a:rPr lang="en-US" sz="1600" dirty="0" err="1"/>
              <a:t>संभव</a:t>
            </a:r>
            <a:r>
              <a:rPr lang="en-US" sz="1600" dirty="0"/>
              <a:t> </a:t>
            </a:r>
            <a:r>
              <a:rPr lang="en-US" sz="1600" dirty="0" err="1"/>
              <a:t>ढांचों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4-</a:t>
            </a:r>
            <a:r>
              <a:rPr lang="en-US" sz="1600" dirty="0" err="1" smtClean="0"/>
              <a:t>डायमेंशनल</a:t>
            </a:r>
            <a:r>
              <a:rPr lang="en-US" sz="1600" dirty="0" smtClean="0"/>
              <a:t> </a:t>
            </a:r>
            <a:r>
              <a:rPr lang="en-US" sz="1600" dirty="0" err="1"/>
              <a:t>स्पेस-टाइम</a:t>
            </a:r>
            <a:r>
              <a:rPr lang="en-US" sz="1600" dirty="0"/>
              <a:t> (*)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में</a:t>
            </a:r>
            <a:r>
              <a:rPr lang="en-US" sz="1600" dirty="0" smtClean="0"/>
              <a:t> </a:t>
            </a:r>
            <a:r>
              <a:rPr lang="en-US" sz="1600" dirty="0" err="1"/>
              <a:t>वर्गीकृत</a:t>
            </a:r>
            <a:r>
              <a:rPr lang="en-US" sz="1600" dirty="0"/>
              <a:t> </a:t>
            </a:r>
            <a:r>
              <a:rPr lang="en-US" sz="1600" dirty="0" err="1"/>
              <a:t>करना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86325" y="7771031"/>
            <a:ext cx="1410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खासकर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ब्लैक-होल्स</a:t>
            </a:r>
            <a:r>
              <a:rPr lang="en-US" sz="1600" dirty="0" smtClean="0"/>
              <a:t> </a:t>
            </a:r>
            <a:r>
              <a:rPr lang="en-US" sz="1600" dirty="0" err="1"/>
              <a:t>को</a:t>
            </a:r>
            <a:r>
              <a:rPr lang="en-US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9634" name="Picture 2" descr="C:\Users\HP\Desktop\RUN ROBOT RUN\vr6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"/>
            <a:ext cx="6877050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34325" y="964406"/>
            <a:ext cx="34385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9725" y="288786"/>
            <a:ext cx="4962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मथोस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जल्दी</a:t>
            </a:r>
            <a:r>
              <a:rPr lang="en-US" sz="1400" dirty="0"/>
              <a:t> </a:t>
            </a:r>
            <a:r>
              <a:rPr lang="en-US" sz="1400" dirty="0" err="1"/>
              <a:t>समझ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आया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समस्या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दूसरी</a:t>
            </a:r>
            <a:r>
              <a:rPr lang="en-US" sz="1400" dirty="0"/>
              <a:t> </a:t>
            </a:r>
            <a:r>
              <a:rPr lang="en-US" sz="1400" dirty="0" err="1"/>
              <a:t>भाषा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पेश</a:t>
            </a:r>
            <a:r>
              <a:rPr lang="en-US" sz="1400" dirty="0"/>
              <a:t> </a:t>
            </a:r>
            <a:r>
              <a:rPr lang="en-US" sz="1400" dirty="0" err="1"/>
              <a:t>करना</a:t>
            </a:r>
            <a:r>
              <a:rPr lang="en-US" sz="1400" dirty="0"/>
              <a:t> </a:t>
            </a:r>
            <a:r>
              <a:rPr lang="en-US" sz="1400" dirty="0" err="1"/>
              <a:t>ज़्यादा</a:t>
            </a:r>
            <a:r>
              <a:rPr lang="en-US" sz="1400" dirty="0"/>
              <a:t> </a:t>
            </a:r>
            <a:r>
              <a:rPr lang="en-US" sz="1400" dirty="0" err="1"/>
              <a:t>आसान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 </a:t>
            </a:r>
            <a:r>
              <a:rPr lang="en-US" sz="1400" dirty="0" err="1"/>
              <a:t>इसलिए</a:t>
            </a:r>
            <a:r>
              <a:rPr lang="en-US" sz="1400" dirty="0"/>
              <a:t> </a:t>
            </a:r>
            <a:r>
              <a:rPr lang="en-US" sz="1400" dirty="0" err="1"/>
              <a:t>उसने</a:t>
            </a:r>
            <a:r>
              <a:rPr lang="en-US" sz="1400" dirty="0"/>
              <a:t> </a:t>
            </a:r>
            <a:r>
              <a:rPr lang="en-US" sz="1400" dirty="0" err="1"/>
              <a:t>अपनी</a:t>
            </a:r>
            <a:r>
              <a:rPr lang="en-US" sz="1400" dirty="0"/>
              <a:t> </a:t>
            </a:r>
            <a:r>
              <a:rPr lang="en-US" sz="1400" dirty="0" err="1"/>
              <a:t>भाषा</a:t>
            </a:r>
            <a:r>
              <a:rPr lang="en-US" sz="1400" dirty="0"/>
              <a:t> </a:t>
            </a:r>
            <a:r>
              <a:rPr lang="en-US" sz="1400" dirty="0" err="1"/>
              <a:t>बदली</a:t>
            </a:r>
            <a:r>
              <a:rPr lang="en-US" sz="14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9633" y="1294031"/>
            <a:ext cx="1905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भाषा</a:t>
            </a:r>
            <a:r>
              <a:rPr lang="en-US" sz="1600" dirty="0"/>
              <a:t> </a:t>
            </a:r>
            <a:r>
              <a:rPr lang="en-US" sz="1600" dirty="0" err="1"/>
              <a:t>बदली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क्लासिक</a:t>
            </a:r>
            <a:r>
              <a:rPr lang="en-US" sz="1600" dirty="0"/>
              <a:t> </a:t>
            </a:r>
            <a:r>
              <a:rPr lang="en-US" sz="1600" dirty="0" err="1"/>
              <a:t>केस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86325" y="2056031"/>
            <a:ext cx="15819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नहीं</a:t>
            </a:r>
            <a:r>
              <a:rPr lang="en-US" sz="1600" dirty="0"/>
              <a:t>,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ज़बान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चूक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4925" y="3554148"/>
            <a:ext cx="5191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आगे</a:t>
            </a:r>
            <a:r>
              <a:rPr lang="en-US" sz="1600" dirty="0"/>
              <a:t> </a:t>
            </a:r>
            <a:r>
              <a:rPr lang="en-US" sz="1600" dirty="0" err="1"/>
              <a:t>चला</a:t>
            </a:r>
            <a:r>
              <a:rPr lang="en-US" sz="1600" dirty="0"/>
              <a:t> </a:t>
            </a:r>
            <a:r>
              <a:rPr lang="en-US" sz="1600" dirty="0" err="1"/>
              <a:t>गया</a:t>
            </a:r>
            <a:r>
              <a:rPr lang="en-US" sz="1600" dirty="0"/>
              <a:t>. </a:t>
            </a:r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err="1"/>
              <a:t>नई</a:t>
            </a:r>
            <a:r>
              <a:rPr lang="en-US" sz="1600" dirty="0"/>
              <a:t> </a:t>
            </a:r>
            <a:r>
              <a:rPr lang="en-US" sz="1600" dirty="0" err="1"/>
              <a:t>भाषा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मथोस</a:t>
            </a:r>
            <a:r>
              <a:rPr lang="en-US" sz="1600" dirty="0"/>
              <a:t> </a:t>
            </a:r>
            <a:r>
              <a:rPr lang="en-US" sz="1600" dirty="0" err="1"/>
              <a:t>ने</a:t>
            </a:r>
            <a:r>
              <a:rPr lang="en-US" sz="1600" dirty="0"/>
              <a:t> </a:t>
            </a:r>
            <a:r>
              <a:rPr lang="en-US" sz="1600" dirty="0" err="1"/>
              <a:t>भौतिक</a:t>
            </a:r>
            <a:r>
              <a:rPr lang="en-US" sz="1600" dirty="0"/>
              <a:t> </a:t>
            </a:r>
            <a:r>
              <a:rPr lang="en-US" sz="1600" dirty="0" err="1"/>
              <a:t>घटनाओं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वर्णन</a:t>
            </a:r>
            <a:r>
              <a:rPr lang="en-US" sz="1600" dirty="0"/>
              <a:t> </a:t>
            </a:r>
            <a:r>
              <a:rPr lang="en-US" sz="1600" dirty="0" err="1"/>
              <a:t>भविष्य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अतीत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अतीत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भविष्य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एक-साथ</a:t>
            </a:r>
            <a:r>
              <a:rPr lang="en-US" sz="1600" dirty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. </a:t>
            </a:r>
            <a:r>
              <a:rPr lang="en-US" sz="1600" dirty="0" err="1"/>
              <a:t>उससे</a:t>
            </a:r>
            <a:r>
              <a:rPr lang="en-US" sz="1600" dirty="0"/>
              <a:t> </a:t>
            </a:r>
            <a:r>
              <a:rPr lang="en-US" sz="1600" dirty="0" err="1"/>
              <a:t>बात</a:t>
            </a:r>
            <a:r>
              <a:rPr lang="en-US" sz="1600" dirty="0"/>
              <a:t> </a:t>
            </a:r>
            <a:r>
              <a:rPr lang="en-US" sz="1600" dirty="0" err="1"/>
              <a:t>अच्छी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समझ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आई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57525" y="4781609"/>
            <a:ext cx="34385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परिणामस्वरूप</a:t>
            </a:r>
            <a:r>
              <a:rPr lang="en-US" sz="1600" dirty="0"/>
              <a:t> </a:t>
            </a:r>
            <a:r>
              <a:rPr lang="en-US" sz="1600" dirty="0" err="1"/>
              <a:t>मथोस</a:t>
            </a:r>
            <a:r>
              <a:rPr lang="en-US" sz="1600" dirty="0"/>
              <a:t>, </a:t>
            </a:r>
            <a:r>
              <a:rPr lang="en-US" sz="1600" dirty="0" err="1"/>
              <a:t>फिजिक्स</a:t>
            </a:r>
            <a:r>
              <a:rPr lang="en-US" sz="1600" dirty="0"/>
              <a:t> (</a:t>
            </a:r>
            <a:r>
              <a:rPr lang="en-US" sz="1600" dirty="0" err="1"/>
              <a:t>भौतिकी</a:t>
            </a:r>
            <a:r>
              <a:rPr lang="en-US" sz="1600" dirty="0"/>
              <a:t>) </a:t>
            </a:r>
            <a:r>
              <a:rPr lang="en-US" sz="1600" dirty="0" err="1"/>
              <a:t>को</a:t>
            </a:r>
            <a:r>
              <a:rPr lang="en-US" sz="1600" dirty="0"/>
              <a:t> A </a:t>
            </a:r>
            <a:r>
              <a:rPr lang="en-US" sz="1600" dirty="0" err="1"/>
              <a:t>से</a:t>
            </a:r>
            <a:r>
              <a:rPr lang="en-US" sz="1600" dirty="0"/>
              <a:t> Z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बाई-सिंक्रोनिसिटी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मद्देनज़र</a:t>
            </a:r>
            <a:r>
              <a:rPr lang="en-US" sz="1600" dirty="0"/>
              <a:t> </a:t>
            </a:r>
            <a:r>
              <a:rPr lang="en-US" sz="1600" dirty="0" err="1"/>
              <a:t>रखते</a:t>
            </a:r>
            <a:r>
              <a:rPr lang="en-US" sz="1600" dirty="0"/>
              <a:t> </a:t>
            </a:r>
            <a:r>
              <a:rPr lang="en-US" sz="1600" dirty="0" err="1"/>
              <a:t>हुए</a:t>
            </a:r>
            <a:r>
              <a:rPr lang="en-US" sz="1600" dirty="0"/>
              <a:t> </a:t>
            </a:r>
            <a:r>
              <a:rPr lang="en-US" sz="1600" dirty="0" err="1"/>
              <a:t>दुबारा</a:t>
            </a:r>
            <a:r>
              <a:rPr lang="en-US" sz="1600" dirty="0"/>
              <a:t> </a:t>
            </a:r>
            <a:r>
              <a:rPr lang="en-US" sz="1600" dirty="0" err="1"/>
              <a:t>लिख</a:t>
            </a:r>
            <a:r>
              <a:rPr lang="en-US" sz="1600" dirty="0"/>
              <a:t> </a:t>
            </a:r>
            <a:r>
              <a:rPr lang="en-US" sz="1600" dirty="0" err="1"/>
              <a:t>पाया</a:t>
            </a:r>
            <a:r>
              <a:rPr lang="en-US" sz="16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886325" y="7710963"/>
            <a:ext cx="17532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लोगों</a:t>
            </a:r>
            <a:r>
              <a:rPr lang="en-US" sz="1300" dirty="0"/>
              <a:t> </a:t>
            </a:r>
            <a:r>
              <a:rPr lang="en-US" sz="1300" dirty="0" err="1"/>
              <a:t>ने</a:t>
            </a:r>
            <a:r>
              <a:rPr lang="en-US" sz="1300" dirty="0"/>
              <a:t> </a:t>
            </a:r>
            <a:r>
              <a:rPr lang="en-US" sz="1300" dirty="0" err="1"/>
              <a:t>उसके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बारे</a:t>
            </a:r>
            <a:r>
              <a:rPr lang="en-US" sz="1300" dirty="0" smtClean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क्या</a:t>
            </a:r>
            <a:r>
              <a:rPr lang="en-US" sz="1300" dirty="0"/>
              <a:t> </a:t>
            </a:r>
            <a:r>
              <a:rPr lang="en-US" sz="1300" dirty="0" err="1"/>
              <a:t>सोचा</a:t>
            </a:r>
            <a:r>
              <a:rPr lang="en-US" sz="13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HP\Desktop\RUN ROBOT RUN\vr0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"/>
            <a:ext cx="6877050" cy="923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86533" y="4980176"/>
            <a:ext cx="28281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 </a:t>
            </a:r>
            <a:r>
              <a:rPr lang="en-US" sz="1400" dirty="0" err="1" smtClean="0"/>
              <a:t>प्रसिद्ध</a:t>
            </a:r>
            <a:r>
              <a:rPr lang="en-US" sz="1400" dirty="0" smtClean="0"/>
              <a:t> </a:t>
            </a:r>
            <a:r>
              <a:rPr lang="en-US" sz="1400" dirty="0" err="1"/>
              <a:t>आविष्कारक</a:t>
            </a:r>
            <a:r>
              <a:rPr lang="en-US" sz="1400" dirty="0"/>
              <a:t> </a:t>
            </a:r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/>
              <a:t>कछुए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बड़ी</a:t>
            </a:r>
            <a:r>
              <a:rPr lang="en-US" sz="1400" dirty="0"/>
              <a:t> </a:t>
            </a:r>
            <a:r>
              <a:rPr lang="en-US" sz="1400" dirty="0" err="1"/>
              <a:t>ट्रे</a:t>
            </a:r>
            <a:r>
              <a:rPr lang="en-US" sz="1400" dirty="0"/>
              <a:t> </a:t>
            </a:r>
            <a:r>
              <a:rPr lang="en-US" sz="1400" dirty="0" err="1"/>
              <a:t>तक</a:t>
            </a:r>
            <a:r>
              <a:rPr lang="en-US" sz="1400" dirty="0"/>
              <a:t> </a:t>
            </a:r>
            <a:r>
              <a:rPr lang="en-US" sz="1400" dirty="0" err="1"/>
              <a:t>स्टीयर</a:t>
            </a:r>
            <a:r>
              <a:rPr lang="en-US" sz="1400" dirty="0"/>
              <a:t> </a:t>
            </a:r>
            <a:r>
              <a:rPr lang="en-US" sz="1400" dirty="0" err="1"/>
              <a:t>करके</a:t>
            </a:r>
            <a:r>
              <a:rPr lang="en-US" sz="1400" dirty="0"/>
              <a:t> </a:t>
            </a:r>
            <a:r>
              <a:rPr lang="en-US" sz="1400" dirty="0" err="1"/>
              <a:t>ले</a:t>
            </a:r>
            <a:r>
              <a:rPr lang="en-US" sz="1400" dirty="0"/>
              <a:t> </a:t>
            </a:r>
            <a:r>
              <a:rPr lang="en-US" sz="1400" dirty="0" err="1"/>
              <a:t>गया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उसने</a:t>
            </a:r>
            <a:r>
              <a:rPr lang="en-US" sz="1400" dirty="0"/>
              <a:t> </a:t>
            </a:r>
            <a:r>
              <a:rPr lang="hi-IN" sz="1400" dirty="0" smtClean="0"/>
              <a:t>कचरे</a:t>
            </a:r>
            <a:r>
              <a:rPr lang="en-US" sz="1400" dirty="0" smtClean="0"/>
              <a:t> </a:t>
            </a:r>
            <a:r>
              <a:rPr lang="hi-IN" sz="1400" dirty="0" smtClean="0"/>
              <a:t>को</a:t>
            </a:r>
            <a:r>
              <a:rPr lang="en-US" sz="1400" dirty="0" smtClean="0"/>
              <a:t> </a:t>
            </a:r>
            <a:r>
              <a:rPr lang="en-US" sz="1400" dirty="0" err="1" smtClean="0"/>
              <a:t>ट्रे</a:t>
            </a:r>
            <a:r>
              <a:rPr lang="en-US" sz="1400" dirty="0" smtClean="0"/>
              <a:t> </a:t>
            </a:r>
            <a:r>
              <a:rPr lang="hi-IN" sz="1400" dirty="0" smtClean="0"/>
              <a:t>में</a:t>
            </a:r>
            <a:r>
              <a:rPr lang="en-US" sz="1400" dirty="0" smtClean="0"/>
              <a:t> </a:t>
            </a:r>
            <a:r>
              <a:rPr lang="en-US" sz="1400" dirty="0" err="1" smtClean="0"/>
              <a:t>डाला</a:t>
            </a:r>
            <a:r>
              <a:rPr lang="en-US" sz="14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126206"/>
            <a:ext cx="6877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प्रोग्रामेबल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ऑटोमैटा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(</a:t>
            </a:r>
            <a:r>
              <a:rPr lang="en-US" sz="3600" dirty="0" err="1" smtClean="0">
                <a:solidFill>
                  <a:srgbClr val="FF0000"/>
                </a:solidFill>
              </a:rPr>
              <a:t>PROGRMMABLE</a:t>
            </a:r>
            <a:r>
              <a:rPr lang="en-US" sz="3600" dirty="0" smtClean="0">
                <a:solidFill>
                  <a:srgbClr val="FF0000"/>
                </a:solidFill>
              </a:rPr>
              <a:t> AUTOMATA)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8925" y="1401008"/>
            <a:ext cx="213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मैंने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प्रोग्रामेबल</a:t>
            </a:r>
            <a:r>
              <a:rPr lang="en-US" sz="1500" dirty="0"/>
              <a:t>, </a:t>
            </a:r>
            <a:r>
              <a:rPr lang="en-US" sz="1500" dirty="0" err="1"/>
              <a:t>क्लीनर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बदला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0" y="2031206"/>
            <a:ext cx="3438525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300" dirty="0" err="1"/>
              <a:t>यह</a:t>
            </a:r>
            <a:r>
              <a:rPr lang="en-US" sz="1300" dirty="0"/>
              <a:t>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प्रसिद्ध</a:t>
            </a:r>
            <a:r>
              <a:rPr lang="en-US" sz="1300" dirty="0"/>
              <a:t> </a:t>
            </a:r>
            <a:r>
              <a:rPr lang="en-US" sz="1300" dirty="0" err="1"/>
              <a:t>आविष्कारक</a:t>
            </a:r>
            <a:r>
              <a:rPr lang="en-US" sz="1300" dirty="0"/>
              <a:t> </a:t>
            </a:r>
            <a:r>
              <a:rPr lang="en-US" sz="1300" dirty="0" err="1"/>
              <a:t>अपने</a:t>
            </a:r>
            <a:r>
              <a:rPr lang="en-US" sz="1300" dirty="0"/>
              <a:t> </a:t>
            </a:r>
            <a:r>
              <a:rPr lang="en-US" sz="1300" dirty="0" err="1"/>
              <a:t>प्रोग्रामेबल</a:t>
            </a:r>
            <a:r>
              <a:rPr lang="en-US" sz="1300" dirty="0"/>
              <a:t> </a:t>
            </a:r>
            <a:r>
              <a:rPr lang="en-US" sz="1300" dirty="0" err="1"/>
              <a:t>वैक्यूम-क्लीनर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साथ</a:t>
            </a:r>
            <a:r>
              <a:rPr lang="en-US" sz="1300" dirty="0"/>
              <a:t>.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उसका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प्रदर्शन</a:t>
            </a:r>
            <a:r>
              <a:rPr lang="en-US" sz="1300" dirty="0"/>
              <a:t> </a:t>
            </a:r>
            <a:r>
              <a:rPr lang="en-US" sz="1300" dirty="0" err="1"/>
              <a:t>करेगा</a:t>
            </a:r>
            <a:r>
              <a:rPr lang="en-US" sz="1300" dirty="0"/>
              <a:t>.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लीवर्स</a:t>
            </a:r>
            <a:r>
              <a:rPr lang="en-US" sz="1300" dirty="0"/>
              <a:t> </a:t>
            </a:r>
            <a:r>
              <a:rPr lang="en-US" sz="1300" dirty="0" err="1"/>
              <a:t>द्वारा</a:t>
            </a:r>
            <a:r>
              <a:rPr lang="en-US" sz="1300" dirty="0"/>
              <a:t> </a:t>
            </a:r>
            <a:r>
              <a:rPr lang="en-US" sz="1300" dirty="0" err="1"/>
              <a:t>उसे</a:t>
            </a:r>
            <a:r>
              <a:rPr lang="en-US" sz="1300" dirty="0"/>
              <a:t> </a:t>
            </a:r>
            <a:r>
              <a:rPr lang="en-US" sz="1300" dirty="0" err="1"/>
              <a:t>स्टीयर</a:t>
            </a:r>
            <a:r>
              <a:rPr lang="en-US" sz="1300" dirty="0"/>
              <a:t> </a:t>
            </a:r>
            <a:r>
              <a:rPr lang="en-US" sz="1300" dirty="0" err="1"/>
              <a:t>करेगा</a:t>
            </a:r>
            <a:r>
              <a:rPr lang="en-US" sz="13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5362" y="3580832"/>
            <a:ext cx="26111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? </a:t>
            </a:r>
            <a:r>
              <a:rPr lang="en-US" sz="1500" dirty="0" err="1"/>
              <a:t>उससे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फर्क</a:t>
            </a:r>
            <a:r>
              <a:rPr lang="en-US" sz="1500" dirty="0"/>
              <a:t> </a:t>
            </a:r>
            <a:r>
              <a:rPr lang="en-US" sz="1500" dirty="0" err="1"/>
              <a:t>पड़ेगा</a:t>
            </a:r>
            <a:r>
              <a:rPr lang="en-US" sz="1500" dirty="0"/>
              <a:t>? </a:t>
            </a:r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अपने</a:t>
            </a:r>
            <a:r>
              <a:rPr lang="en-US" sz="1500" dirty="0"/>
              <a:t> </a:t>
            </a:r>
            <a:r>
              <a:rPr lang="en-US" sz="1500" dirty="0" err="1"/>
              <a:t>हाथ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या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लीवर्स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स्टीयर</a:t>
            </a:r>
            <a:r>
              <a:rPr lang="en-US" sz="1500" dirty="0"/>
              <a:t> </a:t>
            </a:r>
            <a:r>
              <a:rPr lang="en-US" sz="1500" dirty="0" err="1"/>
              <a:t>करो</a:t>
            </a:r>
            <a:r>
              <a:rPr lang="en-US" sz="1500" dirty="0"/>
              <a:t>, </a:t>
            </a:r>
            <a:r>
              <a:rPr lang="en-US" sz="1500" dirty="0" err="1"/>
              <a:t>उससे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फर्क</a:t>
            </a:r>
            <a:r>
              <a:rPr lang="en-US" sz="1500" dirty="0" smtClean="0"/>
              <a:t> </a:t>
            </a:r>
            <a:r>
              <a:rPr lang="en-US" sz="1500" dirty="0" err="1"/>
              <a:t>पड़ेगा</a:t>
            </a:r>
            <a:r>
              <a:rPr lang="en-US" sz="15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6325" y="4708386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बाएं</a:t>
            </a:r>
            <a:r>
              <a:rPr lang="en-US" sz="1400" dirty="0"/>
              <a:t>!</a:t>
            </a:r>
          </a:p>
          <a:p>
            <a:pPr algn="ctr"/>
            <a:r>
              <a:rPr lang="en-US" sz="1400" dirty="0" err="1" smtClean="0"/>
              <a:t>दाएं</a:t>
            </a:r>
            <a:r>
              <a:rPr lang="en-US" sz="1400" dirty="0"/>
              <a:t>!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1525" y="5991373"/>
            <a:ext cx="445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घर्र</a:t>
            </a:r>
            <a:r>
              <a:rPr lang="en-US" sz="1200" dirty="0"/>
              <a:t>!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घर्र</a:t>
            </a:r>
            <a:r>
              <a:rPr lang="en-US" sz="1200" dirty="0"/>
              <a:t>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38725" y="6069806"/>
            <a:ext cx="99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घर्र</a:t>
            </a:r>
            <a:r>
              <a:rPr lang="en-US" sz="1600" dirty="0" smtClean="0"/>
              <a:t>!  </a:t>
            </a:r>
            <a:r>
              <a:rPr lang="en-US" sz="1600" dirty="0" err="1" smtClean="0"/>
              <a:t>घर्र</a:t>
            </a:r>
            <a:r>
              <a:rPr lang="en-US" sz="1600" dirty="0"/>
              <a:t>!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0658" name="Picture 2" descr="C:\Users\HP\Desktop\RUN ROBOT RUN\vr6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0"/>
            <a:ext cx="6905625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6725" y="202406"/>
            <a:ext cx="1719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उनके</a:t>
            </a:r>
            <a:r>
              <a:rPr lang="en-US" sz="1400" dirty="0"/>
              <a:t> </a:t>
            </a:r>
            <a:r>
              <a:rPr lang="en-US" sz="1400" dirty="0" err="1"/>
              <a:t>छोटे</a:t>
            </a:r>
            <a:r>
              <a:rPr lang="en-US" sz="1400" dirty="0"/>
              <a:t> </a:t>
            </a:r>
            <a:r>
              <a:rPr lang="en-US" sz="1400" dirty="0" err="1"/>
              <a:t>दिमागों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धज्जियाँ</a:t>
            </a:r>
            <a:r>
              <a:rPr lang="en-US" sz="1400" dirty="0"/>
              <a:t> </a:t>
            </a:r>
            <a:r>
              <a:rPr lang="en-US" sz="1400" dirty="0" err="1"/>
              <a:t>उड़</a:t>
            </a:r>
            <a:r>
              <a:rPr lang="en-US" sz="1400" dirty="0"/>
              <a:t> </a:t>
            </a:r>
            <a:r>
              <a:rPr lang="en-US" sz="1400" dirty="0" err="1"/>
              <a:t>गयीं</a:t>
            </a:r>
            <a:r>
              <a:rPr lang="en-US" sz="14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8725" y="1040605"/>
            <a:ext cx="1360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उन्हें</a:t>
            </a:r>
            <a:r>
              <a:rPr lang="en-US" sz="1600" dirty="0"/>
              <a:t> </a:t>
            </a:r>
            <a:r>
              <a:rPr lang="en-US" sz="1600" dirty="0" err="1"/>
              <a:t>दो</a:t>
            </a:r>
            <a:r>
              <a:rPr lang="en-US" sz="1600" dirty="0"/>
              <a:t> </a:t>
            </a:r>
            <a:r>
              <a:rPr lang="en-US" sz="1600" dirty="0" err="1"/>
              <a:t>टाइमर</a:t>
            </a:r>
            <a:r>
              <a:rPr lang="en-US" sz="1600" dirty="0"/>
              <a:t> </a:t>
            </a:r>
            <a:r>
              <a:rPr lang="en-US" sz="1600" dirty="0" err="1"/>
              <a:t>पसंद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62067" y="315099"/>
            <a:ext cx="27720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दोस्तों</a:t>
            </a:r>
            <a:r>
              <a:rPr lang="en-US" sz="1400" dirty="0"/>
              <a:t>, </a:t>
            </a:r>
            <a:r>
              <a:rPr lang="en-US" sz="1400" dirty="0" err="1"/>
              <a:t>उन्हें</a:t>
            </a:r>
            <a:r>
              <a:rPr lang="en-US" sz="1400" dirty="0"/>
              <a:t> </a:t>
            </a:r>
            <a:r>
              <a:rPr lang="en-US" sz="1400" dirty="0" err="1"/>
              <a:t>तुम्हे</a:t>
            </a:r>
            <a:r>
              <a:rPr lang="en-US" sz="1400" dirty="0"/>
              <a:t> </a:t>
            </a:r>
            <a:r>
              <a:rPr lang="en-US" sz="1400" dirty="0" err="1"/>
              <a:t>पागल</a:t>
            </a:r>
            <a:r>
              <a:rPr lang="en-US" sz="1400" dirty="0"/>
              <a:t> </a:t>
            </a:r>
            <a:r>
              <a:rPr lang="en-US" sz="1400" dirty="0" err="1"/>
              <a:t>मत</a:t>
            </a:r>
            <a:r>
              <a:rPr lang="en-US" sz="1400" dirty="0"/>
              <a:t> </a:t>
            </a:r>
            <a:r>
              <a:rPr lang="en-US" sz="1400" dirty="0" err="1"/>
              <a:t>बनाने</a:t>
            </a:r>
            <a:r>
              <a:rPr lang="en-US" sz="1400" dirty="0"/>
              <a:t> </a:t>
            </a:r>
            <a:r>
              <a:rPr lang="en-US" sz="1400" dirty="0" err="1"/>
              <a:t>दो</a:t>
            </a:r>
            <a:r>
              <a:rPr lang="en-US" sz="1400" dirty="0"/>
              <a:t>.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बिग</a:t>
            </a:r>
            <a:r>
              <a:rPr lang="en-US" sz="1400" dirty="0"/>
              <a:t> </a:t>
            </a:r>
            <a:r>
              <a:rPr lang="en-US" sz="1400" dirty="0" err="1"/>
              <a:t>मम्मा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अनुसार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सभी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बाई-सिंक्रोनिसिटी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री-प्रोग्राम</a:t>
            </a:r>
            <a:r>
              <a:rPr lang="en-US" sz="1400" dirty="0" smtClean="0"/>
              <a:t> </a:t>
            </a:r>
            <a:r>
              <a:rPr lang="en-US" sz="1400" dirty="0" err="1"/>
              <a:t>होना</a:t>
            </a:r>
            <a:r>
              <a:rPr lang="en-US" sz="1400" dirty="0"/>
              <a:t> </a:t>
            </a:r>
            <a:r>
              <a:rPr lang="en-US" sz="1400" dirty="0" err="1"/>
              <a:t>पड़ेगा</a:t>
            </a:r>
            <a:r>
              <a:rPr lang="en-US" sz="14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57725" y="1381735"/>
            <a:ext cx="1752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ज़रूर</a:t>
            </a:r>
            <a:r>
              <a:rPr lang="en-US" sz="1400" dirty="0"/>
              <a:t> </a:t>
            </a:r>
            <a:r>
              <a:rPr lang="en-US" sz="1400" dirty="0" err="1" smtClean="0"/>
              <a:t>री-प्रोग्राम</a:t>
            </a:r>
            <a:r>
              <a:rPr lang="en-US" sz="1400" dirty="0" smtClean="0"/>
              <a:t> </a:t>
            </a:r>
            <a:r>
              <a:rPr lang="en-US" sz="1400" dirty="0" err="1"/>
              <a:t>करना</a:t>
            </a:r>
            <a:r>
              <a:rPr lang="en-US" sz="1400" dirty="0"/>
              <a:t> </a:t>
            </a:r>
            <a:r>
              <a:rPr lang="en-US" sz="1400" dirty="0" err="1"/>
              <a:t>संभव</a:t>
            </a:r>
            <a:r>
              <a:rPr lang="en-US" sz="1400" dirty="0"/>
              <a:t> </a:t>
            </a:r>
            <a:r>
              <a:rPr lang="hi-IN" sz="1400" dirty="0" smtClean="0"/>
              <a:t>होगा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438812" y="1878806"/>
            <a:ext cx="14569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जहाँ</a:t>
            </a:r>
            <a:r>
              <a:rPr lang="en-US" sz="1400" dirty="0"/>
              <a:t> </a:t>
            </a:r>
            <a:r>
              <a:rPr lang="en-US" sz="1400" dirty="0" err="1"/>
              <a:t>तक</a:t>
            </a:r>
            <a:r>
              <a:rPr lang="en-US" sz="1400" dirty="0"/>
              <a:t> </a:t>
            </a:r>
            <a:r>
              <a:rPr lang="en-US" sz="1400" dirty="0" err="1"/>
              <a:t>मेरा</a:t>
            </a:r>
            <a:r>
              <a:rPr lang="en-US" sz="1400" dirty="0"/>
              <a:t> </a:t>
            </a:r>
            <a:r>
              <a:rPr lang="en-US" sz="1400" dirty="0" err="1"/>
              <a:t>सवाल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ऐसा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चक्कर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डालता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266874" y="3054408"/>
            <a:ext cx="6254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इर्गोस</a:t>
            </a:r>
            <a:r>
              <a:rPr lang="en-US" sz="14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24975" y="2287607"/>
            <a:ext cx="6623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/>
              <a:t>समझा</a:t>
            </a:r>
            <a:r>
              <a:rPr lang="en-US" sz="1200" dirty="0"/>
              <a:t>!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4230647" y="3448347"/>
            <a:ext cx="1275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बाकी</a:t>
            </a:r>
            <a:r>
              <a:rPr lang="en-US" sz="1200" dirty="0"/>
              <a:t> </a:t>
            </a:r>
            <a:r>
              <a:rPr lang="en-US" sz="1200" dirty="0" err="1"/>
              <a:t>सबको</a:t>
            </a:r>
            <a:r>
              <a:rPr lang="en-US" sz="1200" dirty="0"/>
              <a:t> </a:t>
            </a:r>
            <a:r>
              <a:rPr lang="en-US" sz="1200" dirty="0" err="1"/>
              <a:t>कचरे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फेंका</a:t>
            </a:r>
            <a:r>
              <a:rPr lang="en-US" sz="1200" dirty="0"/>
              <a:t> </a:t>
            </a:r>
            <a:r>
              <a:rPr lang="en-US" sz="1200" dirty="0" err="1" smtClean="0"/>
              <a:t>जायेगा</a:t>
            </a:r>
            <a:r>
              <a:rPr lang="en-US" sz="1200" dirty="0" smtClean="0"/>
              <a:t>!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718134" y="4337602"/>
            <a:ext cx="891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लोग</a:t>
            </a:r>
            <a:r>
              <a:rPr lang="en-US" sz="16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33525" y="4874686"/>
            <a:ext cx="262092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गंभीर</a:t>
            </a:r>
            <a:r>
              <a:rPr lang="en-US" sz="1500" dirty="0"/>
              <a:t> </a:t>
            </a:r>
            <a:r>
              <a:rPr lang="en-US" sz="1500" dirty="0" err="1"/>
              <a:t>समस्या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बिग</a:t>
            </a:r>
            <a:r>
              <a:rPr lang="en-US" sz="1500" dirty="0" smtClean="0"/>
              <a:t> </a:t>
            </a:r>
            <a:r>
              <a:rPr lang="en-US" sz="1500" dirty="0" err="1"/>
              <a:t>मम्मा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समझ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आ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रहा</a:t>
            </a:r>
            <a:r>
              <a:rPr lang="en-US" sz="1500" dirty="0" smtClean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hi-IN" sz="1500" dirty="0" smtClean="0"/>
              <a:t>वो</a:t>
            </a:r>
            <a:r>
              <a:rPr lang="en-US" sz="1500" dirty="0" smtClean="0"/>
              <a:t> </a:t>
            </a:r>
            <a:r>
              <a:rPr lang="en-US" sz="1500" dirty="0" err="1" smtClean="0"/>
              <a:t>उनका</a:t>
            </a:r>
            <a:r>
              <a:rPr lang="en-US" sz="1500" dirty="0" smtClean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करें</a:t>
            </a:r>
            <a:r>
              <a:rPr lang="en-US" sz="1500" dirty="0"/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66925" y="6018431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मनुष्यों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लोगो-म्युटेशन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मुश्किल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380874" y="7057429"/>
            <a:ext cx="4876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1400" dirty="0"/>
              <a:t>वाह!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1682" name="Picture 2" descr="C:\Users\HP\Desktop\RUN ROBOT RUN\vr7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4"/>
            <a:ext cx="6877050" cy="925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94562" y="7388542"/>
            <a:ext cx="15919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 </a:t>
            </a:r>
            <a:r>
              <a:rPr lang="en-US" sz="1400" dirty="0" err="1" smtClean="0"/>
              <a:t>काम</a:t>
            </a:r>
            <a:r>
              <a:rPr lang="en-US" sz="1400" dirty="0" smtClean="0"/>
              <a:t> </a:t>
            </a:r>
            <a:r>
              <a:rPr lang="en-US" sz="1400" dirty="0" err="1"/>
              <a:t>तमाम</a:t>
            </a:r>
            <a:r>
              <a:rPr lang="en-US" sz="1400" dirty="0"/>
              <a:t> </a:t>
            </a:r>
            <a:r>
              <a:rPr lang="en-US" sz="1400" dirty="0" err="1"/>
              <a:t>हुआ</a:t>
            </a:r>
            <a:r>
              <a:rPr lang="en-US" sz="1400" dirty="0"/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hi-IN" sz="1400" dirty="0" smtClean="0"/>
              <a:t>मैं</a:t>
            </a:r>
            <a:r>
              <a:rPr lang="en-US" sz="1400" dirty="0" smtClean="0"/>
              <a:t> </a:t>
            </a:r>
            <a:r>
              <a:rPr lang="en-US" sz="1400" dirty="0" err="1" smtClean="0"/>
              <a:t>इतनी</a:t>
            </a:r>
            <a:r>
              <a:rPr lang="en-US" sz="1400" dirty="0" smtClean="0"/>
              <a:t> </a:t>
            </a:r>
            <a:r>
              <a:rPr lang="en-US" sz="1400" dirty="0" err="1"/>
              <a:t>कम</a:t>
            </a:r>
            <a:r>
              <a:rPr lang="en-US" sz="1400" dirty="0"/>
              <a:t> </a:t>
            </a:r>
            <a:r>
              <a:rPr lang="en-US" sz="1400" dirty="0" err="1"/>
              <a:t>उम्र</a:t>
            </a:r>
            <a:r>
              <a:rPr lang="en-US" sz="1400" dirty="0"/>
              <a:t> </a:t>
            </a:r>
            <a:r>
              <a:rPr lang="en-US" sz="1400" dirty="0" err="1" smtClean="0"/>
              <a:t>में</a:t>
            </a:r>
            <a:r>
              <a:rPr lang="en-US" sz="1400" dirty="0" smtClean="0"/>
              <a:t> </a:t>
            </a:r>
            <a:r>
              <a:rPr lang="en-US" sz="1400" dirty="0" err="1" smtClean="0"/>
              <a:t>बेकार</a:t>
            </a:r>
            <a:r>
              <a:rPr lang="en-US" sz="1400" dirty="0" smtClean="0"/>
              <a:t> </a:t>
            </a:r>
            <a:r>
              <a:rPr lang="en-US" sz="1400" dirty="0" err="1" smtClean="0"/>
              <a:t>हो</a:t>
            </a:r>
            <a:r>
              <a:rPr lang="en-US" sz="1400" dirty="0" smtClean="0"/>
              <a:t> </a:t>
            </a:r>
            <a:r>
              <a:rPr lang="en-US" sz="1400" dirty="0" err="1" smtClean="0"/>
              <a:t>गया</a:t>
            </a:r>
            <a:r>
              <a:rPr lang="en-US" sz="1400" dirty="0" smtClean="0"/>
              <a:t>!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761531" y="278606"/>
            <a:ext cx="1939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आर्ची</a:t>
            </a:r>
            <a:r>
              <a:rPr lang="en-US" sz="1400" dirty="0"/>
              <a:t>,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तुमने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सुना</a:t>
            </a:r>
            <a:r>
              <a:rPr lang="en-US" sz="14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5525" y="931525"/>
            <a:ext cx="4171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हाँ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5292" y="2451675"/>
            <a:ext cx="1097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क्या</a:t>
            </a:r>
            <a:r>
              <a:rPr lang="en-US" sz="1200" dirty="0"/>
              <a:t> </a:t>
            </a:r>
            <a:r>
              <a:rPr lang="en-US" sz="1200" dirty="0" err="1"/>
              <a:t>तुम</a:t>
            </a:r>
            <a:r>
              <a:rPr lang="en-US" sz="1200" dirty="0"/>
              <a:t> </a:t>
            </a:r>
            <a:r>
              <a:rPr lang="en-US" sz="1200" dirty="0" err="1"/>
              <a:t>रिचार्जर</a:t>
            </a:r>
            <a:r>
              <a:rPr lang="en-US" sz="1200" dirty="0"/>
              <a:t> </a:t>
            </a:r>
            <a:r>
              <a:rPr lang="hi-IN" sz="1200" dirty="0" smtClean="0"/>
              <a:t>पर</a:t>
            </a:r>
            <a:r>
              <a:rPr lang="en-US" sz="1200" dirty="0" smtClean="0"/>
              <a:t> </a:t>
            </a:r>
            <a:r>
              <a:rPr lang="en-US" sz="1200" dirty="0" err="1" smtClean="0"/>
              <a:t>जा</a:t>
            </a:r>
            <a:r>
              <a:rPr lang="en-US" sz="1200" dirty="0" smtClean="0"/>
              <a:t> </a:t>
            </a:r>
            <a:r>
              <a:rPr lang="en-US" sz="1200" dirty="0" err="1"/>
              <a:t>रहे</a:t>
            </a:r>
            <a:r>
              <a:rPr lang="en-US" sz="1200" dirty="0"/>
              <a:t> </a:t>
            </a:r>
            <a:r>
              <a:rPr lang="en-US" sz="1200" dirty="0" err="1"/>
              <a:t>हो</a:t>
            </a:r>
            <a:r>
              <a:rPr lang="en-US" sz="12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2502" y="3098006"/>
            <a:ext cx="1358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हाँ</a:t>
            </a:r>
            <a:r>
              <a:rPr lang="en-US" sz="1200" dirty="0"/>
              <a:t>,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सुपर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छोटा</a:t>
            </a:r>
            <a:r>
              <a:rPr lang="en-US" sz="1200" dirty="0" smtClean="0"/>
              <a:t> </a:t>
            </a:r>
            <a:r>
              <a:rPr lang="en-US" sz="1200" dirty="0" err="1"/>
              <a:t>रिचार्जर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hi-IN" sz="1200" dirty="0" smtClean="0"/>
              <a:t>पांचवी</a:t>
            </a:r>
            <a:r>
              <a:rPr lang="en-US" sz="1200" dirty="0" smtClean="0"/>
              <a:t> </a:t>
            </a:r>
            <a:r>
              <a:rPr lang="hi-IN" sz="1200" dirty="0" smtClean="0"/>
              <a:t>सड़क</a:t>
            </a:r>
            <a:r>
              <a:rPr lang="en-US" sz="1200" dirty="0" smtClean="0"/>
              <a:t> .... 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4429125" y="669786"/>
            <a:ext cx="1510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दुबारा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कोशिश</a:t>
            </a:r>
            <a:r>
              <a:rPr lang="en-US" sz="1400" dirty="0" smtClean="0"/>
              <a:t> </a:t>
            </a:r>
            <a:r>
              <a:rPr lang="en-US" sz="1400" dirty="0" err="1"/>
              <a:t>करूंगा</a:t>
            </a:r>
            <a:r>
              <a:rPr lang="en-US" sz="14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810125" y="3333809"/>
            <a:ext cx="2143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मुझे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आइंस्टीन-पोडोल्स्की-रोसेन</a:t>
            </a:r>
            <a:endParaRPr lang="en-US" sz="1200" dirty="0" smtClean="0"/>
          </a:p>
          <a:p>
            <a:pPr algn="ctr"/>
            <a:r>
              <a:rPr lang="en-US" sz="1200" dirty="0" smtClean="0"/>
              <a:t> </a:t>
            </a:r>
            <a:r>
              <a:rPr lang="en-US" sz="1200" dirty="0" err="1"/>
              <a:t>विरोधाभास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विश्लेषण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करने</a:t>
            </a:r>
            <a:r>
              <a:rPr lang="en-US" sz="1200" dirty="0" smtClean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तरीका</a:t>
            </a:r>
            <a:r>
              <a:rPr lang="en-US" sz="1200" dirty="0"/>
              <a:t> </a:t>
            </a:r>
            <a:r>
              <a:rPr lang="en-US" sz="1200" dirty="0" err="1"/>
              <a:t>समझाओ</a:t>
            </a:r>
            <a:r>
              <a:rPr lang="en-US" sz="12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 rot="21399524">
            <a:off x="823740" y="5409011"/>
            <a:ext cx="1888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मनुष्यों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किसी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भाषा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इसे</a:t>
            </a:r>
            <a:r>
              <a:rPr lang="en-US" sz="1600" dirty="0"/>
              <a:t> </a:t>
            </a:r>
            <a:r>
              <a:rPr lang="en-US" sz="1600" dirty="0" err="1"/>
              <a:t>अनुवाद</a:t>
            </a:r>
            <a:r>
              <a:rPr lang="en-US" sz="1600" dirty="0"/>
              <a:t> </a:t>
            </a:r>
            <a:r>
              <a:rPr lang="en-US" sz="1600" dirty="0" err="1"/>
              <a:t>करना</a:t>
            </a:r>
            <a:r>
              <a:rPr lang="en-US" sz="1600" dirty="0"/>
              <a:t> </a:t>
            </a:r>
            <a:r>
              <a:rPr lang="en-US" sz="1600" dirty="0" err="1"/>
              <a:t>संभव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43325" y="7031116"/>
            <a:ext cx="10438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अरे</a:t>
            </a:r>
            <a:r>
              <a:rPr lang="en-US" sz="1600" dirty="0"/>
              <a:t> </a:t>
            </a:r>
            <a:r>
              <a:rPr lang="en-US" sz="1600" dirty="0" err="1"/>
              <a:t>बाप</a:t>
            </a:r>
            <a:r>
              <a:rPr lang="en-US" sz="1600" dirty="0"/>
              <a:t> </a:t>
            </a:r>
            <a:r>
              <a:rPr lang="en-US" sz="1600" dirty="0" err="1"/>
              <a:t>रे</a:t>
            </a:r>
            <a:r>
              <a:rPr lang="en-US" sz="16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2706" name="Picture 2" descr="C:\Users\HP\Desktop\RUN ROBOT RUN\vr7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-1"/>
            <a:ext cx="6867525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95725" y="5307806"/>
            <a:ext cx="2573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वो</a:t>
            </a:r>
            <a:r>
              <a:rPr lang="en-US" sz="1600" dirty="0" smtClean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...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चलो</a:t>
            </a:r>
            <a:r>
              <a:rPr lang="en-US" sz="1600" dirty="0"/>
              <a:t>, </a:t>
            </a:r>
            <a:r>
              <a:rPr lang="en-US" sz="1600" dirty="0" err="1"/>
              <a:t>मेरी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मदद</a:t>
            </a:r>
            <a:r>
              <a:rPr lang="en-US" sz="1600" dirty="0"/>
              <a:t> </a:t>
            </a:r>
            <a:r>
              <a:rPr lang="en-US" sz="1600" dirty="0" err="1"/>
              <a:t>करो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5948" y="278606"/>
            <a:ext cx="2762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मथोस</a:t>
            </a:r>
            <a:r>
              <a:rPr lang="en-US" sz="1600" dirty="0"/>
              <a:t> </a:t>
            </a:r>
            <a:r>
              <a:rPr lang="en-US" sz="1600" dirty="0" err="1"/>
              <a:t>ने</a:t>
            </a:r>
            <a:r>
              <a:rPr lang="en-US" sz="1600" dirty="0"/>
              <a:t> </a:t>
            </a:r>
            <a:r>
              <a:rPr lang="en-US" sz="1600" dirty="0" err="1"/>
              <a:t>अभी</a:t>
            </a:r>
            <a:r>
              <a:rPr lang="en-US" sz="1600" dirty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बिग</a:t>
            </a:r>
            <a:r>
              <a:rPr lang="en-US" sz="1600" dirty="0" smtClean="0"/>
              <a:t> </a:t>
            </a:r>
            <a:r>
              <a:rPr lang="en-US" sz="1600" dirty="0" err="1"/>
              <a:t>मम्मा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बातचीत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9525" y="2107406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 err="1">
                <a:solidFill>
                  <a:prstClr val="black"/>
                </a:solidFill>
              </a:rPr>
              <a:t>नहीं</a:t>
            </a:r>
            <a:r>
              <a:rPr lang="en-US" sz="1600" dirty="0">
                <a:solidFill>
                  <a:prstClr val="black"/>
                </a:solidFill>
              </a:rPr>
              <a:t>, </a:t>
            </a:r>
            <a:r>
              <a:rPr lang="en-US" sz="1600" dirty="0" err="1">
                <a:solidFill>
                  <a:prstClr val="black"/>
                </a:solidFill>
              </a:rPr>
              <a:t>मैंने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वो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चेक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किया</a:t>
            </a:r>
            <a:r>
              <a:rPr lang="en-US" sz="1600" dirty="0">
                <a:solidFill>
                  <a:prstClr val="black"/>
                </a:solidFill>
              </a:rPr>
              <a:t>. </a:t>
            </a:r>
            <a:r>
              <a:rPr lang="en-US" sz="1600" dirty="0" err="1">
                <a:solidFill>
                  <a:prstClr val="black"/>
                </a:solidFill>
              </a:rPr>
              <a:t>और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फिर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बतौर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सावधानी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मैंने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कनेक्शन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काट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दिया</a:t>
            </a:r>
            <a:r>
              <a:rPr lang="en-US" sz="16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14725" y="431006"/>
            <a:ext cx="2666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बिग</a:t>
            </a:r>
            <a:r>
              <a:rPr lang="en-US" sz="1600" dirty="0"/>
              <a:t> </a:t>
            </a:r>
            <a:r>
              <a:rPr lang="en-US" sz="1600" dirty="0" err="1"/>
              <a:t>मम्मा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समझदारी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उम्मीद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बची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14725" y="2488406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किसी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पता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इतने</a:t>
            </a:r>
            <a:r>
              <a:rPr lang="en-US" sz="1600" dirty="0"/>
              <a:t> </a:t>
            </a:r>
            <a:r>
              <a:rPr lang="en-US" sz="1600" dirty="0" err="1"/>
              <a:t>सालों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रही</a:t>
            </a:r>
            <a:r>
              <a:rPr lang="en-US" sz="1600" dirty="0"/>
              <a:t> </a:t>
            </a:r>
            <a:r>
              <a:rPr lang="en-US" sz="1600" dirty="0" err="1"/>
              <a:t>थीं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5338" y="3250406"/>
            <a:ext cx="1354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बस</a:t>
            </a:r>
            <a:r>
              <a:rPr lang="en-US" sz="1600" dirty="0"/>
              <a:t>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ही</a:t>
            </a:r>
            <a:r>
              <a:rPr lang="en-US" sz="1600" dirty="0" smtClean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बचा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79608" y="5765006"/>
            <a:ext cx="1582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तुम्हारा</a:t>
            </a:r>
            <a:r>
              <a:rPr lang="en-US" sz="1600" dirty="0"/>
              <a:t> </a:t>
            </a:r>
            <a:r>
              <a:rPr lang="en-US" sz="1600" dirty="0" err="1"/>
              <a:t>मतलब</a:t>
            </a:r>
            <a:r>
              <a:rPr lang="en-US" sz="1600" dirty="0"/>
              <a:t>,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मथोस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मेमोरी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उड़ा</a:t>
            </a:r>
            <a:r>
              <a:rPr lang="en-US" sz="1600" dirty="0"/>
              <a:t> </a:t>
            </a:r>
            <a:r>
              <a:rPr lang="en-US" sz="1600" dirty="0" err="1"/>
              <a:t>दें</a:t>
            </a:r>
            <a:r>
              <a:rPr lang="en-US" sz="16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52126" y="6183212"/>
            <a:ext cx="468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!?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77050" cy="92440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3730" name="Picture 2" descr="C:\Users\HP\Desktop\RUN ROBOT RUN\vr7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" y="0"/>
            <a:ext cx="6919912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71925" y="1598831"/>
            <a:ext cx="1682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वहां</a:t>
            </a:r>
            <a:r>
              <a:rPr lang="en-US" sz="1600" dirty="0"/>
              <a:t> </a:t>
            </a:r>
            <a:r>
              <a:rPr lang="en-US" sz="1600" dirty="0" err="1"/>
              <a:t>बस</a:t>
            </a:r>
            <a:r>
              <a:rPr lang="en-US" sz="1600" dirty="0"/>
              <a:t> </a:t>
            </a:r>
            <a:r>
              <a:rPr lang="en-US" sz="1600" dirty="0" err="1"/>
              <a:t>घूरते</a:t>
            </a:r>
            <a:r>
              <a:rPr lang="en-US" sz="1600" dirty="0"/>
              <a:t> </a:t>
            </a:r>
            <a:r>
              <a:rPr lang="en-US" sz="1600" dirty="0" err="1"/>
              <a:t>हुए</a:t>
            </a:r>
            <a:r>
              <a:rPr lang="en-US" sz="1600" dirty="0"/>
              <a:t> </a:t>
            </a:r>
            <a:r>
              <a:rPr lang="en-US" sz="1600" dirty="0" err="1"/>
              <a:t>मत</a:t>
            </a:r>
            <a:r>
              <a:rPr lang="en-US" sz="1600" dirty="0"/>
              <a:t> </a:t>
            </a:r>
            <a:r>
              <a:rPr lang="en-US" sz="1600" dirty="0" err="1"/>
              <a:t>बैठे</a:t>
            </a:r>
            <a:r>
              <a:rPr lang="en-US" sz="1600" dirty="0"/>
              <a:t> </a:t>
            </a:r>
            <a:r>
              <a:rPr lang="en-US" sz="1600" dirty="0" err="1"/>
              <a:t>रहो</a:t>
            </a:r>
            <a:r>
              <a:rPr lang="en-US" sz="16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5304436" y="8203406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अंत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77050" cy="92440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HP\Desktop\RUN ROBOT RUN\vr07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1"/>
            <a:ext cx="6877050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15325" y="1116806"/>
            <a:ext cx="34385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85725" y="379631"/>
            <a:ext cx="327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ख़त्म</a:t>
            </a:r>
            <a:r>
              <a:rPr lang="en-US" sz="1600" dirty="0"/>
              <a:t> </a:t>
            </a:r>
            <a:r>
              <a:rPr lang="en-US" sz="1600" dirty="0" err="1"/>
              <a:t>होने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बाद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फ्यूल-सेल</a:t>
            </a:r>
            <a:r>
              <a:rPr lang="en-US" sz="1600" dirty="0"/>
              <a:t> </a:t>
            </a:r>
            <a:r>
              <a:rPr lang="en-US" sz="1600" dirty="0" err="1"/>
              <a:t>मॉडयूल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रिचार्जिंग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भेजता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 rot="395546">
            <a:off x="2319603" y="1508995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चार्जर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smtClean="0"/>
              <a:t>12-</a:t>
            </a:r>
            <a:r>
              <a:rPr lang="en-US" sz="1200" dirty="0" err="1" smtClean="0"/>
              <a:t>वोल्ट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16587" y="3410771"/>
            <a:ext cx="15931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ठीक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इतने</a:t>
            </a:r>
            <a:r>
              <a:rPr lang="en-US" sz="1500" dirty="0"/>
              <a:t> </a:t>
            </a:r>
            <a:r>
              <a:rPr lang="en-US" sz="1500" dirty="0" err="1"/>
              <a:t>परेशान</a:t>
            </a:r>
            <a:r>
              <a:rPr lang="en-US" sz="1500" dirty="0"/>
              <a:t> </a:t>
            </a:r>
            <a:r>
              <a:rPr lang="en-US" sz="1500" dirty="0" err="1"/>
              <a:t>मत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838325" y="3410771"/>
            <a:ext cx="16483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ध्यान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देखो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फिर</a:t>
            </a:r>
            <a:r>
              <a:rPr lang="en-US" sz="1400" dirty="0" smtClean="0"/>
              <a:t> </a:t>
            </a:r>
            <a:r>
              <a:rPr lang="en-US" sz="1400" dirty="0" err="1"/>
              <a:t>सब</a:t>
            </a:r>
            <a:r>
              <a:rPr lang="en-US" sz="1400" dirty="0"/>
              <a:t> </a:t>
            </a:r>
            <a:r>
              <a:rPr lang="en-US" sz="1400" dirty="0" err="1"/>
              <a:t>समझ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आ </a:t>
            </a:r>
            <a:r>
              <a:rPr lang="en-US" sz="1400" dirty="0" err="1"/>
              <a:t>जायेगा</a:t>
            </a:r>
            <a:r>
              <a:rPr lang="en-US" sz="1400" dirty="0" smtClean="0"/>
              <a:t>.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लीवर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दबाऊंगा</a:t>
            </a:r>
            <a:r>
              <a:rPr lang="en-US" sz="1400" dirty="0"/>
              <a:t> ....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9525" y="2871132"/>
            <a:ext cx="1719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चार्जर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क्षमता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भरपूर</a:t>
            </a:r>
            <a:r>
              <a:rPr lang="en-US" sz="1400" dirty="0"/>
              <a:t> </a:t>
            </a:r>
            <a:r>
              <a:rPr lang="en-US" sz="1400" dirty="0" err="1"/>
              <a:t>उपयोग</a:t>
            </a:r>
            <a:r>
              <a:rPr lang="en-US" sz="1400" dirty="0"/>
              <a:t> </a:t>
            </a:r>
            <a:r>
              <a:rPr lang="en-US" sz="1400" dirty="0" err="1"/>
              <a:t>करूंगा</a:t>
            </a:r>
            <a:r>
              <a:rPr lang="en-US" sz="14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895725" y="4078188"/>
            <a:ext cx="220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.....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मेरा</a:t>
            </a:r>
            <a:r>
              <a:rPr lang="en-US" sz="1600" dirty="0"/>
              <a:t> </a:t>
            </a:r>
            <a:r>
              <a:rPr lang="en-US" sz="1600" dirty="0" err="1"/>
              <a:t>कछुआ</a:t>
            </a:r>
            <a:r>
              <a:rPr lang="en-US" sz="1600" dirty="0"/>
              <a:t> </a:t>
            </a:r>
            <a:r>
              <a:rPr lang="en-US" sz="1600" dirty="0" err="1"/>
              <a:t>बिल्कुल</a:t>
            </a:r>
            <a:r>
              <a:rPr lang="en-US" sz="1600" dirty="0"/>
              <a:t> </a:t>
            </a:r>
            <a:r>
              <a:rPr lang="en-US" sz="1600" dirty="0" err="1"/>
              <a:t>उसी</a:t>
            </a:r>
            <a:r>
              <a:rPr lang="en-US" sz="1600" dirty="0"/>
              <a:t> </a:t>
            </a:r>
            <a:r>
              <a:rPr lang="en-US" sz="1600" dirty="0" err="1"/>
              <a:t>पथ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फर्नीचर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बीच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हुआ</a:t>
            </a:r>
            <a:r>
              <a:rPr lang="en-US" sz="1600" dirty="0"/>
              <a:t> </a:t>
            </a:r>
            <a:r>
              <a:rPr lang="en-US" sz="1600" dirty="0" err="1"/>
              <a:t>वापिस</a:t>
            </a:r>
            <a:r>
              <a:rPr lang="en-US" sz="1600" dirty="0"/>
              <a:t> </a:t>
            </a:r>
            <a:r>
              <a:rPr lang="en-US" sz="1600" dirty="0" err="1"/>
              <a:t>जाएगा</a:t>
            </a:r>
            <a:r>
              <a:rPr lang="en-US" sz="1600" dirty="0"/>
              <a:t>.... </a:t>
            </a:r>
          </a:p>
        </p:txBody>
      </p:sp>
      <p:sp>
        <p:nvSpPr>
          <p:cNvPr id="10" name="Rectangle 9"/>
          <p:cNvSpPr/>
          <p:nvPr/>
        </p:nvSpPr>
        <p:spPr>
          <a:xfrm rot="1116720">
            <a:off x="3486656" y="6804135"/>
            <a:ext cx="8370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घर्र</a:t>
            </a:r>
            <a:r>
              <a:rPr lang="en-US" sz="1600" dirty="0"/>
              <a:t>! </a:t>
            </a:r>
            <a:r>
              <a:rPr lang="en-US" sz="1600" dirty="0" err="1"/>
              <a:t>घर्र</a:t>
            </a:r>
            <a:r>
              <a:rPr lang="en-US" sz="1600" dirty="0"/>
              <a:t>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72320" y="6924247"/>
            <a:ext cx="4748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!!!??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77050" cy="92440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HP\Desktop\RUN ROBOT RUN\vr08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0"/>
            <a:ext cx="6867525" cy="92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00525" y="7161431"/>
            <a:ext cx="220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 </a:t>
            </a:r>
            <a:r>
              <a:rPr lang="en-US" sz="1600" dirty="0" err="1" smtClean="0"/>
              <a:t>इसलिए</a:t>
            </a:r>
            <a:r>
              <a:rPr lang="en-US" sz="1600" dirty="0" smtClean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कार्य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सभी</a:t>
            </a:r>
            <a:r>
              <a:rPr lang="en-US" sz="1600" dirty="0"/>
              <a:t> </a:t>
            </a:r>
            <a:r>
              <a:rPr lang="en-US" sz="1600" dirty="0" err="1"/>
              <a:t>चरण</a:t>
            </a:r>
            <a:r>
              <a:rPr lang="en-US" sz="1600" dirty="0"/>
              <a:t> "</a:t>
            </a:r>
            <a:r>
              <a:rPr lang="en-US" sz="1600" dirty="0" err="1"/>
              <a:t>याद</a:t>
            </a:r>
            <a:r>
              <a:rPr lang="en-US" sz="1600" dirty="0"/>
              <a:t>" </a:t>
            </a:r>
            <a:r>
              <a:rPr lang="en-US" sz="1600" dirty="0" err="1"/>
              <a:t>रखे</a:t>
            </a:r>
            <a:r>
              <a:rPr lang="en-US" sz="1600" dirty="0"/>
              <a:t> </a:t>
            </a:r>
            <a:r>
              <a:rPr lang="en-US" sz="1600" dirty="0" err="1"/>
              <a:t>गए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-16751" y="258008"/>
            <a:ext cx="23526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......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hi-IN" sz="1500" dirty="0" smtClean="0"/>
              <a:t>वो</a:t>
            </a:r>
            <a:r>
              <a:rPr lang="en-US" sz="1500" dirty="0" smtClean="0"/>
              <a:t> </a:t>
            </a:r>
            <a:r>
              <a:rPr lang="en-US" sz="1500" dirty="0" err="1" smtClean="0"/>
              <a:t>उसी</a:t>
            </a:r>
            <a:r>
              <a:rPr lang="en-US" sz="1500" dirty="0" smtClean="0"/>
              <a:t> </a:t>
            </a:r>
            <a:r>
              <a:rPr lang="en-US" sz="1500" dirty="0" err="1"/>
              <a:t>ट्रे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जाकर</a:t>
            </a:r>
            <a:r>
              <a:rPr lang="en-US" sz="1500" dirty="0" smtClean="0"/>
              <a:t> </a:t>
            </a:r>
            <a:r>
              <a:rPr lang="en-US" sz="1500" dirty="0" err="1"/>
              <a:t>कचरा</a:t>
            </a:r>
            <a:r>
              <a:rPr lang="en-US" sz="1500" dirty="0"/>
              <a:t> </a:t>
            </a:r>
            <a:r>
              <a:rPr lang="en-US" sz="1500" dirty="0" err="1"/>
              <a:t>डालेगा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704998" y="301942"/>
            <a:ext cx="15883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...... </a:t>
            </a:r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err="1"/>
              <a:t>बाद</a:t>
            </a:r>
            <a:r>
              <a:rPr lang="en-US" sz="1400" dirty="0"/>
              <a:t> </a:t>
            </a:r>
            <a:r>
              <a:rPr lang="en-US" sz="1400" dirty="0" err="1" smtClean="0"/>
              <a:t>से</a:t>
            </a:r>
            <a:r>
              <a:rPr lang="en-US" sz="1400" dirty="0" smtClean="0"/>
              <a:t> </a:t>
            </a:r>
            <a:r>
              <a:rPr lang="en-US" sz="1400" dirty="0" err="1" smtClean="0"/>
              <a:t>चार्जिंग</a:t>
            </a:r>
            <a:r>
              <a:rPr lang="en-US" sz="1400" dirty="0"/>
              <a:t> </a:t>
            </a:r>
            <a:r>
              <a:rPr lang="en-US" sz="1400" dirty="0" err="1" smtClean="0"/>
              <a:t>डिपो</a:t>
            </a:r>
            <a:r>
              <a:rPr lang="en-US" sz="1400" dirty="0" smtClean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वापिस</a:t>
            </a:r>
            <a:r>
              <a:rPr lang="en-US" sz="1400" dirty="0"/>
              <a:t> </a:t>
            </a:r>
            <a:r>
              <a:rPr lang="en-US" sz="1400" dirty="0" err="1"/>
              <a:t>जाएगा</a:t>
            </a:r>
            <a:r>
              <a:rPr lang="en-US" sz="14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81032" y="2564606"/>
            <a:ext cx="15286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 smtClean="0"/>
              <a:t>आविष्कारक</a:t>
            </a:r>
            <a:r>
              <a:rPr lang="en-US" sz="1400" dirty="0" smtClean="0"/>
              <a:t> </a:t>
            </a:r>
            <a:r>
              <a:rPr lang="en-US" sz="1400" dirty="0" err="1"/>
              <a:t>अपना</a:t>
            </a:r>
            <a:r>
              <a:rPr lang="en-US" sz="1400" dirty="0"/>
              <a:t> </a:t>
            </a:r>
            <a:r>
              <a:rPr lang="en-US" sz="1400" dirty="0" err="1" smtClean="0"/>
              <a:t>रहस्य</a:t>
            </a:r>
            <a:r>
              <a:rPr lang="en-US" sz="1400" dirty="0" smtClean="0"/>
              <a:t> </a:t>
            </a:r>
            <a:r>
              <a:rPr lang="en-US" sz="1400" dirty="0" err="1"/>
              <a:t>प्रकट</a:t>
            </a:r>
            <a:r>
              <a:rPr lang="en-US" sz="1400" dirty="0"/>
              <a:t> </a:t>
            </a:r>
            <a:r>
              <a:rPr lang="en-US" sz="1400" dirty="0" err="1"/>
              <a:t>करता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8453" y="2488892"/>
            <a:ext cx="1468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मैन्युअल</a:t>
            </a:r>
            <a:r>
              <a:rPr lang="en-US" sz="1600" dirty="0"/>
              <a:t> </a:t>
            </a:r>
            <a:r>
              <a:rPr lang="en-US" sz="1600" dirty="0" err="1"/>
              <a:t>कंट्रोल</a:t>
            </a:r>
            <a:r>
              <a:rPr lang="en-US" sz="16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43125" y="3174206"/>
            <a:ext cx="1371007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इलेक्ट्रो-मैगनेट</a:t>
            </a:r>
            <a:r>
              <a:rPr lang="en-US" sz="1400" dirty="0"/>
              <a:t> </a:t>
            </a:r>
            <a:r>
              <a:rPr lang="en-US" sz="1400" dirty="0" smtClean="0"/>
              <a:t>- </a:t>
            </a:r>
            <a:r>
              <a:rPr lang="en-US" sz="1400" dirty="0" err="1" smtClean="0"/>
              <a:t>ढक्कन</a:t>
            </a:r>
            <a:r>
              <a:rPr lang="en-US" sz="1400" dirty="0" smtClean="0"/>
              <a:t> </a:t>
            </a:r>
            <a:r>
              <a:rPr lang="en-US" sz="1400" dirty="0" err="1"/>
              <a:t>खोलता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881380" y="2658169"/>
            <a:ext cx="1614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रीचार्जिंग</a:t>
            </a:r>
            <a:r>
              <a:rPr lang="en-US" sz="1600" dirty="0"/>
              <a:t> </a:t>
            </a:r>
            <a:r>
              <a:rPr lang="en-US" sz="1600" dirty="0" err="1"/>
              <a:t>टर्मिनल</a:t>
            </a:r>
            <a:r>
              <a:rPr lang="en-US" sz="16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8652" y="3151821"/>
            <a:ext cx="6222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बैटरी</a:t>
            </a:r>
            <a:r>
              <a:rPr lang="en-US" sz="1600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48136" y="3538329"/>
            <a:ext cx="8034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 smtClean="0"/>
              <a:t>पंच</a:t>
            </a:r>
            <a:r>
              <a:rPr lang="en-US" sz="1600" dirty="0" err="1"/>
              <a:t>-</a:t>
            </a:r>
            <a:r>
              <a:rPr lang="en-US" sz="1600" dirty="0" err="1" smtClean="0"/>
              <a:t>टेप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5267325" y="4131052"/>
            <a:ext cx="12634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सक्शन</a:t>
            </a:r>
            <a:r>
              <a:rPr lang="en-US" sz="1600" dirty="0"/>
              <a:t> </a:t>
            </a:r>
            <a:r>
              <a:rPr lang="en-US" sz="1600" dirty="0" err="1"/>
              <a:t>मोटर</a:t>
            </a:r>
            <a:r>
              <a:rPr lang="en-US" sz="1600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7505" y="5775186"/>
            <a:ext cx="2005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स्वतंत्र</a:t>
            </a:r>
            <a:r>
              <a:rPr lang="en-US" sz="1400" dirty="0"/>
              <a:t> </a:t>
            </a:r>
            <a:r>
              <a:rPr lang="en-US" sz="1400" dirty="0" err="1"/>
              <a:t>रूप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नियंत्रित</a:t>
            </a:r>
            <a:r>
              <a:rPr lang="en-US" sz="1400" dirty="0"/>
              <a:t> </a:t>
            </a:r>
            <a:r>
              <a:rPr lang="en-US" sz="1400" dirty="0" err="1"/>
              <a:t>पहिए</a:t>
            </a:r>
            <a:r>
              <a:rPr lang="en-US" sz="1400" dirty="0"/>
              <a:t> (</a:t>
            </a:r>
            <a:r>
              <a:rPr lang="en-US" sz="1400" dirty="0" err="1"/>
              <a:t>आगे</a:t>
            </a:r>
            <a:r>
              <a:rPr lang="en-US" sz="1400" dirty="0"/>
              <a:t> / </a:t>
            </a:r>
            <a:r>
              <a:rPr lang="en-US" sz="1400" dirty="0" err="1"/>
              <a:t>पीछे</a:t>
            </a:r>
            <a:r>
              <a:rPr lang="en-US" sz="1400" dirty="0"/>
              <a:t>)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6751" y="6069806"/>
            <a:ext cx="26170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कछुए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मैन्युअली</a:t>
            </a:r>
            <a:r>
              <a:rPr lang="en-US" sz="1600" dirty="0" smtClean="0"/>
              <a:t> </a:t>
            </a:r>
            <a:r>
              <a:rPr lang="en-US" sz="1600" dirty="0" err="1"/>
              <a:t>ऑपरेट</a:t>
            </a:r>
            <a:r>
              <a:rPr lang="en-US" sz="1600" dirty="0"/>
              <a:t> </a:t>
            </a:r>
            <a:r>
              <a:rPr lang="en-US" sz="1600" dirty="0" err="1"/>
              <a:t>करता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तो</a:t>
            </a:r>
            <a:r>
              <a:rPr lang="en-US" sz="1600" dirty="0" smtClean="0"/>
              <a:t> </a:t>
            </a:r>
            <a:r>
              <a:rPr lang="en-US" sz="1600" dirty="0" err="1"/>
              <a:t>टेप</a:t>
            </a:r>
            <a:r>
              <a:rPr lang="en-US" sz="1600" dirty="0"/>
              <a:t> </a:t>
            </a:r>
            <a:r>
              <a:rPr lang="en-US" sz="1600" dirty="0" err="1"/>
              <a:t>स्थाई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खुलता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मैंने</a:t>
            </a:r>
            <a:r>
              <a:rPr lang="en-US" sz="1600" dirty="0"/>
              <a:t> </a:t>
            </a:r>
            <a:r>
              <a:rPr lang="en-US" sz="1600" dirty="0" err="1"/>
              <a:t>अपने</a:t>
            </a:r>
            <a:r>
              <a:rPr lang="en-US" sz="1600" dirty="0"/>
              <a:t> </a:t>
            </a:r>
            <a:r>
              <a:rPr lang="en-US" sz="1600" dirty="0" err="1"/>
              <a:t>आदेश</a:t>
            </a:r>
            <a:r>
              <a:rPr lang="en-US" sz="1600" dirty="0"/>
              <a:t> </a:t>
            </a:r>
            <a:r>
              <a:rPr lang="en-US" sz="1600" dirty="0" err="1"/>
              <a:t>टेप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छेदों</a:t>
            </a:r>
            <a:r>
              <a:rPr lang="en-US" sz="1600" dirty="0" smtClean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ज़रिए</a:t>
            </a:r>
            <a:r>
              <a:rPr lang="en-US" sz="1600" dirty="0"/>
              <a:t> </a:t>
            </a:r>
            <a:r>
              <a:rPr lang="en-US" sz="1600" dirty="0" err="1"/>
              <a:t>लिखे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46932" y="5688806"/>
            <a:ext cx="2005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400" dirty="0" smtClean="0"/>
              <a:t>पिछला</a:t>
            </a:r>
            <a:r>
              <a:rPr lang="en-US" sz="1400" dirty="0" smtClean="0"/>
              <a:t> </a:t>
            </a:r>
            <a:r>
              <a:rPr lang="hi-IN" sz="1400" dirty="0" smtClean="0"/>
              <a:t>पहिया</a:t>
            </a:r>
            <a:r>
              <a:rPr lang="en-US" sz="1400" dirty="0" smtClean="0"/>
              <a:t> </a:t>
            </a:r>
          </a:p>
          <a:p>
            <a:pPr algn="ctr"/>
            <a:r>
              <a:rPr lang="hi-IN" sz="1400" dirty="0" smtClean="0"/>
              <a:t>(फ्री</a:t>
            </a:r>
            <a:r>
              <a:rPr lang="hi-IN" sz="1400" dirty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3573</TotalTime>
  <Words>6133</Words>
  <Application>Microsoft Office PowerPoint</Application>
  <PresentationFormat>Custom</PresentationFormat>
  <Paragraphs>819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असली खतरा है कि एक दिन मशीनें बहुत अकल्मन्द बन जाएँगी, पर हमारे पास वो नोटिस करने की मानसिक शक्ति नहीं होगी.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HP</cp:lastModifiedBy>
  <cp:revision>534</cp:revision>
  <dcterms:created xsi:type="dcterms:W3CDTF">2016-12-13T16:20:56Z</dcterms:created>
  <dcterms:modified xsi:type="dcterms:W3CDTF">2020-04-28T05:34:15Z</dcterms:modified>
</cp:coreProperties>
</file>