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9" r:id="rId3"/>
    <p:sldId id="257" r:id="rId4"/>
    <p:sldId id="258" r:id="rId5"/>
    <p:sldId id="259" r:id="rId6"/>
    <p:sldId id="26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</p:sldIdLst>
  <p:sldSz cx="6729413" cy="9399588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4" autoAdjust="0"/>
    <p:restoredTop sz="94683" autoAdjust="0"/>
  </p:normalViewPr>
  <p:slideViewPr>
    <p:cSldViewPr>
      <p:cViewPr>
        <p:scale>
          <a:sx n="80" d="100"/>
          <a:sy n="80" d="100"/>
        </p:scale>
        <p:origin x="-1656" y="1656"/>
      </p:cViewPr>
      <p:guideLst>
        <p:guide orient="horz" pos="2961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13A5D-A3F4-4AE8-B0A9-5E95F3C3D19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8550" y="720725"/>
            <a:ext cx="25781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30ED-CB78-4B5D-8EAC-DF4F14ED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30ED-CB78-4B5D-8EAC-DF4F14EDF5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706" y="2919967"/>
            <a:ext cx="5720001" cy="20148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12" y="5326433"/>
            <a:ext cx="4710589" cy="24021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8825" y="376421"/>
            <a:ext cx="1514118" cy="802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471" y="376421"/>
            <a:ext cx="4430197" cy="802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78" y="6040106"/>
            <a:ext cx="5720001" cy="1866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578" y="3983949"/>
            <a:ext cx="5720001" cy="20561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471" y="2193239"/>
            <a:ext cx="2972157" cy="62032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0785" y="2193239"/>
            <a:ext cx="2972157" cy="62032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71" y="2104028"/>
            <a:ext cx="2973326" cy="8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471" y="2980888"/>
            <a:ext cx="2973326" cy="5415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8449" y="2104028"/>
            <a:ext cx="2974494" cy="8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8449" y="2980888"/>
            <a:ext cx="2974494" cy="5415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71" y="374243"/>
            <a:ext cx="2213931" cy="15927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013" y="374245"/>
            <a:ext cx="3761929" cy="8022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471" y="1966952"/>
            <a:ext cx="2213931" cy="64295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012" y="6579711"/>
            <a:ext cx="4037648" cy="7767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9012" y="839871"/>
            <a:ext cx="4037648" cy="5639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012" y="7356485"/>
            <a:ext cx="4037648" cy="11031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471" y="376420"/>
            <a:ext cx="6056472" cy="156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71" y="2193239"/>
            <a:ext cx="6056472" cy="620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471" y="8712028"/>
            <a:ext cx="1570196" cy="500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9216" y="8712028"/>
            <a:ext cx="2130981" cy="500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2746" y="8712028"/>
            <a:ext cx="1570196" cy="500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NICE APOCALYPSE\apocalypse_empty_pages\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7950"/>
            <a:ext cx="6729413" cy="97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9050" y="8128794"/>
            <a:ext cx="6748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2800" dirty="0" err="1" smtClean="0">
                <a:solidFill>
                  <a:srgbClr val="FF0000"/>
                </a:solidFill>
              </a:rPr>
              <a:t>हिंदी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अरविन्द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गुप्ता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021" y="1346994"/>
            <a:ext cx="59057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</a:rPr>
              <a:t>आपको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सर्वनाश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मुबारक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hi-IN" sz="4000" dirty="0" smtClean="0">
                <a:solidFill>
                  <a:srgbClr val="FF0000"/>
                </a:solidFill>
              </a:rPr>
              <a:t>हो</a:t>
            </a:r>
            <a:r>
              <a:rPr lang="en-US" sz="4000" dirty="0" smtClean="0">
                <a:solidFill>
                  <a:srgbClr val="FF0000"/>
                </a:solidFill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(HAVE A NICE APOCALYPSE)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323" y="3937794"/>
            <a:ext cx="33623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जीन-पियरे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पेटिट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NICE APOCALYPSE\apocalypse_empty_pages\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53"/>
            <a:ext cx="6729413" cy="94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7706" y="1604362"/>
            <a:ext cx="33623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906" y="432594"/>
            <a:ext cx="1975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घटना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अप्रत्याशित</a:t>
            </a:r>
            <a:r>
              <a:rPr lang="en-US" sz="1400" dirty="0"/>
              <a:t> </a:t>
            </a:r>
            <a:r>
              <a:rPr lang="en-US" sz="1400" dirty="0" err="1"/>
              <a:t>परिणाम</a:t>
            </a:r>
            <a:r>
              <a:rPr lang="en-US" sz="1400" dirty="0"/>
              <a:t> </a:t>
            </a:r>
            <a:r>
              <a:rPr lang="en-US" sz="1400" dirty="0" err="1"/>
              <a:t>निकले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4706" y="432594"/>
            <a:ext cx="1624484" cy="536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, </a:t>
            </a:r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स्वाद</a:t>
            </a:r>
            <a:r>
              <a:rPr lang="en-US" sz="1400" dirty="0"/>
              <a:t> </a:t>
            </a:r>
            <a:r>
              <a:rPr lang="en-US" sz="1400" dirty="0" err="1"/>
              <a:t>बिल्कुल</a:t>
            </a:r>
            <a:r>
              <a:rPr lang="en-US" sz="1400" dirty="0"/>
              <a:t> </a:t>
            </a:r>
            <a:r>
              <a:rPr lang="en-US" sz="1400" dirty="0" err="1"/>
              <a:t>बुरा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9856" y="1886506"/>
            <a:ext cx="1168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लाल</a:t>
            </a:r>
            <a:r>
              <a:rPr lang="en-US" sz="1400" dirty="0"/>
              <a:t> </a:t>
            </a:r>
            <a:r>
              <a:rPr lang="en-US" sz="1400" dirty="0" err="1"/>
              <a:t>चीज़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4506" y="2715617"/>
            <a:ext cx="1545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लेने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5706" y="2791817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टुकड़ा</a:t>
            </a:r>
            <a:r>
              <a:rPr lang="en-US" sz="1400" dirty="0"/>
              <a:t> </a:t>
            </a:r>
            <a:r>
              <a:rPr lang="en-US" sz="1400" dirty="0" err="1"/>
              <a:t>छोड़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1106" y="3251994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!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2506" y="3889395"/>
            <a:ext cx="117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परेशान</a:t>
            </a:r>
            <a:r>
              <a:rPr lang="en-US" sz="1200" dirty="0"/>
              <a:t> </a:t>
            </a:r>
            <a:r>
              <a:rPr lang="hi-IN" sz="1200" dirty="0" smtClean="0"/>
              <a:t>मत</a:t>
            </a:r>
            <a:r>
              <a:rPr lang="en-US" sz="1200" dirty="0" smtClean="0"/>
              <a:t> </a:t>
            </a:r>
            <a:r>
              <a:rPr lang="hi-IN" sz="1200" dirty="0" smtClean="0"/>
              <a:t>करो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 rot="20662232">
            <a:off x="2318481" y="5202112"/>
            <a:ext cx="829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अहा</a:t>
            </a:r>
            <a:r>
              <a:rPr lang="en-US" sz="1600" dirty="0"/>
              <a:t>! 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780" y="7163018"/>
            <a:ext cx="3895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वुन्ज़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हॉर्नोसेरोस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नष्ट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पूरा</a:t>
            </a:r>
            <a:r>
              <a:rPr lang="en-US" sz="1400" dirty="0"/>
              <a:t> </a:t>
            </a:r>
            <a:r>
              <a:rPr lang="en-US" sz="1400" dirty="0" err="1"/>
              <a:t>जंगल</a:t>
            </a:r>
            <a:r>
              <a:rPr lang="en-US" sz="1400" dirty="0"/>
              <a:t> </a:t>
            </a:r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दिन</a:t>
            </a:r>
            <a:r>
              <a:rPr lang="en-US" sz="1400" dirty="0"/>
              <a:t> 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9882" y="7834174"/>
            <a:ext cx="1257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भगवान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7906" y="8281194"/>
            <a:ext cx="132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या</a:t>
            </a:r>
            <a:r>
              <a:rPr lang="en-US" sz="1400" dirty="0" smtClean="0"/>
              <a:t> </a:t>
            </a:r>
            <a:r>
              <a:rPr lang="en-US" sz="1400" dirty="0" err="1"/>
              <a:t>पूँछ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472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NICE APOCALYPSE\apocalypse_empty_pages\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0" y="0"/>
            <a:ext cx="676162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74906" y="492691"/>
            <a:ext cx="33623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506" y="437109"/>
            <a:ext cx="2186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hi-IN" sz="1400" dirty="0" smtClean="0"/>
              <a:t>सिर्फ</a:t>
            </a:r>
            <a:r>
              <a:rPr lang="en-US" sz="1400" dirty="0" smtClean="0"/>
              <a:t> </a:t>
            </a:r>
            <a:r>
              <a:rPr lang="en-US" sz="1400" dirty="0" err="1" smtClean="0"/>
              <a:t>सिर</a:t>
            </a:r>
            <a:r>
              <a:rPr lang="en-US" sz="1400" dirty="0" smtClean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तरफ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906" y="1346994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दांत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पंजे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hi-IN" sz="1400" dirty="0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साधारण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जाकर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506" y="2119174"/>
            <a:ext cx="2743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उसकी</a:t>
            </a:r>
            <a:r>
              <a:rPr lang="en-US" sz="1300" dirty="0"/>
              <a:t> </a:t>
            </a:r>
            <a:r>
              <a:rPr lang="en-US" sz="1300" dirty="0" err="1"/>
              <a:t>त्वचा</a:t>
            </a:r>
            <a:r>
              <a:rPr lang="en-US" sz="1300" dirty="0"/>
              <a:t> </a:t>
            </a:r>
            <a:r>
              <a:rPr lang="en-US" sz="1300" dirty="0" err="1"/>
              <a:t>वास्तव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कठोर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उसमें</a:t>
            </a:r>
            <a:r>
              <a:rPr lang="en-US" sz="1300" dirty="0" smtClean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रास्ता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906" y="3338374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पंद्रह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 smtClean="0"/>
              <a:t>कोशिश</a:t>
            </a:r>
            <a:r>
              <a:rPr lang="en-US" sz="1400" dirty="0"/>
              <a:t> </a:t>
            </a:r>
            <a:r>
              <a:rPr lang="en-US" sz="1400" dirty="0" err="1" smtClean="0"/>
              <a:t>की</a:t>
            </a:r>
            <a:r>
              <a:rPr lang="en-US" sz="1400" dirty="0" smtClean="0"/>
              <a:t>.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चाहो</a:t>
            </a:r>
            <a:r>
              <a:rPr lang="en-US" sz="1400" dirty="0"/>
              <a:t> </a:t>
            </a:r>
            <a:r>
              <a:rPr lang="hi-IN" sz="1400" dirty="0" smtClean="0"/>
              <a:t>तो</a:t>
            </a:r>
            <a:r>
              <a:rPr lang="en-US" sz="1400" dirty="0" smtClean="0"/>
              <a:t> </a:t>
            </a:r>
            <a:r>
              <a:rPr lang="hi-IN" sz="1400" dirty="0" smtClean="0"/>
              <a:t>ज़रूर</a:t>
            </a:r>
            <a:r>
              <a:rPr lang="en-US" sz="1400" dirty="0"/>
              <a:t> </a:t>
            </a:r>
            <a:r>
              <a:rPr lang="en-US" sz="1400" dirty="0" err="1" smtClean="0"/>
              <a:t>कोशिश</a:t>
            </a:r>
            <a:r>
              <a:rPr lang="en-US" sz="1400" dirty="0" smtClean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 smtClean="0"/>
              <a:t>चला</a:t>
            </a:r>
            <a:r>
              <a:rPr lang="en-US" sz="1400" dirty="0" smtClean="0"/>
              <a:t> </a:t>
            </a:r>
            <a:r>
              <a:rPr lang="en-US" sz="14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558" y="4037330"/>
            <a:ext cx="273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दाँत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पंजे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पूंछ</a:t>
            </a:r>
            <a:r>
              <a:rPr lang="en-US" sz="1400" dirty="0"/>
              <a:t> (*)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अंत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मौजूद</a:t>
            </a:r>
            <a:r>
              <a:rPr lang="en-US" sz="1400" dirty="0"/>
              <a:t> </a:t>
            </a:r>
            <a:r>
              <a:rPr lang="en-US" sz="1400" dirty="0" err="1"/>
              <a:t>हड्ड़ियों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वज़न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695" y="6102915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4306" y="4100374"/>
            <a:ext cx="2209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पूंछ</a:t>
            </a:r>
            <a:r>
              <a:rPr lang="en-US" sz="1400" dirty="0"/>
              <a:t> </a:t>
            </a:r>
            <a:r>
              <a:rPr lang="en-US" sz="1400" dirty="0" err="1"/>
              <a:t>नुकीली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4506" y="6664623"/>
            <a:ext cx="20574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समझ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आ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दोहरी</a:t>
            </a:r>
            <a:r>
              <a:rPr lang="en-US" sz="1300" dirty="0"/>
              <a:t> </a:t>
            </a:r>
            <a:r>
              <a:rPr lang="en-US" sz="1300" dirty="0" err="1"/>
              <a:t>कार्रवाई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केवल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किलोग्राम</a:t>
            </a:r>
            <a:r>
              <a:rPr lang="en-US" sz="1300" dirty="0"/>
              <a:t> </a:t>
            </a:r>
            <a:r>
              <a:rPr lang="en-US" sz="1300" dirty="0" err="1"/>
              <a:t>बल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उपयोग</a:t>
            </a:r>
            <a:r>
              <a:rPr lang="en-US" sz="1300" dirty="0"/>
              <a:t> </a:t>
            </a:r>
            <a:r>
              <a:rPr lang="en-US" sz="1300" dirty="0" err="1"/>
              <a:t>करके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द्रव्यमान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गति</a:t>
            </a:r>
            <a:r>
              <a:rPr lang="en-US" sz="1300" dirty="0"/>
              <a:t> </a:t>
            </a:r>
            <a:r>
              <a:rPr lang="en-US" sz="1300" dirty="0" err="1"/>
              <a:t>देते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गतिज-ऊर्जा</a:t>
            </a:r>
            <a:r>
              <a:rPr lang="en-US" sz="1300" dirty="0"/>
              <a:t> 1/2-</a:t>
            </a:r>
            <a:r>
              <a:rPr lang="en-US" sz="1300" dirty="0" err="1"/>
              <a:t>MV</a:t>
            </a:r>
            <a:r>
              <a:rPr lang="en-US" sz="1300" baseline="30000" dirty="0" err="1"/>
              <a:t>2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संचित</a:t>
            </a:r>
            <a:r>
              <a:rPr lang="en-US" sz="1300" dirty="0"/>
              <a:t> </a:t>
            </a:r>
            <a:r>
              <a:rPr lang="en-US" sz="1300" dirty="0" err="1"/>
              <a:t>करते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176" y="8905775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अंकायलोसॉरस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535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NICE APOCALYPSE\apocalypse_empty_pages\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552"/>
            <a:ext cx="6729413" cy="93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443" y="7138194"/>
            <a:ext cx="132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आसान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 </a:t>
            </a:r>
            <a:r>
              <a:rPr lang="en-US" sz="1400" dirty="0" err="1"/>
              <a:t>ज़रा</a:t>
            </a:r>
            <a:r>
              <a:rPr lang="en-US" sz="1400" dirty="0"/>
              <a:t> </a:t>
            </a:r>
            <a:r>
              <a:rPr lang="en-US" sz="1400" dirty="0" err="1"/>
              <a:t>धीरे</a:t>
            </a:r>
            <a:r>
              <a:rPr lang="en-US" sz="1400" dirty="0"/>
              <a:t> </a:t>
            </a:r>
            <a:r>
              <a:rPr lang="en-US" sz="1400" dirty="0" err="1"/>
              <a:t>धीरे</a:t>
            </a:r>
            <a:r>
              <a:rPr lang="en-US" sz="14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106" y="465120"/>
            <a:ext cx="2743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अत्यंत</a:t>
            </a:r>
            <a:r>
              <a:rPr lang="en-US" sz="1400" dirty="0"/>
              <a:t> </a:t>
            </a:r>
            <a:r>
              <a:rPr lang="en-US" sz="1400" dirty="0" err="1"/>
              <a:t>क्रूर</a:t>
            </a:r>
            <a:r>
              <a:rPr lang="en-US" sz="1400" dirty="0"/>
              <a:t> </a:t>
            </a:r>
            <a:r>
              <a:rPr lang="en-US" sz="1400" dirty="0" err="1"/>
              <a:t>अवत्वरण</a:t>
            </a:r>
            <a:r>
              <a:rPr lang="en-US" sz="1400" dirty="0"/>
              <a:t> (Deceleration) </a:t>
            </a:r>
            <a:r>
              <a:rPr lang="en-US" sz="1400" dirty="0" err="1"/>
              <a:t>होगा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केवल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ज़ोरदार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प्राप्त</a:t>
            </a:r>
            <a:r>
              <a:rPr lang="en-US" sz="1400" dirty="0"/>
              <a:t> </a:t>
            </a:r>
            <a:r>
              <a:rPr lang="en-US" sz="1400" dirty="0" err="1" smtClean="0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1906" y="558781"/>
            <a:ext cx="23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शब्दों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(</a:t>
            </a:r>
            <a:r>
              <a:rPr lang="en-US" sz="1400" dirty="0" err="1"/>
              <a:t>मास</a:t>
            </a:r>
            <a:r>
              <a:rPr lang="en-US" sz="1400" dirty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उच्च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0106" y="2032794"/>
            <a:ext cx="1269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इसी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21082511">
            <a:off x="1764848" y="2992617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क्या</a:t>
            </a:r>
            <a:r>
              <a:rPr lang="en-US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46" y="3861594"/>
            <a:ext cx="6728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हथियार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फेंकना</a:t>
            </a:r>
            <a:r>
              <a:rPr lang="en-US" sz="3200" dirty="0" smtClean="0">
                <a:solidFill>
                  <a:srgbClr val="FF0000"/>
                </a:solidFill>
              </a:rPr>
              <a:t> (THROWING WEAPONS)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142" y="4674384"/>
            <a:ext cx="3183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hi-IN" sz="1500" dirty="0" smtClean="0"/>
              <a:t>उन</a:t>
            </a:r>
            <a:r>
              <a:rPr lang="en-US" sz="1500" dirty="0" smtClean="0"/>
              <a:t> </a:t>
            </a:r>
            <a:r>
              <a:rPr lang="en-US" sz="1500" dirty="0" err="1" smtClean="0"/>
              <a:t>दो</a:t>
            </a:r>
            <a:r>
              <a:rPr lang="en-US" sz="1500" dirty="0" smtClean="0"/>
              <a:t> </a:t>
            </a:r>
            <a:r>
              <a:rPr lang="en-US" sz="1500" dirty="0" err="1"/>
              <a:t>प्रभावों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एक-साथ</a:t>
            </a:r>
            <a:r>
              <a:rPr lang="en-US" sz="1500" dirty="0"/>
              <a:t> </a:t>
            </a:r>
            <a:r>
              <a:rPr lang="en-US" sz="1500" dirty="0" err="1"/>
              <a:t>जोड़ते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 smtClean="0"/>
              <a:t>नहीं</a:t>
            </a:r>
            <a:r>
              <a:rPr lang="en-US" sz="1500" dirty="0" smtClean="0"/>
              <a:t>? </a:t>
            </a:r>
            <a:r>
              <a:rPr lang="en-US" sz="1500" dirty="0" err="1"/>
              <a:t>नुकीली</a:t>
            </a:r>
            <a:r>
              <a:rPr lang="en-US" sz="1500" dirty="0"/>
              <a:t> </a:t>
            </a:r>
            <a:r>
              <a:rPr lang="en-US" sz="1500" dirty="0" err="1"/>
              <a:t>ज्यामिति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संपर्क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बढ़ाएं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संचय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गतिज-ऊर्जा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प्रभावित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6706" y="5766594"/>
            <a:ext cx="13800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आपको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लगता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करेगा</a:t>
            </a:r>
            <a:r>
              <a:rPr lang="en-US" sz="13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8022" y="6708795"/>
            <a:ext cx="785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किसे</a:t>
            </a:r>
            <a:r>
              <a:rPr lang="en-US" sz="1200" dirty="0"/>
              <a:t> </a:t>
            </a:r>
            <a:r>
              <a:rPr lang="en-US" sz="1200" dirty="0" err="1"/>
              <a:t>पता</a:t>
            </a:r>
            <a:r>
              <a:rPr lang="en-US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364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NICE APOCALYPSE\apocalypse_empty_pages\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4758" y="7442994"/>
            <a:ext cx="152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महत्वपूर्ण</a:t>
            </a:r>
            <a:r>
              <a:rPr lang="en-US" sz="1400" dirty="0" smtClean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दुश्मन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छेदना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 rot="20751132">
            <a:off x="962388" y="910808"/>
            <a:ext cx="845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/>
              <a:t>धड़ाम</a:t>
            </a:r>
            <a:r>
              <a:rPr lang="en-US" sz="2000" b="1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1412" y="518974"/>
            <a:ext cx="2206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राय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दुनिया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/>
              <a:t>स्वामी</a:t>
            </a:r>
            <a:r>
              <a:rPr lang="en-US" sz="1400" dirty="0"/>
              <a:t> </a:t>
            </a:r>
            <a:r>
              <a:rPr lang="en-US" sz="1400" dirty="0" err="1"/>
              <a:t>बन</a:t>
            </a:r>
            <a:r>
              <a:rPr lang="en-US" sz="1400" dirty="0"/>
              <a:t> </a:t>
            </a:r>
            <a:r>
              <a:rPr lang="en-US" sz="1400" dirty="0" err="1"/>
              <a:t>जाएंगे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189" y="3055233"/>
            <a:ext cx="3129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 smtClean="0"/>
              <a:t>चीजें</a:t>
            </a:r>
            <a:r>
              <a:rPr lang="en-US" sz="1600" dirty="0"/>
              <a:t> </a:t>
            </a:r>
            <a:r>
              <a:rPr lang="hi-IN" sz="1600" dirty="0"/>
              <a:t>बड़ी</a:t>
            </a:r>
            <a:r>
              <a:rPr lang="en-US" sz="1600" dirty="0" smtClean="0"/>
              <a:t> </a:t>
            </a:r>
            <a:r>
              <a:rPr lang="en-US" sz="1600" dirty="0" err="1"/>
              <a:t>तेजी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बढ़ीं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255" y="6198731"/>
            <a:ext cx="2754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संक्षिप्त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सार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hi-IN" sz="1500" dirty="0"/>
              <a:t>अपने </a:t>
            </a:r>
            <a:r>
              <a:rPr lang="en-US" sz="1500" dirty="0" err="1" smtClean="0"/>
              <a:t>हाथ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 smtClean="0"/>
              <a:t>मात्रा</a:t>
            </a:r>
            <a:r>
              <a:rPr lang="hi-IN" sz="1500" dirty="0"/>
              <a:t> को</a:t>
            </a:r>
            <a:r>
              <a:rPr lang="en-US" sz="1500" dirty="0" smtClean="0"/>
              <a:t>, </a:t>
            </a:r>
            <a:r>
              <a:rPr lang="en-US" sz="1500" dirty="0" err="1"/>
              <a:t>कम-से-कम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छोटी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वितरित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37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NICE APOCALYPSE\apocalypse_empty_pages\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" y="0"/>
            <a:ext cx="6725528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381" y="5866130"/>
            <a:ext cx="33623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वुन्ज़</a:t>
            </a:r>
            <a:r>
              <a:rPr lang="en-US" sz="1400" dirty="0" smtClean="0"/>
              <a:t> </a:t>
            </a:r>
            <a:r>
              <a:rPr lang="en-US" sz="1400" dirty="0" err="1"/>
              <a:t>जनजाति</a:t>
            </a:r>
            <a:r>
              <a:rPr lang="en-US" sz="1400" dirty="0"/>
              <a:t> </a:t>
            </a:r>
            <a:r>
              <a:rPr lang="hi-IN" sz="1400" dirty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टुकड़ी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,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मिलने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भेजा</a:t>
            </a:r>
            <a:r>
              <a:rPr lang="en-US" sz="1400" dirty="0"/>
              <a:t> </a:t>
            </a:r>
            <a:r>
              <a:rPr lang="en-US" sz="1400" dirty="0" err="1" smtClean="0"/>
              <a:t>गया</a:t>
            </a:r>
            <a:r>
              <a:rPr lang="en-US" sz="1400" dirty="0" smtClean="0"/>
              <a:t>. </a:t>
            </a:r>
            <a:r>
              <a:rPr lang="en-US" sz="1400" dirty="0" err="1"/>
              <a:t>ऊवास</a:t>
            </a:r>
            <a:r>
              <a:rPr lang="en-US" sz="1400" dirty="0"/>
              <a:t>, </a:t>
            </a:r>
            <a:r>
              <a:rPr lang="en-US" sz="1400" dirty="0" err="1" smtClean="0"/>
              <a:t>अभी-अभी</a:t>
            </a:r>
            <a:r>
              <a:rPr lang="en-US" sz="1400" dirty="0" smtClean="0"/>
              <a:t> </a:t>
            </a:r>
            <a:r>
              <a:rPr lang="en-US" sz="1400" dirty="0" err="1"/>
              <a:t>वुन्ज़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घुसे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211" y="226187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कवच</a:t>
            </a:r>
            <a:r>
              <a:rPr lang="en-US" sz="3600" dirty="0" smtClean="0">
                <a:solidFill>
                  <a:srgbClr val="FF0000"/>
                </a:solidFill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</a:rPr>
              <a:t>ARMOUR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106" y="1108213"/>
            <a:ext cx="1927628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बॉस</a:t>
            </a:r>
            <a:r>
              <a:rPr lang="en-US" sz="1400" dirty="0"/>
              <a:t>, </a:t>
            </a:r>
            <a:r>
              <a:rPr lang="en-US" sz="1400" dirty="0" err="1"/>
              <a:t>वहाँ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लोग</a:t>
            </a:r>
            <a:r>
              <a:rPr lang="en-US" sz="1400" dirty="0" smtClean="0"/>
              <a:t> </a:t>
            </a:r>
            <a:r>
              <a:rPr lang="en-US" sz="1400" dirty="0" err="1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/>
              <a:t>दिख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8110" y="1801217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कौन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दूसरे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6706" y="738881"/>
            <a:ext cx="1934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वैसे</a:t>
            </a:r>
            <a:r>
              <a:rPr lang="en-US" sz="1400" dirty="0"/>
              <a:t>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हाथ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पैर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रंग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6601" y="2530088"/>
            <a:ext cx="2318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hi-IN" sz="1400" dirty="0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 smtClean="0"/>
              <a:t>अलग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hi-IN" sz="1400" dirty="0" smtClean="0"/>
              <a:t>वैसी</a:t>
            </a:r>
            <a:r>
              <a:rPr lang="en-US" sz="1400" dirty="0" smtClean="0"/>
              <a:t> </a:t>
            </a:r>
            <a:r>
              <a:rPr lang="en-US" sz="1400" dirty="0" err="1" smtClean="0"/>
              <a:t>बात</a:t>
            </a:r>
            <a:r>
              <a:rPr lang="en-US" sz="1400" dirty="0" smtClean="0"/>
              <a:t> </a:t>
            </a:r>
            <a:r>
              <a:rPr lang="en-US" sz="1400" dirty="0" err="1"/>
              <a:t>पसंद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106" y="3099594"/>
            <a:ext cx="2672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देखने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दिखते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लेकिन</a:t>
            </a:r>
            <a:r>
              <a:rPr lang="en-US" sz="1400" dirty="0" smtClean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इंसान</a:t>
            </a:r>
            <a:r>
              <a:rPr lang="en-US" sz="1400" dirty="0"/>
              <a:t> न </a:t>
            </a:r>
            <a:r>
              <a:rPr lang="en-US" sz="1400" dirty="0" err="1"/>
              <a:t>हों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706" y="5090974"/>
            <a:ext cx="250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ब्यूटिरोडेंड्रोन</a:t>
            </a:r>
            <a:r>
              <a:rPr lang="en-US" sz="1400" dirty="0"/>
              <a:t> (</a:t>
            </a:r>
            <a:r>
              <a:rPr lang="en-US" sz="1400" dirty="0" err="1"/>
              <a:t>मक्खन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पेड़ों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तलाश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2975" y="4633614"/>
            <a:ext cx="10433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हमारी</a:t>
            </a:r>
            <a:r>
              <a:rPr lang="en-US" sz="1300" dirty="0" smtClean="0"/>
              <a:t> </a:t>
            </a:r>
            <a:r>
              <a:rPr lang="en-US" sz="1300" dirty="0" err="1"/>
              <a:t>एकमात्र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पूँजी</a:t>
            </a:r>
            <a:r>
              <a:rPr lang="en-US" sz="1300" dirty="0" smtClean="0"/>
              <a:t>!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404635" y="3262174"/>
            <a:ext cx="281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अपने</a:t>
            </a:r>
            <a:r>
              <a:rPr lang="en-US" sz="1400" dirty="0" smtClean="0"/>
              <a:t> </a:t>
            </a:r>
            <a:r>
              <a:rPr lang="en-US" sz="1400" dirty="0" err="1"/>
              <a:t>भले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, </a:t>
            </a:r>
            <a:r>
              <a:rPr lang="en-US" sz="1400" dirty="0" err="1"/>
              <a:t>उन्हें</a:t>
            </a:r>
            <a:r>
              <a:rPr lang="en-US" sz="1400" dirty="0"/>
              <a:t>  </a:t>
            </a:r>
            <a:r>
              <a:rPr lang="en-US" sz="1400" dirty="0" err="1" smtClean="0"/>
              <a:t>मार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/>
              <a:t>देना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</a:t>
            </a:r>
            <a:r>
              <a:rPr lang="hi-IN" sz="1400" dirty="0" smtClean="0"/>
              <a:t>बाकी</a:t>
            </a:r>
            <a:r>
              <a:rPr lang="en-US" sz="1400" dirty="0" smtClean="0"/>
              <a:t> </a:t>
            </a:r>
            <a:r>
              <a:rPr lang="en-US" sz="1400" dirty="0" err="1" smtClean="0"/>
              <a:t>बाद</a:t>
            </a:r>
            <a:r>
              <a:rPr lang="en-US" sz="1400" dirty="0" smtClean="0"/>
              <a:t> </a:t>
            </a:r>
            <a:r>
              <a:rPr lang="hi-IN" sz="1400" dirty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देखेंगे</a:t>
            </a:r>
            <a:r>
              <a:rPr lang="en-US" sz="1400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1506" y="4996746"/>
            <a:ext cx="204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/>
              <a:t>ठीक</a:t>
            </a:r>
            <a:r>
              <a:rPr lang="hi-IN" sz="1400" dirty="0" smtClean="0"/>
              <a:t>!</a:t>
            </a:r>
            <a:r>
              <a:rPr lang="en-US" sz="1400" dirty="0" smtClean="0"/>
              <a:t> </a:t>
            </a:r>
            <a:r>
              <a:rPr lang="en-US" sz="1400" dirty="0" err="1" smtClean="0"/>
              <a:t>रोकने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 smtClean="0"/>
              <a:t>लिए</a:t>
            </a:r>
            <a:r>
              <a:rPr lang="en-US" sz="1400" dirty="0" smtClean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 </a:t>
            </a:r>
            <a:r>
              <a:rPr lang="en-US" sz="1400" dirty="0" err="1"/>
              <a:t>मारना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उचित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780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NICE APOCALYPSE\apocalypse_empty_pages\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64"/>
            <a:ext cx="6729413" cy="94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5706" y="7605574"/>
            <a:ext cx="152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अरे</a:t>
            </a:r>
            <a:r>
              <a:rPr lang="en-US" sz="1400" dirty="0"/>
              <a:t>, </a:t>
            </a:r>
            <a:r>
              <a:rPr lang="en-US" sz="1400" dirty="0" err="1"/>
              <a:t>ज़रा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नज़र</a:t>
            </a:r>
            <a:r>
              <a:rPr lang="en-US" sz="1400" dirty="0"/>
              <a:t> </a:t>
            </a:r>
            <a:r>
              <a:rPr lang="en-US" sz="1400" dirty="0" err="1"/>
              <a:t>डालें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366574"/>
            <a:ext cx="1681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बॉस</a:t>
            </a:r>
            <a:r>
              <a:rPr lang="en-US" sz="1400" dirty="0"/>
              <a:t>,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 smtClean="0"/>
              <a:t>किसी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बना</a:t>
            </a:r>
            <a:r>
              <a:rPr lang="en-US" sz="1400" dirty="0"/>
              <a:t> </a:t>
            </a:r>
            <a:r>
              <a:rPr lang="en-US" sz="1400" dirty="0" err="1"/>
              <a:t>पाए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306" y="2337594"/>
            <a:ext cx="1681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पीछे</a:t>
            </a:r>
            <a:r>
              <a:rPr lang="en-US" sz="1400" dirty="0"/>
              <a:t> </a:t>
            </a:r>
            <a:r>
              <a:rPr lang="en-US" sz="1400" dirty="0" err="1"/>
              <a:t>हटें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 smtClean="0"/>
              <a:t>सोचें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7906" y="376754"/>
            <a:ext cx="3276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घायलों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वुन्ज़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 smtClean="0"/>
              <a:t>अच्छी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मलहम-पट्टी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2706" y="899974"/>
            <a:ext cx="1985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hi-IN" sz="1400" dirty="0" smtClean="0"/>
              <a:t>उनकी</a:t>
            </a:r>
            <a:r>
              <a:rPr lang="en-US" sz="1400" dirty="0" smtClean="0"/>
              <a:t> </a:t>
            </a:r>
            <a:r>
              <a:rPr lang="hi-IN" sz="1400" dirty="0" smtClean="0"/>
              <a:t>बस</a:t>
            </a:r>
            <a:r>
              <a:rPr lang="en-US" sz="1400" dirty="0" smtClean="0"/>
              <a:t> </a:t>
            </a:r>
            <a:r>
              <a:rPr lang="hi-IN" sz="1400" dirty="0" smtClean="0"/>
              <a:t>एक</a:t>
            </a:r>
            <a:r>
              <a:rPr lang="en-US" sz="1400" dirty="0" smtClean="0"/>
              <a:t> </a:t>
            </a:r>
            <a:r>
              <a:rPr lang="hi-IN" sz="1400" dirty="0" smtClean="0"/>
              <a:t>चीज़</a:t>
            </a:r>
            <a:r>
              <a:rPr lang="en-US" sz="1400" dirty="0" smtClean="0"/>
              <a:t> </a:t>
            </a:r>
            <a:r>
              <a:rPr lang="hi-IN" sz="1400" dirty="0" smtClean="0"/>
              <a:t>लाने</a:t>
            </a:r>
            <a:r>
              <a:rPr lang="en-US" sz="1400" dirty="0" smtClean="0"/>
              <a:t> </a:t>
            </a:r>
            <a:r>
              <a:rPr lang="en-US" sz="1400" dirty="0" err="1" smtClean="0"/>
              <a:t>लाने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कामयाब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033" y="2718594"/>
            <a:ext cx="5417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                  </a:t>
            </a:r>
            <a:r>
              <a:rPr lang="en-US" sz="1400" dirty="0" err="1" smtClean="0"/>
              <a:t>स्पष्टीकरण</a:t>
            </a:r>
            <a:r>
              <a:rPr lang="en-US" sz="1400" dirty="0" smtClean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सरल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: </a:t>
            </a:r>
            <a:r>
              <a:rPr lang="en-US" sz="1400" dirty="0" err="1"/>
              <a:t>सबसे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सामग्री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. </a:t>
            </a:r>
            <a:r>
              <a:rPr lang="en-US" sz="1400" dirty="0" err="1"/>
              <a:t>हॉर्नोसेरोस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चमड़ी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घुसाना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मुश्किल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हमारी</a:t>
            </a:r>
            <a:r>
              <a:rPr lang="en-US" sz="1400" dirty="0"/>
              <a:t> </a:t>
            </a:r>
            <a:r>
              <a:rPr lang="en-US" sz="1400" dirty="0" err="1"/>
              <a:t>त्वचा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तुलना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चमड़ी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वर्ग-मिलीमीटर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सह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फेंके</a:t>
            </a:r>
            <a:r>
              <a:rPr lang="en-US" sz="1400" dirty="0"/>
              <a:t> </a:t>
            </a:r>
            <a:r>
              <a:rPr lang="en-US" sz="1400" dirty="0" err="1"/>
              <a:t>गए</a:t>
            </a:r>
            <a:r>
              <a:rPr lang="en-US" sz="1400" dirty="0"/>
              <a:t> </a:t>
            </a:r>
            <a:r>
              <a:rPr lang="en-US" sz="1400" dirty="0" err="1"/>
              <a:t>प्रोजेक्टाइल</a:t>
            </a:r>
            <a:r>
              <a:rPr lang="en-US" sz="1400" dirty="0"/>
              <a:t> (</a:t>
            </a:r>
            <a:r>
              <a:rPr lang="en-US" sz="1400" dirty="0" err="1"/>
              <a:t>प्रक्षेप्य</a:t>
            </a:r>
            <a:r>
              <a:rPr lang="en-US" sz="1400" dirty="0"/>
              <a:t>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धीमा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,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1/</a:t>
            </a:r>
            <a:r>
              <a:rPr lang="en-US" sz="1400" dirty="0" err="1"/>
              <a:t>2MV</a:t>
            </a:r>
            <a:r>
              <a:rPr lang="en-US" sz="1400" baseline="30000" dirty="0" err="1"/>
              <a:t>2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 smtClean="0"/>
              <a:t>अवशोषण</a:t>
            </a:r>
            <a:r>
              <a:rPr lang="en-US" sz="1400" dirty="0"/>
              <a:t> </a:t>
            </a:r>
            <a:r>
              <a:rPr lang="en-US" sz="1400" dirty="0" err="1" smtClean="0"/>
              <a:t>अधिक</a:t>
            </a:r>
            <a:r>
              <a:rPr lang="en-US" sz="1400" dirty="0" smtClean="0"/>
              <a:t> </a:t>
            </a:r>
            <a:r>
              <a:rPr lang="en-US" sz="1400" dirty="0" err="1"/>
              <a:t>दूरी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 smtClean="0"/>
              <a:t>हो</a:t>
            </a:r>
            <a:r>
              <a:rPr lang="hi-IN" sz="1400" dirty="0" smtClean="0"/>
              <a:t>ना</a:t>
            </a:r>
            <a:r>
              <a:rPr lang="en-US" sz="1400" dirty="0" smtClean="0"/>
              <a:t>,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मार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नरम</a:t>
            </a:r>
            <a:r>
              <a:rPr lang="en-US" sz="1400" dirty="0"/>
              <a:t> </a:t>
            </a:r>
            <a:r>
              <a:rPr lang="en-US" sz="1400" dirty="0" err="1" smtClean="0"/>
              <a:t>हो</a:t>
            </a:r>
            <a:r>
              <a:rPr lang="en-US" sz="1400" dirty="0" smtClean="0"/>
              <a:t>. 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327546" y="5385594"/>
            <a:ext cx="4536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जिससे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कवच</a:t>
            </a:r>
            <a:r>
              <a:rPr lang="en-US" sz="1400" dirty="0" smtClean="0"/>
              <a:t>, </a:t>
            </a:r>
            <a:r>
              <a:rPr lang="en-US" sz="1400" dirty="0" err="1"/>
              <a:t>अधिक-से-अधिक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</a:t>
            </a:r>
            <a:r>
              <a:rPr lang="en-US" sz="1400" dirty="0" err="1"/>
              <a:t>फैला</a:t>
            </a:r>
            <a:r>
              <a:rPr lang="en-US" sz="1400" dirty="0"/>
              <a:t> </a:t>
            </a:r>
            <a:r>
              <a:rPr lang="en-US" sz="1400" dirty="0" err="1"/>
              <a:t>सके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406" y="5955487"/>
            <a:ext cx="2400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शब्दों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गलत</a:t>
            </a:r>
            <a:r>
              <a:rPr lang="en-US" sz="1400" dirty="0"/>
              <a:t> </a:t>
            </a:r>
            <a:r>
              <a:rPr lang="en-US" sz="1400" dirty="0" err="1"/>
              <a:t>तरीके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छड़ी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स्पेस</a:t>
            </a:r>
            <a:r>
              <a:rPr lang="en-US" sz="1400" dirty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केंद्रित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7062" y="6026715"/>
            <a:ext cx="29408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जबकि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पुनर्वितरण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बड़ी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फैलाकर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अवशोषण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अवधि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बढ़ा</a:t>
            </a:r>
            <a:r>
              <a:rPr lang="en-US" sz="1400" dirty="0"/>
              <a:t> </a:t>
            </a:r>
            <a:r>
              <a:rPr lang="hi-IN" sz="1400" dirty="0" smtClean="0"/>
              <a:t>रहे</a:t>
            </a:r>
            <a:r>
              <a:rPr lang="en-US" sz="1400" dirty="0" smtClean="0"/>
              <a:t> </a:t>
            </a:r>
            <a:r>
              <a:rPr lang="hi-IN" sz="1400" dirty="0" smtClean="0"/>
              <a:t>हैं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945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NICE APOCALYPSE\apocalypse_empty_pages\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8632" y="7823994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मॉक्सीफ्लोन्स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316706" y="455930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सूखी</a:t>
            </a:r>
            <a:r>
              <a:rPr lang="en-US" sz="1400" dirty="0"/>
              <a:t> </a:t>
            </a:r>
            <a:r>
              <a:rPr lang="en-US" sz="1400" dirty="0" err="1"/>
              <a:t>लौकी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जिसमें</a:t>
            </a:r>
            <a:r>
              <a:rPr lang="en-US" sz="1400" dirty="0"/>
              <a:t> </a:t>
            </a:r>
            <a:r>
              <a:rPr lang="en-US" sz="1400" dirty="0" err="1"/>
              <a:t>भेड</a:t>
            </a:r>
            <a:r>
              <a:rPr lang="en-US" sz="1400" dirty="0"/>
              <a:t>़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बाल</a:t>
            </a:r>
            <a:r>
              <a:rPr lang="en-US" sz="1400" dirty="0"/>
              <a:t> </a:t>
            </a:r>
            <a:r>
              <a:rPr lang="en-US" sz="1400" dirty="0" err="1"/>
              <a:t>भरे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 rot="21303107">
            <a:off x="3785038" y="1689785"/>
            <a:ext cx="758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धड़ाम</a:t>
            </a:r>
            <a:r>
              <a:rPr lang="en-US" sz="1600" b="1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1132" y="508794"/>
            <a:ext cx="16811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प्रभाव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100-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अवशोषण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10-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err="1"/>
              <a:t>ज़्यादा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- 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सौवें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बजाए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सेकंड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दसवां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2506" y="2715617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अधिकतम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1000-</a:t>
            </a:r>
            <a:r>
              <a:rPr lang="en-US" sz="1400" dirty="0" err="1"/>
              <a:t>गुना</a:t>
            </a:r>
            <a:r>
              <a:rPr lang="en-US" sz="1400" dirty="0"/>
              <a:t> </a:t>
            </a:r>
            <a:r>
              <a:rPr lang="en-US" sz="1400" dirty="0" err="1"/>
              <a:t>कमजोर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767" y="3185974"/>
            <a:ext cx="46053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हाँ</a:t>
            </a:r>
            <a:r>
              <a:rPr lang="en-US" sz="1500" dirty="0" smtClean="0"/>
              <a:t>, </a:t>
            </a:r>
            <a:r>
              <a:rPr lang="en-US" sz="1500" dirty="0" err="1" smtClean="0"/>
              <a:t>उनकी</a:t>
            </a:r>
            <a:r>
              <a:rPr lang="en-US" sz="1500" dirty="0" smtClean="0"/>
              <a:t> </a:t>
            </a:r>
            <a:r>
              <a:rPr lang="en-US" sz="1500" dirty="0" err="1"/>
              <a:t>खोपड़ी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टूटी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थोड़ा</a:t>
            </a:r>
            <a:r>
              <a:rPr lang="en-US" sz="1500" dirty="0"/>
              <a:t> </a:t>
            </a:r>
            <a:r>
              <a:rPr lang="en-US" sz="1500" dirty="0" err="1"/>
              <a:t>चिंतित</a:t>
            </a:r>
            <a:r>
              <a:rPr lang="en-US" sz="1500" dirty="0"/>
              <a:t> </a:t>
            </a:r>
            <a:r>
              <a:rPr lang="hi-IN" sz="1500" dirty="0" smtClean="0"/>
              <a:t>ज़रूर</a:t>
            </a:r>
            <a:r>
              <a:rPr lang="en-US" sz="1500" dirty="0" smtClean="0"/>
              <a:t> </a:t>
            </a:r>
            <a:r>
              <a:rPr lang="en-US" sz="1500" dirty="0" err="1" smtClean="0"/>
              <a:t>था</a:t>
            </a:r>
            <a:r>
              <a:rPr lang="en-US" sz="1500" dirty="0" smtClean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दिमाग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तेज़ी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चल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8307" y="3987443"/>
            <a:ext cx="4267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मनुष्य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विभिन्न</a:t>
            </a:r>
            <a:r>
              <a:rPr lang="en-US" sz="1400" dirty="0"/>
              <a:t> </a:t>
            </a:r>
            <a:r>
              <a:rPr lang="en-US" sz="1400" dirty="0" err="1"/>
              <a:t>जनजातियों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उपलब्ध</a:t>
            </a:r>
            <a:r>
              <a:rPr lang="en-US" sz="1400" dirty="0"/>
              <a:t> </a:t>
            </a:r>
            <a:r>
              <a:rPr lang="en-US" sz="1400" dirty="0" err="1"/>
              <a:t>भूमि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कब्जा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.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ज़मीनों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सीमाओं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स्पेस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नक्शा</a:t>
            </a:r>
            <a:r>
              <a:rPr lang="en-US" sz="1400" dirty="0"/>
              <a:t> </a:t>
            </a:r>
            <a:r>
              <a:rPr lang="en-US" sz="1400" dirty="0" err="1"/>
              <a:t>बना</a:t>
            </a:r>
            <a:r>
              <a:rPr lang="en-US" sz="1400" dirty="0"/>
              <a:t>.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"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भूमि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" (No Man's Land)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err="1"/>
              <a:t>जिसकी</a:t>
            </a:r>
            <a:r>
              <a:rPr lang="en-US" sz="1400" dirty="0"/>
              <a:t> </a:t>
            </a:r>
            <a:r>
              <a:rPr lang="en-US" sz="1400" dirty="0" err="1"/>
              <a:t>चौड़ाई</a:t>
            </a:r>
            <a:r>
              <a:rPr lang="en-US" sz="1400" dirty="0"/>
              <a:t> </a:t>
            </a:r>
            <a:r>
              <a:rPr lang="hi-IN" sz="1400" dirty="0" smtClean="0"/>
              <a:t>सिर्फ</a:t>
            </a:r>
            <a:r>
              <a:rPr lang="en-US" sz="1400" dirty="0" smtClean="0"/>
              <a:t> </a:t>
            </a:r>
            <a:r>
              <a:rPr lang="hi-IN" sz="1400" dirty="0" smtClean="0"/>
              <a:t>इतनी</a:t>
            </a:r>
            <a:r>
              <a:rPr lang="en-US" sz="1400" dirty="0" smtClean="0"/>
              <a:t> </a:t>
            </a:r>
            <a:r>
              <a:rPr lang="en-US" sz="1400" dirty="0" err="1"/>
              <a:t>थी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हाथ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फेंके</a:t>
            </a:r>
            <a:r>
              <a:rPr lang="en-US" sz="1400" dirty="0"/>
              <a:t> </a:t>
            </a:r>
            <a:r>
              <a:rPr lang="en-US" sz="1400" dirty="0" err="1"/>
              <a:t>हथियार</a:t>
            </a:r>
            <a:r>
              <a:rPr lang="en-US" sz="1400" dirty="0"/>
              <a:t> </a:t>
            </a:r>
            <a:r>
              <a:rPr lang="en-US" sz="1400" dirty="0" err="1"/>
              <a:t>पहुँच</a:t>
            </a:r>
            <a:r>
              <a:rPr lang="en-US" sz="1400" dirty="0"/>
              <a:t> </a:t>
            </a:r>
            <a:r>
              <a:rPr lang="en-US" sz="1400" dirty="0" err="1"/>
              <a:t>सकें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2306" y="5928033"/>
            <a:ext cx="622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वुन्ज़</a:t>
            </a:r>
            <a:r>
              <a:rPr lang="en-US" sz="16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2906" y="6249253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ऊवास</a:t>
            </a:r>
            <a:r>
              <a:rPr lang="en-US" sz="1600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5162" y="6955652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ग्ब्रियस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NICE APOCALYPSE\apocalypse_empty_pages\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444" y="152619"/>
            <a:ext cx="2761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3200" dirty="0" smtClean="0">
                <a:solidFill>
                  <a:srgbClr val="FF0000"/>
                </a:solidFill>
              </a:rPr>
              <a:t>सेनाएं</a:t>
            </a:r>
            <a:r>
              <a:rPr lang="en-US" sz="3200" dirty="0" smtClean="0">
                <a:solidFill>
                  <a:srgbClr val="FF0000"/>
                </a:solidFill>
              </a:rPr>
              <a:t> (ARMIES)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706" y="965994"/>
            <a:ext cx="15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2715" y="889794"/>
            <a:ext cx="1793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उत्तरी</a:t>
            </a:r>
            <a:r>
              <a:rPr lang="en-US" sz="1400" dirty="0"/>
              <a:t> </a:t>
            </a:r>
            <a:r>
              <a:rPr lang="en-US" sz="1400" dirty="0" err="1"/>
              <a:t>सीमा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मुसीबत</a:t>
            </a:r>
            <a:r>
              <a:rPr lang="en-US" sz="1400" dirty="0"/>
              <a:t> </a:t>
            </a:r>
            <a:r>
              <a:rPr lang="en-US" sz="1400" dirty="0" err="1"/>
              <a:t>आई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गलती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एक-दूसरे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 smtClean="0"/>
              <a:t>दिया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योद्धाओं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पेन्ट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फैसला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एक-दूसरे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पहचानें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2506" y="813594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उसकी</a:t>
            </a:r>
            <a:r>
              <a:rPr lang="en-US" sz="1200" dirty="0" smtClean="0"/>
              <a:t> </a:t>
            </a:r>
            <a:r>
              <a:rPr lang="en-US" sz="1200" dirty="0" err="1"/>
              <a:t>बांह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पीली</a:t>
            </a:r>
            <a:r>
              <a:rPr lang="en-US" sz="1200" dirty="0"/>
              <a:t> </a:t>
            </a:r>
            <a:r>
              <a:rPr lang="en-US" sz="1200" dirty="0" err="1"/>
              <a:t>धारियां</a:t>
            </a:r>
            <a:r>
              <a:rPr lang="en-US" sz="1200" dirty="0"/>
              <a:t> </a:t>
            </a:r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5106" y="3046730"/>
            <a:ext cx="2995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योद्धाओं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संख्या</a:t>
            </a:r>
            <a:r>
              <a:rPr lang="en-US" sz="1400" dirty="0"/>
              <a:t> </a:t>
            </a:r>
            <a:r>
              <a:rPr lang="en-US" sz="1400" dirty="0" err="1"/>
              <a:t>दिखाती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जिन्हें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मारा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मारना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पढ़</a:t>
            </a:r>
            <a:r>
              <a:rPr lang="en-US" sz="1400" dirty="0"/>
              <a:t> 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smtClean="0"/>
              <a:t>...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69106" y="4090194"/>
            <a:ext cx="54125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वुन्ज़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ऊवास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hi-IN" sz="1500" dirty="0"/>
              <a:t>क्षेत्रों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ढाल</a:t>
            </a:r>
            <a:r>
              <a:rPr lang="en-US" sz="1500" dirty="0"/>
              <a:t> </a:t>
            </a:r>
            <a:r>
              <a:rPr lang="hi-IN" sz="1500" dirty="0" smtClean="0"/>
              <a:t>के</a:t>
            </a:r>
            <a:r>
              <a:rPr lang="en-US" sz="1500" dirty="0" smtClean="0"/>
              <a:t> </a:t>
            </a:r>
            <a:r>
              <a:rPr lang="hi-IN" sz="1500" dirty="0" smtClean="0"/>
              <a:t>उपयोग</a:t>
            </a:r>
            <a:r>
              <a:rPr lang="en-US" sz="1500" dirty="0" smtClean="0"/>
              <a:t> </a:t>
            </a:r>
            <a:r>
              <a:rPr lang="hi-IN" sz="1500" dirty="0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शुरुआत</a:t>
            </a:r>
            <a:r>
              <a:rPr lang="en-US" sz="1500" dirty="0"/>
              <a:t> </a:t>
            </a:r>
            <a:r>
              <a:rPr lang="en-US" sz="1500" dirty="0" err="1" smtClean="0"/>
              <a:t>की</a:t>
            </a:r>
            <a:r>
              <a:rPr lang="en-US" sz="1500" dirty="0" smtClean="0"/>
              <a:t>.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कभी-कभार</a:t>
            </a:r>
            <a:r>
              <a:rPr lang="en-US" sz="1500" dirty="0"/>
              <a:t> </a:t>
            </a:r>
            <a:r>
              <a:rPr lang="en-US" sz="1500" dirty="0" err="1"/>
              <a:t>लड़ाइयाँ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थीं</a:t>
            </a:r>
            <a:r>
              <a:rPr lang="en-US" sz="1500" dirty="0"/>
              <a:t>,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पक्ष</a:t>
            </a:r>
            <a:r>
              <a:rPr lang="en-US" sz="1500" dirty="0"/>
              <a:t> </a:t>
            </a:r>
            <a:r>
              <a:rPr lang="en-US" sz="1500" dirty="0" err="1"/>
              <a:t>भारी</a:t>
            </a:r>
            <a:r>
              <a:rPr lang="en-US" sz="1500" dirty="0"/>
              <a:t> </a:t>
            </a:r>
            <a:r>
              <a:rPr lang="en-US" sz="1500" dirty="0" err="1"/>
              <a:t>अपमान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गालियां</a:t>
            </a:r>
            <a:r>
              <a:rPr lang="en-US" sz="1500" dirty="0"/>
              <a:t> </a:t>
            </a:r>
            <a:r>
              <a:rPr lang="en-US" sz="1500" dirty="0" err="1"/>
              <a:t>खाने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अपने-अपने</a:t>
            </a:r>
            <a:r>
              <a:rPr lang="en-US" sz="1500" dirty="0"/>
              <a:t> </a:t>
            </a:r>
            <a:r>
              <a:rPr lang="en-US" sz="1500" dirty="0" err="1"/>
              <a:t>शिविरों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hi-IN" sz="1500" dirty="0"/>
              <a:t>लौट</a:t>
            </a:r>
            <a:r>
              <a:rPr lang="en-US" sz="1500" dirty="0" smtClean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72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NICE APOCALYPSE\apocalypse_empty_pages\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"/>
            <a:ext cx="6729287" cy="93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9144" y="6160512"/>
            <a:ext cx="1681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हमने</a:t>
            </a:r>
            <a:r>
              <a:rPr lang="en-US" sz="1400" dirty="0" smtClean="0"/>
              <a:t> </a:t>
            </a:r>
            <a:r>
              <a:rPr lang="en-US" sz="1400" dirty="0" err="1"/>
              <a:t>हमेशा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हथियारों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इस्तेमाल</a:t>
            </a:r>
            <a:r>
              <a:rPr lang="en-US" sz="1400" dirty="0"/>
              <a:t> </a:t>
            </a:r>
            <a:r>
              <a:rPr lang="en-US" sz="1400" dirty="0" err="1"/>
              <a:t>शुरुआती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देने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अग्नि</a:t>
            </a:r>
            <a:r>
              <a:rPr lang="en-US" sz="1400" dirty="0"/>
              <a:t> </a:t>
            </a:r>
            <a:r>
              <a:rPr lang="en-US" sz="1400" dirty="0" err="1"/>
              <a:t>देवता</a:t>
            </a:r>
            <a:r>
              <a:rPr lang="en-US" sz="1400" dirty="0"/>
              <a:t> </a:t>
            </a:r>
            <a:r>
              <a:rPr lang="en-US" sz="1400" dirty="0" err="1"/>
              <a:t>जितना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चाहते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hi-IN" sz="1400" dirty="0"/>
              <a:t>कहीं </a:t>
            </a:r>
            <a:r>
              <a:rPr lang="en-US" sz="1400" dirty="0" err="1" smtClean="0"/>
              <a:t>ज़्यादा</a:t>
            </a:r>
            <a:r>
              <a:rPr lang="en-US" sz="1400" dirty="0" smtClean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देते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51594"/>
            <a:ext cx="672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आग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के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अस्त्र</a:t>
            </a:r>
            <a:r>
              <a:rPr lang="en-US" sz="3600" dirty="0" smtClean="0">
                <a:solidFill>
                  <a:srgbClr val="FF0000"/>
                </a:solidFill>
              </a:rPr>
              <a:t> (FIREARMS)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706" y="774125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शिविर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916906" y="737394"/>
            <a:ext cx="230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गार्ड</a:t>
            </a:r>
            <a:r>
              <a:rPr lang="en-US" sz="1400" dirty="0"/>
              <a:t> </a:t>
            </a:r>
            <a:r>
              <a:rPr lang="en-US" sz="1400" dirty="0" err="1"/>
              <a:t>पोस्ट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नज़दीक</a:t>
            </a:r>
            <a:r>
              <a:rPr lang="en-US" sz="1400" dirty="0"/>
              <a:t> "</a:t>
            </a:r>
            <a:r>
              <a:rPr lang="en-US" sz="1400" dirty="0" err="1"/>
              <a:t>तफ़ीक</a:t>
            </a:r>
            <a:r>
              <a:rPr lang="en-US" sz="1400" dirty="0"/>
              <a:t>"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बोतल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आग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अंगारों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hi-IN" sz="1400" dirty="0" smtClean="0"/>
              <a:t>पास</a:t>
            </a:r>
            <a:r>
              <a:rPr lang="en-US" sz="1400" dirty="0" smtClean="0"/>
              <a:t> </a:t>
            </a:r>
            <a:r>
              <a:rPr lang="hi-IN" sz="1400" dirty="0" smtClean="0"/>
              <a:t>छोड़ा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 rot="2931275">
            <a:off x="5416775" y="2196685"/>
            <a:ext cx="510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सर्र!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45306" y="3328194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कॉर्क</a:t>
            </a:r>
            <a:r>
              <a:rPr lang="en-US" sz="1400" dirty="0"/>
              <a:t>?!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1734" y="3556794"/>
            <a:ext cx="1813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गज़ब</a:t>
            </a:r>
            <a:r>
              <a:rPr lang="en-US" sz="1400" dirty="0"/>
              <a:t>, </a:t>
            </a:r>
            <a:r>
              <a:rPr lang="hi-IN" sz="1400" dirty="0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पूरी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तरह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धाराशाही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हो गया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289048" y="3536653"/>
            <a:ext cx="548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क्यों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2376" y="5047784"/>
            <a:ext cx="1309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उत्तर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906" y="5879287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प्रोजेक्टाइल</a:t>
            </a:r>
            <a:r>
              <a:rPr lang="en-US" sz="1400" dirty="0"/>
              <a:t> (</a:t>
            </a:r>
            <a:r>
              <a:rPr lang="en-US" sz="1400" dirty="0" err="1"/>
              <a:t>प्रक्षेप्य</a:t>
            </a:r>
            <a:r>
              <a:rPr lang="en-US" sz="1400" dirty="0"/>
              <a:t>)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गतिज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1/2 </a:t>
            </a:r>
            <a:r>
              <a:rPr lang="en-US" sz="1400" dirty="0" err="1"/>
              <a:t>MV</a:t>
            </a:r>
            <a:r>
              <a:rPr lang="en-US" sz="1400" baseline="30000" dirty="0" err="1"/>
              <a:t>2</a:t>
            </a:r>
            <a:r>
              <a:rPr lang="en-US" sz="1400" dirty="0"/>
              <a:t> </a:t>
            </a:r>
            <a:r>
              <a:rPr lang="en-US" sz="1400" dirty="0" err="1"/>
              <a:t>सबसे</a:t>
            </a:r>
            <a:r>
              <a:rPr lang="en-US" sz="1400" dirty="0"/>
              <a:t> </a:t>
            </a:r>
            <a:r>
              <a:rPr lang="en-US" sz="1400" dirty="0" err="1"/>
              <a:t>महत्वपूर्ण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(</a:t>
            </a:r>
            <a:r>
              <a:rPr lang="en-US" sz="1400" dirty="0" err="1"/>
              <a:t>मास</a:t>
            </a:r>
            <a:r>
              <a:rPr lang="en-US" sz="1400" dirty="0"/>
              <a:t>)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सारी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संचित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बशर्ते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hi-IN" sz="1400" dirty="0" smtClean="0"/>
              <a:t>तेज़</a:t>
            </a:r>
            <a:r>
              <a:rPr lang="en-US" sz="1400" dirty="0" smtClean="0"/>
              <a:t> </a:t>
            </a:r>
            <a:r>
              <a:rPr lang="en-US" sz="1400" dirty="0" err="1" smtClean="0"/>
              <a:t>गति</a:t>
            </a:r>
            <a:r>
              <a:rPr lang="en-US" sz="1400" dirty="0" smtClean="0"/>
              <a:t> </a:t>
            </a:r>
            <a:r>
              <a:rPr lang="en-US" sz="1400" dirty="0" err="1"/>
              <a:t>दें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2995" y="1081902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धड़ाम</a:t>
            </a:r>
            <a:r>
              <a:rPr lang="en-US" sz="1400" dirty="0"/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383535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NICE APOCALYPSE\apocalypse_empty_pages\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8"/>
            <a:ext cx="6729413" cy="93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4734" y="6477556"/>
            <a:ext cx="2080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बेवकूफों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डरना</a:t>
            </a:r>
            <a:r>
              <a:rPr lang="en-US" sz="1400" dirty="0"/>
              <a:t> </a:t>
            </a:r>
            <a:r>
              <a:rPr lang="en-US" sz="1400" dirty="0" err="1"/>
              <a:t>बंद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वैसा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हाथ</a:t>
            </a:r>
            <a:r>
              <a:rPr lang="en-US" sz="1400" dirty="0"/>
              <a:t> </a:t>
            </a:r>
            <a:r>
              <a:rPr lang="en-US" sz="1400" dirty="0" err="1"/>
              <a:t>पाना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बनाना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562" y="171728"/>
            <a:ext cx="1401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वुन्ज़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किले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154906" y="813594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अजीब</a:t>
            </a:r>
            <a:r>
              <a:rPr lang="en-US" sz="1400" dirty="0"/>
              <a:t> </a:t>
            </a:r>
            <a:r>
              <a:rPr lang="en-US" sz="1400" dirty="0" err="1"/>
              <a:t>रोलर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गाड़ी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नीचे</a:t>
            </a:r>
            <a:r>
              <a:rPr lang="en-US" sz="1400" dirty="0"/>
              <a:t> </a:t>
            </a:r>
            <a:r>
              <a:rPr lang="en-US" sz="1400" dirty="0" err="1"/>
              <a:t>आग</a:t>
            </a:r>
            <a:r>
              <a:rPr lang="en-US" sz="1400" dirty="0"/>
              <a:t> </a:t>
            </a:r>
            <a:r>
              <a:rPr lang="en-US" sz="1400" dirty="0" err="1"/>
              <a:t>लगा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6843" y="1727994"/>
            <a:ext cx="8002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पता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8706" y="3241814"/>
            <a:ext cx="2331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धैर्य</a:t>
            </a:r>
            <a:r>
              <a:rPr lang="en-US" sz="1400" dirty="0"/>
              <a:t> </a:t>
            </a:r>
            <a:r>
              <a:rPr lang="en-US" sz="1400" dirty="0" err="1" smtClean="0"/>
              <a:t>रखें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बनने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इंतजार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 rot="17989665">
            <a:off x="245566" y="4118683"/>
            <a:ext cx="755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खटाक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77" y="5306417"/>
            <a:ext cx="805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भयानक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5908" y="5350351"/>
            <a:ext cx="26085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प्रोजेक्टाइल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हमारी</a:t>
            </a:r>
            <a:r>
              <a:rPr lang="en-US" sz="1300" dirty="0" smtClean="0"/>
              <a:t> </a:t>
            </a:r>
            <a:r>
              <a:rPr lang="en-US" sz="1300" dirty="0" err="1"/>
              <a:t>रक्षा</a:t>
            </a:r>
            <a:r>
              <a:rPr lang="en-US" sz="1300" dirty="0"/>
              <a:t> </a:t>
            </a:r>
            <a:r>
              <a:rPr lang="en-US" sz="1300" dirty="0" err="1"/>
              <a:t>प्रणाली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भेद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6355" y="5080794"/>
            <a:ext cx="1953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लगता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भगवान</a:t>
            </a:r>
            <a:r>
              <a:rPr lang="en-US" sz="1200" dirty="0" smtClean="0"/>
              <a:t> </a:t>
            </a:r>
            <a:r>
              <a:rPr lang="en-US" sz="1200" dirty="0" err="1"/>
              <a:t>व्हार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हमारा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पल्ला</a:t>
            </a:r>
            <a:r>
              <a:rPr lang="en-US" sz="1200" dirty="0" smtClean="0"/>
              <a:t> </a:t>
            </a:r>
            <a:r>
              <a:rPr lang="en-US" sz="1200" dirty="0" err="1"/>
              <a:t>छोड</a:t>
            </a:r>
            <a:r>
              <a:rPr lang="en-US" sz="1200" dirty="0"/>
              <a:t>़ </a:t>
            </a:r>
            <a:r>
              <a:rPr lang="en-US" sz="1200" dirty="0" err="1"/>
              <a:t>दिया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540" y="5942330"/>
            <a:ext cx="19563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पीछे</a:t>
            </a:r>
            <a:r>
              <a:rPr lang="en-US" sz="1400" dirty="0"/>
              <a:t> </a:t>
            </a:r>
            <a:r>
              <a:rPr lang="en-US" sz="1400" dirty="0" err="1"/>
              <a:t>हटें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जंगल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सही-सलामत</a:t>
            </a:r>
            <a:r>
              <a:rPr lang="en-US" sz="1400" dirty="0"/>
              <a:t> </a:t>
            </a:r>
            <a:r>
              <a:rPr lang="hi-IN" sz="1400" dirty="0" smtClean="0"/>
              <a:t>घर</a:t>
            </a:r>
            <a:r>
              <a:rPr lang="en-US" sz="1400" dirty="0" smtClean="0"/>
              <a:t> </a:t>
            </a:r>
            <a:r>
              <a:rPr lang="en-US" sz="1400" dirty="0" err="1" smtClean="0"/>
              <a:t>वापस</a:t>
            </a:r>
            <a:r>
              <a:rPr lang="en-US" sz="1400" dirty="0" smtClean="0"/>
              <a:t> </a:t>
            </a:r>
            <a:r>
              <a:rPr lang="en-US" sz="1400" dirty="0" err="1"/>
              <a:t>पहुंचकर</a:t>
            </a:r>
            <a:r>
              <a:rPr lang="en-US" sz="1400" dirty="0"/>
              <a:t> </a:t>
            </a:r>
            <a:r>
              <a:rPr lang="en-US" sz="1400" dirty="0" err="1"/>
              <a:t>सोचें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041" y="6752729"/>
            <a:ext cx="884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सोचना</a:t>
            </a:r>
            <a:r>
              <a:rPr lang="en-US" sz="1200" dirty="0" smtClean="0"/>
              <a:t> </a:t>
            </a:r>
            <a:r>
              <a:rPr lang="en-US" sz="1200" dirty="0" err="1"/>
              <a:t>ज़रूरी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95391" y="5936079"/>
            <a:ext cx="33623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नया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भयानक</a:t>
            </a:r>
            <a:r>
              <a:rPr lang="en-US" sz="1400" dirty="0"/>
              <a:t> </a:t>
            </a:r>
            <a:r>
              <a:rPr lang="en-US" sz="1400" dirty="0" err="1"/>
              <a:t>हाथ</a:t>
            </a:r>
            <a:r>
              <a:rPr lang="en-US" sz="1400" dirty="0"/>
              <a:t> </a:t>
            </a:r>
            <a:r>
              <a:rPr lang="en-US" sz="1400" dirty="0" err="1"/>
              <a:t>मिला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किलों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364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sz="1100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44"/>
            <a:ext cx="6729413" cy="9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107" y="209780"/>
            <a:ext cx="6107908" cy="235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/>
              <a:t>प्रोफेसर</a:t>
            </a:r>
            <a:r>
              <a:rPr lang="en-US" sz="1100" dirty="0"/>
              <a:t> </a:t>
            </a:r>
            <a:r>
              <a:rPr lang="en-US" sz="1100" dirty="0" err="1"/>
              <a:t>जीन-पियरे</a:t>
            </a:r>
            <a:r>
              <a:rPr lang="en-US" sz="1100" dirty="0"/>
              <a:t> </a:t>
            </a:r>
            <a:r>
              <a:rPr lang="en-US" sz="1100" dirty="0" err="1"/>
              <a:t>पेटिट</a:t>
            </a:r>
            <a:r>
              <a:rPr lang="en-US" sz="1100" dirty="0"/>
              <a:t> </a:t>
            </a:r>
            <a:r>
              <a:rPr lang="en-US" sz="1100" dirty="0" err="1"/>
              <a:t>पेशे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एस्ट्रो-फिजिसिस्ट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"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ऑफ़</a:t>
            </a:r>
            <a:r>
              <a:rPr lang="en-US" sz="1100" dirty="0"/>
              <a:t> </a:t>
            </a:r>
            <a:r>
              <a:rPr lang="en-US" sz="1100" dirty="0" err="1"/>
              <a:t>नॉलेज</a:t>
            </a:r>
            <a:r>
              <a:rPr lang="en-US" sz="1100" dirty="0"/>
              <a:t> </a:t>
            </a:r>
            <a:r>
              <a:rPr lang="en-US" sz="1100" dirty="0" err="1"/>
              <a:t>विदआउट</a:t>
            </a:r>
            <a:r>
              <a:rPr lang="en-US" sz="1100" dirty="0"/>
              <a:t> </a:t>
            </a:r>
            <a:r>
              <a:rPr lang="en-US" sz="1100" dirty="0" err="1"/>
              <a:t>बॉर्डर्स</a:t>
            </a:r>
            <a:r>
              <a:rPr lang="en-US" sz="1100" dirty="0"/>
              <a:t>"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स्थापना</a:t>
            </a:r>
            <a:r>
              <a:rPr lang="en-US" sz="1100" dirty="0"/>
              <a:t>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वो</a:t>
            </a:r>
            <a:r>
              <a:rPr lang="en-US" sz="1100" dirty="0"/>
              <a:t> </a:t>
            </a:r>
            <a:r>
              <a:rPr lang="en-US" sz="1100" dirty="0" err="1"/>
              <a:t>उसके</a:t>
            </a:r>
            <a:r>
              <a:rPr lang="en-US" sz="1100" dirty="0"/>
              <a:t> </a:t>
            </a:r>
            <a:r>
              <a:rPr lang="en-US" sz="1100" dirty="0" err="1"/>
              <a:t>अध्यक्ष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संस्था</a:t>
            </a:r>
            <a:r>
              <a:rPr lang="en-US" sz="1100" dirty="0"/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तकनीकी</a:t>
            </a:r>
            <a:r>
              <a:rPr lang="en-US" sz="1100" dirty="0"/>
              <a:t> </a:t>
            </a:r>
            <a:r>
              <a:rPr lang="en-US" sz="1100" dirty="0" err="1"/>
              <a:t>ज्ञान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जानकारी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अधिक-से-अधिक</a:t>
            </a:r>
            <a:r>
              <a:rPr lang="en-US" sz="1100" dirty="0"/>
              <a:t> </a:t>
            </a:r>
            <a:r>
              <a:rPr lang="en-US" sz="1100" dirty="0" err="1"/>
              <a:t>देशों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फैलाना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,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सभी</a:t>
            </a:r>
            <a:r>
              <a:rPr lang="en-US" sz="1100" dirty="0"/>
              <a:t> </a:t>
            </a:r>
            <a:r>
              <a:rPr lang="en-US" sz="1100" dirty="0" err="1"/>
              <a:t>लोकप्रिय</a:t>
            </a:r>
            <a:r>
              <a:rPr lang="en-US" sz="1100" dirty="0"/>
              <a:t> </a:t>
            </a:r>
            <a:r>
              <a:rPr lang="en-US" sz="1100" dirty="0" err="1"/>
              <a:t>विज्ञान</a:t>
            </a:r>
            <a:r>
              <a:rPr lang="en-US" sz="1100" dirty="0"/>
              <a:t> </a:t>
            </a:r>
            <a:r>
              <a:rPr lang="en-US" sz="1100" dirty="0" err="1"/>
              <a:t>संबंधी</a:t>
            </a:r>
            <a:r>
              <a:rPr lang="en-US" sz="1100" dirty="0"/>
              <a:t> </a:t>
            </a:r>
            <a:r>
              <a:rPr lang="en-US" sz="1100" dirty="0" err="1"/>
              <a:t>लेख</a:t>
            </a:r>
            <a:r>
              <a:rPr lang="en-US" sz="1100" dirty="0"/>
              <a:t> </a:t>
            </a:r>
            <a:r>
              <a:rPr lang="en-US" sz="1100" dirty="0" err="1"/>
              <a:t>जिन्हें</a:t>
            </a:r>
            <a:r>
              <a:rPr lang="en-US" sz="1100" dirty="0"/>
              <a:t>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पिछले</a:t>
            </a:r>
            <a:r>
              <a:rPr lang="en-US" sz="1100" dirty="0"/>
              <a:t> </a:t>
            </a:r>
            <a:r>
              <a:rPr lang="en-US" sz="1100" dirty="0" err="1"/>
              <a:t>तीस</a:t>
            </a:r>
            <a:r>
              <a:rPr lang="en-US" sz="1100" dirty="0"/>
              <a:t> </a:t>
            </a:r>
            <a:r>
              <a:rPr lang="en-US" sz="1100" dirty="0" err="1"/>
              <a:t>वर्षों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तैयार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द्वारा</a:t>
            </a:r>
            <a:r>
              <a:rPr lang="en-US" sz="1100" dirty="0"/>
              <a:t> </a:t>
            </a:r>
            <a:r>
              <a:rPr lang="en-US" sz="1100" dirty="0" err="1"/>
              <a:t>बनाई</a:t>
            </a:r>
            <a:r>
              <a:rPr lang="en-US" sz="1100" dirty="0"/>
              <a:t> </a:t>
            </a:r>
            <a:r>
              <a:rPr lang="en-US" sz="1100" dirty="0" err="1"/>
              <a:t>गई</a:t>
            </a:r>
            <a:r>
              <a:rPr lang="en-US" sz="1100" dirty="0"/>
              <a:t> </a:t>
            </a:r>
            <a:r>
              <a:rPr lang="en-US" sz="1100" dirty="0" err="1"/>
              <a:t>सचित्र</a:t>
            </a:r>
            <a:r>
              <a:rPr lang="en-US" sz="1100" dirty="0"/>
              <a:t> </a:t>
            </a:r>
            <a:r>
              <a:rPr lang="hi-IN" sz="1100" dirty="0" smtClean="0"/>
              <a:t>एलबम्स</a:t>
            </a:r>
            <a:r>
              <a:rPr lang="en-US" sz="1100" dirty="0" smtClean="0"/>
              <a:t>, </a:t>
            </a:r>
            <a:r>
              <a:rPr lang="en-US" sz="1100" dirty="0" err="1"/>
              <a:t>आज</a:t>
            </a:r>
            <a:r>
              <a:rPr lang="en-US" sz="1100" dirty="0"/>
              <a:t> </a:t>
            </a:r>
            <a:r>
              <a:rPr lang="en-US" sz="1100" dirty="0" err="1"/>
              <a:t>सभी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निशुल्क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hi-IN" sz="1100" dirty="0"/>
              <a:t>फाइलों</a:t>
            </a:r>
            <a:r>
              <a:rPr lang="en-US" sz="1100" dirty="0" smtClean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डिजिटल</a:t>
            </a:r>
            <a:r>
              <a:rPr lang="en-US" sz="1100" dirty="0"/>
              <a:t>, </a:t>
            </a:r>
            <a:r>
              <a:rPr lang="en-US" sz="1100" dirty="0" err="1"/>
              <a:t>अथवा</a:t>
            </a:r>
            <a:r>
              <a:rPr lang="en-US" sz="1100" dirty="0"/>
              <a:t> </a:t>
            </a:r>
            <a:r>
              <a:rPr lang="en-US" sz="1100" dirty="0" err="1"/>
              <a:t>प्रिंटेड</a:t>
            </a:r>
            <a:r>
              <a:rPr lang="en-US" sz="1100" dirty="0"/>
              <a:t> </a:t>
            </a:r>
            <a:r>
              <a:rPr lang="en-US" sz="1100" dirty="0" err="1"/>
              <a:t>कॉपियों</a:t>
            </a:r>
            <a:r>
              <a:rPr lang="en-US" sz="1100" dirty="0"/>
              <a:t>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अतिरिक्त</a:t>
            </a:r>
            <a:r>
              <a:rPr lang="en-US" sz="1100" dirty="0"/>
              <a:t> </a:t>
            </a:r>
            <a:r>
              <a:rPr lang="en-US" sz="1100" dirty="0" err="1"/>
              <a:t>प्रतियां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बनाई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पूरा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 </a:t>
            </a:r>
            <a:r>
              <a:rPr lang="hi-IN" sz="1100" dirty="0" smtClean="0"/>
              <a:t>इन</a:t>
            </a:r>
            <a:r>
              <a:rPr lang="en-US" sz="1100" dirty="0" smtClean="0"/>
              <a:t> </a:t>
            </a:r>
            <a:r>
              <a:rPr lang="hi-IN" sz="1100" dirty="0" smtClean="0"/>
              <a:t>पुस्तकों</a:t>
            </a:r>
            <a:r>
              <a:rPr lang="en-US" sz="1100" dirty="0" smtClean="0"/>
              <a:t> </a:t>
            </a:r>
            <a:r>
              <a:rPr lang="hi-IN" sz="1100" dirty="0" smtClean="0"/>
              <a:t>को</a:t>
            </a:r>
            <a:r>
              <a:rPr lang="en-US" sz="1100" dirty="0" smtClean="0"/>
              <a:t> </a:t>
            </a:r>
            <a:r>
              <a:rPr lang="en-US" sz="1100" dirty="0" err="1"/>
              <a:t>स्कूलों</a:t>
            </a:r>
            <a:r>
              <a:rPr lang="en-US" sz="1100" dirty="0"/>
              <a:t>, </a:t>
            </a:r>
            <a:r>
              <a:rPr lang="hi-IN" sz="1100" dirty="0"/>
              <a:t>कॉलेजों</a:t>
            </a:r>
            <a:r>
              <a:rPr lang="en-US" sz="1100" dirty="0" smtClean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विश्वविद्यालयों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पुस्तकालयों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भेजा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, </a:t>
            </a:r>
            <a:r>
              <a:rPr lang="en-US" sz="1100" dirty="0" err="1"/>
              <a:t>बशर्ते</a:t>
            </a:r>
            <a:r>
              <a:rPr lang="en-US" sz="1100" dirty="0"/>
              <a:t> </a:t>
            </a:r>
            <a:r>
              <a:rPr lang="en-US" sz="1100" dirty="0" err="1"/>
              <a:t>इससे</a:t>
            </a:r>
            <a:r>
              <a:rPr lang="en-US" sz="1100" dirty="0"/>
              <a:t> </a:t>
            </a:r>
            <a:r>
              <a:rPr lang="en-US" sz="1100" dirty="0" err="1"/>
              <a:t>कोई</a:t>
            </a:r>
            <a:r>
              <a:rPr lang="en-US" sz="1100" dirty="0"/>
              <a:t> </a:t>
            </a:r>
            <a:r>
              <a:rPr lang="en-US" sz="1100" dirty="0" err="1"/>
              <a:t>आर्थिक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राजनीतिक</a:t>
            </a:r>
            <a:r>
              <a:rPr lang="en-US" sz="1100" dirty="0"/>
              <a:t> </a:t>
            </a:r>
            <a:r>
              <a:rPr lang="en-US" sz="1100" dirty="0" err="1"/>
              <a:t>लाभ</a:t>
            </a:r>
            <a:r>
              <a:rPr lang="en-US" sz="1100" dirty="0"/>
              <a:t> </a:t>
            </a:r>
            <a:r>
              <a:rPr lang="en-US" sz="1100" dirty="0" err="1"/>
              <a:t>प्राप्त</a:t>
            </a:r>
            <a:r>
              <a:rPr lang="en-US" sz="1100" dirty="0"/>
              <a:t> न </a:t>
            </a:r>
            <a:r>
              <a:rPr lang="en-US" sz="1100" dirty="0" err="1"/>
              <a:t>करें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उनका</a:t>
            </a:r>
            <a:r>
              <a:rPr lang="en-US" sz="1100" dirty="0"/>
              <a:t> </a:t>
            </a:r>
            <a:r>
              <a:rPr lang="en-US" sz="1100" dirty="0" err="1"/>
              <a:t>कोई</a:t>
            </a:r>
            <a:r>
              <a:rPr lang="en-US" sz="1100" dirty="0"/>
              <a:t>, </a:t>
            </a:r>
            <a:r>
              <a:rPr lang="en-US" sz="1100" dirty="0" err="1"/>
              <a:t>सांप्रदायिक</a:t>
            </a:r>
            <a:r>
              <a:rPr lang="en-US" sz="1100" dirty="0"/>
              <a:t> </a:t>
            </a:r>
            <a:r>
              <a:rPr lang="en-US" sz="1100" dirty="0" err="1"/>
              <a:t>दुरूपयोग</a:t>
            </a:r>
            <a:r>
              <a:rPr lang="en-US" sz="1100" dirty="0"/>
              <a:t> न </a:t>
            </a:r>
            <a:r>
              <a:rPr lang="en-US" sz="1100" dirty="0" err="1"/>
              <a:t>हो</a:t>
            </a:r>
            <a:r>
              <a:rPr lang="en-US" sz="1100" dirty="0"/>
              <a:t>. </a:t>
            </a:r>
            <a:r>
              <a:rPr lang="en-US" sz="1100" dirty="0" err="1"/>
              <a:t>इन</a:t>
            </a:r>
            <a:r>
              <a:rPr lang="en-US" sz="1100" dirty="0"/>
              <a:t> </a:t>
            </a:r>
            <a:r>
              <a:rPr lang="en-US" sz="1100" dirty="0" err="1"/>
              <a:t>पीडीएफ</a:t>
            </a:r>
            <a:r>
              <a:rPr lang="en-US" sz="1100" dirty="0"/>
              <a:t> </a:t>
            </a:r>
            <a:r>
              <a:rPr lang="en-US" sz="1100" dirty="0" err="1"/>
              <a:t>फाइलों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स्कूलों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विश्वविद्यालयों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पुस्तकालयों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कंप्यूटर</a:t>
            </a:r>
            <a:r>
              <a:rPr lang="en-US" sz="1100" dirty="0"/>
              <a:t> </a:t>
            </a:r>
            <a:r>
              <a:rPr lang="en-US" sz="1100" dirty="0" err="1"/>
              <a:t>नेटवर्क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डाला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 smtClean="0"/>
              <a:t>.</a:t>
            </a:r>
            <a:r>
              <a:rPr lang="en-US" sz="11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106" y="5828582"/>
            <a:ext cx="6107909" cy="336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/>
              <a:t>जीन-पियरे</a:t>
            </a:r>
            <a:r>
              <a:rPr lang="en-US" sz="1100" dirty="0"/>
              <a:t> </a:t>
            </a:r>
            <a:r>
              <a:rPr lang="en-US" sz="1100" dirty="0" err="1"/>
              <a:t>पेटिट</a:t>
            </a:r>
            <a:r>
              <a:rPr lang="en-US" sz="1100" dirty="0"/>
              <a:t> </a:t>
            </a:r>
            <a:r>
              <a:rPr lang="en-US" sz="1100" dirty="0" err="1"/>
              <a:t>ऐसे</a:t>
            </a:r>
            <a:r>
              <a:rPr lang="en-US" sz="1100" dirty="0"/>
              <a:t> </a:t>
            </a:r>
            <a:r>
              <a:rPr lang="en-US" sz="1100" dirty="0" err="1"/>
              <a:t>अनेक</a:t>
            </a:r>
            <a:r>
              <a:rPr lang="en-US" sz="1100" dirty="0"/>
              <a:t> </a:t>
            </a:r>
            <a:r>
              <a:rPr lang="en-US" sz="1100" dirty="0" err="1"/>
              <a:t>कार्य</a:t>
            </a:r>
            <a:r>
              <a:rPr lang="en-US" sz="1100" dirty="0"/>
              <a:t> </a:t>
            </a:r>
            <a:r>
              <a:rPr lang="en-US" sz="1100" dirty="0" err="1"/>
              <a:t>करना</a:t>
            </a:r>
            <a:r>
              <a:rPr lang="en-US" sz="1100" dirty="0"/>
              <a:t> </a:t>
            </a:r>
            <a:r>
              <a:rPr lang="en-US" sz="1100" dirty="0" err="1"/>
              <a:t>चाहते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जो</a:t>
            </a:r>
            <a:r>
              <a:rPr lang="en-US" sz="1100" dirty="0"/>
              <a:t> </a:t>
            </a:r>
            <a:r>
              <a:rPr lang="en-US" sz="1100" dirty="0" err="1"/>
              <a:t>अधिकांश</a:t>
            </a:r>
            <a:r>
              <a:rPr lang="en-US" sz="1100" dirty="0"/>
              <a:t> </a:t>
            </a:r>
            <a:r>
              <a:rPr lang="en-US" sz="1100" dirty="0" err="1"/>
              <a:t>लोगों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हो</a:t>
            </a:r>
            <a:r>
              <a:rPr lang="en-US" sz="1100" dirty="0"/>
              <a:t> </a:t>
            </a:r>
            <a:r>
              <a:rPr lang="en-US" sz="1100" dirty="0" err="1"/>
              <a:t>सकें</a:t>
            </a:r>
            <a:r>
              <a:rPr lang="en-US" sz="1100" dirty="0"/>
              <a:t>. </a:t>
            </a:r>
            <a:r>
              <a:rPr lang="en-US" sz="1100" dirty="0" err="1"/>
              <a:t>यहां</a:t>
            </a:r>
            <a:r>
              <a:rPr lang="en-US" sz="1100" dirty="0"/>
              <a:t> </a:t>
            </a:r>
            <a:r>
              <a:rPr lang="en-US" sz="1100" dirty="0" err="1"/>
              <a:t>तक</a:t>
            </a:r>
            <a:r>
              <a:rPr lang="en-US" sz="1100" dirty="0"/>
              <a:t> </a:t>
            </a:r>
            <a:r>
              <a:rPr lang="en-US" sz="1100" dirty="0" err="1"/>
              <a:t>कि</a:t>
            </a:r>
            <a:r>
              <a:rPr lang="en-US" sz="1100" dirty="0"/>
              <a:t> </a:t>
            </a:r>
            <a:r>
              <a:rPr lang="en-US" sz="1100" dirty="0" err="1"/>
              <a:t>निरक्षर</a:t>
            </a:r>
            <a:r>
              <a:rPr lang="en-US" sz="1100" dirty="0"/>
              <a:t> </a:t>
            </a:r>
            <a:r>
              <a:rPr lang="en-US" sz="1100" dirty="0" err="1"/>
              <a:t>लोग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उन्हें</a:t>
            </a:r>
            <a:r>
              <a:rPr lang="en-US" sz="1100" dirty="0"/>
              <a:t> </a:t>
            </a:r>
            <a:r>
              <a:rPr lang="en-US" sz="1100" dirty="0" err="1"/>
              <a:t>पढ</a:t>
            </a:r>
            <a:r>
              <a:rPr lang="en-US" sz="1100" dirty="0"/>
              <a:t>़ </a:t>
            </a:r>
            <a:r>
              <a:rPr lang="en-US" sz="1100" dirty="0" err="1"/>
              <a:t>सकें</a:t>
            </a:r>
            <a:r>
              <a:rPr lang="en-US" sz="1100" dirty="0"/>
              <a:t>. </a:t>
            </a:r>
            <a:r>
              <a:rPr lang="en-US" sz="1100" dirty="0" err="1"/>
              <a:t>क्योंकि</a:t>
            </a:r>
            <a:r>
              <a:rPr lang="en-US" sz="1100" dirty="0"/>
              <a:t> </a:t>
            </a:r>
            <a:r>
              <a:rPr lang="en-US" sz="1100" dirty="0" err="1"/>
              <a:t>जब</a:t>
            </a:r>
            <a:r>
              <a:rPr lang="en-US" sz="1100" dirty="0"/>
              <a:t> </a:t>
            </a:r>
            <a:r>
              <a:rPr lang="en-US" sz="1100" dirty="0" err="1"/>
              <a:t>पाठक</a:t>
            </a:r>
            <a:r>
              <a:rPr lang="en-US" sz="1100" dirty="0"/>
              <a:t> </a:t>
            </a:r>
            <a:r>
              <a:rPr lang="en-US" sz="1100" dirty="0" err="1"/>
              <a:t>उन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क्लिक</a:t>
            </a:r>
            <a:r>
              <a:rPr lang="en-US" sz="1100" dirty="0"/>
              <a:t> </a:t>
            </a:r>
            <a:r>
              <a:rPr lang="en-US" sz="1100" dirty="0" err="1"/>
              <a:t>करेंगे</a:t>
            </a:r>
            <a:r>
              <a:rPr lang="en-US" sz="1100" dirty="0"/>
              <a:t> </a:t>
            </a:r>
            <a:r>
              <a:rPr lang="en-US" sz="1100" dirty="0" err="1"/>
              <a:t>तो</a:t>
            </a:r>
            <a:r>
              <a:rPr lang="en-US" sz="1100" dirty="0"/>
              <a:t> </a:t>
            </a:r>
            <a:r>
              <a:rPr lang="en-US" sz="1100" dirty="0" err="1"/>
              <a:t>लिखित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स्वयं</a:t>
            </a:r>
            <a:r>
              <a:rPr lang="en-US" sz="1100" dirty="0"/>
              <a:t> </a:t>
            </a:r>
            <a:r>
              <a:rPr lang="en-US" sz="1100" dirty="0" err="1"/>
              <a:t>ही</a:t>
            </a:r>
            <a:r>
              <a:rPr lang="en-US" sz="1100" dirty="0"/>
              <a:t> "</a:t>
            </a:r>
            <a:r>
              <a:rPr lang="en-US" sz="1100" dirty="0" err="1"/>
              <a:t>बोलेगा</a:t>
            </a:r>
            <a:r>
              <a:rPr lang="en-US" sz="1100" dirty="0"/>
              <a:t>".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प्रकार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नवाचार</a:t>
            </a:r>
            <a:r>
              <a:rPr lang="en-US" sz="1100" dirty="0"/>
              <a:t> "</a:t>
            </a:r>
            <a:r>
              <a:rPr lang="en-US" sz="1100" dirty="0" err="1"/>
              <a:t>साक्षरता</a:t>
            </a:r>
            <a:r>
              <a:rPr lang="en-US" sz="1100" dirty="0"/>
              <a:t> </a:t>
            </a:r>
            <a:r>
              <a:rPr lang="en-US" sz="1100" dirty="0" err="1"/>
              <a:t>योजनाओं</a:t>
            </a:r>
            <a:r>
              <a:rPr lang="en-US" sz="1100" dirty="0"/>
              <a:t>"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सहायक</a:t>
            </a:r>
            <a:r>
              <a:rPr lang="en-US" sz="1100" dirty="0"/>
              <a:t> </a:t>
            </a:r>
            <a:r>
              <a:rPr lang="en-US" sz="1100" dirty="0" err="1"/>
              <a:t>होंगे</a:t>
            </a:r>
            <a:r>
              <a:rPr lang="en-US" sz="1100" dirty="0"/>
              <a:t>. </a:t>
            </a:r>
            <a:r>
              <a:rPr lang="en-US" sz="1100" dirty="0" err="1"/>
              <a:t>दूसरी</a:t>
            </a:r>
            <a:r>
              <a:rPr lang="en-US" sz="1100" dirty="0"/>
              <a:t> </a:t>
            </a:r>
            <a:r>
              <a:rPr lang="en-US" sz="1100" dirty="0" err="1"/>
              <a:t>एल्बम</a:t>
            </a:r>
            <a:r>
              <a:rPr lang="en-US" sz="1100" dirty="0"/>
              <a:t> "</a:t>
            </a:r>
            <a:r>
              <a:rPr lang="en-US" sz="1100" dirty="0" err="1"/>
              <a:t>द्विभाषी</a:t>
            </a:r>
            <a:r>
              <a:rPr lang="en-US" sz="1100" dirty="0"/>
              <a:t>" </a:t>
            </a:r>
            <a:r>
              <a:rPr lang="en-US" sz="1100" dirty="0" err="1"/>
              <a:t>होंगी</a:t>
            </a:r>
            <a:r>
              <a:rPr lang="en-US" sz="1100" dirty="0"/>
              <a:t> </a:t>
            </a:r>
            <a:r>
              <a:rPr lang="en-US" sz="1100" dirty="0" err="1"/>
              <a:t>जहां</a:t>
            </a:r>
            <a:r>
              <a:rPr lang="en-US" sz="1100" dirty="0"/>
              <a:t> </a:t>
            </a:r>
            <a:r>
              <a:rPr lang="en-US" sz="1100" dirty="0" err="1"/>
              <a:t>मात्र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क्लिक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ही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दूसरी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स्विच</a:t>
            </a:r>
            <a:r>
              <a:rPr lang="en-US" sz="1100" dirty="0"/>
              <a:t> </a:t>
            </a:r>
            <a:r>
              <a:rPr lang="en-US" sz="1100" dirty="0" err="1"/>
              <a:t>करना</a:t>
            </a:r>
            <a:r>
              <a:rPr lang="en-US" sz="1100" dirty="0"/>
              <a:t> </a:t>
            </a:r>
            <a:r>
              <a:rPr lang="en-US" sz="1100" dirty="0" err="1"/>
              <a:t>संभव</a:t>
            </a:r>
            <a:r>
              <a:rPr lang="en-US" sz="1100" dirty="0"/>
              <a:t> </a:t>
            </a:r>
            <a:r>
              <a:rPr lang="en-US" sz="1100" dirty="0" err="1"/>
              <a:t>होगा</a:t>
            </a:r>
            <a:r>
              <a:rPr lang="en-US" sz="1100" dirty="0"/>
              <a:t>. </a:t>
            </a:r>
            <a:r>
              <a:rPr lang="en-US" sz="1100" dirty="0" err="1"/>
              <a:t>इसके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उपकरण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कराया</a:t>
            </a:r>
            <a:r>
              <a:rPr lang="en-US" sz="1100" dirty="0"/>
              <a:t> </a:t>
            </a:r>
            <a:r>
              <a:rPr lang="en-US" sz="1100" dirty="0" err="1"/>
              <a:t>जायेगा</a:t>
            </a:r>
            <a:r>
              <a:rPr lang="en-US" sz="1100" dirty="0"/>
              <a:t> </a:t>
            </a:r>
            <a:r>
              <a:rPr lang="en-US" sz="1100" dirty="0" err="1"/>
              <a:t>जो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कौशल</a:t>
            </a:r>
            <a:r>
              <a:rPr lang="en-US" sz="1100" dirty="0"/>
              <a:t> </a:t>
            </a:r>
            <a:r>
              <a:rPr lang="en-US" sz="1100" dirty="0" err="1"/>
              <a:t>विकसित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लोगों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मदद</a:t>
            </a:r>
            <a:r>
              <a:rPr lang="en-US" sz="1100" dirty="0"/>
              <a:t> </a:t>
            </a:r>
            <a:r>
              <a:rPr lang="en-US" sz="1100" dirty="0" err="1"/>
              <a:t>देगा</a:t>
            </a:r>
            <a:r>
              <a:rPr lang="en-US" sz="11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1100" dirty="0" err="1" smtClean="0">
                <a:solidFill>
                  <a:srgbClr val="FF0000"/>
                </a:solidFill>
              </a:rPr>
              <a:t>जीन-पियरे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पेटिट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जन्म</a:t>
            </a:r>
            <a:r>
              <a:rPr lang="en-US" sz="1100" dirty="0"/>
              <a:t> 1937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हुआ</a:t>
            </a:r>
            <a:r>
              <a:rPr lang="en-US" sz="1100" dirty="0"/>
              <a:t> </a:t>
            </a:r>
            <a:r>
              <a:rPr lang="en-US" sz="1100" dirty="0" err="1"/>
              <a:t>था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फ्रेंच</a:t>
            </a:r>
            <a:r>
              <a:rPr lang="en-US" sz="1100" dirty="0"/>
              <a:t> </a:t>
            </a:r>
            <a:r>
              <a:rPr lang="en-US" sz="1100" dirty="0" err="1"/>
              <a:t>अनुसंधान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अपना</a:t>
            </a:r>
            <a:r>
              <a:rPr lang="en-US" sz="1100" dirty="0"/>
              <a:t> </a:t>
            </a:r>
            <a:r>
              <a:rPr lang="en-US" sz="1100" dirty="0" err="1"/>
              <a:t>करियर</a:t>
            </a:r>
            <a:r>
              <a:rPr lang="en-US" sz="1100" dirty="0"/>
              <a:t> </a:t>
            </a:r>
            <a:r>
              <a:rPr lang="en-US" sz="1100" dirty="0" err="1"/>
              <a:t>बनाया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प्लाज्मा</a:t>
            </a:r>
            <a:r>
              <a:rPr lang="en-US" sz="1100" dirty="0"/>
              <a:t> </a:t>
            </a:r>
            <a:r>
              <a:rPr lang="en-US" sz="1100" dirty="0" err="1"/>
              <a:t>भौतिक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रूप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काम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,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कंप्यूटर</a:t>
            </a:r>
            <a:r>
              <a:rPr lang="en-US" sz="1100" dirty="0"/>
              <a:t> </a:t>
            </a:r>
            <a:r>
              <a:rPr lang="en-US" sz="1100" dirty="0" err="1"/>
              <a:t>साइंस</a:t>
            </a:r>
            <a:r>
              <a:rPr lang="en-US" sz="1100" dirty="0"/>
              <a:t> </a:t>
            </a:r>
            <a:r>
              <a:rPr lang="en-US" sz="1100" dirty="0" err="1"/>
              <a:t>सेंटर</a:t>
            </a:r>
            <a:r>
              <a:rPr lang="en-US" sz="1100" dirty="0"/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निर्देशन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,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तमाम</a:t>
            </a:r>
            <a:r>
              <a:rPr lang="en-US" sz="1100" dirty="0"/>
              <a:t> </a:t>
            </a:r>
            <a:r>
              <a:rPr lang="en-US" sz="1100" dirty="0" err="1"/>
              <a:t>सॉफ्टवेयर्स</a:t>
            </a:r>
            <a:r>
              <a:rPr lang="en-US" sz="1100" dirty="0"/>
              <a:t> </a:t>
            </a:r>
            <a:r>
              <a:rPr lang="en-US" sz="1100" dirty="0" err="1"/>
              <a:t>बनाए</a:t>
            </a:r>
            <a:r>
              <a:rPr lang="en-US" sz="1100" dirty="0"/>
              <a:t>.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सैकड़ों</a:t>
            </a:r>
            <a:r>
              <a:rPr lang="en-US" sz="1100" dirty="0"/>
              <a:t> </a:t>
            </a:r>
            <a:r>
              <a:rPr lang="en-US" sz="1100" dirty="0" err="1"/>
              <a:t>लेख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पत्रिकाओं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प्रकाशित</a:t>
            </a:r>
            <a:r>
              <a:rPr lang="en-US" sz="1100" dirty="0"/>
              <a:t> </a:t>
            </a:r>
            <a:r>
              <a:rPr lang="en-US" sz="1100" dirty="0" err="1"/>
              <a:t>हुए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जिनमें</a:t>
            </a:r>
            <a:r>
              <a:rPr lang="en-US" sz="1100" dirty="0"/>
              <a:t> </a:t>
            </a:r>
            <a:r>
              <a:rPr lang="en-US" sz="1100" dirty="0" err="1"/>
              <a:t>द्रव</a:t>
            </a:r>
            <a:r>
              <a:rPr lang="en-US" sz="1100" dirty="0"/>
              <a:t> </a:t>
            </a:r>
            <a:r>
              <a:rPr lang="en-US" sz="1100" dirty="0" err="1"/>
              <a:t>यांत्रिकी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लेकर</a:t>
            </a:r>
            <a:r>
              <a:rPr lang="en-US" sz="1100" dirty="0"/>
              <a:t> </a:t>
            </a:r>
            <a:r>
              <a:rPr lang="en-US" sz="1100" dirty="0" err="1"/>
              <a:t>सैद्धांतिक</a:t>
            </a:r>
            <a:r>
              <a:rPr lang="en-US" sz="1100" dirty="0"/>
              <a:t> </a:t>
            </a:r>
            <a:r>
              <a:rPr lang="en-US" sz="1100" dirty="0" err="1"/>
              <a:t>सृष्टिशास्त्र</a:t>
            </a:r>
            <a:r>
              <a:rPr lang="en-US" sz="1100" dirty="0"/>
              <a:t> </a:t>
            </a:r>
            <a:r>
              <a:rPr lang="en-US" sz="1100" dirty="0" err="1"/>
              <a:t>तक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विषय</a:t>
            </a:r>
            <a:r>
              <a:rPr lang="en-US" sz="1100" dirty="0"/>
              <a:t> </a:t>
            </a:r>
            <a:r>
              <a:rPr lang="en-US" sz="1100" dirty="0" err="1"/>
              <a:t>शामिल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लगभग</a:t>
            </a:r>
            <a:r>
              <a:rPr lang="en-US" sz="1100" dirty="0"/>
              <a:t> </a:t>
            </a:r>
            <a:r>
              <a:rPr lang="en-US" sz="1100" dirty="0" err="1"/>
              <a:t>तीस</a:t>
            </a:r>
            <a:r>
              <a:rPr lang="en-US" sz="1100" dirty="0"/>
              <a:t> </a:t>
            </a:r>
            <a:r>
              <a:rPr lang="en-US" sz="1100" dirty="0" err="1"/>
              <a:t>पुस्तकें</a:t>
            </a:r>
            <a:r>
              <a:rPr lang="en-US" sz="1100" dirty="0"/>
              <a:t> </a:t>
            </a:r>
            <a:r>
              <a:rPr lang="en-US" sz="1100" dirty="0" err="1"/>
              <a:t>लिखी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जिनका</a:t>
            </a:r>
            <a:r>
              <a:rPr lang="en-US" sz="1100" dirty="0"/>
              <a:t> </a:t>
            </a:r>
            <a:r>
              <a:rPr lang="en-US" sz="1100" dirty="0" err="1"/>
              <a:t>कई</a:t>
            </a:r>
            <a:r>
              <a:rPr lang="en-US" sz="1100" dirty="0"/>
              <a:t> </a:t>
            </a:r>
            <a:r>
              <a:rPr lang="en-US" sz="1100" dirty="0" err="1"/>
              <a:t>भाषाओं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अनुवाद</a:t>
            </a:r>
            <a:r>
              <a:rPr lang="en-US" sz="1100" dirty="0"/>
              <a:t> </a:t>
            </a:r>
            <a:r>
              <a:rPr lang="en-US" sz="1100" dirty="0" err="1"/>
              <a:t>हुआ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100" dirty="0" err="1"/>
              <a:t>निम्नलिखित</a:t>
            </a:r>
            <a:r>
              <a:rPr lang="en-US" sz="1100" dirty="0"/>
              <a:t> </a:t>
            </a:r>
            <a:r>
              <a:rPr lang="en-US" sz="1100" dirty="0" err="1"/>
              <a:t>इंटरनेट</a:t>
            </a:r>
            <a:r>
              <a:rPr lang="en-US" sz="1100" dirty="0"/>
              <a:t> </a:t>
            </a:r>
            <a:r>
              <a:rPr lang="en-US" sz="1100" dirty="0" err="1"/>
              <a:t>साइट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संपर्क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26828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NICE APOCALYPSE\apocalypse_empty_pages\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8438" y="8583017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कसाईपन</a:t>
            </a:r>
            <a:r>
              <a:rPr lang="en-US" sz="1400" dirty="0" smtClean="0"/>
              <a:t>!. </a:t>
            </a:r>
            <a:r>
              <a:rPr lang="en-US" sz="1400" dirty="0"/>
              <a:t>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127794"/>
            <a:ext cx="6729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हथियारों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की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रेस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(ARMS RACE)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9377" y="1815862"/>
            <a:ext cx="2062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स्पष्ट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प्रोजेक्टाइल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तेजी</a:t>
            </a:r>
            <a:r>
              <a:rPr lang="en-US" sz="1400" dirty="0"/>
              <a:t> </a:t>
            </a:r>
            <a:r>
              <a:rPr lang="en-US" sz="1400" dirty="0" err="1"/>
              <a:t>लाने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7706" y="1738174"/>
            <a:ext cx="1455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hi-IN" sz="1400" dirty="0" smtClean="0"/>
              <a:t>बला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9601" y="2325459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 smtClean="0"/>
              <a:t>आग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8333" y="3251994"/>
            <a:ext cx="8819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ओह</a:t>
            </a:r>
            <a:r>
              <a:rPr lang="en-US" sz="1300" dirty="0"/>
              <a:t> </a:t>
            </a:r>
            <a:r>
              <a:rPr lang="en-US" sz="1300" dirty="0" err="1"/>
              <a:t>ठीक</a:t>
            </a:r>
            <a:r>
              <a:rPr lang="en-US" sz="1300" dirty="0"/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736" y="3136087"/>
            <a:ext cx="2776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यंत्र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स्थापित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कठिन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तैयार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कम-से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आधे</a:t>
            </a:r>
            <a:r>
              <a:rPr lang="en-US" sz="1400" dirty="0"/>
              <a:t> </a:t>
            </a:r>
            <a:r>
              <a:rPr lang="en-US" sz="1400" dirty="0" err="1"/>
              <a:t>घंटे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लगा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707" y="4166394"/>
            <a:ext cx="2057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भुजा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स्पीड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तेज</a:t>
            </a:r>
            <a:r>
              <a:rPr lang="en-US" sz="1400" dirty="0"/>
              <a:t> </a:t>
            </a:r>
            <a:r>
              <a:rPr lang="en-US" sz="1400" dirty="0" err="1"/>
              <a:t>बनाना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1706" y="4166394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/>
              <a:t>तेज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9569" y="4166394"/>
            <a:ext cx="2166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इसके</a:t>
            </a:r>
            <a:r>
              <a:rPr lang="en-US" sz="1400" dirty="0"/>
              <a:t> </a:t>
            </a:r>
            <a:r>
              <a:rPr lang="en-US" sz="1400" dirty="0" err="1"/>
              <a:t>समाधान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उत्पन्न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ठोस</a:t>
            </a:r>
            <a:r>
              <a:rPr lang="en-US" sz="1400" dirty="0"/>
              <a:t> </a:t>
            </a:r>
            <a:r>
              <a:rPr lang="en-US" sz="1400" dirty="0" err="1"/>
              <a:t>ट्यूब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सीमित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पड़ेगा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8877" y="5385594"/>
            <a:ext cx="1980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वलकीरी</a:t>
            </a:r>
            <a:r>
              <a:rPr lang="en-US" sz="1200" dirty="0"/>
              <a:t> </a:t>
            </a:r>
            <a:r>
              <a:rPr lang="en-US" sz="1200" dirty="0" err="1"/>
              <a:t>जितनी</a:t>
            </a:r>
            <a:r>
              <a:rPr lang="en-US" sz="1200" dirty="0"/>
              <a:t> </a:t>
            </a:r>
            <a:r>
              <a:rPr lang="en-US" sz="1200" dirty="0" err="1"/>
              <a:t>बुरी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1506" y="5766594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शुक्रवार</a:t>
            </a:r>
            <a:r>
              <a:rPr lang="en-US" sz="1200" dirty="0"/>
              <a:t> </a:t>
            </a:r>
            <a:r>
              <a:rPr lang="en-US" sz="1200" dirty="0" err="1" smtClean="0"/>
              <a:t>को</a:t>
            </a:r>
            <a:r>
              <a:rPr lang="en-US" sz="1200" dirty="0" smtClean="0"/>
              <a:t>  </a:t>
            </a:r>
            <a:r>
              <a:rPr lang="hi-IN" sz="1200" dirty="0"/>
              <a:t>हंसे</a:t>
            </a:r>
            <a:r>
              <a:rPr lang="en-US" sz="1200" dirty="0" smtClean="0"/>
              <a:t>, </a:t>
            </a:r>
          </a:p>
          <a:p>
            <a:pPr algn="ctr"/>
            <a:r>
              <a:rPr lang="en-US" sz="1200" dirty="0" err="1" smtClean="0"/>
              <a:t>रविवार</a:t>
            </a:r>
            <a:r>
              <a:rPr lang="en-US" sz="1200" dirty="0" smtClean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hi-IN" sz="1200" dirty="0" smtClean="0"/>
              <a:t>रोए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12569" y="6323330"/>
            <a:ext cx="2847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/>
              <a:t>कोशिशों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वुन्ज़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गंधक</a:t>
            </a:r>
            <a:r>
              <a:rPr lang="en-US" sz="1400" dirty="0"/>
              <a:t>, </a:t>
            </a:r>
            <a:r>
              <a:rPr lang="en-US" sz="1400" dirty="0" err="1"/>
              <a:t>शोरा</a:t>
            </a:r>
            <a:r>
              <a:rPr lang="en-US" sz="1400" dirty="0"/>
              <a:t> (</a:t>
            </a:r>
            <a:r>
              <a:rPr lang="en-US" sz="1400" dirty="0" err="1"/>
              <a:t>साल्टपीटर</a:t>
            </a:r>
            <a:r>
              <a:rPr lang="en-US" sz="1400" dirty="0"/>
              <a:t>)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लकड़ी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कोयले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मिश्रण</a:t>
            </a:r>
            <a:r>
              <a:rPr lang="en-US" sz="1400" dirty="0"/>
              <a:t> </a:t>
            </a:r>
            <a:r>
              <a:rPr lang="en-US" sz="1400" dirty="0" err="1"/>
              <a:t>अपनाया</a:t>
            </a:r>
            <a:r>
              <a:rPr lang="en-US" sz="1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0106" y="6399530"/>
            <a:ext cx="1681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अगली</a:t>
            </a:r>
            <a:r>
              <a:rPr lang="en-US" sz="1400" dirty="0"/>
              <a:t> </a:t>
            </a:r>
            <a:r>
              <a:rPr lang="en-US" sz="1400" dirty="0" err="1"/>
              <a:t>लड़ाई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बुरी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हार</a:t>
            </a:r>
            <a:r>
              <a:rPr lang="en-US" sz="1400" dirty="0"/>
              <a:t> </a:t>
            </a:r>
            <a:r>
              <a:rPr lang="en-US" sz="1400" dirty="0" err="1"/>
              <a:t>हुई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68415" y="7390130"/>
            <a:ext cx="15692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हथियारों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मिला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337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Desktop\NICE APOCALYPSE\apocalypse_empty_pages\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8"/>
            <a:ext cx="6729413" cy="94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0765" y="4852194"/>
            <a:ext cx="29143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बेशक</a:t>
            </a:r>
            <a:r>
              <a:rPr lang="en-US" sz="1400" dirty="0" smtClean="0"/>
              <a:t>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समान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हथियार</a:t>
            </a:r>
            <a:r>
              <a:rPr lang="en-US" sz="1400" dirty="0"/>
              <a:t>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बर्बाद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.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पक्ष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हथियारों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हिंसक</a:t>
            </a:r>
            <a:r>
              <a:rPr lang="en-US" sz="1400" dirty="0"/>
              <a:t> </a:t>
            </a:r>
            <a:r>
              <a:rPr lang="en-US" sz="1400" dirty="0" err="1"/>
              <a:t>शक्ति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गोलीबारी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दूरी</a:t>
            </a:r>
            <a:r>
              <a:rPr lang="en-US" sz="1400" dirty="0"/>
              <a:t> </a:t>
            </a:r>
            <a:r>
              <a:rPr lang="en-US" sz="1400" dirty="0" err="1"/>
              <a:t>बढ़ाने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4306" y="582017"/>
            <a:ext cx="2000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 smtClean="0"/>
              <a:t>चाय</a:t>
            </a:r>
            <a:r>
              <a:rPr lang="en-US" sz="1400" dirty="0" smtClean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181" y="2042974"/>
            <a:ext cx="3088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जादुई</a:t>
            </a:r>
            <a:r>
              <a:rPr lang="en-US" sz="1400" dirty="0"/>
              <a:t> </a:t>
            </a:r>
            <a:r>
              <a:rPr lang="en-US" sz="1400" dirty="0" err="1"/>
              <a:t>काले</a:t>
            </a:r>
            <a:r>
              <a:rPr lang="en-US" sz="1400" dirty="0"/>
              <a:t> </a:t>
            </a:r>
            <a:r>
              <a:rPr lang="en-US" sz="1400" dirty="0" err="1"/>
              <a:t>पाउडर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कमाल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वाकई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अद्भुत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7349" y="2148463"/>
            <a:ext cx="1628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आप</a:t>
            </a:r>
            <a:r>
              <a:rPr lang="en-US" sz="1200" dirty="0"/>
              <a:t> 200 </a:t>
            </a:r>
            <a:r>
              <a:rPr lang="en-US" sz="1200" dirty="0" err="1"/>
              <a:t>कदम</a:t>
            </a:r>
            <a:r>
              <a:rPr lang="en-US" sz="1200" dirty="0"/>
              <a:t> </a:t>
            </a:r>
            <a:r>
              <a:rPr lang="en-US" sz="1200" dirty="0" err="1"/>
              <a:t>दूर</a:t>
            </a:r>
            <a:r>
              <a:rPr lang="en-US" sz="1200" dirty="0"/>
              <a:t> </a:t>
            </a:r>
            <a:r>
              <a:rPr lang="en-US" sz="1200" dirty="0" err="1"/>
              <a:t>खड़े</a:t>
            </a:r>
            <a:r>
              <a:rPr lang="en-US" sz="1200" dirty="0"/>
              <a:t> </a:t>
            </a:r>
            <a:r>
              <a:rPr lang="en-US" sz="1200" dirty="0" err="1"/>
              <a:t>होकर</a:t>
            </a:r>
            <a:r>
              <a:rPr lang="en-US" sz="1200" dirty="0"/>
              <a:t>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छेद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सकते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हा</a:t>
            </a:r>
            <a:r>
              <a:rPr lang="en-US" sz="1200" dirty="0"/>
              <a:t>! </a:t>
            </a:r>
            <a:r>
              <a:rPr lang="en-US" sz="1200" dirty="0" err="1"/>
              <a:t>हा</a:t>
            </a:r>
            <a:r>
              <a:rPr lang="en-US" sz="12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706" y="2665730"/>
            <a:ext cx="2221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अविश्वसनीय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चार</a:t>
            </a:r>
            <a:r>
              <a:rPr lang="en-US" sz="1400" dirty="0"/>
              <a:t> </a:t>
            </a:r>
            <a:r>
              <a:rPr lang="en-US" sz="1400" dirty="0" err="1"/>
              <a:t>खेप</a:t>
            </a:r>
            <a:r>
              <a:rPr lang="en-US" sz="1400" dirty="0"/>
              <a:t> </a:t>
            </a:r>
            <a:r>
              <a:rPr lang="en-US" sz="1400" dirty="0" err="1"/>
              <a:t>भरकर</a:t>
            </a:r>
            <a:r>
              <a:rPr lang="en-US" sz="1400" dirty="0"/>
              <a:t> </a:t>
            </a:r>
            <a:r>
              <a:rPr lang="en-US" sz="1400" dirty="0" err="1"/>
              <a:t>आग</a:t>
            </a:r>
            <a:r>
              <a:rPr lang="en-US" sz="1400" dirty="0"/>
              <a:t> </a:t>
            </a:r>
            <a:r>
              <a:rPr lang="en-US" sz="1400" dirty="0" err="1"/>
              <a:t>जलाई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3549" y="2870994"/>
            <a:ext cx="185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वास्तव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खेप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मुश्किल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चम्मच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पाता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774" y="4852194"/>
            <a:ext cx="273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भला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चम्मच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आप</a:t>
            </a:r>
            <a:r>
              <a:rPr lang="en-US" sz="1400" dirty="0" smtClean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मार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306" y="6337628"/>
            <a:ext cx="332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हस्तांतरण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कमाल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पाउडर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बुलेट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बुलेट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कवच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80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NICE APOCALYPSE\apocalypse_empty_pages\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" y="0"/>
            <a:ext cx="6721475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6506" y="8119480"/>
            <a:ext cx="33623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महान</a:t>
            </a:r>
            <a:r>
              <a:rPr lang="en-US" sz="1400" dirty="0"/>
              <a:t> </a:t>
            </a:r>
            <a:r>
              <a:rPr lang="en-US" sz="1400" dirty="0" err="1"/>
              <a:t>प्रगति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दूर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सीधे</a:t>
            </a:r>
            <a:r>
              <a:rPr lang="en-US" sz="1400" dirty="0"/>
              <a:t> </a:t>
            </a:r>
            <a:r>
              <a:rPr lang="en-US" sz="1400" dirty="0" err="1"/>
              <a:t>दुश्मन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टुकड़ियों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मारना</a:t>
            </a:r>
            <a:r>
              <a:rPr lang="en-US" sz="1400" dirty="0"/>
              <a:t> </a:t>
            </a:r>
            <a:r>
              <a:rPr lang="en-US" sz="1400" dirty="0" err="1"/>
              <a:t>संभव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0420" y="228819"/>
            <a:ext cx="3383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मिसाइ</a:t>
            </a:r>
            <a:r>
              <a:rPr lang="hi-IN" sz="3200" dirty="0" smtClean="0">
                <a:solidFill>
                  <a:srgbClr val="FF0000"/>
                </a:solidFill>
              </a:rPr>
              <a:t>लें</a:t>
            </a:r>
            <a:r>
              <a:rPr lang="en-US" sz="3200" dirty="0" smtClean="0">
                <a:solidFill>
                  <a:srgbClr val="FF0000"/>
                </a:solidFill>
              </a:rPr>
              <a:t> (MISSILES)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506" y="432594"/>
            <a:ext cx="2621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बैलिस्टिक्स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नियम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 </a:t>
            </a:r>
            <a:r>
              <a:rPr lang="en-US" sz="1400" dirty="0" err="1"/>
              <a:t>प्रारंभिक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प्रोजेक्टाइल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रेंज</a:t>
            </a:r>
            <a:r>
              <a:rPr lang="en-US" sz="1400" dirty="0"/>
              <a:t> (</a:t>
            </a:r>
            <a:r>
              <a:rPr lang="en-US" sz="1400" dirty="0" err="1"/>
              <a:t>सीमा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बढ़ाती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हालाँकि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"</a:t>
            </a:r>
            <a:r>
              <a:rPr lang="en-US" sz="1400" dirty="0" err="1"/>
              <a:t>चार्ज</a:t>
            </a:r>
            <a:r>
              <a:rPr lang="en-US" sz="1400" dirty="0"/>
              <a:t>" </a:t>
            </a:r>
            <a:r>
              <a:rPr lang="en-US" sz="1400" dirty="0" err="1"/>
              <a:t>बढ़ा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ख़ास</a:t>
            </a:r>
            <a:r>
              <a:rPr lang="en-US" sz="1400" dirty="0"/>
              <a:t> </a:t>
            </a:r>
            <a:r>
              <a:rPr lang="en-US" sz="1400" dirty="0" err="1"/>
              <a:t>फायदा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पल्ले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पड़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  <a:r>
              <a:rPr lang="en-US" sz="1400" dirty="0" err="1"/>
              <a:t>क्यों</a:t>
            </a:r>
            <a:r>
              <a:rPr lang="en-US" sz="1400" dirty="0"/>
              <a:t>?..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106" y="123108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खैर</a:t>
            </a:r>
            <a:r>
              <a:rPr lang="en-US" sz="1400" dirty="0" smtClean="0"/>
              <a:t>, </a:t>
            </a:r>
            <a:r>
              <a:rPr lang="en-US" sz="1400" dirty="0" err="1" smtClean="0"/>
              <a:t>जब</a:t>
            </a:r>
            <a:r>
              <a:rPr lang="en-US" sz="1400" dirty="0" smtClean="0"/>
              <a:t> </a:t>
            </a:r>
            <a:r>
              <a:rPr lang="en-US" sz="1400" dirty="0" err="1" smtClean="0"/>
              <a:t>बारूद</a:t>
            </a:r>
            <a:r>
              <a:rPr lang="en-US" sz="1400" dirty="0" smtClean="0"/>
              <a:t> </a:t>
            </a: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 smtClean="0"/>
              <a:t>बिना</a:t>
            </a:r>
            <a:r>
              <a:rPr lang="en-US" sz="1400" dirty="0" smtClean="0"/>
              <a:t> </a:t>
            </a:r>
            <a:r>
              <a:rPr lang="en-US" sz="1400" dirty="0" err="1" smtClean="0"/>
              <a:t>शेल</a:t>
            </a:r>
            <a:r>
              <a:rPr lang="en-US" sz="1400" dirty="0" smtClean="0"/>
              <a:t> </a:t>
            </a: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फायर</a:t>
            </a:r>
            <a:r>
              <a:rPr lang="en-US" sz="1400" dirty="0" smtClean="0"/>
              <a:t> </a:t>
            </a:r>
            <a:r>
              <a:rPr lang="en-US" sz="1400" dirty="0" err="1" smtClean="0"/>
              <a:t>किया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जाता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, </a:t>
            </a: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 smtClean="0"/>
              <a:t>गैस</a:t>
            </a:r>
            <a:r>
              <a:rPr lang="en-US" sz="1400" dirty="0" smtClean="0"/>
              <a:t> </a:t>
            </a:r>
            <a:r>
              <a:rPr lang="en-US" sz="1400" dirty="0" err="1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 smtClean="0"/>
              <a:t>जल्दी</a:t>
            </a:r>
            <a:r>
              <a:rPr lang="en-US" sz="1400" dirty="0" smtClean="0"/>
              <a:t>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 smtClean="0"/>
              <a:t>निकलती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  </a:t>
            </a:r>
            <a:r>
              <a:rPr lang="en-US" sz="1400" dirty="0" err="1" smtClean="0"/>
              <a:t>मतलब</a:t>
            </a:r>
            <a:r>
              <a:rPr lang="en-US" sz="1400" dirty="0" smtClean="0"/>
              <a:t>, </a:t>
            </a:r>
            <a:r>
              <a:rPr lang="en-US" sz="1400" dirty="0" err="1" smtClean="0"/>
              <a:t>समस्या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गैस</a:t>
            </a:r>
            <a:r>
              <a:rPr lang="en-US" sz="1400" dirty="0" smtClean="0"/>
              <a:t> </a:t>
            </a: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साथ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041106" y="3656330"/>
            <a:ext cx="1188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जड़त्व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उबरना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492" y="4256494"/>
            <a:ext cx="1225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कोई</a:t>
            </a:r>
            <a:r>
              <a:rPr lang="en-US" sz="1200" dirty="0" smtClean="0"/>
              <a:t> </a:t>
            </a:r>
            <a:r>
              <a:rPr lang="en-US" sz="1200" dirty="0" err="1"/>
              <a:t>उपाय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4925" y="4825643"/>
            <a:ext cx="16811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- </a:t>
            </a:r>
            <a:r>
              <a:rPr lang="en-US" sz="1400" dirty="0" err="1"/>
              <a:t>चार्ज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शेल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ऐसे</a:t>
            </a:r>
            <a:r>
              <a:rPr lang="en-US" sz="1400" dirty="0"/>
              <a:t> </a:t>
            </a:r>
            <a:r>
              <a:rPr lang="en-US" sz="1400" dirty="0" err="1"/>
              <a:t>डाला</a:t>
            </a:r>
            <a:r>
              <a:rPr lang="en-US" sz="1400" dirty="0"/>
              <a:t> </a:t>
            </a:r>
            <a:r>
              <a:rPr lang="en-US" sz="1400" dirty="0" err="1"/>
              <a:t>जाए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तेज़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पाते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छुटकारा</a:t>
            </a:r>
            <a:r>
              <a:rPr lang="en-US" sz="1400" dirty="0"/>
              <a:t> </a:t>
            </a:r>
            <a:r>
              <a:rPr lang="en-US" sz="1400" dirty="0" err="1"/>
              <a:t>पा</a:t>
            </a:r>
            <a:r>
              <a:rPr lang="en-US" sz="1400" dirty="0"/>
              <a:t> </a:t>
            </a:r>
            <a:r>
              <a:rPr lang="en-US" sz="1400" dirty="0" err="1"/>
              <a:t>ले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8906" y="6830417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अद्भुत</a:t>
            </a:r>
            <a:r>
              <a:rPr lang="en-US" sz="1400" dirty="0"/>
              <a:t>,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गणना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 </a:t>
            </a:r>
            <a:r>
              <a:rPr lang="en-US" sz="1400" dirty="0" err="1"/>
              <a:t>चल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45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NICE APOCALYPSE\apocalypse_empty_pages\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31540"/>
            <a:ext cx="6723062" cy="93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626501">
            <a:off x="2710057" y="7907212"/>
            <a:ext cx="33623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खट</a:t>
            </a:r>
            <a:r>
              <a:rPr lang="en-US" sz="1200" dirty="0" smtClean="0"/>
              <a:t>!!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70087" y="608330"/>
            <a:ext cx="2280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सरकार</a:t>
            </a:r>
            <a:r>
              <a:rPr lang="en-US" sz="1400" dirty="0"/>
              <a:t> "</a:t>
            </a:r>
            <a:r>
              <a:rPr lang="en-US" sz="1400" dirty="0" err="1"/>
              <a:t>रक्षा</a:t>
            </a:r>
            <a:r>
              <a:rPr lang="en-US" sz="1400" dirty="0"/>
              <a:t>"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अद्भुत</a:t>
            </a:r>
            <a:r>
              <a:rPr lang="en-US" sz="1400" dirty="0"/>
              <a:t> </a:t>
            </a:r>
            <a:r>
              <a:rPr lang="en-US" sz="1400" dirty="0" err="1"/>
              <a:t>हथियारों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तुरंत</a:t>
            </a:r>
            <a:r>
              <a:rPr lang="en-US" sz="1400" dirty="0"/>
              <a:t> </a:t>
            </a:r>
            <a:r>
              <a:rPr lang="en-US" sz="1400" dirty="0" err="1"/>
              <a:t>खरीदने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तैयार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0106" y="2401431"/>
            <a:ext cx="1252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सरकार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409" y="473551"/>
            <a:ext cx="23908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कुत्ते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औलाद</a:t>
            </a:r>
            <a:r>
              <a:rPr lang="en-US" sz="1300" dirty="0"/>
              <a:t>,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यहाँ</a:t>
            </a:r>
            <a:r>
              <a:rPr lang="en-US" sz="1300" dirty="0"/>
              <a:t>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आया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8344" y="1146195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तुम्हारी</a:t>
            </a:r>
            <a:r>
              <a:rPr lang="en-US" sz="1100" dirty="0"/>
              <a:t> </a:t>
            </a:r>
            <a:r>
              <a:rPr lang="en-US" sz="1100" dirty="0" err="1"/>
              <a:t>यह</a:t>
            </a:r>
            <a:r>
              <a:rPr lang="en-US" sz="1100" dirty="0"/>
              <a:t> </a:t>
            </a:r>
            <a:r>
              <a:rPr lang="en-US" sz="1100" dirty="0" err="1" smtClean="0"/>
              <a:t>हिम्मत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3440906" y="2556569"/>
            <a:ext cx="13743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भाइयों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न </a:t>
            </a:r>
            <a:r>
              <a:rPr lang="en-US" sz="1500" dirty="0" err="1"/>
              <a:t>लड़ें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066" y="2832536"/>
            <a:ext cx="1511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हथियार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1416" y="3429219"/>
            <a:ext cx="2988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रक्षा</a:t>
            </a:r>
            <a:r>
              <a:rPr lang="en-US" sz="3600" dirty="0" smtClean="0">
                <a:solidFill>
                  <a:srgbClr val="FF0000"/>
                </a:solidFill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</a:rPr>
              <a:t>DEFENCE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127938">
            <a:off x="219523" y="4806885"/>
            <a:ext cx="846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क्लोन्क</a:t>
            </a:r>
            <a:r>
              <a:rPr lang="en-US" sz="1400" dirty="0" smtClean="0"/>
              <a:t>!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क्लोन्क</a:t>
            </a:r>
            <a:r>
              <a:rPr lang="en-US" sz="1400" dirty="0"/>
              <a:t>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162" y="4775994"/>
            <a:ext cx="10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देरी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9862" y="4242594"/>
            <a:ext cx="1035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, </a:t>
            </a:r>
            <a:r>
              <a:rPr lang="en-US" sz="1400" dirty="0" err="1"/>
              <a:t>पार्किंग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जगह</a:t>
            </a:r>
            <a:r>
              <a:rPr lang="en-US" sz="1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30228" y="4991437"/>
            <a:ext cx="1162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,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तंग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0355" y="6537285"/>
            <a:ext cx="1295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चीजों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गाइड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आसान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 rot="20371537">
            <a:off x="2413442" y="7359081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/>
              <a:t>बिंग</a:t>
            </a:r>
            <a:r>
              <a:rPr lang="en-US" sz="1400" b="1" dirty="0"/>
              <a:t>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88506" y="6604794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75917" y="6527850"/>
            <a:ext cx="2236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सौभाग्य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बीमा</a:t>
            </a:r>
            <a:r>
              <a:rPr lang="en-US" sz="1400" dirty="0"/>
              <a:t> </a:t>
            </a:r>
            <a:r>
              <a:rPr lang="en-US" sz="1400" dirty="0" err="1"/>
              <a:t>कराया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नोट</a:t>
            </a:r>
            <a:r>
              <a:rPr lang="en-US" sz="1400" dirty="0"/>
              <a:t> </a:t>
            </a:r>
            <a:r>
              <a:rPr lang="en-US" sz="1400" dirty="0" err="1"/>
              <a:t>छोड़कर</a:t>
            </a:r>
            <a:r>
              <a:rPr lang="en-US" sz="1400" dirty="0"/>
              <a:t> </a:t>
            </a:r>
            <a:r>
              <a:rPr lang="en-US" sz="1400" dirty="0" err="1"/>
              <a:t>जाऊँगा</a:t>
            </a:r>
            <a:r>
              <a:rPr lang="en-US" sz="1400" dirty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 rot="20932850">
            <a:off x="4012470" y="7336875"/>
            <a:ext cx="676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रक्षा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मंत्रालय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87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NICE APOCALYPSE\apocalypse_empty_pages\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" y="0"/>
            <a:ext cx="6713496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6906" y="7417931"/>
            <a:ext cx="2887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लेकिन</a:t>
            </a:r>
            <a:r>
              <a:rPr lang="en-US" sz="1200" dirty="0" smtClean="0"/>
              <a:t> </a:t>
            </a:r>
            <a:r>
              <a:rPr lang="en-US" sz="1200" dirty="0"/>
              <a:t>...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द्रव्यमान</a:t>
            </a:r>
            <a:r>
              <a:rPr lang="en-US" sz="1200" dirty="0"/>
              <a:t> ... </a:t>
            </a:r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गायब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जाता</a:t>
            </a:r>
            <a:r>
              <a:rPr lang="en-US" sz="1200" dirty="0" smtClean="0"/>
              <a:t> </a:t>
            </a:r>
            <a:r>
              <a:rPr lang="en-US" sz="1200" dirty="0" err="1"/>
              <a:t>है</a:t>
            </a:r>
            <a:r>
              <a:rPr lang="en-US" sz="1200" dirty="0"/>
              <a:t>? </a:t>
            </a:r>
            <a:r>
              <a:rPr lang="en-US" sz="1200" dirty="0" err="1"/>
              <a:t>अभी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जिन</a:t>
            </a:r>
            <a:r>
              <a:rPr lang="en-US" sz="1200" dirty="0"/>
              <a:t> </a:t>
            </a:r>
            <a:r>
              <a:rPr lang="en-US" sz="1200" dirty="0" err="1"/>
              <a:t>नियमों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मानते</a:t>
            </a:r>
            <a:r>
              <a:rPr lang="en-US" sz="1200" dirty="0"/>
              <a:t> </a:t>
            </a:r>
            <a:r>
              <a:rPr lang="en-US" sz="1200" dirty="0" err="1"/>
              <a:t>थे</a:t>
            </a:r>
            <a:r>
              <a:rPr lang="en-US" sz="1200" dirty="0"/>
              <a:t>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अनुसार</a:t>
            </a:r>
            <a:r>
              <a:rPr lang="en-US" sz="1200" dirty="0"/>
              <a:t> न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बनाया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न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नष्ट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85985" y="323384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क्षमा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मैं</a:t>
            </a:r>
            <a:r>
              <a:rPr lang="en-US" sz="1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3106" y="319663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सज्जनों</a:t>
            </a:r>
            <a:r>
              <a:rPr lang="en-US" sz="1200" dirty="0"/>
              <a:t>, </a:t>
            </a:r>
            <a:r>
              <a:rPr lang="en-US" sz="1200" dirty="0" err="1"/>
              <a:t>ऊवास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विस्तारवादी</a:t>
            </a:r>
            <a:r>
              <a:rPr lang="en-US" sz="1200" dirty="0"/>
              <a:t> </a:t>
            </a:r>
            <a:r>
              <a:rPr lang="en-US" sz="1200" dirty="0" err="1"/>
              <a:t>प्रकृति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उनका</a:t>
            </a:r>
            <a:r>
              <a:rPr lang="en-US" sz="1200" dirty="0"/>
              <a:t> </a:t>
            </a:r>
            <a:r>
              <a:rPr lang="en-US" sz="1200" dirty="0" err="1"/>
              <a:t>लड़ाकूपन</a:t>
            </a:r>
            <a:r>
              <a:rPr lang="en-US" sz="1200" dirty="0"/>
              <a:t> </a:t>
            </a:r>
            <a:r>
              <a:rPr lang="en-US" sz="1200" dirty="0" err="1"/>
              <a:t>हमें</a:t>
            </a:r>
            <a:r>
              <a:rPr lang="en-US" sz="1200" dirty="0"/>
              <a:t> </a:t>
            </a:r>
            <a:r>
              <a:rPr lang="en-US" sz="1200" dirty="0" err="1"/>
              <a:t>उनसे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कदम</a:t>
            </a:r>
            <a:r>
              <a:rPr lang="en-US" sz="1200" dirty="0"/>
              <a:t> </a:t>
            </a:r>
            <a:r>
              <a:rPr lang="en-US" sz="1200" dirty="0" err="1"/>
              <a:t>आगे</a:t>
            </a:r>
            <a:r>
              <a:rPr lang="en-US" sz="1200" dirty="0"/>
              <a:t> </a:t>
            </a:r>
            <a:r>
              <a:rPr lang="en-US" sz="1200" dirty="0" err="1"/>
              <a:t>बढ़ने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बाध्य</a:t>
            </a:r>
            <a:r>
              <a:rPr lang="en-US" sz="1200" dirty="0"/>
              <a:t> </a:t>
            </a:r>
            <a:r>
              <a:rPr lang="en-US" sz="1200" dirty="0" err="1"/>
              <a:t>करता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5306" y="559931"/>
            <a:ext cx="2059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हुईं</a:t>
            </a:r>
            <a:r>
              <a:rPr lang="en-US" sz="1500" dirty="0"/>
              <a:t> </a:t>
            </a:r>
            <a:r>
              <a:rPr lang="en-US" sz="1500" dirty="0" err="1"/>
              <a:t>बुनियादी</a:t>
            </a:r>
            <a:r>
              <a:rPr lang="en-US" sz="1500" dirty="0"/>
              <a:t> </a:t>
            </a:r>
            <a:r>
              <a:rPr lang="en-US" sz="1500" dirty="0" err="1"/>
              <a:t>भौतिकी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खोजें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विनाश</a:t>
            </a:r>
            <a:r>
              <a:rPr lang="en-US" sz="1500" dirty="0"/>
              <a:t> </a:t>
            </a:r>
            <a:r>
              <a:rPr lang="en-US" sz="1500" dirty="0" err="1"/>
              <a:t>क्षमता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अपार</a:t>
            </a:r>
            <a:r>
              <a:rPr lang="en-US" sz="1500" dirty="0"/>
              <a:t> </a:t>
            </a:r>
            <a:r>
              <a:rPr lang="hi-IN" sz="1500" dirty="0"/>
              <a:t>संभावनाएं</a:t>
            </a:r>
            <a:r>
              <a:rPr lang="en-US" sz="1500" dirty="0" smtClean="0"/>
              <a:t> </a:t>
            </a:r>
            <a:r>
              <a:rPr lang="en-US" sz="1500" dirty="0" err="1"/>
              <a:t>प्रदान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9706" y="1996063"/>
            <a:ext cx="1275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मिस्टर</a:t>
            </a:r>
            <a:r>
              <a:rPr lang="en-US" sz="1200" dirty="0"/>
              <a:t> </a:t>
            </a:r>
            <a:r>
              <a:rPr lang="en-US" sz="1200" dirty="0" err="1"/>
              <a:t>अल्बर्ट</a:t>
            </a:r>
            <a:r>
              <a:rPr lang="en-US" sz="1200" dirty="0"/>
              <a:t> </a:t>
            </a:r>
            <a:r>
              <a:rPr lang="en-US" sz="1200" dirty="0" err="1" smtClean="0"/>
              <a:t>को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sz="1200" dirty="0" err="1"/>
              <a:t>सौंपता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7145" y="2947194"/>
            <a:ext cx="6736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200" dirty="0">
                <a:solidFill>
                  <a:srgbClr val="FF0000"/>
                </a:solidFill>
              </a:rPr>
              <a:t>आणविक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हथियार</a:t>
            </a:r>
            <a:r>
              <a:rPr lang="en-US" sz="3200" dirty="0" smtClean="0">
                <a:solidFill>
                  <a:srgbClr val="FF0000"/>
                </a:solidFill>
              </a:rPr>
              <a:t> (ATOMIC WEAPONS)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506" y="3732530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शोध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चला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(</a:t>
            </a:r>
            <a:r>
              <a:rPr lang="en-US" sz="1400" dirty="0" err="1"/>
              <a:t>मास</a:t>
            </a:r>
            <a:r>
              <a:rPr lang="en-US" sz="1400" dirty="0"/>
              <a:t>)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बिल्कुल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चीज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2306" y="3709194"/>
            <a:ext cx="3202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इसलिए</a:t>
            </a:r>
            <a:r>
              <a:rPr lang="en-US" sz="1400" dirty="0"/>
              <a:t>,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शेल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गतिज-ऊर्जा</a:t>
            </a:r>
            <a:r>
              <a:rPr lang="en-US" sz="1400" dirty="0"/>
              <a:t> </a:t>
            </a:r>
            <a:r>
              <a:rPr lang="en-US" sz="1400" dirty="0" err="1"/>
              <a:t>देते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केवल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छोटी</a:t>
            </a:r>
            <a:r>
              <a:rPr lang="en-US" sz="1400" dirty="0"/>
              <a:t> </a:t>
            </a:r>
            <a:r>
              <a:rPr lang="en-US" sz="1400" dirty="0" err="1"/>
              <a:t>मात्रा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बढ़ाते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1454" y="6223794"/>
            <a:ext cx="5054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आणविक</a:t>
            </a:r>
            <a:r>
              <a:rPr lang="en-US" sz="1400" dirty="0"/>
              <a:t> </a:t>
            </a:r>
            <a:r>
              <a:rPr lang="en-US" sz="1400" dirty="0" err="1"/>
              <a:t>पुनर्व्यवस्था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अंत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उत्सर्जित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, </a:t>
            </a:r>
            <a:r>
              <a:rPr lang="en-US" sz="1400" dirty="0" err="1"/>
              <a:t>द्रव्यमान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नुकसान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hi-IN" sz="1400" dirty="0" smtClean="0"/>
              <a:t>ही</a:t>
            </a:r>
            <a:r>
              <a:rPr lang="en-US" sz="1400" dirty="0" smtClean="0"/>
              <a:t> </a:t>
            </a:r>
            <a:r>
              <a:rPr lang="en-US" sz="1400" dirty="0" err="1" smtClean="0"/>
              <a:t>आती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- </a:t>
            </a:r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दस-लाखवें</a:t>
            </a:r>
            <a:r>
              <a:rPr lang="en-US" sz="1400" dirty="0"/>
              <a:t> </a:t>
            </a:r>
            <a:r>
              <a:rPr lang="en-US" sz="1400" dirty="0" err="1"/>
              <a:t>हिस्से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72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NICE APOCALYPSE\apocalypse_empty_pages\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4650" cy="93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7281" y="8062774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हां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 smtClean="0"/>
              <a:t>उच्च</a:t>
            </a:r>
            <a:r>
              <a:rPr lang="en-US" sz="1400" dirty="0" smtClean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आवश्यकता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- 10-</a:t>
            </a:r>
            <a:r>
              <a:rPr lang="en-US" sz="1400" dirty="0" err="1"/>
              <a:t>करोड़</a:t>
            </a:r>
            <a:r>
              <a:rPr lang="en-US" sz="1400" dirty="0"/>
              <a:t> 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.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इतना</a:t>
            </a:r>
            <a:r>
              <a:rPr lang="en-US" sz="1400" dirty="0"/>
              <a:t> </a:t>
            </a:r>
            <a:r>
              <a:rPr lang="en-US" sz="1400" dirty="0" err="1"/>
              <a:t>ऊंचा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प्राप्त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7" y="508794"/>
            <a:ext cx="2209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मित्र</a:t>
            </a:r>
            <a:r>
              <a:rPr lang="en-US" sz="1400" dirty="0"/>
              <a:t>!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  <a:r>
              <a:rPr lang="en-US" sz="1400" dirty="0" err="1"/>
              <a:t>तुम्हारी</a:t>
            </a:r>
            <a:r>
              <a:rPr lang="en-US" sz="1400" dirty="0"/>
              <a:t> </a:t>
            </a:r>
            <a:r>
              <a:rPr lang="en-US" sz="1400" dirty="0" err="1"/>
              <a:t>तोप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विस्फोटक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परमाणुओं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खोया</a:t>
            </a:r>
            <a:r>
              <a:rPr lang="en-US" sz="1400" dirty="0"/>
              <a:t> </a:t>
            </a:r>
            <a:r>
              <a:rPr lang="en-US" sz="1400" dirty="0" err="1"/>
              <a:t>छोटा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तेज़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चलने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गोले</a:t>
            </a:r>
            <a:r>
              <a:rPr lang="en-US" sz="1400" dirty="0"/>
              <a:t> (</a:t>
            </a:r>
            <a:r>
              <a:rPr lang="en-US" sz="1400" dirty="0" err="1"/>
              <a:t>शैल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6752" y="508794"/>
            <a:ext cx="2260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शैल</a:t>
            </a:r>
            <a:r>
              <a:rPr lang="en-US" sz="1400" dirty="0"/>
              <a:t> </a:t>
            </a:r>
            <a:r>
              <a:rPr lang="en-US" sz="1400" dirty="0" err="1"/>
              <a:t>रुकेगा</a:t>
            </a:r>
            <a:r>
              <a:rPr lang="en-US" sz="1400" dirty="0"/>
              <a:t> </a:t>
            </a:r>
            <a:r>
              <a:rPr lang="en-US" sz="1400" dirty="0" err="1"/>
              <a:t>तब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0506" y="1194594"/>
            <a:ext cx="228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शैल</a:t>
            </a:r>
            <a:r>
              <a:rPr lang="en-US" sz="1400" dirty="0"/>
              <a:t> </a:t>
            </a:r>
            <a:r>
              <a:rPr lang="en-US" sz="1400" dirty="0" err="1"/>
              <a:t>लक्ष्य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भेदेगा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टुकड़े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दिशाओं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जायेंगे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hi-IN" sz="1400" dirty="0" smtClean="0"/>
              <a:t>तब</a:t>
            </a:r>
            <a:r>
              <a:rPr lang="en-US" sz="1400" dirty="0" smtClean="0"/>
              <a:t> </a:t>
            </a:r>
            <a:r>
              <a:rPr lang="en-US" sz="1400" dirty="0" err="1" smtClean="0"/>
              <a:t>उनमें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टुकड़े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</a:t>
            </a:r>
            <a:r>
              <a:rPr lang="en-US" sz="1400" dirty="0" err="1"/>
              <a:t>थोड़ा</a:t>
            </a:r>
            <a:r>
              <a:rPr lang="en-US" sz="1400" dirty="0"/>
              <a:t> </a:t>
            </a:r>
            <a:r>
              <a:rPr lang="en-US" sz="1400" dirty="0" err="1"/>
              <a:t>बढ़ा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7281" y="3630017"/>
            <a:ext cx="5229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शब्दों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 smtClean="0"/>
              <a:t>द्रव्यमान</a:t>
            </a:r>
            <a:r>
              <a:rPr lang="en-US" sz="1400" dirty="0" smtClean="0"/>
              <a:t> </a:t>
            </a:r>
            <a:r>
              <a:rPr lang="en-US" sz="1400" dirty="0" err="1"/>
              <a:t>संरक्षित</a:t>
            </a:r>
            <a:r>
              <a:rPr lang="en-US" sz="1400" dirty="0"/>
              <a:t> </a:t>
            </a:r>
            <a:r>
              <a:rPr lang="en-US" sz="1400" dirty="0" err="1"/>
              <a:t>रहेगा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906" y="4126687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नई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प्रतिक्रियाओं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खोज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परमाणुओं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नाभिक</a:t>
            </a:r>
            <a:r>
              <a:rPr lang="en-US" sz="1400" dirty="0"/>
              <a:t> (</a:t>
            </a:r>
            <a:r>
              <a:rPr lang="en-US" sz="1400" dirty="0" err="1"/>
              <a:t>नुक्लिअस</a:t>
            </a:r>
            <a:r>
              <a:rPr lang="en-US" sz="1400" dirty="0"/>
              <a:t>) </a:t>
            </a: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जहां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रूपांतरण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करोड़</a:t>
            </a:r>
            <a:r>
              <a:rPr lang="en-US" sz="1400" dirty="0"/>
              <a:t> </a:t>
            </a:r>
            <a:r>
              <a:rPr lang="en-US" sz="1400" dirty="0" err="1"/>
              <a:t>गुना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21906" y="4050487"/>
            <a:ext cx="2315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"</a:t>
            </a:r>
            <a:r>
              <a:rPr lang="en-US" sz="1400" dirty="0" err="1"/>
              <a:t>नाभिकीय</a:t>
            </a:r>
            <a:r>
              <a:rPr lang="en-US" sz="1400" dirty="0"/>
              <a:t> </a:t>
            </a:r>
            <a:r>
              <a:rPr lang="en-US" sz="1400" dirty="0" err="1"/>
              <a:t>भौतिकी</a:t>
            </a:r>
            <a:r>
              <a:rPr lang="en-US" sz="1400" dirty="0"/>
              <a:t>" </a:t>
            </a:r>
            <a:r>
              <a:rPr lang="en-US" sz="1400" dirty="0" err="1"/>
              <a:t>कहने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जगह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"</a:t>
            </a:r>
            <a:r>
              <a:rPr lang="en-US" sz="1400" dirty="0" err="1"/>
              <a:t>नाभिकीय</a:t>
            </a:r>
            <a:r>
              <a:rPr lang="en-US" sz="1400" dirty="0"/>
              <a:t> </a:t>
            </a:r>
            <a:r>
              <a:rPr lang="en-US" sz="1400" dirty="0" err="1"/>
              <a:t>रसायन</a:t>
            </a:r>
            <a:r>
              <a:rPr lang="en-US" sz="1400" dirty="0"/>
              <a:t>"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कहना</a:t>
            </a:r>
            <a:r>
              <a:rPr lang="en-US" sz="1400" dirty="0" smtClean="0"/>
              <a:t> </a:t>
            </a:r>
            <a:r>
              <a:rPr lang="en-US" sz="1400" dirty="0" err="1" smtClean="0"/>
              <a:t>चाहिए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77439" y="6223794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क्लासिकल</a:t>
            </a:r>
            <a:r>
              <a:rPr lang="en-US" sz="1400" dirty="0"/>
              <a:t> </a:t>
            </a:r>
            <a:r>
              <a:rPr lang="en-US" sz="1400" dirty="0" err="1"/>
              <a:t>रसायन</a:t>
            </a:r>
            <a:r>
              <a:rPr lang="en-US" sz="1400" dirty="0"/>
              <a:t> </a:t>
            </a:r>
            <a:r>
              <a:rPr lang="en-US" sz="1400" dirty="0" err="1"/>
              <a:t>विज्ञान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पहलुओं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"</a:t>
            </a:r>
            <a:r>
              <a:rPr lang="en-US" sz="1400" dirty="0" err="1"/>
              <a:t>नाभिक-रसायन</a:t>
            </a:r>
            <a:r>
              <a:rPr lang="en-US" sz="1400" dirty="0"/>
              <a:t>"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आवश्यकता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बनती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इसलिए</a:t>
            </a:r>
            <a:r>
              <a:rPr lang="en-US" sz="1400" dirty="0"/>
              <a:t> "</a:t>
            </a:r>
            <a:r>
              <a:rPr lang="en-US" sz="1400" dirty="0" err="1"/>
              <a:t>फ्यूज़न</a:t>
            </a:r>
            <a:r>
              <a:rPr lang="en-US" sz="1400" dirty="0"/>
              <a:t>"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प्रक्रिया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हाइड्रोजन</a:t>
            </a:r>
            <a:r>
              <a:rPr lang="en-US" sz="1400" dirty="0"/>
              <a:t> </a:t>
            </a:r>
            <a:r>
              <a:rPr lang="en-US" sz="1400" dirty="0" err="1"/>
              <a:t>आइसोटोप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हीलियम</a:t>
            </a:r>
            <a:r>
              <a:rPr lang="en-US" sz="1400" dirty="0"/>
              <a:t> </a:t>
            </a:r>
            <a:r>
              <a:rPr lang="en-US" sz="1400" dirty="0" err="1"/>
              <a:t>बनते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मात्रा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निकलती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353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NICE APOCALYPSE\apocalypse_empty_pages\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2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6462" y="7708087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इसका</a:t>
            </a:r>
            <a:r>
              <a:rPr lang="en-US" sz="1400" dirty="0" smtClean="0"/>
              <a:t> </a:t>
            </a:r>
            <a:r>
              <a:rPr lang="en-US" sz="1400" dirty="0" err="1"/>
              <a:t>उत्तर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सरल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प्रिय</a:t>
            </a:r>
            <a:r>
              <a:rPr lang="en-US" sz="1400" dirty="0" smtClean="0"/>
              <a:t> </a:t>
            </a:r>
            <a:r>
              <a:rPr lang="en-US" sz="1400" dirty="0" err="1"/>
              <a:t>कर्नल</a:t>
            </a:r>
            <a:r>
              <a:rPr lang="en-US" sz="1400" dirty="0"/>
              <a:t>! </a:t>
            </a:r>
            <a:r>
              <a:rPr lang="en-US" sz="1400" dirty="0" err="1"/>
              <a:t>प्राकृतिक</a:t>
            </a:r>
            <a:r>
              <a:rPr lang="en-US" sz="1400" dirty="0"/>
              <a:t> </a:t>
            </a:r>
            <a:r>
              <a:rPr lang="en-US" sz="1400" dirty="0" err="1"/>
              <a:t>यूरेनियम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99.3% </a:t>
            </a:r>
            <a:r>
              <a:rPr lang="en-US" sz="1400" dirty="0" err="1"/>
              <a:t>यूरेनियम</a:t>
            </a:r>
            <a:r>
              <a:rPr lang="en-US" sz="1400" dirty="0"/>
              <a:t>-238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एकदम</a:t>
            </a:r>
            <a:r>
              <a:rPr lang="en-US" sz="1400" dirty="0"/>
              <a:t> </a:t>
            </a:r>
            <a:r>
              <a:rPr lang="en-US" sz="1400" dirty="0" err="1"/>
              <a:t>स्थिर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506" y="469087"/>
            <a:ext cx="2663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सूरज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रिएक्टर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परमाणु</a:t>
            </a:r>
            <a:r>
              <a:rPr lang="en-US" sz="1400" dirty="0" smtClean="0"/>
              <a:t> </a:t>
            </a:r>
            <a:r>
              <a:rPr lang="en-US" sz="1400" dirty="0" err="1"/>
              <a:t>रसायन</a:t>
            </a:r>
            <a:r>
              <a:rPr lang="en-US" sz="1400" dirty="0"/>
              <a:t> </a:t>
            </a:r>
            <a:r>
              <a:rPr lang="en-US" sz="1400" dirty="0" err="1"/>
              <a:t>विज्ञान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ऑटो-अस्थिर</a:t>
            </a:r>
            <a:r>
              <a:rPr lang="en-US" sz="1400" dirty="0" smtClean="0"/>
              <a:t> </a:t>
            </a:r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यानि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यूरेनियम</a:t>
            </a:r>
            <a:r>
              <a:rPr lang="en-US" sz="1400" dirty="0" smtClean="0"/>
              <a:t> </a:t>
            </a:r>
            <a:r>
              <a:rPr lang="en-US" sz="1400" dirty="0"/>
              <a:t>U-235 </a:t>
            </a:r>
            <a:r>
              <a:rPr lang="en-US" sz="1400" dirty="0" err="1"/>
              <a:t>छोड़ता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49" y="356394"/>
            <a:ext cx="2710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अस्थिर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निश्चित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लाखों</a:t>
            </a:r>
            <a:r>
              <a:rPr lang="en-US" sz="1400" dirty="0"/>
              <a:t> </a:t>
            </a:r>
            <a:r>
              <a:rPr lang="en-US" sz="1400" dirty="0" err="1"/>
              <a:t>साल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स्वाभाविक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गायब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0106" y="1499394"/>
            <a:ext cx="1821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ज़रूर</a:t>
            </a:r>
            <a:r>
              <a:rPr lang="en-US" sz="1400" dirty="0" smtClean="0"/>
              <a:t> </a:t>
            </a:r>
            <a:r>
              <a:rPr lang="en-US" sz="1400" dirty="0" err="1" smtClean="0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अजीब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0662" y="2108994"/>
            <a:ext cx="4769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अकेले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यूरेनियम</a:t>
            </a:r>
            <a:r>
              <a:rPr lang="en-US" sz="1400" dirty="0"/>
              <a:t> U-235 </a:t>
            </a:r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वास्तव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धीरे-धीरे</a:t>
            </a:r>
            <a:r>
              <a:rPr lang="en-US" sz="1400" dirty="0"/>
              <a:t> </a:t>
            </a:r>
            <a:r>
              <a:rPr lang="en-US" sz="1400" dirty="0" err="1"/>
              <a:t>विघटित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 - </a:t>
            </a:r>
            <a:r>
              <a:rPr lang="en-US" sz="1400" dirty="0" err="1" smtClean="0"/>
              <a:t>खुदको</a:t>
            </a:r>
            <a:r>
              <a:rPr lang="en-US" sz="1400" dirty="0" smtClean="0"/>
              <a:t> </a:t>
            </a:r>
            <a:r>
              <a:rPr lang="en-US" sz="1400" dirty="0" err="1"/>
              <a:t>विभाजित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न्यूट्रॉन</a:t>
            </a:r>
            <a:r>
              <a:rPr lang="en-US" sz="1400" dirty="0"/>
              <a:t> </a:t>
            </a:r>
            <a:r>
              <a:rPr lang="en-US" sz="1400" dirty="0" err="1"/>
              <a:t>उत्सर्जित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2506" y="2772182"/>
            <a:ext cx="3062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विखंडन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(FISSION)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106" y="3454043"/>
            <a:ext cx="31365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उत्पादित</a:t>
            </a:r>
            <a:r>
              <a:rPr lang="en-US" sz="1400" dirty="0"/>
              <a:t> </a:t>
            </a:r>
            <a:r>
              <a:rPr lang="en-US" sz="1400" dirty="0" err="1"/>
              <a:t>न्यूट्रॉन</a:t>
            </a:r>
            <a:r>
              <a:rPr lang="en-US" sz="1400" dirty="0"/>
              <a:t>, </a:t>
            </a:r>
            <a:r>
              <a:rPr lang="en-US" sz="1400" dirty="0" err="1"/>
              <a:t>यूरेनियम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अन्य</a:t>
            </a:r>
            <a:r>
              <a:rPr lang="en-US" sz="1400" dirty="0"/>
              <a:t> </a:t>
            </a:r>
            <a:r>
              <a:rPr lang="en-US" sz="1400" dirty="0" err="1"/>
              <a:t>न्यूक्लियस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अस्थिर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विभाजित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न्यूट्रॉन</a:t>
            </a:r>
            <a:r>
              <a:rPr lang="en-US" sz="1400" dirty="0"/>
              <a:t> </a:t>
            </a:r>
            <a:r>
              <a:rPr lang="en-US" sz="1400" dirty="0" err="1"/>
              <a:t>बाहर</a:t>
            </a:r>
            <a:r>
              <a:rPr lang="en-US" sz="1400" dirty="0"/>
              <a:t> </a:t>
            </a:r>
            <a:r>
              <a:rPr lang="en-US" sz="1400" dirty="0" err="1"/>
              <a:t>निकलता</a:t>
            </a:r>
            <a:r>
              <a:rPr lang="en-US" sz="1400" dirty="0"/>
              <a:t> 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इसलिए</a:t>
            </a:r>
            <a:r>
              <a:rPr lang="en-US" sz="14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2707" y="5004594"/>
            <a:ext cx="2666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रसायन</a:t>
            </a:r>
            <a:r>
              <a:rPr lang="en-US" sz="1400" dirty="0"/>
              <a:t> </a:t>
            </a:r>
            <a:r>
              <a:rPr lang="en-US" sz="1400" dirty="0" err="1"/>
              <a:t>विज्ञान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 smtClean="0"/>
              <a:t>ऑटो-कैटेलिटिक</a:t>
            </a:r>
            <a:r>
              <a:rPr lang="en-US" sz="1400" dirty="0" smtClean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चेन-रिएक्शन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</a:t>
            </a:r>
            <a:r>
              <a:rPr lang="en-US" sz="1400" dirty="0"/>
              <a:t> </a:t>
            </a:r>
            <a:r>
              <a:rPr lang="en-US" sz="1400" dirty="0" err="1"/>
              <a:t>बुलाते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2506" y="4013994"/>
            <a:ext cx="143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ऑटो-कैटेलिटिक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चेन-रिएक्शन</a:t>
            </a:r>
            <a:r>
              <a:rPr lang="en-US" sz="1400" dirty="0"/>
              <a:t>, </a:t>
            </a:r>
            <a:r>
              <a:rPr lang="en-US" sz="1400" dirty="0" err="1"/>
              <a:t>असल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बातें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7306" y="6094730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ले</a:t>
            </a:r>
            <a:r>
              <a:rPr lang="en-US" sz="1400" dirty="0" err="1" smtClean="0"/>
              <a:t>किन</a:t>
            </a:r>
            <a:r>
              <a:rPr lang="en-US" sz="1400" dirty="0" smtClean="0"/>
              <a:t> </a:t>
            </a:r>
            <a:r>
              <a:rPr lang="en-US" sz="1400" dirty="0" err="1"/>
              <a:t>सर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बताएं</a:t>
            </a:r>
            <a:r>
              <a:rPr lang="en-US" sz="1400" dirty="0"/>
              <a:t>,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सहज</a:t>
            </a:r>
            <a:r>
              <a:rPr lang="en-US" sz="1400" dirty="0"/>
              <a:t> </a:t>
            </a:r>
            <a:r>
              <a:rPr lang="en-US" sz="1400" dirty="0" err="1"/>
              <a:t>चेन-रिएक्शन</a:t>
            </a:r>
            <a:r>
              <a:rPr lang="en-US" sz="1400" dirty="0"/>
              <a:t> </a:t>
            </a:r>
            <a:r>
              <a:rPr lang="en-US" sz="1400" dirty="0" err="1"/>
              <a:t>यूरेनियम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टुकड़े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स्वाभाविक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364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NICE APOCALYPSE\apocalypse_empty_pages\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672306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106" y="8739882"/>
            <a:ext cx="5474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(*)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शांति</a:t>
            </a:r>
            <a:r>
              <a:rPr lang="en-US" sz="1400" dirty="0"/>
              <a:t> </a:t>
            </a:r>
            <a:r>
              <a:rPr lang="en-US" sz="1400" dirty="0" err="1"/>
              <a:t>चाहते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युद्ध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तैयारी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 (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लैटिन</a:t>
            </a:r>
            <a:r>
              <a:rPr lang="en-US" sz="1400" dirty="0"/>
              <a:t> </a:t>
            </a:r>
            <a:r>
              <a:rPr lang="en-US" sz="1400" dirty="0" err="1"/>
              <a:t>कहावत</a:t>
            </a:r>
            <a:r>
              <a:rPr lang="en-US" sz="1400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432594"/>
            <a:ext cx="29313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यूरेनियम</a:t>
            </a:r>
            <a:r>
              <a:rPr lang="en-US" sz="1500" dirty="0"/>
              <a:t> </a:t>
            </a:r>
            <a:r>
              <a:rPr lang="en-US" sz="1500" dirty="0" err="1"/>
              <a:t>अयस्क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शुद्ध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आइसोटोप</a:t>
            </a:r>
            <a:r>
              <a:rPr lang="en-US" sz="1500" dirty="0"/>
              <a:t>-235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चेन-रिएक्शन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प्रतिक्रिया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चालू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एकमात्र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संभावना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9506" y="508794"/>
            <a:ext cx="2552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कमोबेश</a:t>
            </a:r>
            <a:r>
              <a:rPr lang="en-US" sz="1500" dirty="0"/>
              <a:t> </a:t>
            </a:r>
            <a:r>
              <a:rPr lang="en-US" sz="1500" dirty="0" err="1"/>
              <a:t>हां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उपहार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प्रकृति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परमाणु-ऊर्जा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उपहार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मानव</a:t>
            </a:r>
            <a:r>
              <a:rPr lang="en-US" sz="1500" dirty="0"/>
              <a:t> </a:t>
            </a:r>
            <a:r>
              <a:rPr lang="en-US" sz="1500" dirty="0" err="1"/>
              <a:t>जाति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विकास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शताब्दी</a:t>
            </a:r>
            <a:r>
              <a:rPr lang="en-US" sz="1500" dirty="0"/>
              <a:t>  </a:t>
            </a:r>
            <a:r>
              <a:rPr lang="en-US" sz="1500" dirty="0" err="1"/>
              <a:t>पिछड़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1506" y="2185194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उपहार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1907" y="3459996"/>
            <a:ext cx="16530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500" dirty="0"/>
              <a:t>मैं </a:t>
            </a:r>
            <a:r>
              <a:rPr lang="hi-IN" sz="1500" dirty="0" smtClean="0"/>
              <a:t>कहूंगा,</a:t>
            </a:r>
            <a:r>
              <a:rPr lang="en-US" sz="1500" dirty="0" smtClean="0"/>
              <a:t> </a:t>
            </a:r>
            <a:r>
              <a:rPr lang="hi-IN" sz="1500" dirty="0" smtClean="0"/>
              <a:t>कि</a:t>
            </a:r>
            <a:r>
              <a:rPr lang="en-US" sz="1500" dirty="0" smtClean="0"/>
              <a:t> </a:t>
            </a:r>
            <a:r>
              <a:rPr lang="hi-IN" sz="1500" dirty="0" smtClean="0"/>
              <a:t>उसमें</a:t>
            </a:r>
            <a:r>
              <a:rPr lang="en-US" sz="1500" dirty="0" smtClean="0"/>
              <a:t> </a:t>
            </a:r>
          </a:p>
          <a:p>
            <a:pPr algn="ctr"/>
            <a:r>
              <a:rPr lang="hi-IN" sz="1500" dirty="0" smtClean="0"/>
              <a:t>शैतान</a:t>
            </a:r>
            <a:r>
              <a:rPr lang="en-US" sz="1500" dirty="0" smtClean="0"/>
              <a:t> </a:t>
            </a:r>
            <a:r>
              <a:rPr lang="hi-IN" sz="1500" dirty="0" smtClean="0"/>
              <a:t>का</a:t>
            </a:r>
            <a:r>
              <a:rPr lang="en-US" sz="1500" dirty="0" smtClean="0"/>
              <a:t> </a:t>
            </a:r>
            <a:r>
              <a:rPr lang="hi-IN" sz="1500" dirty="0" smtClean="0"/>
              <a:t>हाथ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hi-IN" sz="1500" dirty="0" smtClean="0"/>
              <a:t>!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193045" y="3871774"/>
            <a:ext cx="2866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कौन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नए</a:t>
            </a:r>
            <a:r>
              <a:rPr lang="en-US" sz="1400" dirty="0"/>
              <a:t> </a:t>
            </a:r>
            <a:r>
              <a:rPr lang="en-US" sz="1400" dirty="0" err="1"/>
              <a:t>हथियार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विकसित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पक्ष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706" y="6026964"/>
            <a:ext cx="2176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hi-IN" sz="1400" dirty="0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खतरनाक</a:t>
            </a:r>
            <a:r>
              <a:rPr lang="en-US" sz="1400" dirty="0"/>
              <a:t> </a:t>
            </a:r>
            <a:r>
              <a:rPr lang="en-US" sz="1400" dirty="0" err="1"/>
              <a:t>साबित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4737" y="6005374"/>
            <a:ext cx="1549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खतरनाक</a:t>
            </a:r>
            <a:r>
              <a:rPr lang="en-US" sz="1400" dirty="0"/>
              <a:t>? </a:t>
            </a:r>
            <a:r>
              <a:rPr lang="en-US" sz="1400" dirty="0" err="1"/>
              <a:t>हाँ</a:t>
            </a:r>
            <a:r>
              <a:rPr lang="en-US" sz="1400" dirty="0"/>
              <a:t>,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2506" y="6147594"/>
            <a:ext cx="16811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प्रिय</a:t>
            </a:r>
            <a:r>
              <a:rPr lang="en-US" sz="1400" dirty="0"/>
              <a:t> </a:t>
            </a:r>
            <a:r>
              <a:rPr lang="en-US" sz="1400" dirty="0" err="1"/>
              <a:t>आर्चीबाल्ड</a:t>
            </a:r>
            <a:r>
              <a:rPr lang="en-US" sz="1400" dirty="0"/>
              <a:t>,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मुहावरे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जानते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"</a:t>
            </a:r>
            <a:r>
              <a:rPr lang="en-US" sz="1400" dirty="0"/>
              <a:t>SI VIS </a:t>
            </a:r>
            <a:r>
              <a:rPr lang="en-US" sz="1400" dirty="0" err="1"/>
              <a:t>PACEM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PARA </a:t>
            </a:r>
            <a:r>
              <a:rPr lang="en-US" sz="1400" dirty="0"/>
              <a:t>BELLUM (*)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1131" y="7910374"/>
            <a:ext cx="2847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कौन</a:t>
            </a:r>
            <a:r>
              <a:rPr lang="en-US" sz="1400" dirty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बांह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8672" y="7817297"/>
            <a:ext cx="129539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शायद</a:t>
            </a:r>
            <a:r>
              <a:rPr lang="en-US" sz="1300" dirty="0" smtClean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 smtClean="0"/>
              <a:t>पहले</a:t>
            </a:r>
            <a:r>
              <a:rPr lang="en-US" sz="1300" dirty="0" smtClean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बना</a:t>
            </a:r>
            <a:r>
              <a:rPr lang="en-US" sz="1300" dirty="0"/>
              <a:t> </a:t>
            </a:r>
            <a:r>
              <a:rPr lang="en-US" sz="1300" dirty="0" err="1"/>
              <a:t>लिया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337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NICE APOCALYPSE\apocalypse_empty_pages\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4706" y="7671594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मेरी</a:t>
            </a:r>
            <a:r>
              <a:rPr lang="en-US" sz="1400" dirty="0" smtClean="0"/>
              <a:t> </a:t>
            </a:r>
            <a:r>
              <a:rPr lang="en-US" sz="1400" dirty="0" err="1"/>
              <a:t>राय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 smtClean="0"/>
              <a:t>उससे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कोई</a:t>
            </a:r>
            <a:r>
              <a:rPr lang="en-US" sz="1400" dirty="0" smtClean="0"/>
              <a:t> </a:t>
            </a:r>
            <a:r>
              <a:rPr lang="hi-IN" sz="1400" dirty="0"/>
              <a:t>भी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फायदा</a:t>
            </a:r>
            <a:r>
              <a:rPr lang="en-US" sz="1400" dirty="0" smtClean="0"/>
              <a:t> </a:t>
            </a:r>
            <a:r>
              <a:rPr lang="hi-IN" sz="1400" dirty="0" smtClean="0"/>
              <a:t>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नुकसान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5506" y="455930"/>
            <a:ext cx="1826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एटम-बम्ब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परीक्षण</a:t>
            </a:r>
            <a:r>
              <a:rPr lang="en-US" sz="1400" dirty="0"/>
              <a:t> </a:t>
            </a:r>
            <a:r>
              <a:rPr lang="en-US" sz="1400" dirty="0" err="1"/>
              <a:t>कहाँ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4813" y="473551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 smtClean="0"/>
              <a:t>जगह</a:t>
            </a:r>
            <a:r>
              <a:rPr lang="en-US" sz="1300" dirty="0" smtClean="0"/>
              <a:t> </a:t>
            </a:r>
            <a:r>
              <a:rPr lang="en-US" sz="1300" dirty="0" err="1" smtClean="0"/>
              <a:t>अच्छी</a:t>
            </a:r>
            <a:r>
              <a:rPr lang="en-US" sz="1300" dirty="0" smtClean="0"/>
              <a:t> </a:t>
            </a:r>
            <a:r>
              <a:rPr lang="en-US" sz="1300" dirty="0" err="1" smtClean="0"/>
              <a:t>है</a:t>
            </a:r>
            <a:r>
              <a:rPr lang="en-US" sz="1300" dirty="0"/>
              <a:t> </a:t>
            </a:r>
            <a:r>
              <a:rPr lang="en-US" sz="1300" dirty="0" smtClean="0"/>
              <a:t>-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अच्छी</a:t>
            </a:r>
            <a:r>
              <a:rPr lang="en-US" sz="1300" dirty="0"/>
              <a:t>, </a:t>
            </a:r>
            <a:r>
              <a:rPr lang="en-US" sz="1300" dirty="0" err="1"/>
              <a:t>चौड़ी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खुली</a:t>
            </a:r>
            <a:r>
              <a:rPr lang="en-US" sz="1300" dirty="0"/>
              <a:t> </a:t>
            </a:r>
            <a:r>
              <a:rPr lang="en-US" sz="1300" dirty="0" err="1" smtClean="0"/>
              <a:t>खाड़ी</a:t>
            </a:r>
            <a:r>
              <a:rPr lang="en-US" sz="1300" dirty="0" smtClean="0"/>
              <a:t>. </a:t>
            </a:r>
            <a:endParaRPr lang="en-US" sz="1300" dirty="0"/>
          </a:p>
        </p:txBody>
      </p:sp>
      <p:sp>
        <p:nvSpPr>
          <p:cNvPr id="6" name="Rectangle 5"/>
          <p:cNvSpPr/>
          <p:nvPr/>
        </p:nvSpPr>
        <p:spPr>
          <a:xfrm>
            <a:off x="368547" y="1890574"/>
            <a:ext cx="185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सौभाग्य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युद्ध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1833" y="2706588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hi-IN" sz="1400" dirty="0" smtClean="0"/>
              <a:t>चाहें</a:t>
            </a:r>
            <a:r>
              <a:rPr lang="en-US" sz="1400" dirty="0" smtClean="0"/>
              <a:t> </a:t>
            </a:r>
            <a:r>
              <a:rPr lang="hi-IN" sz="1400" dirty="0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 smtClean="0"/>
              <a:t>शहर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रहने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चेतावनी</a:t>
            </a:r>
            <a:r>
              <a:rPr lang="en-US" sz="1400" dirty="0"/>
              <a:t> </a:t>
            </a:r>
            <a:r>
              <a:rPr lang="en-US" sz="1400" dirty="0" err="1"/>
              <a:t>दे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सकते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सभ्य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2106" y="3314799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आर्ची</a:t>
            </a:r>
            <a:r>
              <a:rPr lang="en-US" sz="1400" dirty="0"/>
              <a:t>, </a:t>
            </a:r>
            <a:r>
              <a:rPr lang="hi-IN" sz="1400" dirty="0"/>
              <a:t>ज़रा</a:t>
            </a:r>
            <a:r>
              <a:rPr lang="en-US" sz="1400" dirty="0" smtClean="0"/>
              <a:t> </a:t>
            </a:r>
            <a:r>
              <a:rPr lang="en-US" sz="1400" dirty="0" err="1"/>
              <a:t>गंभीर</a:t>
            </a:r>
            <a:r>
              <a:rPr lang="en-US" sz="1400" dirty="0"/>
              <a:t> </a:t>
            </a:r>
            <a:r>
              <a:rPr lang="en-US" sz="1400" dirty="0" err="1"/>
              <a:t>बनो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यदि</a:t>
            </a:r>
            <a:r>
              <a:rPr lang="en-US" sz="1400" dirty="0" smtClean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चेतावनी</a:t>
            </a:r>
            <a:r>
              <a:rPr lang="en-US" sz="1400" dirty="0"/>
              <a:t> </a:t>
            </a:r>
            <a:r>
              <a:rPr lang="en-US" sz="1400" dirty="0" err="1"/>
              <a:t>देंगे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चले</a:t>
            </a:r>
            <a:r>
              <a:rPr lang="en-US" sz="1400" dirty="0"/>
              <a:t> </a:t>
            </a:r>
            <a:r>
              <a:rPr lang="en-US" sz="1400" dirty="0" err="1"/>
              <a:t>जाएंगे</a:t>
            </a:r>
            <a:r>
              <a:rPr lang="en-US" sz="1400" dirty="0"/>
              <a:t>. </a:t>
            </a:r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जीवित</a:t>
            </a:r>
            <a:r>
              <a:rPr lang="en-US" sz="1400" dirty="0"/>
              <a:t> </a:t>
            </a:r>
            <a:r>
              <a:rPr lang="en-US" sz="1400" dirty="0" err="1"/>
              <a:t>प्राणियों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विकिरण</a:t>
            </a:r>
            <a:r>
              <a:rPr lang="en-US" sz="1400" dirty="0"/>
              <a:t> (</a:t>
            </a:r>
            <a:r>
              <a:rPr lang="en-US" sz="1400" dirty="0" err="1"/>
              <a:t>रेडिएशन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प्रभावों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जानेंगे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4906" y="4852194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कर्नल</a:t>
            </a:r>
            <a:r>
              <a:rPr lang="en-US" sz="1400" dirty="0"/>
              <a:t>,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बम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आजमाना</a:t>
            </a:r>
            <a:r>
              <a:rPr lang="en-US" sz="1400" dirty="0"/>
              <a:t> </a:t>
            </a:r>
            <a:r>
              <a:rPr lang="en-US" sz="1400" dirty="0" err="1"/>
              <a:t>चाहते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राय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जल्दी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युद्ध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जल्द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खत्म</a:t>
            </a:r>
            <a:r>
              <a:rPr lang="en-US" sz="1400" dirty="0"/>
              <a:t> </a:t>
            </a:r>
            <a:r>
              <a:rPr lang="en-US" sz="1400" dirty="0" err="1"/>
              <a:t>होने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सम्भावना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8906" y="5458817"/>
            <a:ext cx="2028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,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0396" y="5677635"/>
            <a:ext cx="635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जल्दी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379860" y="5916017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/>
              <a:t>मेरे</a:t>
            </a:r>
            <a:r>
              <a:rPr lang="en-US" sz="1400" dirty="0" smtClean="0"/>
              <a:t> </a:t>
            </a:r>
            <a:r>
              <a:rPr lang="hi-IN" sz="1400" dirty="0" smtClean="0"/>
              <a:t>बच्चे</a:t>
            </a:r>
            <a:r>
              <a:rPr lang="hi-IN" sz="1400" dirty="0"/>
              <a:t>!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051845" y="6909594"/>
            <a:ext cx="290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बम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आशीर्वाद</a:t>
            </a:r>
            <a:r>
              <a:rPr lang="en-US" sz="1400" dirty="0"/>
              <a:t> </a:t>
            </a:r>
            <a:r>
              <a:rPr lang="en-US" sz="1400" dirty="0" err="1"/>
              <a:t>देने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बढ़ेगा</a:t>
            </a:r>
            <a:r>
              <a:rPr lang="en-US" sz="1400" dirty="0"/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NICE APOCALYPSE\apocalypse_empty_pages\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0164"/>
            <a:ext cx="6724650" cy="94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5306" y="508794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8181" y="536595"/>
            <a:ext cx="33623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अधिक</a:t>
            </a:r>
            <a:r>
              <a:rPr lang="en-US" sz="1200" dirty="0" smtClean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उम्मीद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hi-IN" sz="1200" dirty="0"/>
              <a:t>थी.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493498" y="1651794"/>
            <a:ext cx="2033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यूरेनियम</a:t>
            </a:r>
            <a:r>
              <a:rPr lang="en-US" sz="1400" dirty="0"/>
              <a:t>-235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बम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सफल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.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कम-से-कम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लाख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मरे</a:t>
            </a:r>
            <a:r>
              <a:rPr lang="en-US" sz="14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91429" y="508794"/>
            <a:ext cx="2049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रुको</a:t>
            </a:r>
            <a:r>
              <a:rPr lang="en-US" sz="1400" dirty="0"/>
              <a:t>!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यांत्रिक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आग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विकिरण</a:t>
            </a:r>
            <a:r>
              <a:rPr lang="en-US" sz="1400" dirty="0"/>
              <a:t> (</a:t>
            </a:r>
            <a:r>
              <a:rPr lang="en-US" sz="1400" dirty="0" err="1"/>
              <a:t>रेडिएशन</a:t>
            </a:r>
            <a:r>
              <a:rPr lang="en-US" sz="1400" dirty="0"/>
              <a:t>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मृतकों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संख्या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बढ़ा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27148" y="2794794"/>
            <a:ext cx="15803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मित्रों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1-0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जीत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 smtClean="0"/>
              <a:t>शँपेन</a:t>
            </a:r>
            <a:r>
              <a:rPr lang="en-US" sz="1500" dirty="0" smtClean="0"/>
              <a:t>!!</a:t>
            </a:r>
            <a:endParaRPr lang="en-US" sz="1500" dirty="0"/>
          </a:p>
        </p:txBody>
      </p:sp>
      <p:sp>
        <p:nvSpPr>
          <p:cNvPr id="20" name="Rectangle 19"/>
          <p:cNvSpPr/>
          <p:nvPr/>
        </p:nvSpPr>
        <p:spPr>
          <a:xfrm>
            <a:off x="1703549" y="4633774"/>
            <a:ext cx="899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तार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93306" y="2642394"/>
            <a:ext cx="2436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माइक्रोफोन</a:t>
            </a:r>
            <a:r>
              <a:rPr lang="en-US" sz="1400" dirty="0"/>
              <a:t>!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बोतल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नीचे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वे</a:t>
            </a:r>
            <a:r>
              <a:rPr lang="en-US" sz="1400" dirty="0" smtClean="0"/>
              <a:t> </a:t>
            </a:r>
            <a:r>
              <a:rPr lang="en-US" sz="1400" dirty="0" err="1"/>
              <a:t>होशियार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95390" y="4883150"/>
            <a:ext cx="4439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आतंक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का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संतुलन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(BALANCE OF TERROR)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6906" y="6157774"/>
            <a:ext cx="4388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वर्ष</a:t>
            </a:r>
            <a:r>
              <a:rPr lang="en-US" sz="1400" dirty="0"/>
              <a:t> </a:t>
            </a:r>
            <a:r>
              <a:rPr lang="en-US" sz="1400" dirty="0" err="1"/>
              <a:t>बीत</a:t>
            </a:r>
            <a:r>
              <a:rPr lang="en-US" sz="1400" dirty="0"/>
              <a:t> </a:t>
            </a:r>
            <a:r>
              <a:rPr lang="en-US" sz="1400" dirty="0" err="1"/>
              <a:t>गए</a:t>
            </a:r>
            <a:r>
              <a:rPr lang="en-US" sz="1400" dirty="0"/>
              <a:t>. </a:t>
            </a:r>
            <a:r>
              <a:rPr lang="en-US" sz="1400" dirty="0" err="1"/>
              <a:t>हारने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,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जल्द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अपने</a:t>
            </a:r>
            <a:r>
              <a:rPr lang="en-US" sz="1400" dirty="0" smtClean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हथियार</a:t>
            </a:r>
            <a:r>
              <a:rPr lang="en-US" sz="1400" dirty="0"/>
              <a:t> </a:t>
            </a:r>
            <a:r>
              <a:rPr lang="en-US" sz="1400" dirty="0" err="1"/>
              <a:t>हासिल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कामयाब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41106" y="7595394"/>
            <a:ext cx="14792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देरी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hi-IN" sz="1400" dirty="0" smtClean="0"/>
              <a:t>मीटिंग</a:t>
            </a:r>
            <a:r>
              <a:rPr lang="en-US" sz="1400" dirty="0" smtClean="0"/>
              <a:t> </a:t>
            </a: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रहूंगा</a:t>
            </a:r>
            <a:r>
              <a:rPr lang="en-US" sz="1400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NICE APOCALYPSE\apocalypse_empty_pages\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1475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94743" y="8305492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मक्खन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पेड</a:t>
            </a:r>
            <a:r>
              <a:rPr lang="en-US" sz="1400" dirty="0"/>
              <a:t>़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3994"/>
            <a:ext cx="6729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प्रस्तावना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(PREFACE)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06" y="91188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प्रारंभ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महाद्वीप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बनी</a:t>
            </a:r>
            <a:r>
              <a:rPr lang="en-US" sz="1400" dirty="0"/>
              <a:t> </a:t>
            </a:r>
            <a:r>
              <a:rPr lang="en-US" sz="1400" dirty="0" err="1"/>
              <a:t>ठोस</a:t>
            </a:r>
            <a:r>
              <a:rPr lang="en-US" sz="1400" dirty="0"/>
              <a:t> </a:t>
            </a:r>
            <a:r>
              <a:rPr lang="en-US" sz="1400" dirty="0" err="1"/>
              <a:t>मैगमा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पतली</a:t>
            </a:r>
            <a:r>
              <a:rPr lang="en-US" sz="1400" dirty="0"/>
              <a:t> </a:t>
            </a:r>
            <a:r>
              <a:rPr lang="en-US" sz="1400" dirty="0" err="1"/>
              <a:t>परत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टूटना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. </a:t>
            </a:r>
            <a:r>
              <a:rPr lang="en-US" sz="1400" dirty="0" err="1"/>
              <a:t>इनमें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तैरती</a:t>
            </a:r>
            <a:r>
              <a:rPr lang="en-US" sz="1400" dirty="0"/>
              <a:t> </a:t>
            </a:r>
            <a:r>
              <a:rPr lang="en-US" sz="1400" dirty="0" err="1"/>
              <a:t>हुई</a:t>
            </a:r>
            <a:r>
              <a:rPr lang="en-US" sz="1400" dirty="0"/>
              <a:t> </a:t>
            </a:r>
            <a:r>
              <a:rPr lang="en-US" sz="1400" dirty="0" err="1"/>
              <a:t>चट्टान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वुंज</a:t>
            </a:r>
            <a:r>
              <a:rPr lang="en-US" sz="1400" dirty="0"/>
              <a:t> </a:t>
            </a:r>
            <a:r>
              <a:rPr lang="hi-IN" sz="1400" dirty="0" smtClean="0"/>
              <a:t>रहते</a:t>
            </a:r>
            <a:r>
              <a:rPr lang="en-US" sz="1400" dirty="0" smtClean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2307" y="1651794"/>
            <a:ext cx="22097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यहाँ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भूख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मर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सोचो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नदी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तरफ</a:t>
            </a:r>
            <a:r>
              <a:rPr lang="en-US" sz="1300" dirty="0"/>
              <a:t> </a:t>
            </a:r>
            <a:r>
              <a:rPr lang="en-US" sz="1300" dirty="0" err="1"/>
              <a:t>ब्यूटिरोडेंड्रोन</a:t>
            </a:r>
            <a:r>
              <a:rPr lang="en-US" sz="1300" dirty="0"/>
              <a:t> (*)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घने</a:t>
            </a:r>
            <a:r>
              <a:rPr lang="en-US" sz="1300" dirty="0"/>
              <a:t> </a:t>
            </a:r>
            <a:r>
              <a:rPr lang="en-US" sz="1300" dirty="0" err="1"/>
              <a:t>खेत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5707" y="2794794"/>
            <a:ext cx="1904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जाएंगे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हॉर्नोसीरस</a:t>
            </a:r>
            <a:r>
              <a:rPr lang="en-US" sz="1400" dirty="0"/>
              <a:t> </a:t>
            </a:r>
            <a:r>
              <a:rPr lang="en-US" sz="1400" dirty="0" err="1" smtClean="0"/>
              <a:t>हमला</a:t>
            </a:r>
            <a:r>
              <a:rPr lang="en-US" sz="1400" dirty="0" smtClean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3967" y="4100374"/>
            <a:ext cx="198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पिछली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मारे</a:t>
            </a:r>
            <a:r>
              <a:rPr lang="en-US" sz="1400" dirty="0"/>
              <a:t> </a:t>
            </a:r>
            <a:r>
              <a:rPr lang="en-US" sz="1400" dirty="0" err="1"/>
              <a:t>गए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3106" y="6528594"/>
            <a:ext cx="1931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हां</a:t>
            </a:r>
            <a:r>
              <a:rPr lang="en-US" sz="1400" dirty="0" smtClean="0"/>
              <a:t>, </a:t>
            </a:r>
            <a:r>
              <a:rPr lang="en-US" sz="1400" dirty="0" err="1"/>
              <a:t>ब्यूटिरोडेंड्रोन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फल</a:t>
            </a:r>
            <a:r>
              <a:rPr lang="en-US" sz="1400" dirty="0"/>
              <a:t> </a:t>
            </a:r>
            <a:r>
              <a:rPr lang="en-US" sz="1400" dirty="0" err="1"/>
              <a:t>बेहद</a:t>
            </a:r>
            <a:r>
              <a:rPr lang="en-US" sz="1400" dirty="0"/>
              <a:t> </a:t>
            </a:r>
            <a:r>
              <a:rPr lang="en-US" sz="1400" dirty="0" err="1"/>
              <a:t>स्वादिष्ट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7227" y="7973417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मक्खन</a:t>
            </a:r>
            <a:r>
              <a:rPr lang="en-US" sz="1400" dirty="0" smtClean="0"/>
              <a:t> </a:t>
            </a:r>
            <a:r>
              <a:rPr lang="en-US" sz="1400" dirty="0" err="1"/>
              <a:t>फैलाने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!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431506" y="6462911"/>
            <a:ext cx="1335376" cy="522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भस्म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जानवर</a:t>
            </a:r>
            <a:r>
              <a:rPr lang="en-US" sz="1400" dirty="0"/>
              <a:t>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NICE APOCALYPSE\apocalypse_empty_pages\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7" y="0"/>
            <a:ext cx="6741570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622506" y="2578934"/>
            <a:ext cx="33623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74306" y="318294"/>
            <a:ext cx="1530157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विशेष</a:t>
            </a:r>
            <a:r>
              <a:rPr lang="en-US" sz="1400" dirty="0"/>
              <a:t> </a:t>
            </a:r>
            <a:r>
              <a:rPr lang="en-US" sz="1400" dirty="0" err="1"/>
              <a:t>सैन्य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मिला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1018" y="3096617"/>
            <a:ext cx="1641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उफ</a:t>
            </a:r>
            <a:r>
              <a:rPr lang="en-US" sz="1400" dirty="0" smtClean="0"/>
              <a:t>़!!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 smtClean="0"/>
              <a:t>गया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987027" y="3471485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F12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पांच</a:t>
            </a:r>
            <a:r>
              <a:rPr lang="en-US" sz="1600" dirty="0"/>
              <a:t> </a:t>
            </a:r>
            <a:r>
              <a:rPr lang="en-US" sz="1600" dirty="0" err="1"/>
              <a:t>मेगाटन</a:t>
            </a:r>
            <a:r>
              <a:rPr lang="en-US" sz="1600" dirty="0"/>
              <a:t> </a:t>
            </a:r>
            <a:r>
              <a:rPr lang="en-US" sz="1600" dirty="0" err="1"/>
              <a:t>रखो</a:t>
            </a:r>
            <a:r>
              <a:rPr lang="en-US" sz="1600" dirty="0"/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5781" y="7290594"/>
            <a:ext cx="33623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पांच</a:t>
            </a:r>
            <a:r>
              <a:rPr lang="en-US" sz="1300" dirty="0"/>
              <a:t> </a:t>
            </a:r>
            <a:r>
              <a:rPr lang="en-US" sz="1300" dirty="0" err="1"/>
              <a:t>मेगाटन</a:t>
            </a:r>
            <a:r>
              <a:rPr lang="en-US" sz="1300" dirty="0"/>
              <a:t>, </a:t>
            </a:r>
            <a:r>
              <a:rPr lang="en-US" sz="1300" dirty="0" err="1" smtClean="0"/>
              <a:t>आपको</a:t>
            </a:r>
            <a:r>
              <a:rPr lang="en-US" sz="1300" dirty="0" smtClean="0"/>
              <a:t> </a:t>
            </a:r>
            <a:r>
              <a:rPr lang="en-US" sz="1300" dirty="0" err="1"/>
              <a:t>क्या</a:t>
            </a:r>
            <a:r>
              <a:rPr lang="en-US" sz="1300" dirty="0" smtClean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 smtClean="0"/>
              <a:t>?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2831306" y="7757974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ठीक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रहेगा</a:t>
            </a:r>
            <a:r>
              <a:rPr lang="en-US" sz="1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22404" y="7363817"/>
            <a:ext cx="16289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 smtClean="0"/>
              <a:t>कमजोर</a:t>
            </a:r>
            <a:r>
              <a:rPr lang="en-US" sz="1300" dirty="0" smtClean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31381" y="8433594"/>
            <a:ext cx="33623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/>
              <a:t>कमजोर</a:t>
            </a:r>
            <a:r>
              <a:rPr lang="en-US" sz="1200" dirty="0"/>
              <a:t>!? </a:t>
            </a:r>
            <a:r>
              <a:rPr lang="en-US" sz="1200" dirty="0" err="1"/>
              <a:t>कितना</a:t>
            </a:r>
            <a:r>
              <a:rPr lang="en-US" sz="1200" dirty="0"/>
              <a:t> </a:t>
            </a:r>
            <a:r>
              <a:rPr lang="en-US" sz="1200" dirty="0" err="1"/>
              <a:t>नुकसान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 smtClean="0"/>
              <a:t>देखो</a:t>
            </a:r>
            <a:r>
              <a:rPr lang="en-US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NICE APOCALYPSE\apocalypse_empty_pages\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5665" y="5842368"/>
            <a:ext cx="724345" cy="5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S-3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035838" y="596662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हम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4862" y="1644748"/>
            <a:ext cx="2481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लाखों</a:t>
            </a:r>
            <a:r>
              <a:rPr lang="en-US" sz="1400" dirty="0"/>
              <a:t> </a:t>
            </a:r>
            <a:r>
              <a:rPr lang="en-US" sz="1400" dirty="0" err="1" smtClean="0"/>
              <a:t>मरे</a:t>
            </a:r>
            <a:r>
              <a:rPr lang="en-US" sz="1400" dirty="0"/>
              <a:t>, </a:t>
            </a:r>
            <a:r>
              <a:rPr lang="en-US" sz="1400" dirty="0" err="1"/>
              <a:t>विनाश</a:t>
            </a:r>
            <a:r>
              <a:rPr lang="en-US" sz="1400" dirty="0"/>
              <a:t> (</a:t>
            </a:r>
            <a:r>
              <a:rPr lang="en-US" sz="1400" dirty="0" err="1"/>
              <a:t>अरबों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क़र्ज़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362323" y="469087"/>
            <a:ext cx="2593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पक्का</a:t>
            </a:r>
            <a:r>
              <a:rPr lang="en-US" sz="1400" dirty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 </a:t>
            </a:r>
            <a:r>
              <a:rPr lang="en-US" sz="1400" dirty="0" err="1"/>
              <a:t>हूं</a:t>
            </a:r>
            <a:r>
              <a:rPr lang="en-US" sz="1400" dirty="0"/>
              <a:t>, </a:t>
            </a:r>
            <a:r>
              <a:rPr lang="en-US" sz="1400" dirty="0" err="1"/>
              <a:t>अगर</a:t>
            </a:r>
            <a:r>
              <a:rPr lang="en-US" sz="1400" dirty="0"/>
              <a:t> F-12 </a:t>
            </a:r>
            <a:r>
              <a:rPr lang="en-US" sz="1400" dirty="0" err="1"/>
              <a:t>पर</a:t>
            </a:r>
            <a:r>
              <a:rPr lang="en-US" sz="1400" dirty="0"/>
              <a:t> 5-</a:t>
            </a:r>
            <a:r>
              <a:rPr lang="en-US" sz="1400" dirty="0" err="1"/>
              <a:t>मेगाटन</a:t>
            </a:r>
            <a:r>
              <a:rPr lang="en-US" sz="1400" dirty="0"/>
              <a:t> </a:t>
            </a:r>
            <a:r>
              <a:rPr lang="en-US" sz="1400" dirty="0" err="1"/>
              <a:t>बम्ब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दिशा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70 </a:t>
            </a:r>
            <a:r>
              <a:rPr lang="en-US" sz="1400" dirty="0" err="1"/>
              <a:t>लाख</a:t>
            </a:r>
            <a:r>
              <a:rPr lang="en-US" sz="1400" dirty="0"/>
              <a:t> </a:t>
            </a:r>
            <a:r>
              <a:rPr lang="en-US" sz="1400" dirty="0" err="1"/>
              <a:t>अतिरिक्त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मरेंगे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4906" y="1651794"/>
            <a:ext cx="1285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हमें</a:t>
            </a:r>
            <a:r>
              <a:rPr lang="en-US" sz="1400" dirty="0" smtClean="0"/>
              <a:t> </a:t>
            </a:r>
            <a:r>
              <a:rPr lang="en-US" sz="1400" dirty="0" err="1"/>
              <a:t>कम-से-कम</a:t>
            </a:r>
            <a:r>
              <a:rPr lang="en-US" sz="1400" dirty="0"/>
              <a:t> 12-</a:t>
            </a:r>
            <a:r>
              <a:rPr lang="en-US" sz="1400" dirty="0" err="1"/>
              <a:t>मेगाटन</a:t>
            </a:r>
            <a:r>
              <a:rPr lang="en-US" sz="1400" dirty="0"/>
              <a:t> </a:t>
            </a:r>
            <a:r>
              <a:rPr lang="hi-IN" sz="1400" dirty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बम्ब</a:t>
            </a:r>
            <a:r>
              <a:rPr lang="en-US" sz="1400" dirty="0"/>
              <a:t> </a:t>
            </a:r>
            <a:r>
              <a:rPr lang="hi-IN" sz="1400" dirty="0"/>
              <a:t>चाहिए.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04472" y="3399929"/>
            <a:ext cx="2117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ठीक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अभी</a:t>
            </a:r>
            <a:r>
              <a:rPr lang="en-US" sz="1200" dirty="0"/>
              <a:t> H-7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मल्टीहेड</a:t>
            </a:r>
            <a:r>
              <a:rPr lang="en-US" sz="1200" dirty="0"/>
              <a:t> </a:t>
            </a:r>
            <a:r>
              <a:rPr lang="en-US" sz="1200" dirty="0" err="1"/>
              <a:t>मिसाइल</a:t>
            </a:r>
            <a:r>
              <a:rPr lang="en-US" sz="1200" dirty="0"/>
              <a:t> </a:t>
            </a:r>
            <a:r>
              <a:rPr lang="en-US" sz="1200" dirty="0" err="1"/>
              <a:t>लगाओ</a:t>
            </a:r>
            <a:r>
              <a:rPr lang="en-US" sz="12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31106" y="4011017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  <a:r>
              <a:rPr lang="hi-IN" sz="1400" dirty="0" smtClean="0"/>
              <a:t>भाई</a:t>
            </a:r>
            <a:r>
              <a:rPr lang="en-US" sz="1400" dirty="0" smtClean="0"/>
              <a:t>...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18636" y="5306417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H-7? </a:t>
            </a:r>
            <a:r>
              <a:rPr lang="en-US" sz="1400" dirty="0" err="1"/>
              <a:t>बड़ी</a:t>
            </a:r>
            <a:r>
              <a:rPr lang="en-US" sz="1400" dirty="0"/>
              <a:t> </a:t>
            </a:r>
            <a:r>
              <a:rPr lang="en-US" sz="1400" dirty="0" err="1"/>
              <a:t>होशियारी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52696" y="3358733"/>
            <a:ext cx="17908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, </a:t>
            </a:r>
            <a:r>
              <a:rPr lang="en-US" sz="1500" dirty="0" err="1"/>
              <a:t>युद्ध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6318" y="5045551"/>
            <a:ext cx="24844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उत्तरी-ध्रुव</a:t>
            </a:r>
            <a:r>
              <a:rPr lang="en-US" sz="1300" dirty="0"/>
              <a:t> </a:t>
            </a:r>
            <a:r>
              <a:rPr lang="hi-IN" sz="1300" dirty="0" smtClean="0"/>
              <a:t>पर</a:t>
            </a:r>
            <a:r>
              <a:rPr lang="en-US" sz="1300" dirty="0" smtClean="0"/>
              <a:t> </a:t>
            </a:r>
            <a:r>
              <a:rPr lang="en-US" sz="1300" dirty="0" err="1" smtClean="0"/>
              <a:t>सभी</a:t>
            </a:r>
            <a:r>
              <a:rPr lang="en-US" sz="1300" dirty="0" smtClean="0"/>
              <a:t> </a:t>
            </a:r>
            <a:r>
              <a:rPr lang="en-US" sz="1300" dirty="0" err="1"/>
              <a:t>पनडुब्बियों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/>
              <a:t>एक-साथ</a:t>
            </a:r>
            <a:r>
              <a:rPr lang="en-US" sz="1300" dirty="0"/>
              <a:t> </a:t>
            </a:r>
            <a:r>
              <a:rPr lang="en-US" sz="1300" dirty="0" err="1" smtClean="0"/>
              <a:t>भेजना</a:t>
            </a:r>
            <a:r>
              <a:rPr lang="en-US" sz="1300" dirty="0" smtClean="0"/>
              <a:t> </a:t>
            </a:r>
            <a:r>
              <a:rPr lang="en-US" sz="1300" dirty="0" err="1" smtClean="0"/>
              <a:t>अच्छा</a:t>
            </a:r>
            <a:r>
              <a:rPr lang="en-US" sz="1300" dirty="0" smtClean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367" y="5842368"/>
            <a:ext cx="1167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शत्रुतापूर्ण</a:t>
            </a:r>
            <a:r>
              <a:rPr lang="en-US" sz="1400" dirty="0"/>
              <a:t> T-4!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50506" y="3858617"/>
            <a:ext cx="2247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 smtClean="0"/>
              <a:t>और</a:t>
            </a:r>
            <a:r>
              <a:rPr lang="en-US" sz="1400" dirty="0"/>
              <a:t> </a:t>
            </a:r>
            <a:r>
              <a:rPr lang="en-US" sz="1400" dirty="0" err="1" smtClean="0"/>
              <a:t>सिम्युलेशन</a:t>
            </a:r>
            <a:r>
              <a:rPr lang="en-US" sz="1400" dirty="0" smtClean="0"/>
              <a:t> </a:t>
            </a:r>
            <a:r>
              <a:rPr lang="en-US" sz="1400" dirty="0" err="1" smtClean="0"/>
              <a:t>था</a:t>
            </a:r>
            <a:r>
              <a:rPr lang="en-US" sz="14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1632" y="6982817"/>
            <a:ext cx="551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7803" y="7290594"/>
            <a:ext cx="1447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अगला</a:t>
            </a:r>
            <a:r>
              <a:rPr lang="en-US" sz="1500" dirty="0"/>
              <a:t> </a:t>
            </a:r>
            <a:r>
              <a:rPr lang="en-US" sz="1500" dirty="0" err="1"/>
              <a:t>दरवाजा</a:t>
            </a:r>
            <a:r>
              <a:rPr lang="en-US" sz="1500" dirty="0"/>
              <a:t> </a:t>
            </a:r>
            <a:r>
              <a:rPr lang="en-US" sz="1500" dirty="0" err="1"/>
              <a:t>असली</a:t>
            </a:r>
            <a:r>
              <a:rPr lang="en-US" sz="1500" dirty="0"/>
              <a:t> </a:t>
            </a:r>
            <a:r>
              <a:rPr lang="en-US" sz="1500" dirty="0" err="1"/>
              <a:t>ऑपरेशन</a:t>
            </a:r>
            <a:r>
              <a:rPr lang="en-US" sz="1500" dirty="0"/>
              <a:t> </a:t>
            </a:r>
            <a:r>
              <a:rPr lang="en-US" sz="1500" dirty="0" err="1"/>
              <a:t>रूम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6176" y="8430617"/>
            <a:ext cx="1617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 smtClean="0"/>
              <a:t>असली</a:t>
            </a:r>
            <a:r>
              <a:rPr lang="en-US" sz="1400" dirty="0" smtClean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52696" y="5816541"/>
            <a:ext cx="185018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वही</a:t>
            </a:r>
            <a:r>
              <a:rPr lang="en-US" sz="1300" dirty="0"/>
              <a:t> </a:t>
            </a:r>
            <a:r>
              <a:rPr lang="en-US" sz="1300" dirty="0" err="1"/>
              <a:t>कमरा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endParaRPr lang="en-US" sz="1300" dirty="0"/>
          </a:p>
        </p:txBody>
      </p:sp>
      <p:sp>
        <p:nvSpPr>
          <p:cNvPr id="3" name="Rectangle 2"/>
          <p:cNvSpPr/>
          <p:nvPr/>
        </p:nvSpPr>
        <p:spPr>
          <a:xfrm>
            <a:off x="646372" y="649744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वो</a:t>
            </a:r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4381" y="104219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2   5   1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49089" y="101907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1   0   8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999" y="6648262"/>
            <a:ext cx="12953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 smtClean="0"/>
              <a:t>और</a:t>
            </a:r>
            <a:r>
              <a:rPr lang="en-US" sz="1300" dirty="0"/>
              <a:t> </a:t>
            </a:r>
            <a:r>
              <a:rPr lang="en-US" sz="1300" dirty="0" err="1" smtClean="0"/>
              <a:t>सिम्युलेशन</a:t>
            </a:r>
            <a:r>
              <a:rPr lang="en-US" sz="1300" dirty="0" smtClean="0"/>
              <a:t>?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NICE APOCALYPSE\apocalypse_empty_pages\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9" y="0"/>
            <a:ext cx="6753602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8607" y="8369806"/>
            <a:ext cx="10548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अरे</a:t>
            </a:r>
            <a:r>
              <a:rPr lang="en-US" sz="1300" dirty="0"/>
              <a:t>, </a:t>
            </a:r>
            <a:r>
              <a:rPr lang="en-US" sz="1300" dirty="0" err="1"/>
              <a:t>मूर्ख</a:t>
            </a:r>
            <a:r>
              <a:rPr lang="en-US" sz="13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506" y="356731"/>
            <a:ext cx="1156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मिसाइल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773" y="737394"/>
            <a:ext cx="175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हमारी</a:t>
            </a:r>
            <a:r>
              <a:rPr lang="en-US" sz="1200" dirty="0"/>
              <a:t> </a:t>
            </a:r>
            <a:r>
              <a:rPr lang="en-US" sz="1200" dirty="0" err="1"/>
              <a:t>रक्षा</a:t>
            </a:r>
            <a:r>
              <a:rPr lang="en-US" sz="1200" dirty="0"/>
              <a:t> </a:t>
            </a:r>
            <a:r>
              <a:rPr lang="en-US" sz="1200" dirty="0" err="1"/>
              <a:t>प्रणाली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शून्य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ग्यारह</a:t>
            </a:r>
            <a:r>
              <a:rPr lang="en-US" sz="1200" dirty="0"/>
              <a:t> </a:t>
            </a:r>
            <a:r>
              <a:rPr lang="en-US" sz="1200" dirty="0" err="1"/>
              <a:t>कम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9531" y="356394"/>
            <a:ext cx="7601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तैयार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हो</a:t>
            </a:r>
            <a:r>
              <a:rPr lang="en-US" sz="1300" dirty="0" smtClean="0"/>
              <a:t> </a:t>
            </a:r>
            <a:r>
              <a:rPr lang="en-US" sz="1300" dirty="0" err="1"/>
              <a:t>जाओ</a:t>
            </a:r>
            <a:r>
              <a:rPr lang="en-US" sz="13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9408" y="351929"/>
            <a:ext cx="2583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अभी</a:t>
            </a:r>
            <a:r>
              <a:rPr lang="en-US" sz="1200" dirty="0"/>
              <a:t> R-2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 smtClean="0"/>
              <a:t>पहली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sz="1200" dirty="0" err="1"/>
              <a:t>रक्षा</a:t>
            </a:r>
            <a:r>
              <a:rPr lang="en-US" sz="1200" dirty="0"/>
              <a:t> </a:t>
            </a:r>
            <a:r>
              <a:rPr lang="en-US" sz="1200" dirty="0" err="1"/>
              <a:t>लाइनों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पार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रही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4291" y="1804194"/>
            <a:ext cx="1874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मेरे</a:t>
            </a:r>
            <a:r>
              <a:rPr lang="en-US" sz="1200" dirty="0"/>
              <a:t> </a:t>
            </a:r>
            <a:r>
              <a:rPr lang="en-US" sz="1200" dirty="0" err="1"/>
              <a:t>मित्र</a:t>
            </a:r>
            <a:r>
              <a:rPr lang="en-US" sz="1200" dirty="0"/>
              <a:t>, </a:t>
            </a:r>
            <a:r>
              <a:rPr lang="en-US" sz="1200" dirty="0" err="1" smtClean="0"/>
              <a:t>हम</a:t>
            </a:r>
            <a:r>
              <a:rPr lang="en-US" sz="1200" dirty="0" smtClean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उम्दा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युद्ध</a:t>
            </a:r>
            <a:r>
              <a:rPr lang="en-US" sz="1200" dirty="0" smtClean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तैयार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306" y="2409329"/>
            <a:ext cx="2407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जीत</a:t>
            </a:r>
            <a:r>
              <a:rPr lang="en-US" sz="1200" dirty="0" smtClean="0"/>
              <a:t> </a:t>
            </a:r>
            <a:r>
              <a:rPr lang="hi-IN" sz="1200" dirty="0" smtClean="0"/>
              <a:t>के</a:t>
            </a:r>
            <a:r>
              <a:rPr lang="en-US" sz="1200" dirty="0" smtClean="0"/>
              <a:t> </a:t>
            </a:r>
            <a:r>
              <a:rPr lang="hi-IN" sz="1200" dirty="0" smtClean="0"/>
              <a:t>लिए</a:t>
            </a:r>
            <a:r>
              <a:rPr lang="en-US" sz="1200" dirty="0" smtClean="0"/>
              <a:t> </a:t>
            </a:r>
            <a:r>
              <a:rPr lang="en-US" sz="1200" dirty="0" err="1" smtClean="0"/>
              <a:t>आपको</a:t>
            </a:r>
            <a:r>
              <a:rPr lang="en-US" sz="1200" dirty="0"/>
              <a:t> </a:t>
            </a:r>
            <a:r>
              <a:rPr lang="en-US" sz="1200" dirty="0" err="1" smtClean="0"/>
              <a:t>पूर्वानुमान</a:t>
            </a:r>
            <a:r>
              <a:rPr lang="en-US" sz="1200" dirty="0" smtClean="0"/>
              <a:t> </a:t>
            </a:r>
            <a:r>
              <a:rPr lang="en-US" sz="1200" dirty="0" err="1" smtClean="0"/>
              <a:t>लगाना</a:t>
            </a:r>
            <a:r>
              <a:rPr lang="en-US" sz="1200" dirty="0" smtClean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 </a:t>
            </a:r>
            <a:r>
              <a:rPr lang="en-US" sz="1200" dirty="0" err="1"/>
              <a:t>यदि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तुम्हारी</a:t>
            </a:r>
            <a:r>
              <a:rPr lang="en-US" sz="1200" dirty="0"/>
              <a:t> </a:t>
            </a:r>
            <a:r>
              <a:rPr lang="en-US" sz="1200" dirty="0" err="1"/>
              <a:t>जगह</a:t>
            </a:r>
            <a:r>
              <a:rPr lang="en-US" sz="1200" dirty="0"/>
              <a:t> </a:t>
            </a:r>
            <a:r>
              <a:rPr lang="en-US" sz="1200" dirty="0" err="1"/>
              <a:t>होता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106" y="4438184"/>
            <a:ext cx="17113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....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जगह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2706" y="2409329"/>
            <a:ext cx="1278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राष्ट्रपति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यहां</a:t>
            </a:r>
            <a:r>
              <a:rPr lang="en-US" sz="1200" dirty="0" smtClean="0"/>
              <a:t> </a:t>
            </a:r>
            <a:r>
              <a:rPr lang="en-US" sz="1200" dirty="0" err="1"/>
              <a:t>लाओ</a:t>
            </a:r>
            <a:r>
              <a:rPr lang="en-US" sz="12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1506" y="2940844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4291" y="2454751"/>
            <a:ext cx="15180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किस</a:t>
            </a:r>
            <a:r>
              <a:rPr lang="en-US" sz="1300" dirty="0"/>
              <a:t> </a:t>
            </a:r>
            <a:r>
              <a:rPr lang="en-US" sz="1300" dirty="0" err="1"/>
              <a:t>मूर्ख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इसे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यहाँ</a:t>
            </a:r>
            <a:r>
              <a:rPr lang="en-US" sz="1300" dirty="0" smtClean="0"/>
              <a:t> </a:t>
            </a:r>
            <a:r>
              <a:rPr lang="en-US" sz="1300" dirty="0" err="1"/>
              <a:t>पड़ा</a:t>
            </a:r>
            <a:r>
              <a:rPr lang="en-US" sz="1300" dirty="0"/>
              <a:t> </a:t>
            </a:r>
            <a:r>
              <a:rPr lang="en-US" sz="1300" dirty="0" err="1"/>
              <a:t>छोड़ा</a:t>
            </a:r>
            <a:r>
              <a:rPr lang="en-US" sz="13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05047" y="4100374"/>
            <a:ext cx="2056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जनरल</a:t>
            </a:r>
            <a:r>
              <a:rPr lang="en-US" sz="1400" dirty="0"/>
              <a:t>,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सिस्टम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थोड़ा</a:t>
            </a:r>
            <a:r>
              <a:rPr lang="en-US" sz="1400" dirty="0"/>
              <a:t> </a:t>
            </a:r>
            <a:r>
              <a:rPr lang="en-US" sz="1400" dirty="0" err="1"/>
              <a:t>संशोधन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7430" y="5077817"/>
            <a:ext cx="958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  <a:r>
              <a:rPr lang="hi-IN" sz="1400" dirty="0"/>
              <a:t>भाई</a:t>
            </a:r>
            <a:r>
              <a:rPr lang="en-US" sz="1400" dirty="0" smtClean="0"/>
              <a:t> </a:t>
            </a:r>
            <a:r>
              <a:rPr lang="en-US" sz="1400" dirty="0"/>
              <a:t>...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9706" y="5180330"/>
            <a:ext cx="161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.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 smtClean="0"/>
              <a:t>सब</a:t>
            </a:r>
            <a:r>
              <a:rPr lang="en-US" sz="1400" dirty="0" smtClean="0"/>
              <a:t> </a:t>
            </a:r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/>
              <a:t>वापस</a:t>
            </a:r>
            <a:r>
              <a:rPr lang="en-US" sz="1400" dirty="0"/>
              <a:t> </a:t>
            </a:r>
            <a:r>
              <a:rPr lang="en-US" sz="1400" dirty="0" err="1"/>
              <a:t>एडजस्ट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9806" y="6141641"/>
            <a:ext cx="1426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आह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शत्रु</a:t>
            </a:r>
            <a:r>
              <a:rPr lang="en-US" sz="1400" dirty="0" smtClean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स्क्रीन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गायब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095" y="8354417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रद्द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64008" y="4843602"/>
            <a:ext cx="1682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फ़्यूज</a:t>
            </a:r>
            <a:r>
              <a:rPr lang="en-US" sz="1400" dirty="0"/>
              <a:t>़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जाँच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9264" y="6909594"/>
            <a:ext cx="18522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सॉरी</a:t>
            </a:r>
            <a:r>
              <a:rPr lang="en-US" sz="1300" dirty="0"/>
              <a:t> </a:t>
            </a:r>
            <a:r>
              <a:rPr lang="en-US" sz="1300" dirty="0" err="1"/>
              <a:t>राष्ट्रपति</a:t>
            </a:r>
            <a:r>
              <a:rPr lang="en-US" sz="1300" dirty="0"/>
              <a:t> </a:t>
            </a:r>
            <a:r>
              <a:rPr lang="en-US" sz="1300" dirty="0" err="1"/>
              <a:t>महोदय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फ्यूज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16965" y="8357394"/>
            <a:ext cx="97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फ्यूज</a:t>
            </a:r>
            <a:r>
              <a:rPr lang="en-US" sz="1400" dirty="0"/>
              <a:t>…</a:t>
            </a:r>
          </a:p>
        </p:txBody>
      </p:sp>
      <p:sp>
        <p:nvSpPr>
          <p:cNvPr id="23" name="Rectangle 22"/>
          <p:cNvSpPr/>
          <p:nvPr/>
        </p:nvSpPr>
        <p:spPr>
          <a:xfrm rot="20320010">
            <a:off x="5214870" y="4905158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600" dirty="0"/>
              <a:t>घर्र!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NICE APOCALYPSE\apocalypse_empty_pages\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96"/>
            <a:ext cx="6723063" cy="94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1870" y="8245951"/>
            <a:ext cx="243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ठीक</a:t>
            </a:r>
            <a:r>
              <a:rPr lang="en-US" sz="1300" dirty="0" smtClean="0"/>
              <a:t> </a:t>
            </a:r>
            <a:r>
              <a:rPr lang="en-US" sz="1300" dirty="0"/>
              <a:t>...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हाँ</a:t>
            </a:r>
            <a:r>
              <a:rPr lang="en-US" sz="1300" dirty="0"/>
              <a:t>,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पत्नी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शब्द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न </a:t>
            </a:r>
            <a:r>
              <a:rPr lang="en-US" sz="1300" dirty="0" err="1"/>
              <a:t>कहें</a:t>
            </a:r>
            <a:r>
              <a:rPr lang="en-US" sz="13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277" y="296942"/>
            <a:ext cx="1436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57163" y="886817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चार</a:t>
            </a:r>
            <a:r>
              <a:rPr lang="en-US" sz="1400" dirty="0"/>
              <a:t> </a:t>
            </a:r>
            <a:r>
              <a:rPr lang="hi-IN" sz="1400" dirty="0"/>
              <a:t>बजे </a:t>
            </a:r>
            <a:r>
              <a:rPr lang="en-US" sz="1400" dirty="0" err="1" smtClean="0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637" y="2042974"/>
            <a:ext cx="1289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राष्ट्रपति</a:t>
            </a:r>
            <a:r>
              <a:rPr lang="en-US" sz="1400" dirty="0"/>
              <a:t> </a:t>
            </a: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 smtClean="0"/>
              <a:t>फोन</a:t>
            </a:r>
            <a:r>
              <a:rPr lang="en-US" sz="1400" dirty="0" smtClean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9506" y="366574"/>
            <a:ext cx="1544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अच्छा</a:t>
            </a:r>
            <a:r>
              <a:rPr lang="en-US" sz="1400" dirty="0" smtClean="0"/>
              <a:t>, </a:t>
            </a: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अटैची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मामला</a:t>
            </a:r>
            <a:r>
              <a:rPr lang="en-US" sz="1400" dirty="0"/>
              <a:t> 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39937" y="2728774"/>
            <a:ext cx="1592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शांत</a:t>
            </a:r>
            <a:r>
              <a:rPr lang="en-US" sz="1400" dirty="0"/>
              <a:t> </a:t>
            </a:r>
            <a:r>
              <a:rPr lang="en-US" sz="1400" dirty="0" err="1"/>
              <a:t>रहो</a:t>
            </a:r>
            <a:r>
              <a:rPr lang="en-US" sz="1400" dirty="0"/>
              <a:t>, </a:t>
            </a:r>
            <a:r>
              <a:rPr lang="hi-IN" sz="1400" dirty="0" smtClean="0"/>
              <a:t>फोन</a:t>
            </a:r>
            <a:r>
              <a:rPr lang="en-US" sz="1400" dirty="0" smtClean="0"/>
              <a:t> </a:t>
            </a:r>
            <a:r>
              <a:rPr lang="hi-IN" sz="1400" dirty="0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 smtClean="0"/>
              <a:t>प्रेजिडेंट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399690" y="2368242"/>
            <a:ext cx="3936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प्रिय</a:t>
            </a:r>
            <a:r>
              <a:rPr lang="en-US" sz="1400" dirty="0" smtClean="0"/>
              <a:t> </a:t>
            </a:r>
            <a:r>
              <a:rPr lang="en-US" sz="1400" dirty="0" err="1"/>
              <a:t>दोस्त</a:t>
            </a:r>
            <a:r>
              <a:rPr lang="en-US" sz="1400" dirty="0"/>
              <a:t>. </a:t>
            </a:r>
            <a:r>
              <a:rPr lang="en-US" sz="1400" dirty="0" err="1" smtClean="0"/>
              <a:t>आपको</a:t>
            </a:r>
            <a:r>
              <a:rPr lang="en-US" sz="1400" dirty="0" smtClean="0"/>
              <a:t> </a:t>
            </a:r>
            <a:r>
              <a:rPr lang="en-US" sz="1400" dirty="0" err="1" smtClean="0"/>
              <a:t>पिछली</a:t>
            </a:r>
            <a:r>
              <a:rPr lang="en-US" sz="1400" dirty="0" smtClean="0"/>
              <a:t> </a:t>
            </a:r>
            <a:r>
              <a:rPr lang="en-US" sz="1400" dirty="0" err="1"/>
              <a:t>मुलाकात</a:t>
            </a:r>
            <a:r>
              <a:rPr lang="en-US" sz="1400" dirty="0"/>
              <a:t> </a:t>
            </a:r>
            <a:r>
              <a:rPr lang="en-US" sz="1400" dirty="0" err="1" smtClean="0"/>
              <a:t>याद</a:t>
            </a:r>
            <a:r>
              <a:rPr lang="en-US" sz="1400" dirty="0" smtClean="0"/>
              <a:t> </a:t>
            </a:r>
            <a:r>
              <a:rPr lang="hi-IN" sz="1400" dirty="0" smtClean="0"/>
              <a:t>होगी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जब</a:t>
            </a:r>
            <a:r>
              <a:rPr lang="en-US" sz="1400" dirty="0" smtClean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कार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सवारी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178" y="3047117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हां</a:t>
            </a:r>
            <a:r>
              <a:rPr lang="en-US" sz="1400" dirty="0"/>
              <a:t>,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 smtClean="0"/>
              <a:t>याद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8443" y="3871774"/>
            <a:ext cx="20344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हम</a:t>
            </a:r>
            <a:r>
              <a:rPr lang="en-US" sz="1300" dirty="0" smtClean="0"/>
              <a:t> </a:t>
            </a:r>
            <a:r>
              <a:rPr lang="en-US" sz="1300" dirty="0" err="1"/>
              <a:t>दोनों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एक-एक</a:t>
            </a:r>
            <a:r>
              <a:rPr lang="en-US" sz="1300" dirty="0" smtClean="0"/>
              <a:t> </a:t>
            </a:r>
            <a:r>
              <a:rPr lang="hi-IN" sz="1300" dirty="0"/>
              <a:t>काली</a:t>
            </a:r>
            <a:r>
              <a:rPr lang="en-US" sz="1300" dirty="0" smtClean="0"/>
              <a:t> </a:t>
            </a:r>
            <a:r>
              <a:rPr lang="en-US" sz="1300" dirty="0" err="1"/>
              <a:t>अटैची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543" y="4633774"/>
            <a:ext cx="1501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उनमें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अदला-बदली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673" y="548437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48863" y="4570730"/>
            <a:ext cx="2959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 </a:t>
            </a:r>
            <a:r>
              <a:rPr lang="en-US" sz="1400" dirty="0" err="1"/>
              <a:t>बाप</a:t>
            </a:r>
            <a:r>
              <a:rPr lang="en-US" sz="1400" dirty="0"/>
              <a:t> </a:t>
            </a:r>
            <a:r>
              <a:rPr lang="en-US" sz="1400" dirty="0" err="1"/>
              <a:t>रे</a:t>
            </a:r>
            <a:r>
              <a:rPr lang="en-US" sz="1400" dirty="0"/>
              <a:t>!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टॉप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सीक्रेट</a:t>
            </a:r>
            <a:r>
              <a:rPr lang="en-US" sz="1400" dirty="0"/>
              <a:t> </a:t>
            </a:r>
            <a:r>
              <a:rPr lang="en-US" sz="1400" dirty="0" err="1"/>
              <a:t>डिफेंस</a:t>
            </a:r>
            <a:r>
              <a:rPr lang="en-US" sz="1400" dirty="0"/>
              <a:t> </a:t>
            </a:r>
            <a:r>
              <a:rPr lang="en-US" sz="1400" dirty="0" err="1"/>
              <a:t>कोड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, </a:t>
            </a:r>
            <a:r>
              <a:rPr lang="en-US" sz="1400" dirty="0" err="1"/>
              <a:t>यानि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सिस्टम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सेट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कुंजी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1872" y="5637530"/>
            <a:ext cx="1681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सुनें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परेशान</a:t>
            </a:r>
            <a:r>
              <a:rPr lang="en-US" sz="1400" dirty="0"/>
              <a:t> न </a:t>
            </a:r>
            <a:r>
              <a:rPr lang="en-US" sz="1400" dirty="0" err="1"/>
              <a:t>करें</a:t>
            </a:r>
            <a:r>
              <a:rPr lang="en-US" sz="1400" dirty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7706" y="6452394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चलें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छोटी</a:t>
            </a:r>
            <a:r>
              <a:rPr lang="en-US" sz="1400" dirty="0"/>
              <a:t> </a:t>
            </a:r>
            <a:r>
              <a:rPr lang="en-US" sz="1400" dirty="0" err="1"/>
              <a:t>बैठक</a:t>
            </a:r>
            <a:r>
              <a:rPr lang="en-US" sz="1400" dirty="0"/>
              <a:t> </a:t>
            </a:r>
            <a:r>
              <a:rPr lang="en-US" sz="1400" dirty="0" err="1"/>
              <a:t>आयोजित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.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आपकी</a:t>
            </a:r>
            <a:r>
              <a:rPr lang="en-US" sz="1400" dirty="0"/>
              <a:t> </a:t>
            </a:r>
            <a:r>
              <a:rPr lang="en-US" sz="1400" dirty="0" err="1"/>
              <a:t>अटैची</a:t>
            </a:r>
            <a:r>
              <a:rPr lang="en-US" sz="1400" dirty="0"/>
              <a:t> </a:t>
            </a:r>
            <a:r>
              <a:rPr lang="en-US" sz="1400" dirty="0" err="1"/>
              <a:t>वापस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दूंगा</a:t>
            </a:r>
            <a:r>
              <a:rPr lang="en-US" sz="1400" dirty="0"/>
              <a:t>,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वापिस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दें</a:t>
            </a:r>
            <a:r>
              <a:rPr lang="en-US" sz="1400" dirty="0"/>
              <a:t>.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जाएगा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NICE APOCALYPSE\apocalypse_empty_pages\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54"/>
            <a:ext cx="6729413" cy="94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0506" y="7747794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hi-IN" sz="1400" dirty="0"/>
              <a:t> सुन्दर</a:t>
            </a:r>
            <a:r>
              <a:rPr lang="en-US" sz="1400" dirty="0" smtClean="0"/>
              <a:t> </a:t>
            </a:r>
            <a:r>
              <a:rPr lang="en-US" sz="1400" dirty="0" err="1" smtClean="0"/>
              <a:t>दृश्य</a:t>
            </a:r>
            <a:r>
              <a:rPr lang="en-US" sz="1400" dirty="0" smtClean="0"/>
              <a:t> !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733857" y="261828"/>
            <a:ext cx="2630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लेजर</a:t>
            </a:r>
            <a:r>
              <a:rPr lang="en-US" sz="3600" dirty="0" smtClean="0">
                <a:solidFill>
                  <a:srgbClr val="FF0000"/>
                </a:solidFill>
              </a:rPr>
              <a:t> (LASER)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105" y="1083151"/>
            <a:ext cx="2895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संयुक्त</a:t>
            </a:r>
            <a:r>
              <a:rPr lang="en-US" sz="1300" dirty="0"/>
              <a:t> </a:t>
            </a:r>
            <a:r>
              <a:rPr lang="en-US" sz="1300" dirty="0" err="1"/>
              <a:t>सेना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मुख्यालय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घटना</a:t>
            </a:r>
            <a:r>
              <a:rPr lang="en-US" sz="1300" dirty="0" smtClean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आपकी</a:t>
            </a:r>
            <a:r>
              <a:rPr lang="en-US" sz="1300" dirty="0"/>
              <a:t> </a:t>
            </a:r>
            <a:r>
              <a:rPr lang="en-US" sz="1300" dirty="0" err="1"/>
              <a:t>रिपोर्ट</a:t>
            </a:r>
            <a:r>
              <a:rPr lang="en-US" sz="1300" dirty="0"/>
              <a:t> </a:t>
            </a:r>
            <a:r>
              <a:rPr lang="en-US" sz="1300" dirty="0" err="1"/>
              <a:t>मिली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7031" y="44649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घटना</a:t>
            </a:r>
            <a:r>
              <a:rPr lang="en-US" sz="1400" dirty="0"/>
              <a:t>-6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1749" y="908159"/>
            <a:ext cx="673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गोपनीय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317665" y="2337594"/>
            <a:ext cx="148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समझते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9506" y="3017838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नए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साइलो</a:t>
            </a:r>
            <a:r>
              <a:rPr lang="en-US" sz="1400" dirty="0"/>
              <a:t> (</a:t>
            </a:r>
            <a:r>
              <a:rPr lang="en-US" sz="1400" dirty="0" err="1"/>
              <a:t>गोपनीय</a:t>
            </a:r>
            <a:r>
              <a:rPr lang="en-US" sz="1400" dirty="0"/>
              <a:t> </a:t>
            </a:r>
            <a:r>
              <a:rPr lang="en-US" sz="1400" dirty="0" err="1"/>
              <a:t>तहखानों</a:t>
            </a:r>
            <a:r>
              <a:rPr lang="en-US" sz="1400" dirty="0"/>
              <a:t>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निर्माण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वैसा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फायरिंग</a:t>
            </a:r>
            <a:r>
              <a:rPr lang="en-US" sz="1400" dirty="0"/>
              <a:t> </a:t>
            </a:r>
            <a:r>
              <a:rPr lang="en-US" sz="1400" dirty="0" err="1"/>
              <a:t>पनडुब्बी</a:t>
            </a:r>
            <a:r>
              <a:rPr lang="en-US" sz="1400" dirty="0"/>
              <a:t> </a:t>
            </a:r>
            <a:r>
              <a:rPr lang="en-US" sz="1400" dirty="0" err="1"/>
              <a:t>बेड़े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वृद्धि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वैसा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अभी</a:t>
            </a:r>
            <a:r>
              <a:rPr lang="en-US" sz="1400" dirty="0" smtClean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निर्णायक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072" y="5233194"/>
            <a:ext cx="50870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सर्दियों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बर्फ</a:t>
            </a:r>
            <a:r>
              <a:rPr lang="en-US" sz="1500" dirty="0"/>
              <a:t> </a:t>
            </a:r>
            <a:r>
              <a:rPr lang="en-US" sz="1500" dirty="0" err="1" smtClean="0"/>
              <a:t>गिरी</a:t>
            </a:r>
            <a:r>
              <a:rPr lang="en-US" sz="1500" dirty="0" smtClean="0"/>
              <a:t>. </a:t>
            </a:r>
            <a:r>
              <a:rPr lang="en-US" sz="1500" dirty="0" err="1"/>
              <a:t>शिखर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लटकी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बर्फीली</a:t>
            </a:r>
            <a:r>
              <a:rPr lang="en-US" sz="1500" dirty="0"/>
              <a:t> </a:t>
            </a:r>
            <a:r>
              <a:rPr lang="en-US" sz="1500" dirty="0" err="1"/>
              <a:t>चट्टानें</a:t>
            </a:r>
            <a:r>
              <a:rPr lang="en-US" sz="1500" dirty="0"/>
              <a:t> </a:t>
            </a:r>
            <a:r>
              <a:rPr lang="en-US" sz="1500" dirty="0" err="1"/>
              <a:t>गिरने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इंतजार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थीं</a:t>
            </a:r>
            <a:r>
              <a:rPr lang="en-US" sz="1500" dirty="0"/>
              <a:t>. </a:t>
            </a:r>
            <a:r>
              <a:rPr lang="en-US" sz="1500" dirty="0" err="1"/>
              <a:t>घाटी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छोर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पुराना</a:t>
            </a:r>
            <a:r>
              <a:rPr lang="en-US" sz="1500" dirty="0"/>
              <a:t> </a:t>
            </a:r>
            <a:r>
              <a:rPr lang="en-US" sz="1500" dirty="0" err="1"/>
              <a:t>पनबिजली</a:t>
            </a:r>
            <a:r>
              <a:rPr lang="en-US" sz="1500" dirty="0"/>
              <a:t> </a:t>
            </a:r>
            <a:r>
              <a:rPr lang="en-US" sz="1500" dirty="0" err="1"/>
              <a:t>बांध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,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NICE APOCALYPSE\apocalypse_empty_pages\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38893"/>
            <a:ext cx="6723062" cy="93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038" y="8662194"/>
            <a:ext cx="5935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(*) </a:t>
            </a:r>
            <a:r>
              <a:rPr lang="en-US" sz="1400" dirty="0" err="1"/>
              <a:t>पायलट</a:t>
            </a:r>
            <a:r>
              <a:rPr lang="en-US" sz="1400" dirty="0"/>
              <a:t> </a:t>
            </a:r>
            <a:r>
              <a:rPr lang="en-US" sz="1400" dirty="0" err="1"/>
              <a:t>रहित</a:t>
            </a:r>
            <a:r>
              <a:rPr lang="en-US" sz="1400" dirty="0"/>
              <a:t> </a:t>
            </a:r>
            <a:r>
              <a:rPr lang="en-US" sz="1400" dirty="0" err="1"/>
              <a:t>विमान</a:t>
            </a:r>
            <a:r>
              <a:rPr lang="en-US" sz="1400" dirty="0"/>
              <a:t> </a:t>
            </a:r>
            <a:r>
              <a:rPr lang="en-US" sz="1400" dirty="0" smtClean="0"/>
              <a:t>900-</a:t>
            </a:r>
            <a:r>
              <a:rPr lang="en-US" sz="1400" dirty="0" err="1" smtClean="0"/>
              <a:t>किमी</a:t>
            </a:r>
            <a:r>
              <a:rPr lang="en-US" sz="1400" dirty="0" smtClean="0"/>
              <a:t>/</a:t>
            </a:r>
            <a:r>
              <a:rPr lang="hi-IN" sz="1400" dirty="0" smtClean="0"/>
              <a:t>घंटे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रफ्तार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बम</a:t>
            </a:r>
            <a:r>
              <a:rPr lang="en-US" sz="1400" dirty="0"/>
              <a:t> </a:t>
            </a:r>
            <a:r>
              <a:rPr lang="en-US" sz="1400" dirty="0" err="1"/>
              <a:t>लेकर</a:t>
            </a:r>
            <a:r>
              <a:rPr lang="en-US" sz="1400" dirty="0"/>
              <a:t> </a:t>
            </a:r>
            <a:r>
              <a:rPr lang="en-US" sz="1400" dirty="0" err="1"/>
              <a:t>उड</a:t>
            </a:r>
            <a:r>
              <a:rPr lang="en-US" sz="1400" dirty="0"/>
              <a:t>़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 </a:t>
            </a:r>
            <a:r>
              <a:rPr lang="en-US" sz="1400" dirty="0" err="1"/>
              <a:t>रडार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बचकर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लक्ष्य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जमीन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मीटर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उड़ते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</a:t>
            </a:r>
            <a:r>
              <a:rPr lang="en-US" sz="1400" dirty="0" err="1"/>
              <a:t>दिखाई</a:t>
            </a:r>
            <a:r>
              <a:rPr lang="en-US" sz="1400" dirty="0"/>
              <a:t> </a:t>
            </a:r>
            <a:r>
              <a:rPr lang="en-US" sz="1400" dirty="0" err="1"/>
              <a:t>दिए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557809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घाटी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छोर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अवरोध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साधारण</a:t>
            </a:r>
            <a:r>
              <a:rPr lang="en-US" sz="1400" dirty="0"/>
              <a:t> </a:t>
            </a:r>
            <a:r>
              <a:rPr lang="en-US" sz="1400" dirty="0" err="1"/>
              <a:t>दीवार</a:t>
            </a:r>
            <a:r>
              <a:rPr lang="en-US" sz="1400" dirty="0"/>
              <a:t> </a:t>
            </a:r>
            <a:r>
              <a:rPr lang="en-US" sz="1400" dirty="0" err="1"/>
              <a:t>बनाई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 </a:t>
            </a:r>
            <a:r>
              <a:rPr lang="en-US" sz="1400" dirty="0" err="1" smtClean="0"/>
              <a:t>उससे</a:t>
            </a:r>
            <a:r>
              <a:rPr lang="en-US" sz="1400" dirty="0" smtClean="0"/>
              <a:t> </a:t>
            </a:r>
            <a:r>
              <a:rPr lang="en-US" sz="1400" dirty="0" err="1"/>
              <a:t>गारंटी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नीची</a:t>
            </a:r>
            <a:r>
              <a:rPr lang="en-US" sz="1400" dirty="0"/>
              <a:t> </a:t>
            </a:r>
            <a:r>
              <a:rPr lang="en-US" sz="1400" dirty="0" err="1"/>
              <a:t>उड़ान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क्रूज</a:t>
            </a:r>
            <a:r>
              <a:rPr lang="en-US" sz="1400" dirty="0"/>
              <a:t> </a:t>
            </a:r>
            <a:r>
              <a:rPr lang="en-US" sz="1400" dirty="0" err="1"/>
              <a:t>मिसाइलों</a:t>
            </a:r>
            <a:r>
              <a:rPr lang="en-US" sz="1400" dirty="0"/>
              <a:t> (*)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हमला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पाएगा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8706" y="1801217"/>
            <a:ext cx="859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समझा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369" y="1795661"/>
            <a:ext cx="2037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3461" y="2347774"/>
            <a:ext cx="14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 ..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9106" y="2316996"/>
            <a:ext cx="2057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यहाँ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,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हमेशा</a:t>
            </a:r>
            <a:r>
              <a:rPr lang="en-US" sz="1300" dirty="0"/>
              <a:t> </a:t>
            </a:r>
            <a:r>
              <a:rPr lang="en-US" sz="1300" dirty="0" err="1"/>
              <a:t>सोचता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…</a:t>
            </a:r>
          </a:p>
        </p:txBody>
      </p:sp>
      <p:sp>
        <p:nvSpPr>
          <p:cNvPr id="9" name="Rectangle 8"/>
          <p:cNvSpPr/>
          <p:nvPr/>
        </p:nvSpPr>
        <p:spPr>
          <a:xfrm rot="20992928">
            <a:off x="807935" y="3622240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धड़ाम</a:t>
            </a:r>
            <a:r>
              <a:rPr lang="en-US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4506" y="3709194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 smtClean="0"/>
              <a:t>कहां</a:t>
            </a:r>
            <a:r>
              <a:rPr lang="en-US" sz="1200" dirty="0" smtClean="0"/>
              <a:t> </a:t>
            </a:r>
            <a:r>
              <a:rPr lang="en-US" sz="1200" dirty="0" err="1" smtClean="0"/>
              <a:t>निशाना</a:t>
            </a:r>
            <a:r>
              <a:rPr lang="en-US" sz="1200" dirty="0" smtClean="0"/>
              <a:t> </a:t>
            </a:r>
            <a:r>
              <a:rPr lang="en-US" sz="1200" dirty="0" err="1"/>
              <a:t>साध</a:t>
            </a:r>
            <a:r>
              <a:rPr lang="en-US" sz="1200" dirty="0"/>
              <a:t> </a:t>
            </a:r>
            <a:r>
              <a:rPr lang="en-US" sz="1200" dirty="0" err="1"/>
              <a:t>रहे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224" y="4156174"/>
            <a:ext cx="202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... </a:t>
            </a:r>
            <a:r>
              <a:rPr lang="en-US" sz="1400" dirty="0" smtClean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3323" y="5064660"/>
            <a:ext cx="4743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पिस्तौल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गोली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अस्थिर</a:t>
            </a:r>
            <a:r>
              <a:rPr lang="en-US" sz="1400" dirty="0"/>
              <a:t> </a:t>
            </a:r>
            <a:r>
              <a:rPr lang="en-US" sz="1400" dirty="0" err="1"/>
              <a:t>बर्फ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चट्टान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हिला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702" y="6586975"/>
            <a:ext cx="1162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शोर</a:t>
            </a:r>
            <a:r>
              <a:rPr lang="en-US" sz="1400" dirty="0"/>
              <a:t> </a:t>
            </a:r>
            <a:r>
              <a:rPr lang="en-US" sz="1400" dirty="0" err="1"/>
              <a:t>बढ</a:t>
            </a:r>
            <a:r>
              <a:rPr lang="en-US" sz="1400" dirty="0"/>
              <a:t>़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 rot="20305058">
            <a:off x="2554127" y="6747778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धड़ाम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NICE APOCALYPSE\apocalypse_empty_pages\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6721475" cy="93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7306" y="6452156"/>
            <a:ext cx="4953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लेजर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इलेक्ट्रिक</a:t>
            </a:r>
            <a:r>
              <a:rPr lang="en-US" sz="1400" dirty="0"/>
              <a:t> </a:t>
            </a:r>
            <a:r>
              <a:rPr lang="en-US" sz="1400" dirty="0" err="1"/>
              <a:t>डिस्चार्ज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आर्गन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भरता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जहां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संग्रहित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घाटी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ध्वनि</a:t>
            </a:r>
            <a:r>
              <a:rPr lang="en-US" sz="1400" dirty="0"/>
              <a:t> </a:t>
            </a:r>
            <a:r>
              <a:rPr lang="en-US" sz="1400" dirty="0" err="1"/>
              <a:t>तरंग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/>
              <a:t>तरंग</a:t>
            </a:r>
            <a:r>
              <a:rPr lang="en-US" sz="1400" dirty="0"/>
              <a:t> </a:t>
            </a:r>
            <a:r>
              <a:rPr lang="hi-IN" sz="1400" dirty="0"/>
              <a:t>में</a:t>
            </a:r>
            <a:r>
              <a:rPr lang="en-US" sz="1400" dirty="0" smtClean="0"/>
              <a:t> </a:t>
            </a:r>
            <a:r>
              <a:rPr lang="hi-IN" sz="1400" dirty="0" smtClean="0"/>
              <a:t>बदला</a:t>
            </a:r>
            <a:r>
              <a:rPr lang="en-US" sz="1400" dirty="0" smtClean="0"/>
              <a:t> </a:t>
            </a:r>
            <a:r>
              <a:rPr lang="hi-IN" sz="1400" dirty="0" smtClean="0"/>
              <a:t>जाएगा</a:t>
            </a:r>
            <a:r>
              <a:rPr lang="en-US" sz="1400" dirty="0" smtClean="0"/>
              <a:t> </a:t>
            </a: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समानांतर</a:t>
            </a:r>
            <a:r>
              <a:rPr lang="en-US" sz="1400" dirty="0"/>
              <a:t> </a:t>
            </a:r>
            <a:r>
              <a:rPr lang="en-US" sz="1400" dirty="0" err="1"/>
              <a:t>दर्पणों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आगे-पीछे</a:t>
            </a:r>
            <a:r>
              <a:rPr lang="en-US" sz="1400" dirty="0"/>
              <a:t> </a:t>
            </a:r>
            <a:r>
              <a:rPr lang="hi-IN" sz="1400" dirty="0" smtClean="0"/>
              <a:t>चलेगी</a:t>
            </a:r>
            <a:r>
              <a:rPr lang="en-US" sz="1400" dirty="0" smtClean="0"/>
              <a:t>-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घाटी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छोरों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दीवारों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सामान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 </a:t>
            </a:r>
            <a:r>
              <a:rPr lang="en-US" sz="1400" dirty="0" err="1"/>
              <a:t>उनमें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दर्पण</a:t>
            </a:r>
            <a:r>
              <a:rPr lang="en-US" sz="1400" dirty="0"/>
              <a:t> 100% </a:t>
            </a:r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/>
              <a:t>प्रतिबिंबित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जबकि</a:t>
            </a:r>
            <a:r>
              <a:rPr lang="en-US" sz="1400" dirty="0"/>
              <a:t> </a:t>
            </a:r>
            <a:r>
              <a:rPr lang="en-US" sz="1400" dirty="0" err="1"/>
              <a:t>दूसरा</a:t>
            </a:r>
            <a:r>
              <a:rPr lang="en-US" sz="1400" dirty="0"/>
              <a:t> </a:t>
            </a:r>
            <a:r>
              <a:rPr lang="en-US" sz="1400" dirty="0" err="1"/>
              <a:t>केवल</a:t>
            </a:r>
            <a:r>
              <a:rPr lang="en-US" sz="1400" dirty="0"/>
              <a:t> </a:t>
            </a:r>
            <a:r>
              <a:rPr lang="en-US" sz="1400" dirty="0" err="1"/>
              <a:t>आंशिक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/>
              <a:t>प्रतिबिंबित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अंश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भागने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अनुमति</a:t>
            </a:r>
            <a:r>
              <a:rPr lang="en-US" sz="1400" dirty="0"/>
              <a:t> </a:t>
            </a:r>
            <a:r>
              <a:rPr lang="en-US" sz="1400" dirty="0" err="1"/>
              <a:t>देता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186" y="442774"/>
            <a:ext cx="134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शोर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कान</a:t>
            </a:r>
            <a:r>
              <a:rPr lang="en-US" sz="1400" dirty="0"/>
              <a:t> </a:t>
            </a:r>
            <a:r>
              <a:rPr lang="en-US" sz="1400" dirty="0" err="1"/>
              <a:t>फटे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9306" y="482243"/>
            <a:ext cx="18937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ध्वनि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तरंगे</a:t>
            </a:r>
            <a:r>
              <a:rPr lang="en-US" sz="1400" dirty="0"/>
              <a:t> </a:t>
            </a:r>
            <a:r>
              <a:rPr lang="en-US" sz="1400" dirty="0" err="1"/>
              <a:t>घाटी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छोर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अवरोधों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प्रतिबिंबित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 smtClean="0"/>
              <a:t>उससे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"</a:t>
            </a:r>
            <a:r>
              <a:rPr lang="en-US" sz="1400" dirty="0" err="1"/>
              <a:t>रेसोनेन्ट</a:t>
            </a:r>
            <a:r>
              <a:rPr lang="en-US" sz="1400" dirty="0"/>
              <a:t> </a:t>
            </a:r>
            <a:r>
              <a:rPr lang="en-US" sz="1400" dirty="0" err="1"/>
              <a:t>कैविटी</a:t>
            </a:r>
            <a:r>
              <a:rPr lang="en-US" sz="1400" dirty="0"/>
              <a:t>"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hi-IN" sz="1400" dirty="0" smtClean="0"/>
              <a:t>पैदा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होता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0106" y="505817"/>
            <a:ext cx="1103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पूर्ण</a:t>
            </a:r>
            <a:r>
              <a:rPr lang="en-US" sz="1400" dirty="0"/>
              <a:t> </a:t>
            </a:r>
            <a:r>
              <a:rPr lang="en-US" sz="1400" dirty="0" err="1"/>
              <a:t>सफलता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4016" y="2185194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हैलो</a:t>
            </a:r>
            <a:r>
              <a:rPr lang="en-US" sz="1400" dirty="0"/>
              <a:t> </a:t>
            </a:r>
            <a:r>
              <a:rPr lang="en-US" sz="1400" dirty="0" err="1"/>
              <a:t>हैलो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213" y="2950171"/>
            <a:ext cx="152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, </a:t>
            </a:r>
            <a:r>
              <a:rPr lang="en-US" sz="1400" dirty="0" err="1"/>
              <a:t>नीचे</a:t>
            </a:r>
            <a:r>
              <a:rPr lang="en-US" sz="1400" dirty="0"/>
              <a:t> </a:t>
            </a:r>
            <a:r>
              <a:rPr lang="en-US" sz="1400" dirty="0" err="1"/>
              <a:t>तहखाने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जाते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6506" y="3099594"/>
            <a:ext cx="3657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पहला</a:t>
            </a:r>
            <a:r>
              <a:rPr lang="en-US" sz="1400" dirty="0"/>
              <a:t> </a:t>
            </a:r>
            <a:r>
              <a:rPr lang="en-US" sz="1400" dirty="0" err="1"/>
              <a:t>लेज़र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इसे</a:t>
            </a:r>
            <a:r>
              <a:rPr lang="en-US" sz="1400" dirty="0"/>
              <a:t> 1960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बनाया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 </a:t>
            </a:r>
            <a:r>
              <a:rPr lang="en-US" sz="1400" dirty="0" err="1" smtClean="0"/>
              <a:t>लेज़र</a:t>
            </a:r>
            <a:r>
              <a:rPr lang="en-US" sz="1400" dirty="0" smtClean="0"/>
              <a:t> </a:t>
            </a:r>
            <a:r>
              <a:rPr lang="en-US" sz="1400" dirty="0" err="1"/>
              <a:t>पदार्थ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 smtClean="0"/>
              <a:t>परमाणु</a:t>
            </a:r>
            <a:r>
              <a:rPr lang="en-US" sz="1400" dirty="0" smtClean="0"/>
              <a:t>, </a:t>
            </a:r>
            <a:r>
              <a:rPr lang="en-US" sz="1400" dirty="0" err="1"/>
              <a:t>ओवरचार्जड</a:t>
            </a:r>
            <a:r>
              <a:rPr lang="en-US" sz="1400" dirty="0"/>
              <a:t> </a:t>
            </a:r>
            <a:r>
              <a:rPr lang="en-US" sz="1400" dirty="0" err="1"/>
              <a:t>बर्फ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चट्टानों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भूमिका</a:t>
            </a:r>
            <a:r>
              <a:rPr lang="en-US" sz="1400" dirty="0"/>
              <a:t> </a:t>
            </a:r>
            <a:r>
              <a:rPr lang="en-US" sz="1400" dirty="0" err="1"/>
              <a:t>निभाते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अंदर</a:t>
            </a:r>
            <a:r>
              <a:rPr lang="en-US" sz="1400" dirty="0"/>
              <a:t> </a:t>
            </a:r>
            <a:r>
              <a:rPr lang="en-US" sz="1400" dirty="0" err="1"/>
              <a:t>अस्थिर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भरी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थोड़ी</a:t>
            </a:r>
            <a:r>
              <a:rPr lang="en-US" sz="1400" dirty="0"/>
              <a:t> </a:t>
            </a:r>
            <a:r>
              <a:rPr lang="en-US" sz="1400" dirty="0" err="1"/>
              <a:t>सी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अस्त-व्यस्तता</a:t>
            </a:r>
            <a:r>
              <a:rPr lang="en-US" sz="1400" dirty="0" smtClean="0"/>
              <a:t> </a:t>
            </a:r>
            <a:r>
              <a:rPr lang="en-US" sz="1400" dirty="0" err="1"/>
              <a:t>होने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भागने</a:t>
            </a:r>
            <a:r>
              <a:rPr lang="en-US" sz="1400" dirty="0"/>
              <a:t> </a:t>
            </a:r>
            <a:r>
              <a:rPr lang="en-US" sz="1400" dirty="0" err="1"/>
              <a:t>लगती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NICE APOCALYPSE\apocalypse_empty_pages\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6721475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543" y="8215174"/>
            <a:ext cx="5872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 </a:t>
            </a:r>
            <a:r>
              <a:rPr lang="en-US" sz="1200" dirty="0" err="1" smtClean="0"/>
              <a:t>हाँ</a:t>
            </a:r>
            <a:r>
              <a:rPr lang="en-US" sz="1200" dirty="0"/>
              <a:t>. </a:t>
            </a:r>
            <a:r>
              <a:rPr lang="en-US" sz="1200" dirty="0" err="1"/>
              <a:t>उदाहरण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, </a:t>
            </a:r>
            <a:r>
              <a:rPr lang="en-US" sz="1200" dirty="0" err="1"/>
              <a:t>लेज़रिंग</a:t>
            </a:r>
            <a:r>
              <a:rPr lang="en-US" sz="1200" dirty="0"/>
              <a:t> </a:t>
            </a:r>
            <a:r>
              <a:rPr lang="en-US" sz="1200" dirty="0" err="1"/>
              <a:t>पदार्थ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अशुद्धता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- </a:t>
            </a:r>
            <a:r>
              <a:rPr lang="en-US" sz="1200" dirty="0" err="1"/>
              <a:t>कांच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ब्लॉक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भरी</a:t>
            </a:r>
            <a:r>
              <a:rPr lang="en-US" sz="1200" dirty="0"/>
              <a:t> </a:t>
            </a:r>
            <a:r>
              <a:rPr lang="en-US" sz="1200" dirty="0" err="1"/>
              <a:t>नियोडाइम</a:t>
            </a:r>
            <a:r>
              <a:rPr lang="en-US" sz="1200" dirty="0"/>
              <a:t>,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क्रिप्टन</a:t>
            </a:r>
            <a:r>
              <a:rPr lang="en-US" sz="1200" dirty="0" smtClean="0"/>
              <a:t> </a:t>
            </a:r>
            <a:r>
              <a:rPr lang="en-US" sz="1200" dirty="0" err="1"/>
              <a:t>ट्यूबों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श्रृंखला</a:t>
            </a:r>
            <a:r>
              <a:rPr lang="en-US" sz="1200" dirty="0"/>
              <a:t> </a:t>
            </a:r>
            <a:r>
              <a:rPr lang="en-US" sz="1200" dirty="0" err="1"/>
              <a:t>द्वारा</a:t>
            </a:r>
            <a:r>
              <a:rPr lang="en-US" sz="1200" dirty="0"/>
              <a:t> </a:t>
            </a:r>
            <a:r>
              <a:rPr lang="en-US" sz="1200" dirty="0" err="1"/>
              <a:t>जलती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1706" y="468085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स्पेस</a:t>
            </a:r>
            <a:r>
              <a:rPr lang="en-US" sz="1400" dirty="0"/>
              <a:t> (</a:t>
            </a:r>
            <a:r>
              <a:rPr lang="en-US" sz="1400" dirty="0" err="1"/>
              <a:t>अंतरिक्ष</a:t>
            </a:r>
            <a:r>
              <a:rPr lang="en-US" sz="1400" dirty="0"/>
              <a:t>)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केंद्रित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छोटी</a:t>
            </a:r>
            <a:r>
              <a:rPr lang="en-US" sz="1400" dirty="0"/>
              <a:t> </a:t>
            </a:r>
            <a:r>
              <a:rPr lang="en-US" sz="1400" dirty="0" err="1"/>
              <a:t>मशीन</a:t>
            </a:r>
            <a:r>
              <a:rPr lang="en-US" sz="1400" dirty="0"/>
              <a:t> </a:t>
            </a:r>
            <a:r>
              <a:rPr lang="en-US" sz="1400" dirty="0" err="1"/>
              <a:t>कितनी</a:t>
            </a:r>
            <a:r>
              <a:rPr lang="en-US" sz="1400" dirty="0"/>
              <a:t> </a:t>
            </a:r>
            <a:r>
              <a:rPr lang="en-US" sz="1400" dirty="0" err="1"/>
              <a:t>अद्भुत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2344" y="1880394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वह</a:t>
            </a:r>
            <a:r>
              <a:rPr lang="en-US" sz="1400" dirty="0"/>
              <a:t> </a:t>
            </a:r>
            <a:r>
              <a:rPr lang="en-US" sz="1400" dirty="0" err="1"/>
              <a:t>भयानक</a:t>
            </a:r>
            <a:r>
              <a:rPr lang="en-US" sz="1400" dirty="0"/>
              <a:t> </a:t>
            </a:r>
            <a:r>
              <a:rPr lang="en-US" sz="1400" dirty="0" err="1"/>
              <a:t>शोर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-165077" y="4119840"/>
            <a:ext cx="141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हीड्रोफ्लोरिक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एसिड</a:t>
            </a:r>
            <a:r>
              <a:rPr lang="en-US" sz="1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906" y="3785394"/>
            <a:ext cx="312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हाइड्रोजन-फ्लोरीन</a:t>
            </a:r>
            <a:r>
              <a:rPr lang="en-US" sz="1400" dirty="0"/>
              <a:t> </a:t>
            </a:r>
            <a:r>
              <a:rPr lang="en-US" sz="1400" dirty="0" err="1" smtClean="0"/>
              <a:t>लेजर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en-US" sz="1400" dirty="0" smtClean="0"/>
              <a:t>. </a:t>
            </a:r>
            <a:br>
              <a:rPr lang="en-US" sz="1400" dirty="0" smtClean="0"/>
            </a:br>
            <a:r>
              <a:rPr lang="en-US" sz="1400" dirty="0" err="1" smtClean="0"/>
              <a:t>जब</a:t>
            </a:r>
            <a:r>
              <a:rPr lang="en-US" sz="1400" dirty="0" smtClean="0"/>
              <a:t> </a:t>
            </a:r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हाइड्रोफ्लोरिक</a:t>
            </a:r>
            <a:r>
              <a:rPr lang="en-US" sz="1400" dirty="0"/>
              <a:t> </a:t>
            </a:r>
            <a:r>
              <a:rPr lang="en-US" sz="1400" dirty="0" err="1"/>
              <a:t>एसिड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परमाणुओं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अतिरिक्त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जमा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दर्पणों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भेजते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गुंजयमान</a:t>
            </a:r>
            <a:r>
              <a:rPr lang="en-US" sz="1400" dirty="0"/>
              <a:t> </a:t>
            </a:r>
            <a:r>
              <a:rPr lang="en-US" sz="1400" dirty="0" err="1"/>
              <a:t>गुहा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लेज़र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06" y="5408930"/>
            <a:ext cx="2283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परमाणुओं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अणुओं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लाने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8873" y="5385594"/>
            <a:ext cx="40362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ऑप्टिकल-पंपिंग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(OPTICAL PUMPING)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487443">
            <a:off x="2640916" y="7127222"/>
            <a:ext cx="1104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क्रिप्टोन</a:t>
            </a:r>
            <a:r>
              <a:rPr lang="en-US" sz="1400" dirty="0"/>
              <a:t> </a:t>
            </a:r>
            <a:r>
              <a:rPr lang="en-US" sz="1400" dirty="0" err="1"/>
              <a:t>ट्यूब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 rot="720403">
            <a:off x="2326033" y="7572276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नियोडाइम</a:t>
            </a:r>
            <a:r>
              <a:rPr lang="en-US" sz="1400" dirty="0"/>
              <a:t> </a:t>
            </a:r>
            <a:r>
              <a:rPr lang="en-US" sz="1400" dirty="0" err="1"/>
              <a:t>कांच</a:t>
            </a:r>
            <a:r>
              <a:rPr lang="en-US" sz="14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8622" y="2258356"/>
            <a:ext cx="1141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रेसोनेन्ट</a:t>
            </a:r>
            <a:r>
              <a:rPr lang="en-US" sz="1200" dirty="0"/>
              <a:t> </a:t>
            </a:r>
            <a:r>
              <a:rPr lang="en-US" sz="1200" dirty="0" err="1"/>
              <a:t>कैविटी</a:t>
            </a:r>
            <a:r>
              <a:rPr lang="en-US" sz="12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454" y="252695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दर्पण</a:t>
            </a:r>
            <a:r>
              <a:rPr lang="en-US" sz="12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3433" y="2080665"/>
            <a:ext cx="779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हाइड्रोजन</a:t>
            </a:r>
            <a:r>
              <a:rPr lang="en-US" sz="12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8673" y="2947194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अर्ध-पारदर्शक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दर्पण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782807" y="2263662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फ्लोरीन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NICE APOCALYPSE\apocalypse_empty_pages\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64"/>
            <a:ext cx="6729413" cy="94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1907" y="8017351"/>
            <a:ext cx="1904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हमें</a:t>
            </a:r>
            <a:r>
              <a:rPr lang="en-US" sz="1300" dirty="0" smtClean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 smtClean="0"/>
              <a:t>एक</a:t>
            </a:r>
            <a:endParaRPr lang="en-US" sz="1300" dirty="0" smtClean="0"/>
          </a:p>
          <a:p>
            <a:pPr algn="ctr"/>
            <a:r>
              <a:rPr lang="en-US" sz="1300" dirty="0" smtClean="0"/>
              <a:t> </a:t>
            </a:r>
            <a:r>
              <a:rPr lang="en-US" sz="1300" dirty="0" err="1"/>
              <a:t>दूसरा</a:t>
            </a:r>
            <a:r>
              <a:rPr lang="en-US" sz="1300" dirty="0"/>
              <a:t> </a:t>
            </a:r>
            <a:r>
              <a:rPr lang="en-US" sz="1300" dirty="0" err="1"/>
              <a:t>उपाय</a:t>
            </a:r>
            <a:r>
              <a:rPr lang="en-US" sz="1300" dirty="0"/>
              <a:t> </a:t>
            </a:r>
            <a:r>
              <a:rPr lang="en-US" sz="1300" dirty="0" err="1"/>
              <a:t>मिल</a:t>
            </a:r>
            <a:r>
              <a:rPr lang="en-US" sz="1300" dirty="0"/>
              <a:t> </a:t>
            </a:r>
            <a:r>
              <a:rPr lang="en-US" sz="1300" dirty="0" err="1"/>
              <a:t>गया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432356"/>
            <a:ext cx="2895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पतली</a:t>
            </a:r>
            <a:r>
              <a:rPr lang="en-US" sz="1400" dirty="0"/>
              <a:t> </a:t>
            </a:r>
            <a:r>
              <a:rPr lang="en-US" sz="1400" dirty="0" err="1"/>
              <a:t>त्वचा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मुश्किल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डेढ़</a:t>
            </a:r>
            <a:r>
              <a:rPr lang="en-US" sz="1400" dirty="0"/>
              <a:t> </a:t>
            </a:r>
            <a:r>
              <a:rPr lang="en-US" sz="1400" dirty="0" err="1"/>
              <a:t>मिलीमीटर</a:t>
            </a:r>
            <a:r>
              <a:rPr lang="en-US" sz="1400" dirty="0"/>
              <a:t> </a:t>
            </a:r>
            <a:r>
              <a:rPr lang="en-US" sz="1400" dirty="0" err="1"/>
              <a:t>मोटी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नाजुक</a:t>
            </a:r>
            <a:r>
              <a:rPr lang="en-US" sz="1400" dirty="0"/>
              <a:t> </a:t>
            </a:r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चीज़</a:t>
            </a:r>
            <a:r>
              <a:rPr lang="en-US" sz="1400" dirty="0"/>
              <a:t> 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hi-IN" sz="1400" dirty="0" smtClean="0"/>
              <a:t>होगी</a:t>
            </a:r>
            <a:r>
              <a:rPr lang="en-US" sz="1400" dirty="0" smtClean="0"/>
              <a:t>.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वही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गतिशील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एकदम</a:t>
            </a:r>
            <a:r>
              <a:rPr lang="en-US" sz="1400" dirty="0"/>
              <a:t> </a:t>
            </a:r>
            <a:r>
              <a:rPr lang="en-US" sz="1400" dirty="0" err="1"/>
              <a:t>स्पष्ट</a:t>
            </a:r>
            <a:r>
              <a:rPr lang="en-US" sz="1400" dirty="0"/>
              <a:t> </a:t>
            </a:r>
            <a:r>
              <a:rPr lang="en-US" sz="1400" dirty="0" err="1"/>
              <a:t>दिखती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मशाल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जलती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हजारों</a:t>
            </a:r>
            <a:r>
              <a:rPr lang="en-US" sz="1400" dirty="0"/>
              <a:t> </a:t>
            </a:r>
            <a:r>
              <a:rPr lang="en-US" sz="1400" dirty="0" err="1"/>
              <a:t>किलोमीटर</a:t>
            </a:r>
            <a:r>
              <a:rPr lang="en-US" sz="1400" dirty="0"/>
              <a:t> </a:t>
            </a:r>
            <a:r>
              <a:rPr lang="en-US" sz="1400" dirty="0" err="1"/>
              <a:t>दूर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दिखाई</a:t>
            </a:r>
            <a:r>
              <a:rPr lang="en-US" sz="1400" dirty="0"/>
              <a:t> </a:t>
            </a:r>
            <a:r>
              <a:rPr lang="en-US" sz="1400" dirty="0" err="1"/>
              <a:t>देती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 rot="20630544">
            <a:off x="4372195" y="369888"/>
            <a:ext cx="716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वरूम</a:t>
            </a:r>
            <a:r>
              <a:rPr lang="en-US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506" y="2185194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इन्फ्रारेड</a:t>
            </a:r>
            <a:r>
              <a:rPr lang="en-US" sz="1400" dirty="0"/>
              <a:t>, </a:t>
            </a:r>
            <a:r>
              <a:rPr lang="en-US" sz="1400" dirty="0" err="1"/>
              <a:t>टेलिडेनेशन</a:t>
            </a:r>
            <a:r>
              <a:rPr lang="en-US" sz="1400" dirty="0"/>
              <a:t> </a:t>
            </a:r>
            <a:r>
              <a:rPr lang="en-US" sz="1400" dirty="0" err="1"/>
              <a:t>सैटेलाइट्स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आसानी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खोज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इतनी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दूरी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 smtClean="0"/>
              <a:t>मार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2413" y="2642394"/>
            <a:ext cx="22740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दिक्कत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बड़ी</a:t>
            </a:r>
            <a:r>
              <a:rPr lang="en-US" sz="1300" dirty="0"/>
              <a:t> </a:t>
            </a:r>
            <a:r>
              <a:rPr lang="en-US" sz="1300" dirty="0" err="1"/>
              <a:t>सटीकता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दूरबीन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दर्पण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इंगित</a:t>
            </a:r>
            <a:r>
              <a:rPr lang="en-US" sz="1300" dirty="0"/>
              <a:t> </a:t>
            </a:r>
            <a:r>
              <a:rPr lang="en-US" sz="1300" dirty="0" err="1"/>
              <a:t>करेंगे</a:t>
            </a:r>
            <a:r>
              <a:rPr lang="en-US" sz="1300" dirty="0"/>
              <a:t> </a:t>
            </a:r>
            <a:r>
              <a:rPr lang="en-US" sz="1300" dirty="0" err="1"/>
              <a:t>जिससे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हजार</a:t>
            </a:r>
            <a:r>
              <a:rPr lang="en-US" sz="1300" dirty="0"/>
              <a:t> </a:t>
            </a:r>
            <a:r>
              <a:rPr lang="en-US" sz="1300" dirty="0" err="1"/>
              <a:t>किलोमीटर</a:t>
            </a:r>
            <a:r>
              <a:rPr lang="en-US" sz="1300" dirty="0"/>
              <a:t> </a:t>
            </a:r>
            <a:r>
              <a:rPr lang="en-US" sz="1300" dirty="0" err="1"/>
              <a:t>स्थित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मीटर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कम</a:t>
            </a:r>
            <a:r>
              <a:rPr lang="en-US" sz="1300" dirty="0"/>
              <a:t> </a:t>
            </a:r>
            <a:r>
              <a:rPr lang="hi-IN" sz="1300" dirty="0"/>
              <a:t>त्रुटि</a:t>
            </a:r>
            <a:r>
              <a:rPr lang="en-US" sz="1300" dirty="0" smtClean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निशाना</a:t>
            </a:r>
            <a:r>
              <a:rPr lang="en-US" sz="1300" dirty="0"/>
              <a:t> </a:t>
            </a:r>
            <a:r>
              <a:rPr lang="en-US" sz="1300" dirty="0" err="1"/>
              <a:t>साध</a:t>
            </a:r>
            <a:r>
              <a:rPr lang="en-US" sz="1300" dirty="0"/>
              <a:t> </a:t>
            </a:r>
            <a:r>
              <a:rPr lang="en-US" sz="1300" dirty="0" err="1"/>
              <a:t>सके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20263"/>
            <a:ext cx="6729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स्टार-वार्स</a:t>
            </a:r>
            <a:r>
              <a:rPr lang="en-US" sz="4000" dirty="0" smtClean="0">
                <a:solidFill>
                  <a:srgbClr val="FF0000"/>
                </a:solidFill>
              </a:rPr>
              <a:t> (STAR WARS)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6" y="6336487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स्पेस</a:t>
            </a:r>
            <a:r>
              <a:rPr lang="en-US" sz="1400" dirty="0"/>
              <a:t> (</a:t>
            </a:r>
            <a:r>
              <a:rPr lang="en-US" sz="1400" dirty="0" err="1"/>
              <a:t>अंतरिक्ष</a:t>
            </a:r>
            <a:r>
              <a:rPr lang="en-US" sz="1400" dirty="0"/>
              <a:t>)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लक्ष्य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निशाना</a:t>
            </a:r>
            <a:r>
              <a:rPr lang="en-US" sz="1400" dirty="0"/>
              <a:t> </a:t>
            </a:r>
            <a:r>
              <a:rPr lang="en-US" sz="1400" dirty="0" err="1"/>
              <a:t>साधने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हल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मिल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फायरिंग</a:t>
            </a:r>
            <a:r>
              <a:rPr lang="en-US" sz="1400" dirty="0"/>
              <a:t> </a:t>
            </a:r>
            <a:r>
              <a:rPr lang="en-US" sz="1400" dirty="0" err="1"/>
              <a:t>स्टेशनों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ज़रूरत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देंगे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5706" y="6528594"/>
            <a:ext cx="2362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लेज़रों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लगातार</a:t>
            </a:r>
            <a:r>
              <a:rPr lang="en-US" sz="1400" dirty="0"/>
              <a:t> </a:t>
            </a:r>
            <a:r>
              <a:rPr lang="en-US" sz="1400" dirty="0" err="1"/>
              <a:t>रिसती</a:t>
            </a:r>
            <a:r>
              <a:rPr lang="en-US" sz="1400" dirty="0"/>
              <a:t> </a:t>
            </a:r>
            <a:r>
              <a:rPr lang="en-US" sz="1400" dirty="0" err="1"/>
              <a:t>रहती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ज़रुरत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पूर्ती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आसान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NICE APOCALYPSE\apocalypse_empty_pages\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17462"/>
            <a:ext cx="6717507" cy="93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506" y="570082"/>
            <a:ext cx="1985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एक्स-रे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पंप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, </a:t>
            </a:r>
            <a:r>
              <a:rPr lang="en-US" sz="1400" dirty="0" err="1"/>
              <a:t>तांबे</a:t>
            </a:r>
            <a:r>
              <a:rPr lang="en-US" sz="1400" dirty="0"/>
              <a:t>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पदार्थ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लेजर</a:t>
            </a:r>
            <a:r>
              <a:rPr lang="en-US" sz="1400" dirty="0"/>
              <a:t> </a:t>
            </a:r>
            <a:r>
              <a:rPr lang="en-US" sz="1400" dirty="0" err="1"/>
              <a:t>बना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0906" y="518974"/>
            <a:ext cx="221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अंतरिक्ष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कक्षा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एक्स-रे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बनाएंगे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6834" y="1956594"/>
            <a:ext cx="1468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सरल</a:t>
            </a:r>
            <a:r>
              <a:rPr lang="en-US" sz="1400" dirty="0"/>
              <a:t>! </a:t>
            </a:r>
            <a:r>
              <a:rPr lang="en-US" sz="1400" dirty="0" err="1"/>
              <a:t>इसके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4" y="2718594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बम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बड़ा</a:t>
            </a:r>
            <a:r>
              <a:rPr lang="en-US" sz="1400" dirty="0"/>
              <a:t> </a:t>
            </a:r>
            <a:r>
              <a:rPr lang="en-US" sz="1400" dirty="0" err="1"/>
              <a:t>भाग</a:t>
            </a:r>
            <a:r>
              <a:rPr lang="en-US" sz="1400" dirty="0"/>
              <a:t> </a:t>
            </a:r>
            <a:r>
              <a:rPr lang="en-US" sz="1400" dirty="0" err="1"/>
              <a:t>एक्स-रे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506" y="4646930"/>
            <a:ext cx="2597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"</a:t>
            </a:r>
            <a:r>
              <a:rPr lang="en-US" sz="1400" dirty="0" err="1"/>
              <a:t>रेसोनेन्ट</a:t>
            </a:r>
            <a:r>
              <a:rPr lang="en-US" sz="1400" dirty="0"/>
              <a:t> </a:t>
            </a:r>
            <a:r>
              <a:rPr lang="en-US" sz="1400" dirty="0" err="1"/>
              <a:t>कैविटी</a:t>
            </a:r>
            <a:r>
              <a:rPr lang="en-US" sz="1400" dirty="0"/>
              <a:t>"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आवश्यक</a:t>
            </a:r>
            <a:r>
              <a:rPr lang="en-US" sz="1400" dirty="0"/>
              <a:t> </a:t>
            </a:r>
            <a:r>
              <a:rPr lang="en-US" sz="1400" dirty="0" err="1"/>
              <a:t>दर्पण</a:t>
            </a:r>
            <a:r>
              <a:rPr lang="en-US" sz="1400" dirty="0"/>
              <a:t> </a:t>
            </a:r>
            <a:r>
              <a:rPr lang="en-US" sz="1400" dirty="0" err="1"/>
              <a:t>कहाँ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लाएंगे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6106" y="2818130"/>
            <a:ext cx="33623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इतनी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उपलब्ध</a:t>
            </a:r>
            <a:r>
              <a:rPr lang="en-US" sz="1400" dirty="0"/>
              <a:t> </a:t>
            </a:r>
            <a:r>
              <a:rPr lang="en-US" sz="1400" dirty="0" err="1"/>
              <a:t>होने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दर्पणों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ज़रूरत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पड़ेगी</a:t>
            </a:r>
            <a:r>
              <a:rPr lang="en-US" sz="1400" dirty="0"/>
              <a:t>,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सुपर-रेडियन्स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SUPER-RADIANCE)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चलाएंगे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6649" y="423961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012" y="7681774"/>
            <a:ext cx="4941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कल्पना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ऐसी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जिसमें</a:t>
            </a:r>
            <a:r>
              <a:rPr lang="en-US" sz="1400" dirty="0"/>
              <a:t> </a:t>
            </a:r>
            <a:r>
              <a:rPr lang="en-US" sz="1400" dirty="0" err="1"/>
              <a:t>तमाम</a:t>
            </a:r>
            <a:r>
              <a:rPr lang="en-US" sz="1400" dirty="0"/>
              <a:t> </a:t>
            </a:r>
            <a:r>
              <a:rPr lang="en-US" sz="1400" dirty="0" err="1"/>
              <a:t>जेबें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नाजुक</a:t>
            </a:r>
            <a:r>
              <a:rPr lang="en-US" sz="1400" dirty="0"/>
              <a:t> </a:t>
            </a:r>
            <a:r>
              <a:rPr lang="en-US" sz="1400" dirty="0" err="1"/>
              <a:t>कागज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बनी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जहाँ</a:t>
            </a:r>
            <a:r>
              <a:rPr lang="en-US" sz="1400" dirty="0"/>
              <a:t>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जेब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परमाणु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दर्शाती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NICE APOCALYPSE\apocalypse_empty_pages\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4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2906" y="7508189"/>
            <a:ext cx="19371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चलो</a:t>
            </a:r>
            <a:r>
              <a:rPr lang="en-US" sz="1300" dirty="0"/>
              <a:t>, </a:t>
            </a:r>
            <a:r>
              <a:rPr lang="en-US" sz="1300" dirty="0" err="1"/>
              <a:t>गुफा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जाएं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सचमुच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परेशानी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पड</a:t>
            </a:r>
            <a:r>
              <a:rPr lang="en-US" sz="1300" dirty="0"/>
              <a:t>़ </a:t>
            </a:r>
            <a:r>
              <a:rPr lang="en-US" sz="1300" dirty="0" err="1"/>
              <a:t>जाएंगे</a:t>
            </a:r>
            <a:r>
              <a:rPr lang="en-US" sz="13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506" y="602435"/>
            <a:ext cx="2256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सौभाग्यवश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गुफाओं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पकड़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8506" y="658217"/>
            <a:ext cx="2261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पत्ते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पौष्टिक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2706" y="1280974"/>
            <a:ext cx="1477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स्वाद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 smtClean="0"/>
              <a:t>ख़राब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5906" y="976174"/>
            <a:ext cx="865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r>
              <a:rPr lang="hi-IN" sz="1400" dirty="0" smtClean="0"/>
              <a:t>चली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92906" y="2957374"/>
            <a:ext cx="3158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कभी-कभी</a:t>
            </a:r>
            <a:r>
              <a:rPr lang="en-US" sz="1400" dirty="0"/>
              <a:t>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r>
              <a:rPr lang="en-US" sz="1400" dirty="0" err="1"/>
              <a:t>हॉर्नोसीरो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पीछा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पेड़ों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उखाड़</a:t>
            </a:r>
            <a:r>
              <a:rPr lang="en-US" sz="1400" dirty="0"/>
              <a:t> </a:t>
            </a:r>
            <a:r>
              <a:rPr lang="en-US" sz="1400" dirty="0" err="1"/>
              <a:t>देती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4342" y="3023394"/>
            <a:ext cx="1833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, </a:t>
            </a:r>
            <a:r>
              <a:rPr lang="en-US" sz="1400" dirty="0" err="1"/>
              <a:t>तूफ़ान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 smtClean="0"/>
              <a:t>आखिर</a:t>
            </a:r>
            <a:r>
              <a:rPr lang="en-US" sz="1400" dirty="0" smtClean="0"/>
              <a:t> </a:t>
            </a:r>
            <a:r>
              <a:rPr lang="en-US" sz="1400" dirty="0" err="1"/>
              <a:t>हमारा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साथ</a:t>
            </a:r>
            <a:r>
              <a:rPr lang="en-US" sz="1400" dirty="0" smtClean="0"/>
              <a:t> </a:t>
            </a:r>
            <a:r>
              <a:rPr lang="en-US" sz="1400" dirty="0" err="1" smtClean="0"/>
              <a:t>दिया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276418" y="3660795"/>
            <a:ext cx="643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बढ़िया</a:t>
            </a:r>
            <a:r>
              <a:rPr lang="en-US" sz="1200" dirty="0"/>
              <a:t>!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104" y="5332730"/>
            <a:ext cx="2895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असाधारण</a:t>
            </a:r>
            <a:r>
              <a:rPr lang="en-US" sz="1400" dirty="0"/>
              <a:t> </a:t>
            </a:r>
            <a:r>
              <a:rPr lang="en-US" sz="1400" dirty="0" err="1"/>
              <a:t>अवसरों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अलावा</a:t>
            </a:r>
            <a:r>
              <a:rPr lang="en-US" sz="1400" dirty="0"/>
              <a:t>, 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छाल</a:t>
            </a:r>
            <a:r>
              <a:rPr lang="en-US" sz="1400" dirty="0"/>
              <a:t> </a:t>
            </a:r>
            <a:r>
              <a:rPr lang="en-US" sz="1400" dirty="0" err="1"/>
              <a:t>वुंज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चबाने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सख्त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6419" y="7681774"/>
            <a:ext cx="210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प्रकृति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इतने</a:t>
            </a:r>
            <a:r>
              <a:rPr lang="en-US" sz="1400" dirty="0"/>
              <a:t> </a:t>
            </a:r>
            <a:r>
              <a:rPr lang="en-US" sz="1400" dirty="0" err="1"/>
              <a:t>हास्यास्पद</a:t>
            </a:r>
            <a:r>
              <a:rPr lang="en-US" sz="1400" dirty="0"/>
              <a:t> </a:t>
            </a:r>
            <a:r>
              <a:rPr lang="en-US" sz="1400" dirty="0" err="1"/>
              <a:t>दांत</a:t>
            </a:r>
            <a:r>
              <a:rPr lang="en-US" sz="1400" dirty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दिए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1907" y="5537994"/>
            <a:ext cx="1373982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, </a:t>
            </a:r>
            <a:r>
              <a:rPr lang="hi-IN" sz="1400" dirty="0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 smtClean="0"/>
              <a:t>फिर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ठंडक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9938" name="Picture 2" descr="C:\Users\HP\Desktop\NICE APOCALYPSE\apocalypse_empty_pages\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" y="0"/>
            <a:ext cx="6737560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89106" y="737394"/>
            <a:ext cx="33623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306" y="521950"/>
            <a:ext cx="1072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एक्स-रे</a:t>
            </a:r>
            <a:r>
              <a:rPr lang="en-US" sz="1400" dirty="0"/>
              <a:t> </a:t>
            </a:r>
            <a:r>
              <a:rPr lang="en-US" sz="1400" dirty="0" err="1"/>
              <a:t>भेजें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506" y="3185974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परमाणु-जेब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भरे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2524" y="2678887"/>
            <a:ext cx="142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पहली</a:t>
            </a:r>
            <a:r>
              <a:rPr lang="en-US" sz="1400" dirty="0"/>
              <a:t> </a:t>
            </a:r>
            <a:r>
              <a:rPr lang="en-US" sz="1400" dirty="0" err="1"/>
              <a:t>जेब</a:t>
            </a:r>
            <a:r>
              <a:rPr lang="en-US" sz="1400" dirty="0"/>
              <a:t> </a:t>
            </a:r>
            <a:r>
              <a:rPr lang="en-US" sz="1400" dirty="0" err="1" smtClean="0"/>
              <a:t>खाली</a:t>
            </a:r>
            <a:r>
              <a:rPr lang="en-US" sz="1400" dirty="0" smtClean="0"/>
              <a:t> </a:t>
            </a:r>
            <a:r>
              <a:rPr lang="hi-IN" sz="1400" dirty="0" smtClean="0"/>
              <a:t>होगी</a:t>
            </a:r>
            <a:r>
              <a:rPr lang="en-US" sz="1400" dirty="0" smtClean="0"/>
              <a:t>, </a:t>
            </a:r>
            <a:r>
              <a:rPr lang="hi-IN" sz="1400" dirty="0"/>
              <a:t>तब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सभी</a:t>
            </a:r>
            <a:r>
              <a:rPr lang="en-US" sz="1400" dirty="0" smtClean="0"/>
              <a:t> </a:t>
            </a:r>
            <a:r>
              <a:rPr lang="en-US" sz="1400" dirty="0" err="1"/>
              <a:t>जेबों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खाली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 smtClean="0"/>
              <a:t>दे</a:t>
            </a:r>
            <a:r>
              <a:rPr lang="hi-IN" sz="1400" dirty="0" smtClean="0"/>
              <a:t>गी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12663" y="5156994"/>
            <a:ext cx="18614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शक्ति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एटम-बम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तांबे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हजारों</a:t>
            </a:r>
            <a:r>
              <a:rPr lang="en-US" sz="1400" dirty="0"/>
              <a:t> </a:t>
            </a:r>
            <a:r>
              <a:rPr lang="en-US" sz="1400" dirty="0" err="1"/>
              <a:t>सुइयों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बनी</a:t>
            </a:r>
            <a:r>
              <a:rPr lang="en-US" sz="1400" dirty="0"/>
              <a:t> </a:t>
            </a:r>
            <a:r>
              <a:rPr lang="en-US" sz="1400" dirty="0" err="1"/>
              <a:t>किरणों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विकिरित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1306" y="4175780"/>
            <a:ext cx="3107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लाखों</a:t>
            </a:r>
            <a:r>
              <a:rPr lang="en-US" sz="1400" dirty="0"/>
              <a:t> </a:t>
            </a:r>
            <a:r>
              <a:rPr lang="en-US" sz="1400" dirty="0" err="1"/>
              <a:t>किलोमीटर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दूरी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लक्ष्य</a:t>
            </a:r>
            <a:r>
              <a:rPr lang="en-US" sz="1400" dirty="0" smtClean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पहुँचने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त्रुटि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627" y="6528594"/>
            <a:ext cx="4147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दोस्त</a:t>
            </a:r>
            <a:r>
              <a:rPr lang="en-US" sz="1300" dirty="0"/>
              <a:t>, </a:t>
            </a:r>
            <a:r>
              <a:rPr lang="en-US" sz="1300" dirty="0" err="1" smtClean="0"/>
              <a:t>लक्ष्य</a:t>
            </a:r>
            <a:r>
              <a:rPr lang="en-US" sz="1300" dirty="0" smtClean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हिट</a:t>
            </a:r>
            <a:r>
              <a:rPr lang="en-US" sz="1300" dirty="0"/>
              <a:t> </a:t>
            </a:r>
            <a:r>
              <a:rPr lang="hi-IN" sz="1300" dirty="0" smtClean="0"/>
              <a:t>करने</a:t>
            </a:r>
            <a:r>
              <a:rPr lang="en-US" sz="1300" dirty="0" smtClean="0"/>
              <a:t> </a:t>
            </a:r>
            <a:r>
              <a:rPr lang="hi-IN" sz="1300" dirty="0" smtClean="0"/>
              <a:t>के</a:t>
            </a:r>
            <a:r>
              <a:rPr lang="en-US" sz="1300" dirty="0" smtClean="0"/>
              <a:t> </a:t>
            </a:r>
            <a:r>
              <a:rPr lang="hi-IN" sz="1300" dirty="0" smtClean="0"/>
              <a:t>लिए</a:t>
            </a:r>
            <a:r>
              <a:rPr lang="en-US" sz="1300" dirty="0" smtClean="0"/>
              <a:t> </a:t>
            </a:r>
            <a:r>
              <a:rPr lang="en-US" sz="1300" dirty="0" err="1" smtClean="0"/>
              <a:t>आपको</a:t>
            </a:r>
            <a:r>
              <a:rPr lang="en-US" sz="1300" dirty="0" smtClean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 smtClean="0"/>
              <a:t>करना</a:t>
            </a:r>
            <a:r>
              <a:rPr lang="en-US" sz="1300" dirty="0" smtClean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663" y="7036584"/>
            <a:ext cx="23186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मारक</a:t>
            </a:r>
            <a:r>
              <a:rPr lang="en-US" sz="1500" dirty="0"/>
              <a:t> </a:t>
            </a:r>
            <a:r>
              <a:rPr lang="en-US" sz="1500" dirty="0" err="1"/>
              <a:t>गेंदों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फैलाने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टारगेट</a:t>
            </a:r>
            <a:r>
              <a:rPr lang="en-US" sz="1500" dirty="0"/>
              <a:t> </a:t>
            </a:r>
            <a:r>
              <a:rPr lang="en-US" sz="1500" dirty="0" err="1"/>
              <a:t>हिट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ज्यादा-से-ज्यादा</a:t>
            </a:r>
            <a:r>
              <a:rPr lang="en-US" sz="1500" dirty="0"/>
              <a:t> </a:t>
            </a:r>
            <a:r>
              <a:rPr lang="en-US" sz="1500" dirty="0" err="1"/>
              <a:t>मौके</a:t>
            </a:r>
            <a:r>
              <a:rPr lang="en-US" sz="1500" dirty="0"/>
              <a:t> </a:t>
            </a:r>
            <a:r>
              <a:rPr lang="en-US" sz="1500" dirty="0" err="1"/>
              <a:t>मिलेंगे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NICE APOCALYPSE\apocalypse_empty_pages\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586"/>
            <a:ext cx="6729413" cy="94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3819" y="8735417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(*)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सेकंड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करोड़वां</a:t>
            </a:r>
            <a:r>
              <a:rPr lang="en-US" sz="1400" dirty="0"/>
              <a:t> </a:t>
            </a:r>
            <a:r>
              <a:rPr lang="en-US" sz="1400" dirty="0" err="1"/>
              <a:t>भाग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5614" y="455930"/>
            <a:ext cx="28082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अद्भुत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smtClean="0"/>
              <a:t>– </a:t>
            </a:r>
            <a:br>
              <a:rPr lang="en-US" sz="1300" dirty="0" smtClean="0"/>
            </a:br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हथियार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प्रकाश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गति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से</a:t>
            </a:r>
            <a:r>
              <a:rPr lang="en-US" sz="1300" dirty="0" smtClean="0"/>
              <a:t> </a:t>
            </a:r>
            <a:r>
              <a:rPr lang="en-US" sz="1300" dirty="0" err="1"/>
              <a:t>हमला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सके</a:t>
            </a:r>
            <a:r>
              <a:rPr lang="en-US" sz="13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4705" y="1369279"/>
            <a:ext cx="32816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एंटी-मैटर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हथियार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(ANTI-MATTER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WEAPON)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772" y="3096617"/>
            <a:ext cx="2230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,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भूमि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546" y="3566974"/>
            <a:ext cx="2251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चीज़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 smtClean="0"/>
              <a:t>ही</a:t>
            </a:r>
            <a:endParaRPr lang="en-US" sz="1400" dirty="0" smtClean="0"/>
          </a:p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2987" y="3404394"/>
            <a:ext cx="16837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उनका</a:t>
            </a:r>
            <a:r>
              <a:rPr lang="en-US" sz="1300" dirty="0"/>
              <a:t> </a:t>
            </a:r>
            <a:r>
              <a:rPr lang="en-US" sz="1300" dirty="0" err="1"/>
              <a:t>लेजर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मिनी</a:t>
            </a:r>
            <a:r>
              <a:rPr lang="en-US" sz="1300" dirty="0"/>
              <a:t> </a:t>
            </a:r>
            <a:r>
              <a:rPr lang="en-US" sz="1300" dirty="0" err="1"/>
              <a:t>परमाणु</a:t>
            </a:r>
            <a:r>
              <a:rPr lang="en-US" sz="1300" dirty="0"/>
              <a:t> </a:t>
            </a:r>
            <a:r>
              <a:rPr lang="en-US" sz="1300" dirty="0" err="1"/>
              <a:t>बम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संचालित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ने</a:t>
            </a:r>
            <a:r>
              <a:rPr lang="en-US" sz="1300" dirty="0" smtClean="0"/>
              <a:t>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हजार</a:t>
            </a:r>
            <a:r>
              <a:rPr lang="en-US" sz="1300" dirty="0"/>
              <a:t> </a:t>
            </a:r>
            <a:r>
              <a:rPr lang="en-US" sz="1300" dirty="0" err="1"/>
              <a:t>टेरवाट्स</a:t>
            </a:r>
            <a:r>
              <a:rPr lang="en-US" sz="1300" dirty="0"/>
              <a:t> </a:t>
            </a:r>
            <a:r>
              <a:rPr lang="en-US" sz="1300" dirty="0" err="1"/>
              <a:t>ऊर्जा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फेंकी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306" y="3609936"/>
            <a:ext cx="198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लेज़र</a:t>
            </a:r>
            <a:r>
              <a:rPr lang="en-US" sz="1500" dirty="0"/>
              <a:t> </a:t>
            </a:r>
            <a:r>
              <a:rPr lang="en-US" sz="1500" dirty="0" err="1"/>
              <a:t>चल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बम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नष्ट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(*)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फ्रांस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बड़े</a:t>
            </a:r>
            <a:r>
              <a:rPr lang="en-US" sz="1500" dirty="0"/>
              <a:t> </a:t>
            </a:r>
            <a:r>
              <a:rPr lang="en-US" sz="1500" dirty="0" err="1"/>
              <a:t>सौर</a:t>
            </a:r>
            <a:r>
              <a:rPr lang="en-US" sz="1500" dirty="0"/>
              <a:t> </a:t>
            </a:r>
            <a:r>
              <a:rPr lang="en-US" sz="1500" dirty="0" err="1"/>
              <a:t>दर्पण</a:t>
            </a:r>
            <a:r>
              <a:rPr lang="en-US" sz="1500" dirty="0"/>
              <a:t> </a:t>
            </a:r>
            <a:r>
              <a:rPr lang="en-US" sz="1500" dirty="0" err="1"/>
              <a:t>जितनी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4906" y="5306417"/>
            <a:ext cx="2337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टेरावाट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906" y="5929174"/>
            <a:ext cx="249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इसे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समझा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वुन्ज़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फायदा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 </a:t>
            </a:r>
            <a:r>
              <a:rPr lang="hi-IN" sz="1400" dirty="0" smtClean="0"/>
              <a:t>होगा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023062" y="6422698"/>
            <a:ext cx="1982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रास्ता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वुन्ज़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निर्णायक</a:t>
            </a:r>
            <a:r>
              <a:rPr lang="en-US" sz="1400" dirty="0"/>
              <a:t> </a:t>
            </a:r>
            <a:r>
              <a:rPr lang="en-US" sz="1400" dirty="0" err="1"/>
              <a:t>लाभ</a:t>
            </a:r>
            <a:r>
              <a:rPr lang="en-US" sz="1400" dirty="0"/>
              <a:t> </a:t>
            </a:r>
            <a:r>
              <a:rPr lang="en-US" sz="1400" dirty="0" err="1"/>
              <a:t>मिल</a:t>
            </a:r>
            <a:r>
              <a:rPr lang="en-US" sz="1400" dirty="0"/>
              <a:t> </a:t>
            </a:r>
            <a:r>
              <a:rPr lang="en-US" sz="1400" dirty="0" err="1"/>
              <a:t>सके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9306" y="8052594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शक्तिशाली</a:t>
            </a:r>
            <a:r>
              <a:rPr lang="en-US" sz="1400" dirty="0"/>
              <a:t> </a:t>
            </a:r>
            <a:r>
              <a:rPr lang="en-US" sz="1400" dirty="0" err="1"/>
              <a:t>लेजर</a:t>
            </a:r>
            <a:r>
              <a:rPr lang="en-US" sz="1400" dirty="0"/>
              <a:t> </a:t>
            </a:r>
            <a:r>
              <a:rPr lang="en-US" sz="1400" dirty="0" err="1"/>
              <a:t>बनायें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NICE APOCALYPSE\apocalypse_empty_pages\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9" y="-544"/>
            <a:ext cx="6757612" cy="9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3734" y="8506817"/>
            <a:ext cx="4883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मिलीग्राम</a:t>
            </a:r>
            <a:r>
              <a:rPr lang="en-US" sz="1400" dirty="0"/>
              <a:t> </a:t>
            </a:r>
            <a:r>
              <a:rPr lang="en-US" sz="1400" dirty="0" err="1"/>
              <a:t>एंटी-मैटर</a:t>
            </a:r>
            <a:r>
              <a:rPr lang="en-US" sz="1400" dirty="0"/>
              <a:t> </a:t>
            </a:r>
            <a:r>
              <a:rPr lang="en-US" sz="1400" dirty="0" err="1"/>
              <a:t>कितना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906" y="485964"/>
            <a:ext cx="5562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बनाना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कणों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एक्सेलरेटर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टक्कर</a:t>
            </a:r>
            <a:r>
              <a:rPr lang="en-US" sz="1500" dirty="0"/>
              <a:t> </a:t>
            </a:r>
            <a:r>
              <a:rPr lang="en-US" sz="1500" dirty="0" err="1"/>
              <a:t>करवाते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अवरोधक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भीतर</a:t>
            </a:r>
            <a:r>
              <a:rPr lang="en-US" sz="1500" dirty="0"/>
              <a:t> </a:t>
            </a:r>
            <a:r>
              <a:rPr lang="en-US" sz="1500" dirty="0" err="1"/>
              <a:t>हफ्तों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एंटी-मैटर</a:t>
            </a:r>
            <a:r>
              <a:rPr lang="en-US" sz="1500" dirty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स्टोर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 rot="1248896">
            <a:off x="1913690" y="3249682"/>
            <a:ext cx="724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एंटी-मैटर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821906" y="1688287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विकसित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परमाणुओं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धीमा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ठंडा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06" y="3974287"/>
            <a:ext cx="3150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जिसका</a:t>
            </a:r>
            <a:r>
              <a:rPr lang="en-US" sz="1400" dirty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न्यूट्रल</a:t>
            </a:r>
            <a:r>
              <a:rPr lang="en-US" sz="1400" dirty="0"/>
              <a:t> </a:t>
            </a:r>
            <a:r>
              <a:rPr lang="en-US" sz="1400" dirty="0" err="1"/>
              <a:t>एंटी-हाइड्रोजन</a:t>
            </a:r>
            <a:r>
              <a:rPr lang="en-US" sz="1400" dirty="0"/>
              <a:t> </a:t>
            </a:r>
            <a:r>
              <a:rPr lang="en-US" sz="1400" dirty="0" err="1" smtClean="0"/>
              <a:t>परमाणुओं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नेगेटिव</a:t>
            </a:r>
            <a:r>
              <a:rPr lang="en-US" sz="1400" dirty="0"/>
              <a:t> </a:t>
            </a:r>
            <a:r>
              <a:rPr lang="en-US" sz="1400" dirty="0" err="1"/>
              <a:t>प्रोटॉन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पॉजिटिव</a:t>
            </a:r>
            <a:r>
              <a:rPr lang="en-US" sz="1400" dirty="0"/>
              <a:t> </a:t>
            </a:r>
            <a:r>
              <a:rPr lang="en-US" sz="1400" dirty="0" err="1"/>
              <a:t>इलेक्ट्रॉन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, </a:t>
            </a:r>
            <a:r>
              <a:rPr lang="en-US" sz="1400" dirty="0" err="1"/>
              <a:t>पदार्थ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क्रिस्टल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मार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5398294" y="3636477"/>
            <a:ext cx="33623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1906" y="5455097"/>
            <a:ext cx="5486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एंटी-इलेक्ट्रॉन</a:t>
            </a:r>
            <a:r>
              <a:rPr lang="en-US" sz="1300" dirty="0"/>
              <a:t> </a:t>
            </a:r>
            <a:r>
              <a:rPr lang="en-US" sz="1300" dirty="0" err="1" smtClean="0"/>
              <a:t>को</a:t>
            </a:r>
            <a:r>
              <a:rPr lang="en-US" sz="1300" dirty="0" smtClean="0"/>
              <a:t>, </a:t>
            </a:r>
            <a:r>
              <a:rPr lang="en-US" sz="1300" dirty="0" err="1"/>
              <a:t>क्रिस्टल</a:t>
            </a:r>
            <a:r>
              <a:rPr lang="en-US" sz="1300" dirty="0"/>
              <a:t> </a:t>
            </a:r>
            <a:r>
              <a:rPr lang="en-US" sz="1300" dirty="0" err="1"/>
              <a:t>इलेक्ट्रॉन</a:t>
            </a:r>
            <a:r>
              <a:rPr lang="en-US" sz="1300" dirty="0"/>
              <a:t> </a:t>
            </a:r>
            <a:r>
              <a:rPr lang="hi-IN" sz="1300" dirty="0"/>
              <a:t>या</a:t>
            </a:r>
            <a:r>
              <a:rPr lang="en-US" sz="1300" dirty="0" smtClean="0"/>
              <a:t> </a:t>
            </a:r>
            <a:r>
              <a:rPr lang="en-US" sz="1300" dirty="0" err="1"/>
              <a:t>एंटी-प्रोटॉन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नष्ट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दिया</a:t>
            </a:r>
            <a:r>
              <a:rPr lang="en-US" sz="1300" dirty="0" smtClean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. </a:t>
            </a:r>
            <a:r>
              <a:rPr lang="en-US" sz="1300" dirty="0" err="1"/>
              <a:t>एंटी-हाइड्रोजन</a:t>
            </a:r>
            <a:r>
              <a:rPr lang="en-US" sz="1300" dirty="0"/>
              <a:t> </a:t>
            </a:r>
            <a:r>
              <a:rPr lang="en-US" sz="1300" dirty="0" err="1"/>
              <a:t>परमाणु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नाभिक</a:t>
            </a:r>
            <a:r>
              <a:rPr lang="en-US" sz="1300" dirty="0"/>
              <a:t> </a:t>
            </a:r>
            <a:r>
              <a:rPr lang="en-US" sz="1300" dirty="0" err="1"/>
              <a:t>क्रिस्टलीय</a:t>
            </a:r>
            <a:r>
              <a:rPr lang="en-US" sz="1300" dirty="0"/>
              <a:t> </a:t>
            </a:r>
            <a:r>
              <a:rPr lang="en-US" sz="1300" dirty="0" err="1"/>
              <a:t>संरचना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जगह</a:t>
            </a:r>
            <a:r>
              <a:rPr lang="en-US" sz="1300" dirty="0"/>
              <a:t> </a:t>
            </a:r>
            <a:r>
              <a:rPr lang="en-US" sz="1300" dirty="0" err="1"/>
              <a:t>लेगा</a:t>
            </a:r>
            <a:r>
              <a:rPr lang="en-US" sz="1300" dirty="0"/>
              <a:t>, </a:t>
            </a:r>
            <a:r>
              <a:rPr lang="en-US" sz="1300" dirty="0" err="1"/>
              <a:t>इसलिए</a:t>
            </a:r>
            <a:r>
              <a:rPr lang="en-US" sz="1300" dirty="0"/>
              <a:t> </a:t>
            </a:r>
            <a:r>
              <a:rPr lang="en-US" sz="1300" dirty="0" err="1"/>
              <a:t>हमें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पदार्थ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क्रिस्टल</a:t>
            </a:r>
            <a:r>
              <a:rPr lang="en-US" sz="1300" dirty="0"/>
              <a:t> </a:t>
            </a:r>
            <a:r>
              <a:rPr lang="en-US" sz="1300" dirty="0" err="1"/>
              <a:t>मिलेगा</a:t>
            </a:r>
            <a:r>
              <a:rPr lang="en-US" sz="1300" dirty="0"/>
              <a:t> </a:t>
            </a:r>
            <a:r>
              <a:rPr lang="en-US" sz="1300" dirty="0" err="1"/>
              <a:t>उसमें</a:t>
            </a:r>
            <a:r>
              <a:rPr lang="en-US" sz="1300" dirty="0"/>
              <a:t> </a:t>
            </a:r>
            <a:r>
              <a:rPr lang="en-US" sz="1300" dirty="0" err="1"/>
              <a:t>एंटी-मैटर</a:t>
            </a:r>
            <a:r>
              <a:rPr lang="en-US" sz="1300" dirty="0"/>
              <a:t> </a:t>
            </a:r>
            <a:r>
              <a:rPr lang="en-US" sz="1300" dirty="0" err="1"/>
              <a:t>मिला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900" y="6528594"/>
            <a:ext cx="33623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कण</a:t>
            </a:r>
            <a:r>
              <a:rPr lang="en-US" sz="1400" dirty="0"/>
              <a:t> </a:t>
            </a:r>
            <a:r>
              <a:rPr lang="en-US" sz="1400" dirty="0" err="1"/>
              <a:t>त्वरक</a:t>
            </a:r>
            <a:r>
              <a:rPr lang="en-US" sz="1400" dirty="0"/>
              <a:t> </a:t>
            </a:r>
            <a:r>
              <a:rPr lang="en-US" sz="1400" dirty="0" smtClean="0"/>
              <a:t>(Particle Accelerator) </a:t>
            </a: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संशोधित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ताकि</a:t>
            </a:r>
            <a:r>
              <a:rPr lang="en-US" sz="1400" dirty="0"/>
              <a:t> </a:t>
            </a:r>
            <a:r>
              <a:rPr lang="hi-IN" sz="1400" dirty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विरोधी</a:t>
            </a:r>
            <a:r>
              <a:rPr lang="en-US" sz="1400" dirty="0"/>
              <a:t> </a:t>
            </a:r>
            <a:r>
              <a:rPr lang="en-US" sz="1400" dirty="0" err="1"/>
              <a:t>पदार्थ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करे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आसानी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डोप</a:t>
            </a:r>
            <a:r>
              <a:rPr lang="en-US" sz="1400" dirty="0"/>
              <a:t> </a:t>
            </a:r>
            <a:r>
              <a:rPr lang="en-US" sz="1400" dirty="0" err="1"/>
              <a:t>किए</a:t>
            </a:r>
            <a:r>
              <a:rPr lang="en-US" sz="1400" dirty="0"/>
              <a:t> </a:t>
            </a:r>
            <a:r>
              <a:rPr lang="en-US" sz="1400" dirty="0" err="1"/>
              <a:t>गए</a:t>
            </a:r>
            <a:r>
              <a:rPr lang="en-US" sz="1400" dirty="0"/>
              <a:t> </a:t>
            </a:r>
            <a:r>
              <a:rPr lang="en-US" sz="1400" dirty="0" err="1"/>
              <a:t>क्रिस्टल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बना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 smtClean="0"/>
              <a:t>हैं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160044" y="6541572"/>
            <a:ext cx="1871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कम</a:t>
            </a:r>
            <a:r>
              <a:rPr lang="en-US" sz="1400" dirty="0" smtClean="0"/>
              <a:t> </a:t>
            </a:r>
            <a:r>
              <a:rPr lang="en-US" sz="1400" dirty="0" err="1"/>
              <a:t>मात्रा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मिलीग्राम</a:t>
            </a:r>
            <a:r>
              <a:rPr lang="en-US" sz="1400" dirty="0"/>
              <a:t> </a:t>
            </a:r>
            <a:r>
              <a:rPr lang="en-US" sz="1400" dirty="0" err="1"/>
              <a:t>एंटी-मैटर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उत्पादन</a:t>
            </a:r>
            <a:r>
              <a:rPr lang="en-US" sz="1400" dirty="0"/>
              <a:t> </a:t>
            </a:r>
            <a:r>
              <a:rPr lang="hi-IN" sz="1400" dirty="0" smtClean="0"/>
              <a:t>ही</a:t>
            </a:r>
            <a:r>
              <a:rPr lang="en-US" sz="1400" dirty="0" smtClean="0"/>
              <a:t> </a:t>
            </a:r>
            <a:r>
              <a:rPr lang="en-US" sz="1400" dirty="0" err="1" smtClean="0"/>
              <a:t>कर</a:t>
            </a:r>
            <a:r>
              <a:rPr lang="en-US" sz="1400" dirty="0" smtClean="0"/>
              <a:t> </a:t>
            </a:r>
            <a:r>
              <a:rPr lang="hi-IN" sz="1400" dirty="0" smtClean="0"/>
              <a:t>पाएंगे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840706" y="1540508"/>
            <a:ext cx="6912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कोलाइडर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 rot="495550">
            <a:off x="2315491" y="2367526"/>
            <a:ext cx="891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स्टोरेज</a:t>
            </a:r>
            <a:r>
              <a:rPr lang="en-US" sz="1200" dirty="0"/>
              <a:t> </a:t>
            </a:r>
            <a:r>
              <a:rPr lang="en-US" sz="1200" dirty="0" err="1"/>
              <a:t>रिंग</a:t>
            </a:r>
            <a:r>
              <a:rPr lang="en-US" sz="12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02624" y="3497977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मैटर</a:t>
            </a:r>
            <a:r>
              <a:rPr lang="en-US" sz="16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0607" y="4043392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एंटी</a:t>
            </a:r>
            <a:r>
              <a:rPr lang="en-US" sz="1000" dirty="0" smtClean="0"/>
              <a:t>-</a:t>
            </a:r>
          </a:p>
          <a:p>
            <a:r>
              <a:rPr lang="en-US" sz="1000" dirty="0" err="1" smtClean="0"/>
              <a:t>प्रोटॉन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3913547" y="4775994"/>
            <a:ext cx="978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एंटी-इलेक्ट्रॉन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898106" y="5004594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 smtClean="0"/>
              <a:t>एंटी-हाइड्रोजन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NICE APOCALYPSE\apocalypse_empty_pages\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" y="0"/>
            <a:ext cx="672306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60106" y="5385931"/>
            <a:ext cx="175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उसके</a:t>
            </a:r>
            <a:r>
              <a:rPr lang="en-US" sz="1400" dirty="0" smtClean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वुन्ज़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मिटा</a:t>
            </a:r>
            <a:r>
              <a:rPr lang="en-US" sz="1400" dirty="0"/>
              <a:t> </a:t>
            </a:r>
            <a:r>
              <a:rPr lang="en-US" sz="1400" dirty="0" err="1"/>
              <a:t>सकेंगे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306" y="565139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बीस</a:t>
            </a:r>
            <a:r>
              <a:rPr lang="en-US" sz="1400" dirty="0"/>
              <a:t> </a:t>
            </a:r>
            <a:r>
              <a:rPr lang="en-US" sz="1400" dirty="0" err="1"/>
              <a:t>मेगाटन</a:t>
            </a:r>
            <a:r>
              <a:rPr lang="en-US" sz="1400" dirty="0"/>
              <a:t> </a:t>
            </a:r>
            <a:r>
              <a:rPr lang="en-US" sz="1400" dirty="0" smtClean="0"/>
              <a:t>TNT!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831306" y="579316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बम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8906" y="2056130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कई</a:t>
            </a:r>
            <a:r>
              <a:rPr lang="en-US" sz="1400" dirty="0"/>
              <a:t> </a:t>
            </a:r>
            <a:r>
              <a:rPr lang="en-US" sz="1400" dirty="0" err="1"/>
              <a:t>तरीके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उदाहरण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,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मिश्रित</a:t>
            </a:r>
            <a:r>
              <a:rPr lang="en-US" sz="1400" dirty="0"/>
              <a:t> </a:t>
            </a:r>
            <a:r>
              <a:rPr lang="en-US" sz="1400" dirty="0" err="1"/>
              <a:t>क्रिस्टल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घोल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2106" y="2108994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ऐसे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450306" y="3033574"/>
            <a:ext cx="1528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क्षमा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थोड़ा</a:t>
            </a:r>
            <a:r>
              <a:rPr lang="en-US" sz="1400" dirty="0"/>
              <a:t> </a:t>
            </a:r>
            <a:r>
              <a:rPr lang="en-US" sz="1400" dirty="0" err="1"/>
              <a:t>घबरा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9107" y="3046730"/>
            <a:ext cx="1914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बमों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निर्माण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hi-IN" sz="1400" dirty="0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 smtClean="0"/>
              <a:t>कब</a:t>
            </a:r>
            <a:r>
              <a:rPr lang="en-US" sz="1400" dirty="0" smtClean="0"/>
              <a:t> </a:t>
            </a:r>
            <a:r>
              <a:rPr lang="en-US" sz="1400" dirty="0" err="1"/>
              <a:t>तैयार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0306" y="4620617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?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पर्याप्त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906" y="5156994"/>
            <a:ext cx="3637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200 </a:t>
            </a:r>
            <a:r>
              <a:rPr lang="en-US" sz="1400" dirty="0" err="1"/>
              <a:t>ग्राम</a:t>
            </a:r>
            <a:r>
              <a:rPr lang="en-US" sz="1400" dirty="0"/>
              <a:t> </a:t>
            </a:r>
            <a:r>
              <a:rPr lang="en-US" sz="1400" dirty="0" err="1"/>
              <a:t>एंटी-मैटर</a:t>
            </a:r>
            <a:r>
              <a:rPr lang="en-US" sz="1400" dirty="0"/>
              <a:t> </a:t>
            </a:r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मिसाइलों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ताकत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बराबर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वर्तमान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तहखानों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पनडुब्बियों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तैनात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शब्दों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ताकत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</a:t>
            </a:r>
            <a:r>
              <a:rPr lang="en-US" sz="1400" dirty="0" err="1"/>
              <a:t>दस</a:t>
            </a:r>
            <a:r>
              <a:rPr lang="en-US" sz="1400" dirty="0"/>
              <a:t> </a:t>
            </a:r>
            <a:r>
              <a:rPr lang="en-US" sz="1400" dirty="0" err="1"/>
              <a:t>हजार</a:t>
            </a:r>
            <a:r>
              <a:rPr lang="en-US" sz="1400" dirty="0"/>
              <a:t> </a:t>
            </a:r>
            <a:r>
              <a:rPr lang="en-US" sz="1400" dirty="0" err="1"/>
              <a:t>मेगाटन</a:t>
            </a:r>
            <a:r>
              <a:rPr lang="en-US" sz="1400" dirty="0"/>
              <a:t> TNT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बराबर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NICE APOCALYPSE\apocalypse_empty_pages\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7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16694" y="8585994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इलेक्ट्रो-मैग्नेटिक</a:t>
            </a:r>
            <a:r>
              <a:rPr lang="en-US" sz="1400" dirty="0" smtClean="0"/>
              <a:t> </a:t>
            </a:r>
            <a:r>
              <a:rPr lang="en-US" sz="1400" dirty="0" err="1"/>
              <a:t>पल्स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-12158" y="88087"/>
            <a:ext cx="6729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EMP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हथियार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(*)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ELECTRO-MAGNETIC PULSE WEAPONS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296" y="1186012"/>
            <a:ext cx="340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इतनी</a:t>
            </a:r>
            <a:r>
              <a:rPr lang="en-US" sz="1400" dirty="0"/>
              <a:t> </a:t>
            </a:r>
            <a:r>
              <a:rPr lang="en-US" sz="1400" dirty="0" err="1"/>
              <a:t>खतरनाक</a:t>
            </a:r>
            <a:r>
              <a:rPr lang="en-US" sz="1400" dirty="0"/>
              <a:t> </a:t>
            </a:r>
            <a:r>
              <a:rPr lang="en-US" sz="1400" dirty="0" err="1"/>
              <a:t>चीज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, </a:t>
            </a:r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जोखिम</a:t>
            </a:r>
            <a:r>
              <a:rPr lang="en-US" sz="1400" dirty="0" smtClean="0"/>
              <a:t> </a:t>
            </a:r>
            <a:r>
              <a:rPr lang="en-US" sz="1400" dirty="0" err="1"/>
              <a:t>उठाए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टारगेट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पहुचायेंगे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5506" y="2032793"/>
            <a:ext cx="381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जैसा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जानते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सूर्य</a:t>
            </a:r>
            <a:r>
              <a:rPr lang="en-US" sz="1400" dirty="0"/>
              <a:t>, </a:t>
            </a:r>
            <a:r>
              <a:rPr lang="en-US" sz="1400" dirty="0" err="1"/>
              <a:t>ऊपरी</a:t>
            </a:r>
            <a:r>
              <a:rPr lang="en-US" sz="1400" dirty="0"/>
              <a:t> </a:t>
            </a:r>
            <a:r>
              <a:rPr lang="en-US" sz="1400" dirty="0" err="1"/>
              <a:t>वायुमंडल</a:t>
            </a:r>
            <a:r>
              <a:rPr lang="en-US" sz="1400" dirty="0"/>
              <a:t> </a:t>
            </a:r>
            <a:r>
              <a:rPr lang="hi-IN" sz="1400" dirty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कणों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बमबारी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वायुमंडल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ऊपरी</a:t>
            </a:r>
            <a:r>
              <a:rPr lang="en-US" sz="1400" dirty="0"/>
              <a:t> </a:t>
            </a:r>
            <a:r>
              <a:rPr lang="en-US" sz="1400" dirty="0" err="1"/>
              <a:t>परतें</a:t>
            </a:r>
            <a:r>
              <a:rPr lang="en-US" sz="1400" dirty="0"/>
              <a:t> </a:t>
            </a:r>
            <a:r>
              <a:rPr lang="en-US" sz="1400" dirty="0" err="1"/>
              <a:t>आयनित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इलेक्ट्रो-मैग्नेटिक</a:t>
            </a:r>
            <a:r>
              <a:rPr lang="en-US" sz="1400" dirty="0"/>
              <a:t> </a:t>
            </a:r>
            <a:r>
              <a:rPr lang="en-US" sz="1400" dirty="0" err="1"/>
              <a:t>तूफान</a:t>
            </a:r>
            <a:r>
              <a:rPr lang="en-US" sz="1400" dirty="0"/>
              <a:t> </a:t>
            </a:r>
            <a:r>
              <a:rPr lang="en-US" sz="1400" dirty="0" err="1"/>
              <a:t>बनते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रेडियो-इलेक्ट्रिक</a:t>
            </a:r>
            <a:r>
              <a:rPr lang="en-US" sz="1400" dirty="0"/>
              <a:t> </a:t>
            </a:r>
            <a:r>
              <a:rPr lang="en-US" sz="1400" dirty="0" err="1"/>
              <a:t>संचार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गड़बड़ी</a:t>
            </a:r>
            <a:r>
              <a:rPr lang="en-US" sz="1400" dirty="0"/>
              <a:t> </a:t>
            </a:r>
            <a:r>
              <a:rPr lang="en-US" sz="1400" dirty="0" err="1"/>
              <a:t>लाते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506" y="3695799"/>
            <a:ext cx="3402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हमारा</a:t>
            </a:r>
            <a:r>
              <a:rPr lang="en-US" sz="1400" dirty="0"/>
              <a:t> </a:t>
            </a:r>
            <a:r>
              <a:rPr lang="en-US" sz="1400" dirty="0" err="1"/>
              <a:t>मानना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500-</a:t>
            </a:r>
            <a:r>
              <a:rPr lang="en-US" sz="1400" dirty="0" err="1"/>
              <a:t>किलोमीटर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ऊंचाई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10-</a:t>
            </a:r>
            <a:r>
              <a:rPr lang="en-US" sz="1400" dirty="0" err="1"/>
              <a:t>मेगाटन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बम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विस्फोट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जमीन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500-</a:t>
            </a:r>
            <a:r>
              <a:rPr lang="en-US" sz="1400" dirty="0" err="1"/>
              <a:t>वोल्ट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सेंटीमीटर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पल्स</a:t>
            </a:r>
            <a:r>
              <a:rPr lang="en-US" sz="1400" dirty="0"/>
              <a:t> (</a:t>
            </a:r>
            <a:r>
              <a:rPr lang="en-US" sz="1400" dirty="0" err="1"/>
              <a:t>थरथराहट</a:t>
            </a:r>
            <a:r>
              <a:rPr lang="en-US" sz="1400" dirty="0"/>
              <a:t>)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विकिरण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ऊपरी</a:t>
            </a:r>
            <a:r>
              <a:rPr lang="en-US" sz="1400" dirty="0"/>
              <a:t> </a:t>
            </a:r>
            <a:r>
              <a:rPr lang="en-US" sz="1400" dirty="0" err="1"/>
              <a:t>परतों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तेज़ी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आयनित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शानदार</a:t>
            </a:r>
            <a:r>
              <a:rPr lang="en-US" sz="1400" dirty="0"/>
              <a:t> </a:t>
            </a:r>
            <a:r>
              <a:rPr lang="en-US" sz="1400" dirty="0" err="1"/>
              <a:t>विद्युत-चुम्बकीय</a:t>
            </a:r>
            <a:r>
              <a:rPr lang="en-US" sz="1400" dirty="0"/>
              <a:t> </a:t>
            </a:r>
            <a:r>
              <a:rPr lang="en-US" sz="1400" dirty="0" err="1"/>
              <a:t>तूफान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5706" y="3795574"/>
            <a:ext cx="108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हो</a:t>
            </a:r>
            <a:r>
              <a:rPr lang="en-US" sz="1400" dirty="0" smtClean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2506" y="4684058"/>
            <a:ext cx="1260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रडार</a:t>
            </a:r>
            <a:r>
              <a:rPr lang="en-US" sz="1400" dirty="0"/>
              <a:t> </a:t>
            </a:r>
            <a:r>
              <a:rPr lang="en-US" sz="1400" dirty="0" err="1"/>
              <a:t>स्क्रीन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बंद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9738" y="5471974"/>
            <a:ext cx="2130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राष्ट्रपति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संपर्क</a:t>
            </a:r>
            <a:r>
              <a:rPr lang="en-US" sz="1400" dirty="0" smtClean="0"/>
              <a:t> </a:t>
            </a:r>
            <a:r>
              <a:rPr lang="en-US" sz="1400" dirty="0" err="1" smtClean="0"/>
              <a:t>साध</a:t>
            </a:r>
            <a:r>
              <a:rPr lang="en-US" sz="1400" dirty="0" smtClean="0"/>
              <a:t> </a:t>
            </a:r>
            <a:r>
              <a:rPr lang="hi-IN" sz="1400" dirty="0" smtClean="0"/>
              <a:t>पाए</a:t>
            </a:r>
            <a:r>
              <a:rPr lang="hi-IN" sz="1400" dirty="0"/>
              <a:t>?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755106" y="5350351"/>
            <a:ext cx="12445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हैलो</a:t>
            </a:r>
            <a:r>
              <a:rPr lang="en-US" sz="1300" dirty="0"/>
              <a:t>! </a:t>
            </a:r>
            <a:r>
              <a:rPr lang="en-US" sz="1300" dirty="0" err="1"/>
              <a:t>लाइन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कट</a:t>
            </a:r>
            <a:r>
              <a:rPr lang="en-US" sz="1300" dirty="0" smtClean="0"/>
              <a:t> </a:t>
            </a:r>
            <a:r>
              <a:rPr lang="en-US" sz="1300" dirty="0" err="1" smtClean="0"/>
              <a:t>गई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506" y="7214394"/>
            <a:ext cx="26643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लॉन्चिंग</a:t>
            </a:r>
            <a:r>
              <a:rPr lang="en-US" sz="1400" dirty="0"/>
              <a:t> </a:t>
            </a:r>
            <a:r>
              <a:rPr lang="en-US" sz="1400" dirty="0" err="1"/>
              <a:t>सबमरीन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संपर्क</a:t>
            </a:r>
            <a:r>
              <a:rPr lang="en-US" sz="1400" dirty="0"/>
              <a:t> </a:t>
            </a:r>
            <a:r>
              <a:rPr lang="en-US" sz="1400" dirty="0" err="1"/>
              <a:t>खो</a:t>
            </a:r>
            <a:r>
              <a:rPr lang="en-US" sz="1400" dirty="0"/>
              <a:t> </a:t>
            </a:r>
            <a:r>
              <a:rPr lang="en-US" sz="1400" dirty="0" err="1"/>
              <a:t>दिए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हमलावरों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साइलो</a:t>
            </a:r>
            <a:r>
              <a:rPr lang="en-US" sz="1400" dirty="0"/>
              <a:t> (</a:t>
            </a:r>
            <a:r>
              <a:rPr lang="en-US" sz="1400" dirty="0" err="1"/>
              <a:t>तहखानों</a:t>
            </a:r>
            <a:r>
              <a:rPr lang="en-US" sz="1400" dirty="0"/>
              <a:t>)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पहुँच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8496" y="7674899"/>
            <a:ext cx="18942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देखते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जंक्शन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तक</a:t>
            </a:r>
            <a:r>
              <a:rPr lang="en-US" sz="1300" dirty="0" smtClean="0"/>
              <a:t> </a:t>
            </a:r>
            <a:r>
              <a:rPr lang="en-US" sz="1300" dirty="0" err="1"/>
              <a:t>पहुँचने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लाल</a:t>
            </a:r>
            <a:r>
              <a:rPr lang="en-US" sz="1300" dirty="0"/>
              <a:t> </a:t>
            </a:r>
            <a:r>
              <a:rPr lang="en-US" sz="1300" dirty="0" err="1"/>
              <a:t>तार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पीछे-पीछे</a:t>
            </a:r>
            <a:r>
              <a:rPr lang="en-US" sz="1300" dirty="0"/>
              <a:t> </a:t>
            </a:r>
            <a:r>
              <a:rPr lang="en-US" sz="1300" dirty="0" err="1"/>
              <a:t>जाएं</a:t>
            </a:r>
            <a:r>
              <a:rPr lang="en-US" sz="13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NICE APOCALYPSE\apocalypse_empty_pages\4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618"/>
            <a:ext cx="6729413" cy="94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16694" y="8738394"/>
            <a:ext cx="4774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smtClean="0"/>
              <a:t> </a:t>
            </a:r>
            <a:r>
              <a:rPr lang="en-US" sz="1400" dirty="0"/>
              <a:t>(*)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तरफ</a:t>
            </a:r>
            <a:r>
              <a:rPr lang="en-US" sz="1400" dirty="0"/>
              <a:t> 1-</a:t>
            </a:r>
            <a:r>
              <a:rPr lang="en-US" sz="1400" dirty="0" err="1"/>
              <a:t>किलोमीटर</a:t>
            </a:r>
            <a:r>
              <a:rPr lang="en-US" sz="1400" dirty="0"/>
              <a:t> </a:t>
            </a:r>
            <a:r>
              <a:rPr lang="en-US" sz="1400" dirty="0" err="1"/>
              <a:t>लंबे</a:t>
            </a:r>
            <a:r>
              <a:rPr lang="en-US" sz="1400" dirty="0"/>
              <a:t> TNT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ब्लॉक</a:t>
            </a:r>
            <a:r>
              <a:rPr lang="en-US" sz="1400" dirty="0"/>
              <a:t> </a:t>
            </a:r>
            <a:r>
              <a:rPr lang="hi-IN" sz="1400" dirty="0" smtClean="0"/>
              <a:t>जैसी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916906" y="432594"/>
            <a:ext cx="3812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निचली</a:t>
            </a:r>
            <a:r>
              <a:rPr lang="en-US" sz="1400" dirty="0"/>
              <a:t> </a:t>
            </a:r>
            <a:r>
              <a:rPr lang="en-US" sz="1400" dirty="0" err="1"/>
              <a:t>कक्षा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, </a:t>
            </a:r>
            <a:r>
              <a:rPr lang="en-US" sz="1400" dirty="0" err="1"/>
              <a:t>उपग्रह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एंटी-मैटर</a:t>
            </a:r>
            <a:r>
              <a:rPr lang="en-US" sz="1400" dirty="0"/>
              <a:t> </a:t>
            </a:r>
            <a:r>
              <a:rPr lang="en-US" sz="1400" dirty="0" err="1"/>
              <a:t>चार्ज</a:t>
            </a:r>
            <a:r>
              <a:rPr lang="en-US" sz="1400" dirty="0"/>
              <a:t> </a:t>
            </a:r>
            <a:r>
              <a:rPr lang="en-US" sz="1400" dirty="0" err="1"/>
              <a:t>लेकर</a:t>
            </a:r>
            <a:r>
              <a:rPr lang="en-US" sz="1400" dirty="0"/>
              <a:t> </a:t>
            </a:r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टकराएगा</a:t>
            </a:r>
            <a:r>
              <a:rPr lang="en-US" sz="1400" dirty="0"/>
              <a:t>.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सिंक्रोनाइज़ेशन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सवाल</a:t>
            </a:r>
            <a:r>
              <a:rPr lang="en-US" sz="1400" dirty="0"/>
              <a:t> </a:t>
            </a:r>
            <a:r>
              <a:rPr lang="en-US" sz="1400" dirty="0" err="1"/>
              <a:t>बचेगा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64294" y="1575594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हां</a:t>
            </a:r>
            <a:r>
              <a:rPr lang="en-US" sz="1400" dirty="0"/>
              <a:t>, </a:t>
            </a:r>
            <a:r>
              <a:rPr lang="en-US" sz="1400" dirty="0" err="1" smtClean="0"/>
              <a:t>सिंक्रनाइज़ेशन</a:t>
            </a:r>
            <a:r>
              <a:rPr lang="en-US" sz="1400" dirty="0" smtClean="0"/>
              <a:t> </a:t>
            </a:r>
            <a:r>
              <a:rPr lang="hi-IN" sz="1400" dirty="0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 smtClean="0"/>
              <a:t>ज़रूरी</a:t>
            </a:r>
            <a:r>
              <a:rPr lang="en-US" sz="1400" dirty="0" smtClean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0445" y="1496417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संभव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2032794"/>
            <a:ext cx="672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नुक्लीयर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शीतकालीन</a:t>
            </a:r>
            <a:r>
              <a:rPr lang="en-US" sz="2800" dirty="0" smtClean="0">
                <a:solidFill>
                  <a:srgbClr val="FF0000"/>
                </a:solidFill>
              </a:rPr>
              <a:t> (NUCLEAR WINTER)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106" y="2910811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हजार</a:t>
            </a:r>
            <a:r>
              <a:rPr lang="en-US" sz="1400" dirty="0"/>
              <a:t> </a:t>
            </a:r>
            <a:r>
              <a:rPr lang="en-US" sz="1400" dirty="0" err="1"/>
              <a:t>मिलियन</a:t>
            </a:r>
            <a:r>
              <a:rPr lang="en-US" sz="1400" dirty="0"/>
              <a:t> </a:t>
            </a:r>
            <a:r>
              <a:rPr lang="en-US" sz="1400" dirty="0" err="1"/>
              <a:t>टन</a:t>
            </a:r>
            <a:r>
              <a:rPr lang="en-US" sz="1400" dirty="0"/>
              <a:t> TNT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ऐसे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फेंक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… </a:t>
            </a:r>
            <a:r>
              <a:rPr lang="en-US" sz="1400" dirty="0" smtClean="0"/>
              <a:t>(*)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 rot="19932545">
            <a:off x="1969904" y="3678417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क्यों</a:t>
            </a:r>
            <a:r>
              <a:rPr lang="en-US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906" y="4775994"/>
            <a:ext cx="2826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गणना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500-</a:t>
            </a:r>
            <a:r>
              <a:rPr lang="en-US" sz="1400" dirty="0" err="1"/>
              <a:t>मीटर</a:t>
            </a:r>
            <a:r>
              <a:rPr lang="en-US" sz="1400" dirty="0"/>
              <a:t> </a:t>
            </a:r>
            <a:r>
              <a:rPr lang="en-US" sz="1400" dirty="0" err="1"/>
              <a:t>व्यास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उल्कापिंड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टकराने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बराबर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7106" y="4736287"/>
            <a:ext cx="2868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चाहे</a:t>
            </a:r>
            <a:r>
              <a:rPr lang="en-US" sz="1400" dirty="0"/>
              <a:t> </a:t>
            </a:r>
            <a:r>
              <a:rPr lang="en-US" sz="1400" dirty="0" err="1"/>
              <a:t>वह</a:t>
            </a:r>
            <a:r>
              <a:rPr lang="en-US" sz="1400" dirty="0"/>
              <a:t> </a:t>
            </a:r>
            <a:r>
              <a:rPr lang="en-US" sz="1400" dirty="0" err="1"/>
              <a:t>थर्मो-न्यूक्लियर</a:t>
            </a:r>
            <a:r>
              <a:rPr lang="en-US" sz="1400" dirty="0"/>
              <a:t> </a:t>
            </a:r>
            <a:r>
              <a:rPr lang="en-US" sz="1400" dirty="0" err="1"/>
              <a:t>बमों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श्रृंखला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एंटी-मैटर</a:t>
            </a:r>
            <a:r>
              <a:rPr lang="en-US" sz="1400" dirty="0"/>
              <a:t> </a:t>
            </a:r>
            <a:r>
              <a:rPr lang="en-US" sz="1400" dirty="0" err="1"/>
              <a:t>मिसाइल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परिणामस्वरुप</a:t>
            </a:r>
            <a:r>
              <a:rPr lang="en-US" sz="1400" dirty="0"/>
              <a:t> </a:t>
            </a:r>
            <a:r>
              <a:rPr lang="en-US" sz="1400" dirty="0" err="1"/>
              <a:t>अरबों</a:t>
            </a:r>
            <a:r>
              <a:rPr lang="en-US" sz="1400" dirty="0"/>
              <a:t> </a:t>
            </a:r>
            <a:r>
              <a:rPr lang="en-US" sz="1400" dirty="0" err="1"/>
              <a:t>टन</a:t>
            </a:r>
            <a:r>
              <a:rPr lang="en-US" sz="1400" dirty="0"/>
              <a:t> </a:t>
            </a:r>
            <a:r>
              <a:rPr lang="en-US" sz="1400" dirty="0" err="1"/>
              <a:t>घनी</a:t>
            </a:r>
            <a:r>
              <a:rPr lang="en-US" sz="1400" dirty="0"/>
              <a:t> </a:t>
            </a:r>
            <a:r>
              <a:rPr lang="en-US" sz="1400" dirty="0" err="1"/>
              <a:t>धूल</a:t>
            </a:r>
            <a:r>
              <a:rPr lang="en-US" sz="1400" dirty="0"/>
              <a:t> </a:t>
            </a:r>
            <a:r>
              <a:rPr lang="en-US" sz="1400" dirty="0" err="1"/>
              <a:t>स्ट्रैटोस्फियर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जाएगी</a:t>
            </a:r>
            <a:r>
              <a:rPr lang="en-US" sz="1400" dirty="0"/>
              <a:t> 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891" y="5561330"/>
            <a:ext cx="276001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… </a:t>
            </a:r>
            <a:r>
              <a:rPr lang="en-US" sz="1300" dirty="0" err="1"/>
              <a:t>धूल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बादल</a:t>
            </a:r>
            <a:r>
              <a:rPr lang="en-US" sz="1300" dirty="0"/>
              <a:t> </a:t>
            </a:r>
            <a:r>
              <a:rPr lang="en-US" sz="1300" dirty="0" err="1"/>
              <a:t>छह</a:t>
            </a:r>
            <a:r>
              <a:rPr lang="en-US" sz="1300" dirty="0"/>
              <a:t> </a:t>
            </a:r>
            <a:r>
              <a:rPr lang="en-US" sz="1300" dirty="0" err="1"/>
              <a:t>महीने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लेकर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साल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20-</a:t>
            </a:r>
            <a:r>
              <a:rPr lang="en-US" sz="1300" dirty="0" err="1"/>
              <a:t>किलोमीटर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ऊंचाई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टिका</a:t>
            </a:r>
            <a:r>
              <a:rPr lang="en-US" sz="1300" dirty="0"/>
              <a:t> </a:t>
            </a:r>
            <a:r>
              <a:rPr lang="en-US" sz="1300" dirty="0" err="1"/>
              <a:t>रहेगा</a:t>
            </a:r>
            <a:r>
              <a:rPr lang="en-US" sz="13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4191" y="7747794"/>
            <a:ext cx="264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विस्फोट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सप्ताह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जमीन</a:t>
            </a:r>
            <a:r>
              <a:rPr lang="en-US" sz="1400" dirty="0" smtClean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पहुंचने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रोशनी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400-</a:t>
            </a:r>
            <a:r>
              <a:rPr lang="en-US" sz="1400" dirty="0" err="1" smtClean="0"/>
              <a:t>गुना</a:t>
            </a:r>
            <a:r>
              <a:rPr lang="en-US" sz="1400" dirty="0" smtClean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जाएगी</a:t>
            </a:r>
            <a:r>
              <a:rPr lang="en-US" sz="1400" dirty="0"/>
              <a:t>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69480" y="7963237"/>
            <a:ext cx="1742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नुक्लीयर-रात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NICE APOCALYPSE\apocalypse_empty_pages\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-16586"/>
            <a:ext cx="6717507" cy="94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664" y="8281194"/>
            <a:ext cx="60040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कार्बोनिक</a:t>
            </a:r>
            <a:r>
              <a:rPr lang="en-US" sz="1300" dirty="0" smtClean="0"/>
              <a:t> </a:t>
            </a:r>
            <a:r>
              <a:rPr lang="en-US" sz="1300" dirty="0" err="1"/>
              <a:t>गैसें</a:t>
            </a:r>
            <a:r>
              <a:rPr lang="en-US" sz="1300" dirty="0"/>
              <a:t> </a:t>
            </a:r>
            <a:r>
              <a:rPr lang="en-US" sz="1300" dirty="0" err="1"/>
              <a:t>जमीन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स्तर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जमा</a:t>
            </a:r>
            <a:r>
              <a:rPr lang="en-US" sz="1300" dirty="0"/>
              <a:t> </a:t>
            </a:r>
            <a:r>
              <a:rPr lang="en-US" sz="1300" dirty="0" err="1"/>
              <a:t>होंगी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ऊपरी</a:t>
            </a:r>
            <a:r>
              <a:rPr lang="en-US" sz="1300" dirty="0"/>
              <a:t> </a:t>
            </a:r>
            <a:r>
              <a:rPr lang="en-US" sz="1300" dirty="0" err="1"/>
              <a:t>वायुमंडल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हवा</a:t>
            </a:r>
            <a:r>
              <a:rPr lang="en-US" sz="1300" dirty="0"/>
              <a:t> </a:t>
            </a:r>
            <a:r>
              <a:rPr lang="en-US" sz="1300" dirty="0" err="1"/>
              <a:t>पराबैंगनी</a:t>
            </a:r>
            <a:r>
              <a:rPr lang="en-US" sz="1300" dirty="0"/>
              <a:t> </a:t>
            </a:r>
            <a:r>
              <a:rPr lang="en-US" sz="1300" dirty="0" smtClean="0"/>
              <a:t>(Ultraviolet</a:t>
            </a:r>
            <a:r>
              <a:rPr lang="en-US" sz="1300" dirty="0"/>
              <a:t>) </a:t>
            </a:r>
            <a:r>
              <a:rPr lang="en-US" sz="1300" dirty="0" err="1"/>
              <a:t>किरणों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स्वच्छ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, </a:t>
            </a:r>
            <a:r>
              <a:rPr lang="en-US" sz="1300" dirty="0" err="1"/>
              <a:t>इसलिए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कीटाणुओं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भर</a:t>
            </a:r>
            <a:r>
              <a:rPr lang="en-US" sz="1300" dirty="0"/>
              <a:t> </a:t>
            </a:r>
            <a:r>
              <a:rPr lang="en-US" sz="1300" dirty="0" err="1"/>
              <a:t>जाएगी</a:t>
            </a:r>
            <a:r>
              <a:rPr lang="en-US" sz="13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356394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उत्तरी</a:t>
            </a:r>
            <a:r>
              <a:rPr lang="en-US" sz="1400" dirty="0"/>
              <a:t> </a:t>
            </a:r>
            <a:r>
              <a:rPr lang="en-US" sz="1400" dirty="0" err="1"/>
              <a:t>गोलार्ध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औसत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25°C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गिर</a:t>
            </a:r>
            <a:r>
              <a:rPr lang="en-US" sz="1400" dirty="0"/>
              <a:t> </a:t>
            </a:r>
            <a:r>
              <a:rPr lang="en-US" sz="1400" dirty="0" err="1"/>
              <a:t>जाएगा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906" y="2566194"/>
            <a:ext cx="105105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हे</a:t>
            </a:r>
            <a:r>
              <a:rPr lang="en-US" sz="1400" dirty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, </a:t>
            </a:r>
            <a:r>
              <a:rPr lang="en-US" sz="1400" dirty="0" err="1"/>
              <a:t>बर्फ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बर्फ</a:t>
            </a:r>
            <a:r>
              <a:rPr lang="en-US" sz="1400" dirty="0"/>
              <a:t>!!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906" y="399583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अनुपस्थिति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वनस्पतियां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खाद्य</a:t>
            </a:r>
            <a:r>
              <a:rPr lang="en-US" sz="1400" dirty="0"/>
              <a:t> </a:t>
            </a:r>
            <a:r>
              <a:rPr lang="en-US" sz="1400" dirty="0" err="1"/>
              <a:t>संसाधन</a:t>
            </a:r>
            <a:r>
              <a:rPr lang="en-US" sz="1400" dirty="0"/>
              <a:t> </a:t>
            </a:r>
            <a:r>
              <a:rPr lang="en-US" sz="1400" dirty="0" err="1"/>
              <a:t>तेज़ी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ख़त्म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जायेंगे</a:t>
            </a:r>
            <a:r>
              <a:rPr lang="en-US" sz="14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08" y="3328194"/>
            <a:ext cx="24535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इतने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अंतर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आकाश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भयानक</a:t>
            </a:r>
            <a:r>
              <a:rPr lang="en-US" sz="1400" dirty="0"/>
              <a:t> </a:t>
            </a:r>
            <a:r>
              <a:rPr lang="en-US" sz="1400" dirty="0" err="1"/>
              <a:t>तूफान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आसमान</a:t>
            </a:r>
            <a:r>
              <a:rPr lang="en-US" sz="1400" dirty="0"/>
              <a:t> </a:t>
            </a:r>
            <a:r>
              <a:rPr lang="en-US" sz="1400" dirty="0" err="1"/>
              <a:t>धूल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राख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भर</a:t>
            </a:r>
            <a:r>
              <a:rPr lang="en-US" sz="1400" dirty="0"/>
              <a:t> </a:t>
            </a:r>
            <a:r>
              <a:rPr lang="en-US" sz="1400" dirty="0" err="1"/>
              <a:t>जायेगा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जगह</a:t>
            </a:r>
            <a:r>
              <a:rPr lang="en-US" sz="1400" dirty="0"/>
              <a:t> </a:t>
            </a:r>
            <a:r>
              <a:rPr lang="en-US" sz="1400" dirty="0" err="1"/>
              <a:t>हिंसक</a:t>
            </a:r>
            <a:r>
              <a:rPr lang="en-US" sz="1400" dirty="0"/>
              <a:t> </a:t>
            </a:r>
            <a:r>
              <a:rPr lang="en-US" sz="1400" dirty="0" err="1"/>
              <a:t>तूफान</a:t>
            </a:r>
            <a:r>
              <a:rPr lang="en-US" sz="1400" dirty="0"/>
              <a:t> </a:t>
            </a:r>
            <a:r>
              <a:rPr lang="en-US" sz="1400" dirty="0" err="1"/>
              <a:t>आएंगे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5706" y="3363115"/>
            <a:ext cx="236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सौर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आसमान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धूल</a:t>
            </a:r>
            <a:r>
              <a:rPr lang="en-US" sz="1500" dirty="0"/>
              <a:t> </a:t>
            </a:r>
            <a:r>
              <a:rPr lang="en-US" sz="1500" dirty="0" err="1"/>
              <a:t>सोख</a:t>
            </a:r>
            <a:r>
              <a:rPr lang="en-US" sz="1500" dirty="0"/>
              <a:t> </a:t>
            </a:r>
            <a:r>
              <a:rPr lang="en-US" sz="1500" dirty="0" err="1"/>
              <a:t>लेगी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इंफ्रारेड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करेगी</a:t>
            </a:r>
            <a:r>
              <a:rPr lang="en-US" sz="1500" dirty="0"/>
              <a:t>. </a:t>
            </a:r>
            <a:r>
              <a:rPr lang="en-US" sz="1500" dirty="0" err="1"/>
              <a:t>इसका</a:t>
            </a:r>
            <a:r>
              <a:rPr lang="en-US" sz="1500" dirty="0"/>
              <a:t> </a:t>
            </a:r>
            <a:r>
              <a:rPr lang="en-US" sz="1500" dirty="0" err="1"/>
              <a:t>आधा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खो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शेष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आसपास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वायुमंडलीय</a:t>
            </a:r>
            <a:r>
              <a:rPr lang="en-US" sz="1500" dirty="0"/>
              <a:t> </a:t>
            </a:r>
            <a:r>
              <a:rPr lang="en-US" sz="1500" dirty="0" err="1"/>
              <a:t>परतों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9435" y="6528594"/>
            <a:ext cx="51132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विलक्षण</a:t>
            </a:r>
            <a:r>
              <a:rPr lang="en-US" sz="1500" dirty="0"/>
              <a:t> </a:t>
            </a:r>
            <a:r>
              <a:rPr lang="en-US" sz="1500" dirty="0" err="1"/>
              <a:t>वायुमंडलीय</a:t>
            </a:r>
            <a:r>
              <a:rPr lang="en-US" sz="1500" dirty="0"/>
              <a:t> </a:t>
            </a:r>
            <a:r>
              <a:rPr lang="en-US" sz="1500" dirty="0" err="1"/>
              <a:t>स्थिति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आ </a:t>
            </a:r>
            <a:r>
              <a:rPr lang="en-US" sz="1500" dirty="0" err="1"/>
              <a:t>जायेंगे</a:t>
            </a:r>
            <a:r>
              <a:rPr lang="en-US" sz="1500" dirty="0"/>
              <a:t>.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ठंडी</a:t>
            </a:r>
            <a:r>
              <a:rPr lang="en-US" sz="1500" dirty="0"/>
              <a:t> </a:t>
            </a:r>
            <a:r>
              <a:rPr lang="en-US" sz="1500" dirty="0" err="1"/>
              <a:t>जमी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मिट्टी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ऊंचाई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हवा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err="1"/>
              <a:t>ज़मीन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नमी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खींच</a:t>
            </a:r>
            <a:r>
              <a:rPr lang="en-US" sz="1500" dirty="0"/>
              <a:t> </a:t>
            </a:r>
            <a:r>
              <a:rPr lang="en-US" sz="1500" dirty="0" err="1"/>
              <a:t>लेगी</a:t>
            </a:r>
            <a:r>
              <a:rPr lang="en-US" sz="1500" dirty="0"/>
              <a:t>.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नतीजा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बारिश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NICE APOCALYPSE\apocalypse_empty_pages\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18"/>
            <a:ext cx="6726237" cy="94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0506" y="7801164"/>
            <a:ext cx="6095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अन्यथा</a:t>
            </a:r>
            <a:r>
              <a:rPr lang="en-US" sz="1500" dirty="0" smtClean="0"/>
              <a:t> </a:t>
            </a:r>
            <a:r>
              <a:rPr lang="en-US" sz="1500" dirty="0" err="1"/>
              <a:t>मलबे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धूल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बादल</a:t>
            </a:r>
            <a:r>
              <a:rPr lang="en-US" sz="1500" dirty="0"/>
              <a:t>,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बम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बनाए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बादल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बचे</a:t>
            </a:r>
            <a:r>
              <a:rPr lang="en-US" sz="1500" dirty="0" smtClean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नष्ट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देंगे</a:t>
            </a:r>
            <a:r>
              <a:rPr lang="en-US" sz="1500" dirty="0"/>
              <a:t>.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हमारा</a:t>
            </a:r>
            <a:r>
              <a:rPr lang="en-US" sz="1500" dirty="0"/>
              <a:t> </a:t>
            </a:r>
            <a:r>
              <a:rPr lang="en-US" sz="1500" dirty="0" err="1"/>
              <a:t>बम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ऊंचाई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विस्फोट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बेकार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देगा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स्ट्राइक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मौका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मिलेगा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274" y="307430"/>
            <a:ext cx="243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विकिरण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उल्लेख</a:t>
            </a:r>
            <a:r>
              <a:rPr lang="en-US" sz="1400" dirty="0" smtClean="0"/>
              <a:t> </a:t>
            </a:r>
            <a:r>
              <a:rPr lang="en-US" sz="1400" dirty="0" err="1"/>
              <a:t>किए</a:t>
            </a:r>
            <a:r>
              <a:rPr lang="en-US" sz="1400" dirty="0"/>
              <a:t> </a:t>
            </a:r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9379" y="1009184"/>
            <a:ext cx="3667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समझूं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"</a:t>
            </a:r>
            <a:r>
              <a:rPr lang="en-US" sz="1400" dirty="0" err="1"/>
              <a:t>विजेता</a:t>
            </a:r>
            <a:r>
              <a:rPr lang="en-US" sz="1400" dirty="0"/>
              <a:t>"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उतना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नुकसान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बेतुका</a:t>
            </a:r>
            <a:r>
              <a:rPr lang="en-US" sz="14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5458" y="1702931"/>
            <a:ext cx="2767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दुर्भाग्य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लगता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हमारे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अन्य</a:t>
            </a:r>
            <a:r>
              <a:rPr lang="en-US" sz="1200" dirty="0"/>
              <a:t> </a:t>
            </a:r>
            <a:r>
              <a:rPr lang="en-US" sz="1200" dirty="0" err="1"/>
              <a:t>विकल्प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हमें</a:t>
            </a:r>
            <a:r>
              <a:rPr lang="en-US" sz="1200" dirty="0"/>
              <a:t> </a:t>
            </a:r>
            <a:r>
              <a:rPr lang="en-US" sz="1200" dirty="0" err="1"/>
              <a:t>मिली</a:t>
            </a:r>
            <a:r>
              <a:rPr lang="en-US" sz="1200" dirty="0"/>
              <a:t> </a:t>
            </a:r>
            <a:r>
              <a:rPr lang="en-US" sz="1200" dirty="0" err="1"/>
              <a:t>जानकारी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अनुसार</a:t>
            </a:r>
            <a:r>
              <a:rPr lang="en-US" sz="1200" dirty="0"/>
              <a:t>, </a:t>
            </a:r>
            <a:r>
              <a:rPr lang="en-US" sz="1200" dirty="0" err="1"/>
              <a:t>वुन्ज़</a:t>
            </a:r>
            <a:r>
              <a:rPr lang="en-US" sz="1200" dirty="0"/>
              <a:t> </a:t>
            </a:r>
            <a:r>
              <a:rPr lang="en-US" sz="1200" dirty="0" err="1"/>
              <a:t>पहले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एंटी-मैटर</a:t>
            </a:r>
            <a:r>
              <a:rPr lang="en-US" sz="1200" dirty="0"/>
              <a:t> </a:t>
            </a:r>
            <a:r>
              <a:rPr lang="en-US" sz="1200" dirty="0" err="1"/>
              <a:t>हथियारों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रहे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वे</a:t>
            </a:r>
            <a:r>
              <a:rPr lang="en-US" sz="1200" dirty="0"/>
              <a:t> </a:t>
            </a:r>
            <a:r>
              <a:rPr lang="en-US" sz="1200" dirty="0" err="1"/>
              <a:t>उन्हें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पहले</a:t>
            </a:r>
            <a:r>
              <a:rPr lang="en-US" sz="1200" dirty="0"/>
              <a:t> </a:t>
            </a:r>
            <a:r>
              <a:rPr lang="en-US" sz="1200" dirty="0" err="1"/>
              <a:t>बनाने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सफल</a:t>
            </a:r>
            <a:r>
              <a:rPr lang="en-US" sz="1200" dirty="0"/>
              <a:t> </a:t>
            </a:r>
            <a:r>
              <a:rPr lang="en-US" sz="1200" dirty="0" err="1"/>
              <a:t>हुए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hi-IN" sz="1200" dirty="0" smtClean="0"/>
              <a:t>फिर</a:t>
            </a:r>
            <a:r>
              <a:rPr lang="en-US" sz="1200" dirty="0" smtClean="0"/>
              <a:t> </a:t>
            </a:r>
            <a:r>
              <a:rPr lang="en-US" sz="1200" dirty="0" err="1" smtClean="0"/>
              <a:t>क्या</a:t>
            </a:r>
            <a:r>
              <a:rPr lang="en-US" sz="1200" dirty="0" smtClean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106" y="3099594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पांच</a:t>
            </a:r>
            <a:r>
              <a:rPr lang="en-US" sz="1400" dirty="0"/>
              <a:t> </a:t>
            </a:r>
            <a:r>
              <a:rPr lang="en-US" sz="1400" dirty="0" err="1"/>
              <a:t>सौ</a:t>
            </a:r>
            <a:r>
              <a:rPr lang="en-US" sz="1400" dirty="0"/>
              <a:t> </a:t>
            </a:r>
            <a:r>
              <a:rPr lang="en-US" sz="1400" dirty="0" err="1"/>
              <a:t>मेगाटन</a:t>
            </a:r>
            <a:r>
              <a:rPr lang="en-US" sz="1400" dirty="0"/>
              <a:t>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मजबूत</a:t>
            </a:r>
            <a:r>
              <a:rPr lang="en-US" sz="1400" dirty="0"/>
              <a:t> </a:t>
            </a:r>
            <a:r>
              <a:rPr lang="en-US" sz="1400" dirty="0" err="1"/>
              <a:t>हमला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106" y="3078659"/>
            <a:ext cx="2971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दुश्मन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हमला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बनी</a:t>
            </a:r>
            <a:r>
              <a:rPr lang="en-US" sz="1400" dirty="0"/>
              <a:t> </a:t>
            </a:r>
            <a:r>
              <a:rPr lang="en-US" sz="1400" dirty="0" err="1"/>
              <a:t>रहेंगी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बुरा</a:t>
            </a:r>
            <a:r>
              <a:rPr lang="en-US" sz="1400" dirty="0"/>
              <a:t> </a:t>
            </a:r>
            <a:r>
              <a:rPr lang="en-US" sz="1400" dirty="0" err="1"/>
              <a:t>झटका</a:t>
            </a:r>
            <a:r>
              <a:rPr lang="en-US" sz="1400" dirty="0"/>
              <a:t> </a:t>
            </a:r>
            <a:r>
              <a:rPr lang="en-US" sz="1400" dirty="0" err="1"/>
              <a:t>लगेगा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9505" y="4120703"/>
            <a:ext cx="3334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dirty="0" smtClean="0">
                <a:solidFill>
                  <a:srgbClr val="FF0000"/>
                </a:solidFill>
              </a:rPr>
              <a:t>पारिवारिक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हत्या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का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प्रभाव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(THE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RATRICIDE EFFECT)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06" y="5650687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चाहें</a:t>
            </a:r>
            <a:r>
              <a:rPr lang="en-US" sz="1400" dirty="0"/>
              <a:t> </a:t>
            </a:r>
            <a:r>
              <a:rPr lang="en-US" sz="1400" dirty="0" err="1"/>
              <a:t>हमले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लक्षित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मिसाइलों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एक-साथ</a:t>
            </a:r>
            <a:r>
              <a:rPr lang="en-US" sz="1400" dirty="0"/>
              <a:t>, </a:t>
            </a:r>
            <a:r>
              <a:rPr lang="en-US" sz="1400" dirty="0" err="1"/>
              <a:t>एक-दूसरे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हजारवें</a:t>
            </a:r>
            <a:r>
              <a:rPr lang="en-US" sz="1400" dirty="0"/>
              <a:t> </a:t>
            </a:r>
            <a:r>
              <a:rPr lang="en-US" sz="1400" dirty="0" err="1"/>
              <a:t>हिस्से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भीतर</a:t>
            </a:r>
            <a:r>
              <a:rPr lang="en-US" sz="1400" dirty="0"/>
              <a:t> </a:t>
            </a:r>
            <a:r>
              <a:rPr lang="en-US" sz="1400" dirty="0" err="1"/>
              <a:t>हिट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सक्षम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 </a:t>
            </a:r>
            <a:r>
              <a:rPr lang="hi-IN" sz="1400" dirty="0" smtClean="0"/>
              <a:t>होगा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569257" y="658165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NICE APOCALYPSE\apocalypse_empty_pages\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1594"/>
            <a:ext cx="6726238" cy="93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12906" y="203994"/>
            <a:ext cx="33623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3994"/>
            <a:ext cx="6729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अजीब-प्यार</a:t>
            </a:r>
            <a:r>
              <a:rPr lang="en-US" sz="3600" dirty="0" smtClean="0">
                <a:solidFill>
                  <a:srgbClr val="FF0000"/>
                </a:solidFill>
              </a:rPr>
              <a:t> (STRANGELOVE)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706" y="1307287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हमारा</a:t>
            </a:r>
            <a:r>
              <a:rPr lang="en-US" sz="1400" dirty="0"/>
              <a:t> </a:t>
            </a:r>
            <a:r>
              <a:rPr lang="en-US" sz="1400" dirty="0" err="1"/>
              <a:t>स्टार-वार्स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अत्यंत</a:t>
            </a:r>
            <a:r>
              <a:rPr lang="en-US" sz="1400" dirty="0"/>
              <a:t> </a:t>
            </a:r>
            <a:r>
              <a:rPr lang="en-US" sz="1400" dirty="0" err="1"/>
              <a:t>जटिल</a:t>
            </a:r>
            <a:r>
              <a:rPr lang="en-US" sz="1400" dirty="0"/>
              <a:t> </a:t>
            </a:r>
            <a:r>
              <a:rPr lang="en-US" sz="1400" dirty="0" err="1"/>
              <a:t>रक्षा</a:t>
            </a:r>
            <a:r>
              <a:rPr lang="en-US" sz="1400" dirty="0"/>
              <a:t> </a:t>
            </a:r>
            <a:r>
              <a:rPr lang="en-US" sz="1400" dirty="0" err="1"/>
              <a:t>कार्यक्रम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निर्णय</a:t>
            </a:r>
            <a:r>
              <a:rPr lang="en-US" sz="1400" dirty="0"/>
              <a:t> </a:t>
            </a:r>
            <a:r>
              <a:rPr lang="en-US" sz="1400" dirty="0" err="1"/>
              <a:t>इतनी</a:t>
            </a:r>
            <a:r>
              <a:rPr lang="en-US" sz="1400" dirty="0"/>
              <a:t> </a:t>
            </a:r>
            <a:r>
              <a:rPr lang="en-US" sz="1400" dirty="0" err="1"/>
              <a:t>तेज़ी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लेने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 smtClean="0"/>
              <a:t>संभवतः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मनुष्यों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छोड</a:t>
            </a:r>
            <a:r>
              <a:rPr lang="en-US" sz="1400" dirty="0"/>
              <a:t>़ </a:t>
            </a:r>
            <a:r>
              <a:rPr lang="en-US" sz="1400" dirty="0" err="1"/>
              <a:t>सकते</a:t>
            </a:r>
            <a:r>
              <a:rPr lang="en-US" sz="1400" dirty="0"/>
              <a:t>.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कंप्यूटर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नियंत्रित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जाएगा</a:t>
            </a:r>
            <a:r>
              <a:rPr lang="en-US" sz="1400" dirty="0"/>
              <a:t>, </a:t>
            </a:r>
            <a:r>
              <a:rPr lang="en-US" sz="1400" dirty="0" err="1"/>
              <a:t>जिसे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दस</a:t>
            </a:r>
            <a:r>
              <a:rPr lang="en-US" sz="1400" dirty="0"/>
              <a:t> </a:t>
            </a:r>
            <a:r>
              <a:rPr lang="en-US" sz="1400" dirty="0" err="1"/>
              <a:t>लाख</a:t>
            </a:r>
            <a:r>
              <a:rPr lang="en-US" sz="1400" dirty="0"/>
              <a:t> </a:t>
            </a:r>
            <a:r>
              <a:rPr lang="en-US" sz="1400" dirty="0" err="1"/>
              <a:t>प्राथमिक</a:t>
            </a:r>
            <a:r>
              <a:rPr lang="en-US" sz="1400" dirty="0"/>
              <a:t> </a:t>
            </a:r>
            <a:r>
              <a:rPr lang="en-US" sz="1400" dirty="0" err="1"/>
              <a:t>निर्देश</a:t>
            </a:r>
            <a:r>
              <a:rPr lang="en-US" sz="1400" dirty="0"/>
              <a:t> </a:t>
            </a:r>
            <a:r>
              <a:rPr lang="en-US" sz="1400" dirty="0" err="1"/>
              <a:t>देंगे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प्रदर्शित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4506" y="4037330"/>
            <a:ext cx="472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व्यवहारिक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चार</a:t>
            </a:r>
            <a:r>
              <a:rPr lang="en-US" sz="1400" dirty="0"/>
              <a:t> </a:t>
            </a:r>
            <a:r>
              <a:rPr lang="en-US" sz="1400" dirty="0" err="1"/>
              <a:t>विशाल</a:t>
            </a:r>
            <a:r>
              <a:rPr lang="en-US" sz="1400" dirty="0"/>
              <a:t> </a:t>
            </a:r>
            <a:r>
              <a:rPr lang="en-US" sz="1400" dirty="0" err="1"/>
              <a:t>कंप्यूटरों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डाला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उनमें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तीन</a:t>
            </a:r>
            <a:r>
              <a:rPr lang="en-US" sz="1400" dirty="0"/>
              <a:t> </a:t>
            </a:r>
            <a:r>
              <a:rPr lang="en-US" sz="1400" dirty="0" err="1"/>
              <a:t>बिल्कुल</a:t>
            </a:r>
            <a:r>
              <a:rPr lang="en-US" sz="1400" dirty="0"/>
              <a:t> </a:t>
            </a:r>
            <a:r>
              <a:rPr lang="en-US" sz="1400" dirty="0" err="1"/>
              <a:t>एक-समान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तीनों</a:t>
            </a:r>
            <a:r>
              <a:rPr lang="en-US" sz="1400" dirty="0"/>
              <a:t> </a:t>
            </a:r>
            <a:r>
              <a:rPr lang="en-US" sz="1400" dirty="0" err="1"/>
              <a:t>एक-साथ</a:t>
            </a:r>
            <a:r>
              <a:rPr lang="en-US" sz="1400" dirty="0"/>
              <a:t> </a:t>
            </a:r>
            <a:r>
              <a:rPr lang="en-US" sz="1400" dirty="0" err="1"/>
              <a:t>खराब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 </a:t>
            </a:r>
            <a:r>
              <a:rPr lang="en-US" sz="1400" dirty="0" err="1"/>
              <a:t>इसकी</a:t>
            </a:r>
            <a:r>
              <a:rPr lang="en-US" sz="1400" dirty="0"/>
              <a:t> </a:t>
            </a:r>
            <a:r>
              <a:rPr lang="en-US" sz="1400" dirty="0" err="1"/>
              <a:t>संभावना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बराबर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361" y="5130443"/>
            <a:ext cx="29718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चौथा</a:t>
            </a:r>
            <a:r>
              <a:rPr lang="en-US" sz="1400" dirty="0" smtClean="0"/>
              <a:t> </a:t>
            </a:r>
            <a:r>
              <a:rPr lang="en-US" sz="1400" dirty="0" err="1"/>
              <a:t>कंप्यूटर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उसी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आधारित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अलग</a:t>
            </a:r>
            <a:r>
              <a:rPr lang="en-US" sz="1400" dirty="0"/>
              <a:t> </a:t>
            </a:r>
            <a:r>
              <a:rPr lang="en-US" sz="1400" dirty="0" err="1"/>
              <a:t>भाषा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लिखा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उसके</a:t>
            </a:r>
            <a:r>
              <a:rPr lang="en-US" sz="1400" dirty="0" smtClean="0"/>
              <a:t> </a:t>
            </a:r>
            <a:r>
              <a:rPr lang="en-US" sz="1400" dirty="0" err="1"/>
              <a:t>माइक्रोप्रोसेसर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अन्य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घटक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अलग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0707" y="7900194"/>
            <a:ext cx="1981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लिखे</a:t>
            </a:r>
            <a:r>
              <a:rPr lang="en-US" sz="1400" dirty="0" smtClean="0"/>
              <a:t> </a:t>
            </a:r>
            <a:r>
              <a:rPr lang="en-US" sz="1400" dirty="0" err="1"/>
              <a:t>जाने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त्रुटियों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समाप्त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पाएंगे</a:t>
            </a:r>
            <a:r>
              <a:rPr lang="en-US" sz="1400" dirty="0"/>
              <a:t>. (*)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0506" y="5154017"/>
            <a:ext cx="2214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चलो</a:t>
            </a:r>
            <a:r>
              <a:rPr lang="en-US" sz="1400" dirty="0" smtClean="0"/>
              <a:t> </a:t>
            </a:r>
            <a:r>
              <a:rPr lang="en-US" sz="1400" dirty="0" err="1"/>
              <a:t>सिस्टम</a:t>
            </a:r>
            <a:r>
              <a:rPr lang="en-US" sz="1400" dirty="0"/>
              <a:t> </a:t>
            </a:r>
            <a:r>
              <a:rPr lang="hi-IN" sz="1400" dirty="0" smtClean="0"/>
              <a:t>टेस्ट</a:t>
            </a:r>
            <a:r>
              <a:rPr lang="en-US" sz="1400" dirty="0" smtClean="0"/>
              <a:t> </a:t>
            </a:r>
            <a:r>
              <a:rPr lang="en-US" sz="1400" dirty="0" err="1" smtClean="0"/>
              <a:t>करते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6418" y="8736905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 (*) </a:t>
            </a:r>
            <a:r>
              <a:rPr lang="en-US" sz="1400" dirty="0" err="1"/>
              <a:t>सच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443412" y="7454662"/>
            <a:ext cx="2045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मेमोरी</a:t>
            </a:r>
            <a:r>
              <a:rPr lang="en-US" sz="1400" dirty="0"/>
              <a:t> </a:t>
            </a:r>
            <a:r>
              <a:rPr lang="en-US" sz="1400" dirty="0" err="1"/>
              <a:t>बैंक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पिछले</a:t>
            </a:r>
            <a:r>
              <a:rPr lang="en-US" sz="1400" dirty="0"/>
              <a:t> </a:t>
            </a:r>
            <a:r>
              <a:rPr lang="en-US" sz="1400" dirty="0" err="1"/>
              <a:t>युद्ध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नामो-निशान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मिल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(*)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NICE APOCALYPSE\apocalypse_empty_pages\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36706" y="5067816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906" y="244951"/>
            <a:ext cx="1378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घंटों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4106" y="584994"/>
            <a:ext cx="274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हमारी</a:t>
            </a:r>
            <a:r>
              <a:rPr lang="en-US" sz="1400" dirty="0"/>
              <a:t> </a:t>
            </a:r>
            <a:r>
              <a:rPr lang="en-US" sz="1400" dirty="0" err="1"/>
              <a:t>गलती</a:t>
            </a:r>
            <a:r>
              <a:rPr lang="en-US" sz="1400" dirty="0"/>
              <a:t> </a:t>
            </a:r>
            <a:r>
              <a:rPr lang="en-US" sz="1400" dirty="0" err="1"/>
              <a:t>मिल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चौथे</a:t>
            </a:r>
            <a:r>
              <a:rPr lang="en-US" sz="1400" dirty="0"/>
              <a:t> </a:t>
            </a:r>
            <a:r>
              <a:rPr lang="en-US" sz="1400" dirty="0" err="1"/>
              <a:t>कंप्यूटर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बाकी</a:t>
            </a:r>
            <a:r>
              <a:rPr lang="en-US" sz="1400" dirty="0"/>
              <a:t> </a:t>
            </a:r>
            <a:r>
              <a:rPr lang="en-US" sz="1400" dirty="0" err="1"/>
              <a:t>तीन</a:t>
            </a:r>
            <a:r>
              <a:rPr lang="en-US" sz="1400" dirty="0"/>
              <a:t> </a:t>
            </a:r>
            <a:r>
              <a:rPr lang="en-US" sz="1400" dirty="0" err="1"/>
              <a:t>कम्प्यूटरों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नियंत्रित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आधार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माइक्रोसेकंड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देरी</a:t>
            </a:r>
            <a:r>
              <a:rPr lang="en-US" sz="1400" dirty="0"/>
              <a:t> </a:t>
            </a:r>
            <a:r>
              <a:rPr lang="en-US" sz="1400" dirty="0" err="1"/>
              <a:t>हुई</a:t>
            </a:r>
            <a:r>
              <a:rPr lang="en-US" sz="1400" dirty="0"/>
              <a:t> </a:t>
            </a:r>
            <a:r>
              <a:rPr lang="en-US" sz="1400" dirty="0" err="1"/>
              <a:t>जिसने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वर्तमान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अतीत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उलझा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"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 smtClean="0"/>
              <a:t>"…(*)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आभास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4077" y="280194"/>
            <a:ext cx="9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हे</a:t>
            </a:r>
            <a:r>
              <a:rPr lang="en-US" sz="1400" dirty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5205" y="3325217"/>
            <a:ext cx="158889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अभी</a:t>
            </a:r>
            <a:r>
              <a:rPr lang="en-US" sz="1300" dirty="0"/>
              <a:t> </a:t>
            </a:r>
            <a:r>
              <a:rPr lang="en-US" sz="1300" dirty="0" err="1"/>
              <a:t>घर</a:t>
            </a:r>
            <a:r>
              <a:rPr lang="en-US" sz="1300" dirty="0"/>
              <a:t> </a:t>
            </a:r>
            <a:r>
              <a:rPr lang="en-US" sz="1300" dirty="0" err="1"/>
              <a:t>चलें</a:t>
            </a:r>
            <a:r>
              <a:rPr lang="en-US" sz="13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06" y="4862374"/>
            <a:ext cx="2836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हैलो</a:t>
            </a:r>
            <a:r>
              <a:rPr lang="en-US" sz="1400" dirty="0"/>
              <a:t>, </a:t>
            </a:r>
            <a:r>
              <a:rPr lang="en-US" sz="1400" dirty="0" err="1"/>
              <a:t>तुम्हारा</a:t>
            </a:r>
            <a:r>
              <a:rPr lang="en-US" sz="1400" dirty="0"/>
              <a:t> </a:t>
            </a:r>
            <a:r>
              <a:rPr lang="en-US" sz="1400" dirty="0" err="1"/>
              <a:t>कम्प्यूटरीकृत</a:t>
            </a:r>
            <a:r>
              <a:rPr lang="en-US" sz="1400" dirty="0"/>
              <a:t> </a:t>
            </a:r>
            <a:r>
              <a:rPr lang="en-US" sz="1400" dirty="0" err="1"/>
              <a:t>रणनीति</a:t>
            </a:r>
            <a:r>
              <a:rPr lang="en-US" sz="1400" dirty="0"/>
              <a:t> </a:t>
            </a:r>
            <a:r>
              <a:rPr lang="en-US" sz="1400" dirty="0" err="1"/>
              <a:t>नियंत्रण</a:t>
            </a:r>
            <a:r>
              <a:rPr lang="en-US" sz="1400" dirty="0"/>
              <a:t> </a:t>
            </a:r>
            <a:r>
              <a:rPr lang="en-US" sz="1400" dirty="0" err="1"/>
              <a:t>केंद्र</a:t>
            </a:r>
            <a:r>
              <a:rPr lang="en-US" sz="1400" dirty="0"/>
              <a:t> </a:t>
            </a:r>
            <a:r>
              <a:rPr lang="en-US" sz="1400" dirty="0" err="1"/>
              <a:t>कैसा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964" y="6220817"/>
            <a:ext cx="2146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भविष्य</a:t>
            </a:r>
            <a:r>
              <a:rPr lang="en-US" sz="1400" dirty="0" smtClean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हाथों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4603" y="4754483"/>
            <a:ext cx="18517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हालत</a:t>
            </a:r>
            <a:r>
              <a:rPr lang="en-US" sz="1300" dirty="0"/>
              <a:t> </a:t>
            </a:r>
            <a:r>
              <a:rPr lang="en-US" sz="1300" dirty="0" err="1"/>
              <a:t>इतनी</a:t>
            </a:r>
            <a:r>
              <a:rPr lang="en-US" sz="1300" dirty="0"/>
              <a:t> </a:t>
            </a:r>
            <a:r>
              <a:rPr lang="en-US" sz="1300" dirty="0" err="1"/>
              <a:t>खराब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8511" y="6071394"/>
            <a:ext cx="33623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 smtClean="0"/>
              <a:t>पिताजी</a:t>
            </a:r>
            <a:r>
              <a:rPr lang="en-US" sz="1300" dirty="0"/>
              <a:t>, </a:t>
            </a:r>
            <a:r>
              <a:rPr lang="en-US" sz="1300" dirty="0" err="1"/>
              <a:t>मम्मी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प्यारा</a:t>
            </a:r>
            <a:r>
              <a:rPr lang="en-US" sz="1300" dirty="0"/>
              <a:t> </a:t>
            </a:r>
            <a:r>
              <a:rPr lang="en-US" sz="1300" dirty="0" err="1"/>
              <a:t>सा</a:t>
            </a:r>
            <a:r>
              <a:rPr lang="en-US" sz="1300" dirty="0"/>
              <a:t> </a:t>
            </a:r>
            <a:r>
              <a:rPr lang="en-US" sz="1300" dirty="0" err="1"/>
              <a:t>खेल</a:t>
            </a:r>
            <a:r>
              <a:rPr lang="en-US" sz="1300" dirty="0"/>
              <a:t> </a:t>
            </a:r>
            <a:r>
              <a:rPr lang="en-US" sz="1300" dirty="0" err="1"/>
              <a:t>खरीदा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306" y="6601817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थर्मोन्यूक्लियर</a:t>
            </a:r>
            <a:r>
              <a:rPr lang="en-US" sz="1400" dirty="0"/>
              <a:t> </a:t>
            </a:r>
            <a:r>
              <a:rPr lang="en-US" sz="1400" dirty="0" err="1"/>
              <a:t>युद्ध</a:t>
            </a:r>
            <a:r>
              <a:rPr lang="en-US" sz="1400" dirty="0"/>
              <a:t> </a:t>
            </a:r>
            <a:r>
              <a:rPr lang="en-US" sz="1400" dirty="0" err="1"/>
              <a:t>गेम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53245" y="6868915"/>
            <a:ext cx="74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बैंग</a:t>
            </a:r>
            <a:r>
              <a:rPr lang="en-US" sz="1400" dirty="0"/>
              <a:t> </a:t>
            </a:r>
            <a:r>
              <a:rPr lang="en-US" sz="1400" dirty="0" err="1"/>
              <a:t>बैंग</a:t>
            </a:r>
            <a:r>
              <a:rPr lang="en-US" sz="14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1507" y="6607305"/>
            <a:ext cx="14477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रणनीति</a:t>
            </a:r>
            <a:r>
              <a:rPr lang="en-US" sz="1300" dirty="0"/>
              <a:t> </a:t>
            </a:r>
            <a:r>
              <a:rPr lang="en-US" sz="1300" dirty="0" err="1"/>
              <a:t>सीखने</a:t>
            </a:r>
            <a:r>
              <a:rPr lang="en-US" sz="1300" dirty="0"/>
              <a:t> </a:t>
            </a:r>
            <a:r>
              <a:rPr lang="en-US" sz="1300" dirty="0" err="1" smtClean="0"/>
              <a:t>में</a:t>
            </a:r>
            <a:r>
              <a:rPr lang="en-US" sz="1300" dirty="0" smtClean="0"/>
              <a:t> </a:t>
            </a:r>
            <a:r>
              <a:rPr lang="en-US" sz="1300" dirty="0" err="1"/>
              <a:t>मदद</a:t>
            </a:r>
            <a:r>
              <a:rPr lang="en-US" sz="1300" dirty="0"/>
              <a:t> </a:t>
            </a:r>
            <a:r>
              <a:rPr lang="en-US" sz="1300" dirty="0" err="1"/>
              <a:t>करेगा</a:t>
            </a:r>
            <a:r>
              <a:rPr lang="en-US" sz="1300" dirty="0"/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4906" y="7214394"/>
            <a:ext cx="106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खेलो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मूर्खतापूर्ण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मत</a:t>
            </a:r>
            <a:r>
              <a:rPr lang="en-US" sz="1200" dirty="0" smtClean="0"/>
              <a:t> </a:t>
            </a:r>
            <a:r>
              <a:rPr lang="en-US" sz="1200" dirty="0" err="1"/>
              <a:t>करो</a:t>
            </a:r>
            <a:r>
              <a:rPr lang="en-US" sz="12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972" y="8251161"/>
            <a:ext cx="6107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उसमें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माइक्रो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 smtClean="0"/>
              <a:t>ऑटोमेटिकली</a:t>
            </a:r>
            <a:r>
              <a:rPr lang="en-US" sz="1200" dirty="0" smtClean="0"/>
              <a:t> </a:t>
            </a:r>
            <a:r>
              <a:rPr lang="en-US" sz="1200" dirty="0" err="1"/>
              <a:t>मृतकों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संख्या</a:t>
            </a:r>
            <a:r>
              <a:rPr lang="en-US" sz="1200" dirty="0"/>
              <a:t> </a:t>
            </a:r>
            <a:r>
              <a:rPr lang="en-US" sz="1200" dirty="0" err="1"/>
              <a:t>गिनता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06" y="8735417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(*)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घटना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1985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अंतरिक्ष</a:t>
            </a:r>
            <a:r>
              <a:rPr lang="en-US" sz="1400" dirty="0"/>
              <a:t> </a:t>
            </a:r>
            <a:r>
              <a:rPr lang="en-US" sz="1400" dirty="0" err="1"/>
              <a:t>यान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प्रक्षेपण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रोक</a:t>
            </a:r>
            <a:r>
              <a:rPr lang="en-US" sz="1400" dirty="0"/>
              <a:t> </a:t>
            </a:r>
            <a:r>
              <a:rPr lang="en-US" sz="1400" dirty="0" err="1"/>
              <a:t>लगी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NICE APOCALYPSE\apocalypse_empty_pages\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1906" y="1717040"/>
            <a:ext cx="33623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0106" y="510813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6506" y="356394"/>
            <a:ext cx="23550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वास्तव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बर्फीले</a:t>
            </a:r>
            <a:r>
              <a:rPr lang="en-US" sz="1400" dirty="0"/>
              <a:t> </a:t>
            </a:r>
            <a:r>
              <a:rPr lang="en-US" sz="1400" dirty="0" err="1"/>
              <a:t>मौसम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निकट</a:t>
            </a:r>
            <a:r>
              <a:rPr lang="en-US" sz="1400" dirty="0"/>
              <a:t> </a:t>
            </a:r>
            <a:r>
              <a:rPr lang="en-US" sz="1400" dirty="0" err="1"/>
              <a:t>आने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, </a:t>
            </a:r>
            <a:r>
              <a:rPr lang="en-US" sz="1400" dirty="0" err="1"/>
              <a:t>वुन्ज</a:t>
            </a:r>
            <a:r>
              <a:rPr lang="en-US" sz="1400" dirty="0"/>
              <a:t>़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इलाके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हमेशा</a:t>
            </a:r>
            <a:r>
              <a:rPr lang="en-US" sz="1400" dirty="0"/>
              <a:t> </a:t>
            </a:r>
            <a:r>
              <a:rPr lang="en-US" sz="1400" dirty="0" err="1"/>
              <a:t>सर्दी</a:t>
            </a:r>
            <a:r>
              <a:rPr lang="en-US" sz="1400" dirty="0"/>
              <a:t> </a:t>
            </a:r>
            <a:r>
              <a:rPr lang="en-US" sz="1400" dirty="0" err="1"/>
              <a:t>रहती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4705" y="1397795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आआआ</a:t>
            </a:r>
            <a:r>
              <a:rPr lang="en-US" sz="1400" dirty="0"/>
              <a:t>… </a:t>
            </a:r>
            <a:r>
              <a:rPr lang="en-US" sz="1400" dirty="0" err="1"/>
              <a:t>छू</a:t>
            </a:r>
            <a:r>
              <a:rPr lang="en-US" sz="1400" dirty="0"/>
              <a:t> !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306" y="2947194"/>
            <a:ext cx="2565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तूफ़ान</a:t>
            </a:r>
            <a:r>
              <a:rPr lang="en-US" sz="1400" dirty="0"/>
              <a:t> </a:t>
            </a:r>
            <a:r>
              <a:rPr lang="en-US" sz="1400" dirty="0" err="1"/>
              <a:t>देवता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देंगे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जल्द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भूख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मर</a:t>
            </a:r>
            <a:r>
              <a:rPr lang="en-US" sz="1400" dirty="0"/>
              <a:t> </a:t>
            </a:r>
            <a:r>
              <a:rPr lang="en-US" sz="1400" dirty="0" err="1"/>
              <a:t>जाएंगे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3306" y="3046730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छाल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पूरे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उंगली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दबाऊं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hi-IN" sz="1400" dirty="0" smtClean="0"/>
              <a:t>कर</a:t>
            </a:r>
            <a:r>
              <a:rPr lang="en-US" sz="1400" dirty="0" smtClean="0"/>
              <a:t> </a:t>
            </a:r>
            <a:r>
              <a:rPr lang="hi-IN" sz="1400" dirty="0"/>
              <a:t>पाता</a:t>
            </a:r>
            <a:r>
              <a:rPr lang="en-US" sz="1400" dirty="0" smtClean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687" y="5146576"/>
            <a:ext cx="44776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प्रौद्योगिकी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जन्म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(BIRTH OF TECHNOLOGY)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9706" y="6503531"/>
            <a:ext cx="2479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बल</a:t>
            </a:r>
            <a:r>
              <a:rPr lang="en-US" sz="1500" dirty="0"/>
              <a:t>: 10-</a:t>
            </a:r>
            <a:r>
              <a:rPr lang="en-US" sz="1500" dirty="0" err="1"/>
              <a:t>किलोग्राम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संपर्क</a:t>
            </a:r>
            <a:r>
              <a:rPr lang="en-US" sz="1500" dirty="0" smtClean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: 1-</a:t>
            </a:r>
            <a:r>
              <a:rPr lang="en-US" sz="1500" dirty="0" err="1"/>
              <a:t>वर्ग</a:t>
            </a:r>
            <a:r>
              <a:rPr lang="en-US" sz="1500" dirty="0"/>
              <a:t> </a:t>
            </a:r>
            <a:r>
              <a:rPr lang="en-US" sz="1500" dirty="0" err="1"/>
              <a:t>सेंटीमीटर</a:t>
            </a:r>
            <a:r>
              <a:rPr lang="en-US" sz="1500" dirty="0"/>
              <a:t>. </a:t>
            </a:r>
            <a:r>
              <a:rPr lang="en-US" sz="1500" dirty="0" err="1"/>
              <a:t>छाल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छेदने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अपर्याप्त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NICE APOCALYPSE\apocalypse_empty_pages\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" y="0"/>
            <a:ext cx="669766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7706" y="1611492"/>
            <a:ext cx="33623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917" y="371217"/>
            <a:ext cx="16225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F-12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दस</a:t>
            </a:r>
            <a:r>
              <a:rPr lang="en-US" sz="1400" dirty="0"/>
              <a:t> </a:t>
            </a:r>
            <a:r>
              <a:rPr lang="en-US" sz="1400" dirty="0" err="1"/>
              <a:t>मेगाटन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818" y="2408238"/>
            <a:ext cx="1888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बैंग</a:t>
            </a:r>
            <a:r>
              <a:rPr lang="en-US" sz="1400" dirty="0"/>
              <a:t>! </a:t>
            </a:r>
            <a:r>
              <a:rPr lang="en-US" sz="1400" dirty="0" err="1"/>
              <a:t>बैंग</a:t>
            </a:r>
            <a:r>
              <a:rPr lang="en-US" sz="1400" dirty="0"/>
              <a:t>!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मर</a:t>
            </a:r>
            <a:r>
              <a:rPr lang="en-US" sz="1400" dirty="0"/>
              <a:t> </a:t>
            </a:r>
            <a:r>
              <a:rPr lang="en-US" sz="1400" dirty="0" err="1"/>
              <a:t>चुके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906" y="371216"/>
            <a:ext cx="2329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देखो</a:t>
            </a:r>
            <a:r>
              <a:rPr lang="en-US" sz="1400" dirty="0"/>
              <a:t>, </a:t>
            </a:r>
            <a:r>
              <a:rPr lang="en-US" sz="1400" dirty="0" err="1"/>
              <a:t>बॉब</a:t>
            </a:r>
            <a:r>
              <a:rPr lang="en-US" sz="1400" dirty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रास्ते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आ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9980" y="1778387"/>
            <a:ext cx="19227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बॉब</a:t>
            </a:r>
            <a:r>
              <a:rPr lang="en-US" sz="1300" dirty="0"/>
              <a:t>,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अपने</a:t>
            </a:r>
            <a:r>
              <a:rPr lang="en-US" sz="1300" dirty="0" smtClean="0"/>
              <a:t> </a:t>
            </a:r>
            <a:r>
              <a:rPr lang="en-US" sz="1300" dirty="0" err="1"/>
              <a:t>भाइयों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अकेला</a:t>
            </a:r>
            <a:r>
              <a:rPr lang="en-US" sz="1300" dirty="0"/>
              <a:t> </a:t>
            </a:r>
            <a:r>
              <a:rPr lang="en-US" sz="1300" dirty="0" err="1"/>
              <a:t>छोड</a:t>
            </a:r>
            <a:r>
              <a:rPr lang="en-US" sz="1300" dirty="0"/>
              <a:t>़ </a:t>
            </a:r>
            <a:r>
              <a:rPr lang="en-US" sz="1300" dirty="0" err="1"/>
              <a:t>दो</a:t>
            </a:r>
            <a:r>
              <a:rPr lang="en-US" sz="1300" dirty="0"/>
              <a:t>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 smtClean="0"/>
              <a:t>रिवाल्वर</a:t>
            </a:r>
            <a:r>
              <a:rPr lang="en-US" sz="1300" dirty="0" smtClean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खेलना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जाओ</a:t>
            </a:r>
            <a:r>
              <a:rPr lang="en-US" sz="13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197" y="3821887"/>
            <a:ext cx="2261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राय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मानव</a:t>
            </a:r>
            <a:r>
              <a:rPr lang="en-US" sz="1400" dirty="0"/>
              <a:t> </a:t>
            </a:r>
            <a:r>
              <a:rPr lang="en-US" sz="1400" dirty="0" err="1"/>
              <a:t>जाति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सजा</a:t>
            </a:r>
            <a:r>
              <a:rPr lang="en-US" sz="1400" dirty="0"/>
              <a:t> </a:t>
            </a:r>
            <a:r>
              <a:rPr lang="en-US" sz="1400" dirty="0" err="1"/>
              <a:t>देने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सूचना</a:t>
            </a:r>
            <a:r>
              <a:rPr lang="en-US" sz="1400" dirty="0"/>
              <a:t> </a:t>
            </a:r>
            <a:r>
              <a:rPr lang="en-US" sz="1400" dirty="0" err="1"/>
              <a:t>प्रौद्योगिकी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पृथ्वी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भेजा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5769" y="5026424"/>
            <a:ext cx="1930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आदमी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गिरा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460" y="6909594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कहाँ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9506" y="6995974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नाम</a:t>
            </a:r>
            <a:r>
              <a:rPr lang="en-US" sz="1400" dirty="0"/>
              <a:t> </a:t>
            </a:r>
            <a:r>
              <a:rPr lang="en-US" sz="1400" dirty="0" err="1"/>
              <a:t>संघर्ष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आप</a:t>
            </a:r>
            <a:r>
              <a:rPr lang="en-US" sz="1400" dirty="0" smtClean="0"/>
              <a:t> </a:t>
            </a:r>
            <a:r>
              <a:rPr lang="en-US" sz="1400" dirty="0" err="1"/>
              <a:t>इतिहास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जहाज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सवार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2378" y="8322151"/>
            <a:ext cx="11753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फोन</a:t>
            </a:r>
            <a:r>
              <a:rPr lang="en-US" sz="1300" dirty="0"/>
              <a:t> </a:t>
            </a:r>
            <a:r>
              <a:rPr lang="en-US" sz="1300" dirty="0" err="1" smtClean="0"/>
              <a:t>कर</a:t>
            </a:r>
            <a:endParaRPr lang="en-US" sz="1300" dirty="0" smtClean="0"/>
          </a:p>
          <a:p>
            <a:pPr algn="ctr"/>
            <a:r>
              <a:rPr lang="en-US" sz="1300" dirty="0" smtClean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NICE APOCALYPSE\apocalypse_empty_pages\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0"/>
            <a:ext cx="6717507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84306" y="965994"/>
            <a:ext cx="33623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74" y="353417"/>
            <a:ext cx="2781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फोन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 smtClean="0"/>
              <a:t>डायल</a:t>
            </a:r>
            <a:r>
              <a:rPr lang="hi-IN" sz="1400" dirty="0" smtClean="0"/>
              <a:t>टोन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3423" y="2032794"/>
            <a:ext cx="966483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डायरेक्ट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7106" y="277217"/>
            <a:ext cx="2733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आपको</a:t>
            </a:r>
            <a:r>
              <a:rPr lang="en-US" sz="1400" dirty="0" smtClean="0"/>
              <a:t> </a:t>
            </a:r>
            <a:r>
              <a:rPr lang="en-US" sz="1400" dirty="0" err="1"/>
              <a:t>कौन</a:t>
            </a:r>
            <a:r>
              <a:rPr lang="en-US" sz="1400" dirty="0"/>
              <a:t> </a:t>
            </a:r>
            <a:r>
              <a:rPr lang="en-US" sz="1400" dirty="0" err="1"/>
              <a:t>सा</a:t>
            </a:r>
            <a:r>
              <a:rPr lang="en-US" sz="1400" dirty="0"/>
              <a:t> </a:t>
            </a:r>
            <a:r>
              <a:rPr lang="en-US" sz="1400" dirty="0" err="1"/>
              <a:t>सेक्टर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388" y="989330"/>
            <a:ext cx="17121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परंतु</a:t>
            </a:r>
            <a:r>
              <a:rPr lang="en-US" sz="1400" dirty="0"/>
              <a:t>…!?!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मेरी</a:t>
            </a:r>
            <a:r>
              <a:rPr lang="en-US" sz="1400" dirty="0" smtClean="0"/>
              <a:t> </a:t>
            </a:r>
            <a:r>
              <a:rPr lang="en-US" sz="1400" dirty="0" err="1"/>
              <a:t>राष्ट्रपति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कराओ</a:t>
            </a:r>
            <a:r>
              <a:rPr lang="en-US" sz="1400" dirty="0"/>
              <a:t>!!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8106" y="2056130"/>
            <a:ext cx="2352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एक्सटेंशन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खेद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मेरी</a:t>
            </a:r>
            <a:r>
              <a:rPr lang="en-US" sz="1400" dirty="0" smtClean="0"/>
              <a:t> </a:t>
            </a:r>
            <a:r>
              <a:rPr lang="en-US" sz="1400" dirty="0" err="1"/>
              <a:t>सूची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5674" y="3553817"/>
            <a:ext cx="1963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सेक्टर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इंचार्ज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081" y="5852974"/>
            <a:ext cx="1618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जहाज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कई</a:t>
            </a:r>
            <a:r>
              <a:rPr lang="en-US" sz="1400" dirty="0"/>
              <a:t> </a:t>
            </a:r>
            <a:r>
              <a:rPr lang="en-US" sz="1400" dirty="0" err="1"/>
              <a:t>सेक्टर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...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944" y="7771130"/>
            <a:ext cx="1681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हां</a:t>
            </a:r>
            <a:r>
              <a:rPr lang="en-US" sz="1400" dirty="0"/>
              <a:t> ...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संख्या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बता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6510" y="6223794"/>
            <a:ext cx="33623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बारह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कुल</a:t>
            </a:r>
            <a:r>
              <a:rPr lang="en-US" sz="1500" dirty="0"/>
              <a:t> 4503 </a:t>
            </a:r>
            <a:r>
              <a:rPr lang="en-US" sz="1500" dirty="0" err="1"/>
              <a:t>केबिनों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योजना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बंधे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 smtClean="0"/>
              <a:t>देखो</a:t>
            </a:r>
            <a:r>
              <a:rPr lang="en-US" sz="1500" dirty="0"/>
              <a:t>!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मानचित्र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NICE APOCALYPSE\apocalypse_empty_pages\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84306" y="1194594"/>
            <a:ext cx="33623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106" y="268983"/>
            <a:ext cx="2007394" cy="52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जहाज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नक्शा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6970" y="1727994"/>
            <a:ext cx="93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न.... </a:t>
            </a:r>
            <a:r>
              <a:rPr lang="en-US" sz="1600" dirty="0" err="1"/>
              <a:t>नहीं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6106" y="268983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जटिल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है</a:t>
            </a:r>
            <a:r>
              <a:rPr lang="en-US" sz="1400" dirty="0" smtClean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लगातार</a:t>
            </a:r>
            <a:r>
              <a:rPr lang="en-US" sz="1400" dirty="0"/>
              <a:t> </a:t>
            </a:r>
            <a:r>
              <a:rPr lang="en-US" sz="1400" dirty="0" err="1"/>
              <a:t>बदलता</a:t>
            </a:r>
            <a:r>
              <a:rPr lang="en-US" sz="1400" dirty="0"/>
              <a:t> </a:t>
            </a:r>
            <a:r>
              <a:rPr lang="en-US" sz="1400" dirty="0" err="1"/>
              <a:t>रहता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>...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364705" y="2210534"/>
            <a:ext cx="30932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हमारे</a:t>
            </a:r>
            <a:r>
              <a:rPr lang="en-US" sz="1400" dirty="0" smtClean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306" y="2247999"/>
            <a:ext cx="31122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एहसास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बारह</a:t>
            </a:r>
            <a:r>
              <a:rPr lang="en-US" sz="1400" dirty="0" smtClean="0"/>
              <a:t> </a:t>
            </a:r>
            <a:r>
              <a:rPr lang="en-US" sz="1400" dirty="0" err="1"/>
              <a:t>हजार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इंतज़ाम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-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खिलाने-पिलाने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मनोरंजन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इसमें</a:t>
            </a:r>
            <a:r>
              <a:rPr lang="en-US" sz="1400" dirty="0"/>
              <a:t> </a:t>
            </a:r>
            <a:r>
              <a:rPr lang="en-US" sz="1400" dirty="0" err="1"/>
              <a:t>नए</a:t>
            </a:r>
            <a:r>
              <a:rPr lang="en-US" sz="1400" dirty="0"/>
              <a:t> </a:t>
            </a:r>
            <a:r>
              <a:rPr lang="en-US" sz="1400" dirty="0" err="1"/>
              <a:t>जन्म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जोड़े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महीने</a:t>
            </a:r>
            <a:r>
              <a:rPr lang="en-US" sz="1400" dirty="0"/>
              <a:t>,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दिन</a:t>
            </a:r>
            <a:r>
              <a:rPr lang="en-US" sz="1400" dirty="0"/>
              <a:t>, </a:t>
            </a:r>
            <a:r>
              <a:rPr lang="en-US" sz="1400" dirty="0" err="1"/>
              <a:t>संख्या</a:t>
            </a:r>
            <a:r>
              <a:rPr lang="en-US" sz="1400" dirty="0"/>
              <a:t> </a:t>
            </a:r>
            <a:r>
              <a:rPr lang="en-US" sz="1400" dirty="0" err="1"/>
              <a:t>बढ़ती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306" y="5743764"/>
            <a:ext cx="29670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ऊपरी</a:t>
            </a:r>
            <a:r>
              <a:rPr lang="en-US" sz="1500" dirty="0"/>
              <a:t> </a:t>
            </a:r>
            <a:r>
              <a:rPr lang="en-US" sz="1500" dirty="0" err="1"/>
              <a:t>डेक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खचाखच</a:t>
            </a:r>
            <a:r>
              <a:rPr lang="en-US" sz="1500" dirty="0"/>
              <a:t> </a:t>
            </a:r>
            <a:r>
              <a:rPr lang="en-US" sz="1500" dirty="0" err="1"/>
              <a:t>भरा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अतिरिक्त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लेने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नए-नए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जोड</a:t>
            </a:r>
            <a:r>
              <a:rPr lang="en-US" sz="1500" dirty="0"/>
              <a:t>़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HP\Desktop\NICE APOCALYPSE\apocalypse_empty_pages\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3009" y="7966909"/>
            <a:ext cx="2771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आप</a:t>
            </a:r>
            <a:r>
              <a:rPr lang="en-US" sz="1400" dirty="0" smtClean="0"/>
              <a:t> </a:t>
            </a:r>
            <a:r>
              <a:rPr lang="en-US" sz="1400" dirty="0" err="1"/>
              <a:t>किस</a:t>
            </a:r>
            <a:r>
              <a:rPr lang="en-US" sz="1400" dirty="0"/>
              <a:t> </a:t>
            </a:r>
            <a:r>
              <a:rPr lang="en-US" sz="1400" dirty="0" err="1"/>
              <a:t>मार्ग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;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आपकी</a:t>
            </a:r>
            <a:r>
              <a:rPr lang="en-US" sz="1400" dirty="0" smtClean="0"/>
              <a:t> </a:t>
            </a:r>
            <a:r>
              <a:rPr lang="en-US" sz="1400" dirty="0" err="1"/>
              <a:t>दिशा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 </a:t>
            </a:r>
            <a:r>
              <a:rPr lang="en-US" sz="1400" dirty="0" err="1"/>
              <a:t>इतिहास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जहाज़</a:t>
            </a:r>
            <a:r>
              <a:rPr lang="en-US" sz="1400" dirty="0"/>
              <a:t> </a:t>
            </a:r>
            <a:r>
              <a:rPr lang="en-US" sz="1400" dirty="0" err="1"/>
              <a:t>किस</a:t>
            </a:r>
            <a:r>
              <a:rPr lang="en-US" sz="1400" dirty="0"/>
              <a:t> </a:t>
            </a:r>
            <a:r>
              <a:rPr lang="en-US" sz="1400" dirty="0" err="1"/>
              <a:t>दिशा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363885"/>
            <a:ext cx="1688605" cy="52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जहाज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कमांडर</a:t>
            </a:r>
            <a:r>
              <a:rPr lang="en-US" sz="1400" dirty="0" smtClean="0"/>
              <a:t> </a:t>
            </a:r>
            <a:r>
              <a:rPr lang="en-US" sz="1400" dirty="0" err="1"/>
              <a:t>कौन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1" y="2195374"/>
            <a:ext cx="1974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पता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आदेश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578" y="397351"/>
            <a:ext cx="24881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किस</a:t>
            </a:r>
            <a:r>
              <a:rPr lang="en-US" sz="1300" dirty="0"/>
              <a:t> </a:t>
            </a:r>
            <a:r>
              <a:rPr lang="en-US" sz="1300" dirty="0" err="1"/>
              <a:t>मार्ग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होकर</a:t>
            </a:r>
            <a:r>
              <a:rPr lang="en-US" sz="1300" dirty="0"/>
              <a:t> </a:t>
            </a:r>
            <a:r>
              <a:rPr lang="en-US" sz="1300" dirty="0" err="1"/>
              <a:t>गुज़र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?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आपके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नक्शा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7753" y="2192626"/>
            <a:ext cx="1973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इंचार्ज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8707" y="408563"/>
            <a:ext cx="16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जहाज़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अगला</a:t>
            </a:r>
            <a:r>
              <a:rPr lang="en-US" sz="1400" dirty="0"/>
              <a:t> </a:t>
            </a:r>
            <a:r>
              <a:rPr lang="en-US" sz="1400" dirty="0" err="1"/>
              <a:t>हिस्सा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 smtClean="0"/>
              <a:t>पिछ</a:t>
            </a:r>
            <a:r>
              <a:rPr lang="hi-IN" sz="1400" dirty="0" smtClean="0"/>
              <a:t>ला</a:t>
            </a:r>
            <a:r>
              <a:rPr lang="en-US" sz="1400" dirty="0" smtClean="0"/>
              <a:t> </a:t>
            </a:r>
            <a:r>
              <a:rPr lang="en-US" sz="1400" dirty="0" err="1"/>
              <a:t>हिस्सा</a:t>
            </a:r>
            <a:r>
              <a:rPr lang="en-US" sz="1400" dirty="0"/>
              <a:t> </a:t>
            </a:r>
            <a:r>
              <a:rPr lang="en-US" sz="1400" dirty="0" err="1"/>
              <a:t>कहाँ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506" y="2957374"/>
            <a:ext cx="2510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सेक्टर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नक्शा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प्रतीक्षा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...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507" y="4481374"/>
            <a:ext cx="198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...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जहाज़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अगला</a:t>
            </a:r>
            <a:r>
              <a:rPr lang="en-US" sz="1400" dirty="0"/>
              <a:t> </a:t>
            </a:r>
            <a:r>
              <a:rPr lang="en-US" sz="1400" dirty="0" err="1"/>
              <a:t>भाग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67653" y="2978715"/>
            <a:ext cx="2185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...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उल्टा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9906" y="4696817"/>
            <a:ext cx="33623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समझिए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मामला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जटिल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906" y="5243374"/>
            <a:ext cx="1761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कबूल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नक्शे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8215174"/>
            <a:ext cx="2145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 ...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एयर-कंडीशनिंग</a:t>
            </a:r>
            <a:r>
              <a:rPr lang="en-US" sz="1400" dirty="0"/>
              <a:t> </a:t>
            </a:r>
            <a:r>
              <a:rPr lang="en-US" sz="1400" dirty="0" err="1" smtClean="0"/>
              <a:t>सिस्टम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नक्शा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2706" y="5135652"/>
            <a:ext cx="37642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हमारे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 smtClean="0"/>
              <a:t>संयंत्र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hi-IN" sz="1300" dirty="0" smtClean="0"/>
              <a:t>जिसने</a:t>
            </a:r>
            <a:r>
              <a:rPr lang="en-US" sz="1300" dirty="0" smtClean="0"/>
              <a:t> </a:t>
            </a:r>
            <a:r>
              <a:rPr lang="en-US" sz="1300" dirty="0" err="1" smtClean="0"/>
              <a:t>उस</a:t>
            </a:r>
            <a:r>
              <a:rPr lang="en-US" sz="1300" dirty="0" smtClean="0"/>
              <a:t> </a:t>
            </a:r>
            <a:r>
              <a:rPr lang="en-US" sz="1300" dirty="0" err="1"/>
              <a:t>मार्ग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रिकॉर्ड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 </a:t>
            </a:r>
            <a:r>
              <a:rPr lang="en-US" sz="1300" dirty="0" err="1"/>
              <a:t>जिससे</a:t>
            </a:r>
            <a:r>
              <a:rPr lang="en-US" sz="1300" dirty="0"/>
              <a:t> </a:t>
            </a:r>
            <a:r>
              <a:rPr lang="en-US" sz="1300" dirty="0" err="1"/>
              <a:t>होकर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गुज़रे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, </a:t>
            </a:r>
            <a:r>
              <a:rPr lang="en-US" sz="1300" dirty="0" err="1"/>
              <a:t>लेकिन</a:t>
            </a:r>
            <a:r>
              <a:rPr lang="en-US" sz="13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NICE APOCALYPSE\apocalypse_empty_pages\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93905" y="497850"/>
            <a:ext cx="33623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316687"/>
            <a:ext cx="2209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भविष्यवाणी</a:t>
            </a:r>
            <a:r>
              <a:rPr lang="en-US" sz="1400" dirty="0"/>
              <a:t> </a:t>
            </a:r>
            <a:r>
              <a:rPr lang="en-US" sz="1400" dirty="0" err="1"/>
              <a:t>विशेषज्ञ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ख़ास</a:t>
            </a:r>
            <a:r>
              <a:rPr lang="en-US" sz="1400" dirty="0"/>
              <a:t> </a:t>
            </a:r>
            <a:r>
              <a:rPr lang="en-US" sz="1400" dirty="0" err="1"/>
              <a:t>सफलता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मिली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5662" y="277217"/>
            <a:ext cx="1632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शाफ्ट</a:t>
            </a:r>
            <a:r>
              <a:rPr lang="en-US" sz="1400" dirty="0"/>
              <a:t> </a:t>
            </a:r>
            <a:r>
              <a:rPr lang="en-US" sz="1400" dirty="0" err="1"/>
              <a:t>कहाँ</a:t>
            </a:r>
            <a:r>
              <a:rPr lang="en-US" sz="1400" dirty="0"/>
              <a:t> </a:t>
            </a:r>
            <a:r>
              <a:rPr lang="en-US" sz="1400" dirty="0" err="1"/>
              <a:t>जाते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8038" y="4328974"/>
            <a:ext cx="336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निचले</a:t>
            </a:r>
            <a:r>
              <a:rPr lang="en-US" sz="1400" dirty="0"/>
              <a:t> </a:t>
            </a:r>
            <a:r>
              <a:rPr lang="en-US" sz="1400" dirty="0" err="1"/>
              <a:t>स्तर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बॉयलर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. </a:t>
            </a:r>
            <a:r>
              <a:rPr lang="en-US" sz="1400" dirty="0" err="1"/>
              <a:t>यही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जहां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जहाज</a:t>
            </a:r>
            <a:r>
              <a:rPr lang="en-US" sz="1400" dirty="0"/>
              <a:t> </a:t>
            </a:r>
            <a:r>
              <a:rPr lang="en-US" sz="1400" dirty="0" err="1"/>
              <a:t>चलाने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मिलती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506" y="3099594"/>
            <a:ext cx="2305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नीचे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जाऊंगा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रहते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खतरनाक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कभी-कभी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दंगे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बगावत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506" y="6034663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देखो</a:t>
            </a:r>
            <a:r>
              <a:rPr lang="en-US" sz="1200" dirty="0"/>
              <a:t>, </a:t>
            </a:r>
            <a:r>
              <a:rPr lang="en-US" sz="1200" dirty="0" err="1"/>
              <a:t>इसीलिए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हाथ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हमेशा</a:t>
            </a:r>
            <a:r>
              <a:rPr lang="en-US" sz="1200" dirty="0"/>
              <a:t> </a:t>
            </a:r>
            <a:r>
              <a:rPr lang="en-US" sz="1200" dirty="0" err="1"/>
              <a:t>दंगों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कुचलने</a:t>
            </a:r>
            <a:r>
              <a:rPr lang="en-US" sz="1200" dirty="0"/>
              <a:t> </a:t>
            </a:r>
            <a:r>
              <a:rPr lang="en-US" sz="1200" dirty="0" err="1"/>
              <a:t>वाली</a:t>
            </a:r>
            <a:r>
              <a:rPr lang="en-US" sz="1200" dirty="0"/>
              <a:t> </a:t>
            </a:r>
            <a:r>
              <a:rPr lang="en-US" sz="1200" dirty="0" err="1"/>
              <a:t>बंदूक</a:t>
            </a:r>
            <a:r>
              <a:rPr lang="en-US" sz="1200" dirty="0"/>
              <a:t> </a:t>
            </a:r>
            <a:r>
              <a:rPr lang="en-US" sz="1200" dirty="0" err="1"/>
              <a:t>रखता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4956" y="5255042"/>
            <a:ext cx="36377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बन्दूक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कभी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दृष्टि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होने</a:t>
            </a:r>
            <a:r>
              <a:rPr lang="en-US" sz="1300" dirty="0"/>
              <a:t> </a:t>
            </a:r>
            <a:r>
              <a:rPr lang="en-US" sz="1300" dirty="0" err="1"/>
              <a:t>देता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. </a:t>
            </a:r>
            <a:r>
              <a:rPr lang="en-US" sz="1300" dirty="0" err="1"/>
              <a:t>दंगों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उपद्रव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सोता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हवा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निकासी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</a:t>
            </a:r>
            <a:r>
              <a:rPr lang="en-US" sz="1300" dirty="0" err="1"/>
              <a:t>बंद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देते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उससे</a:t>
            </a:r>
            <a:r>
              <a:rPr lang="en-US" sz="1300" dirty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देर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शांत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320" y="8433594"/>
            <a:ext cx="6099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समझने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डेक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जाना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HP\Desktop\NICE APOCALYPSE\apocalypse_empty_pages\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3812" y="5909320"/>
            <a:ext cx="228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शायद</a:t>
            </a:r>
            <a:r>
              <a:rPr lang="en-US" sz="1500" dirty="0" smtClean="0"/>
              <a:t> </a:t>
            </a:r>
            <a:r>
              <a:rPr lang="en-US" sz="1500" dirty="0" err="1"/>
              <a:t>इतिहास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जहाज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! </a:t>
            </a:r>
            <a:r>
              <a:rPr lang="en-US" sz="1500" dirty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06" y="353417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चलते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306" y="2957374"/>
            <a:ext cx="415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सबसे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डेक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,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.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चिमनी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इमारतें</a:t>
            </a:r>
            <a:r>
              <a:rPr lang="en-US" sz="1400" dirty="0"/>
              <a:t> </a:t>
            </a:r>
            <a:r>
              <a:rPr lang="en-US" sz="1400" dirty="0" err="1"/>
              <a:t>दिखाई</a:t>
            </a:r>
            <a:r>
              <a:rPr lang="en-US" sz="1400" dirty="0"/>
              <a:t> </a:t>
            </a:r>
            <a:r>
              <a:rPr lang="en-US" sz="1400" dirty="0" err="1"/>
              <a:t>दे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306" y="366891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946" y="5632778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2706" y="3643174"/>
            <a:ext cx="33623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घंटों</a:t>
            </a:r>
            <a:r>
              <a:rPr lang="en-US" sz="1400" dirty="0"/>
              <a:t> </a:t>
            </a:r>
            <a:r>
              <a:rPr lang="en-US" sz="1400" dirty="0" err="1"/>
              <a:t>चलने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हमेशा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शुरुआती</a:t>
            </a:r>
            <a:r>
              <a:rPr lang="en-US" sz="1400" dirty="0"/>
              <a:t> </a:t>
            </a:r>
            <a:r>
              <a:rPr lang="en-US" sz="1400" dirty="0" err="1"/>
              <a:t>बिंदु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लौट</a:t>
            </a:r>
            <a:r>
              <a:rPr lang="en-US" sz="1400" dirty="0"/>
              <a:t> </a:t>
            </a:r>
            <a:r>
              <a:rPr lang="en-US" sz="1400" dirty="0" err="1"/>
              <a:t>आता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5706" y="4185424"/>
            <a:ext cx="7761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आप</a:t>
            </a:r>
            <a:r>
              <a:rPr lang="en-US" sz="1000" dirty="0"/>
              <a:t> </a:t>
            </a:r>
            <a:r>
              <a:rPr lang="en-US" sz="1000" dirty="0" err="1"/>
              <a:t>यहाँ</a:t>
            </a:r>
            <a:r>
              <a:rPr lang="en-US" sz="1000" dirty="0"/>
              <a:t> </a:t>
            </a:r>
            <a:r>
              <a:rPr lang="en-US" sz="1000" dirty="0" err="1"/>
              <a:t>हैं</a:t>
            </a:r>
            <a:r>
              <a:rPr lang="en-US" sz="10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1906" y="5382617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, </a:t>
            </a:r>
            <a:r>
              <a:rPr lang="en-US" sz="1400" dirty="0" err="1" smtClean="0"/>
              <a:t>आप</a:t>
            </a:r>
            <a:r>
              <a:rPr lang="en-US" sz="1400" dirty="0" smtClean="0"/>
              <a:t> </a:t>
            </a:r>
            <a:r>
              <a:rPr lang="en-US" sz="1400" dirty="0" err="1"/>
              <a:t>वापस</a:t>
            </a:r>
            <a:r>
              <a:rPr lang="en-US" sz="1400" dirty="0"/>
              <a:t> आ </a:t>
            </a:r>
            <a:r>
              <a:rPr lang="en-US" sz="1400" dirty="0" err="1" smtClean="0"/>
              <a:t>गए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250" y="6170930"/>
            <a:ext cx="2475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अफसर</a:t>
            </a:r>
            <a:r>
              <a:rPr lang="en-US" sz="1400" dirty="0"/>
              <a:t> - </a:t>
            </a:r>
            <a:r>
              <a:rPr lang="en-US" sz="1400" dirty="0" err="1"/>
              <a:t>कप्तान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कम-से-कम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क्वार्टरमास्टर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1691" y="8357394"/>
            <a:ext cx="3244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ज़रा</a:t>
            </a:r>
            <a:r>
              <a:rPr lang="en-US" sz="1400" dirty="0" smtClean="0"/>
              <a:t> </a:t>
            </a:r>
            <a:r>
              <a:rPr lang="hi-IN" sz="1400" dirty="0" smtClean="0"/>
              <a:t>समझें</a:t>
            </a:r>
            <a:r>
              <a:rPr lang="en-US" sz="1400" dirty="0" smtClean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/>
              <a:t>जटिल</a:t>
            </a:r>
            <a:r>
              <a:rPr lang="en-US" sz="1400" dirty="0"/>
              <a:t> </a:t>
            </a:r>
            <a:r>
              <a:rPr lang="en-US" sz="1400" dirty="0" err="1"/>
              <a:t>मामला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NICE APOCALYPSE\apocalypse_empty_pages\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8"/>
            <a:ext cx="6726237" cy="93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98706" y="4377056"/>
            <a:ext cx="33623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9690" y="241060"/>
            <a:ext cx="2186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क्षमा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,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ड्यूटी</a:t>
            </a:r>
            <a:r>
              <a:rPr lang="en-US" sz="1400" dirty="0"/>
              <a:t> </a:t>
            </a:r>
            <a:r>
              <a:rPr lang="en-US" sz="1400" dirty="0" err="1"/>
              <a:t>कॉल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506" y="2073751"/>
            <a:ext cx="20548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जहाज़</a:t>
            </a:r>
            <a:r>
              <a:rPr lang="en-US" sz="1300" dirty="0"/>
              <a:t> </a:t>
            </a:r>
            <a:r>
              <a:rPr lang="hi-IN" sz="1300" dirty="0" smtClean="0"/>
              <a:t>की</a:t>
            </a:r>
            <a:r>
              <a:rPr lang="en-US" sz="1300" dirty="0" smtClean="0"/>
              <a:t> </a:t>
            </a:r>
            <a:r>
              <a:rPr lang="en-US" sz="1300" dirty="0" err="1" smtClean="0"/>
              <a:t>कोई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err="1" smtClean="0"/>
              <a:t>पतवार</a:t>
            </a:r>
            <a:r>
              <a:rPr lang="en-US" sz="1300" dirty="0" smtClean="0"/>
              <a:t> </a:t>
            </a:r>
            <a:r>
              <a:rPr lang="en-US" sz="1300" dirty="0"/>
              <a:t>(</a:t>
            </a:r>
            <a:r>
              <a:rPr lang="en-US" sz="1300" dirty="0" err="1"/>
              <a:t>रडर</a:t>
            </a:r>
            <a:r>
              <a:rPr lang="en-US" sz="1300" dirty="0"/>
              <a:t>)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3706" y="2290961"/>
            <a:ext cx="1399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9531" y="273604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सूची</a:t>
            </a:r>
            <a:r>
              <a:rPr lang="en-US" sz="1400" dirty="0"/>
              <a:t> </a:t>
            </a:r>
            <a:r>
              <a:rPr lang="en-US" sz="1400" dirty="0" err="1" smtClean="0"/>
              <a:t>बना</a:t>
            </a:r>
            <a:r>
              <a:rPr lang="en-US" sz="1400" dirty="0" smtClean="0"/>
              <a:t> </a:t>
            </a:r>
            <a:r>
              <a:rPr lang="en-US" sz="1400" dirty="0" err="1" smtClean="0"/>
              <a:t>रहे</a:t>
            </a:r>
            <a:r>
              <a:rPr lang="en-US" sz="1400" dirty="0" smtClean="0"/>
              <a:t> </a:t>
            </a:r>
            <a:r>
              <a:rPr lang="en-US" sz="1400" dirty="0" err="1" smtClean="0"/>
              <a:t>हैं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965769" y="2125127"/>
            <a:ext cx="1333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लगता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en-US" sz="1400" dirty="0" smtClean="0"/>
              <a:t>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डूब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670" y="2718594"/>
            <a:ext cx="1955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आपने</a:t>
            </a:r>
            <a:r>
              <a:rPr lang="en-US" sz="1200" dirty="0"/>
              <a:t> </a:t>
            </a:r>
            <a:r>
              <a:rPr lang="en-US" sz="1200" dirty="0" err="1"/>
              <a:t>वर्षों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उसमें</a:t>
            </a:r>
            <a:r>
              <a:rPr lang="en-US" sz="1200" dirty="0"/>
              <a:t> </a:t>
            </a:r>
            <a:r>
              <a:rPr lang="en-US" sz="1200" dirty="0" err="1"/>
              <a:t>तमाम</a:t>
            </a:r>
            <a:r>
              <a:rPr lang="en-US" sz="1200" dirty="0"/>
              <a:t> </a:t>
            </a:r>
            <a:r>
              <a:rPr lang="en-US" sz="1200" dirty="0" err="1"/>
              <a:t>ढाँचे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टनों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हिसाब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मलबा</a:t>
            </a:r>
            <a:r>
              <a:rPr lang="en-US" sz="1200" dirty="0"/>
              <a:t> </a:t>
            </a:r>
            <a:r>
              <a:rPr lang="en-US" sz="1200" dirty="0" err="1"/>
              <a:t>जोड़ा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इसलिए</a:t>
            </a:r>
            <a:r>
              <a:rPr lang="en-US" sz="1200" dirty="0"/>
              <a:t> </a:t>
            </a:r>
            <a:r>
              <a:rPr lang="en-US" sz="1200" dirty="0" err="1"/>
              <a:t>उसमें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आश्चर्य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 rot="19919347">
            <a:off x="674644" y="4076100"/>
            <a:ext cx="1186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घर्र</a:t>
            </a:r>
            <a:r>
              <a:rPr lang="en-US" sz="1600" dirty="0"/>
              <a:t>! </a:t>
            </a:r>
            <a:r>
              <a:rPr lang="en-US" sz="1600" dirty="0" err="1"/>
              <a:t>घर्र</a:t>
            </a:r>
            <a:r>
              <a:rPr lang="en-US" sz="1600" dirty="0"/>
              <a:t>! </a:t>
            </a:r>
            <a:r>
              <a:rPr lang="en-US" sz="1600" dirty="0" err="1"/>
              <a:t>घर्र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470" y="5319574"/>
            <a:ext cx="2054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फोन</a:t>
            </a:r>
            <a:r>
              <a:rPr lang="en-US" sz="1400" dirty="0"/>
              <a:t>, </a:t>
            </a:r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ऊपर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बुला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9906" y="2804974"/>
            <a:ext cx="33623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डार्लिंग</a:t>
            </a:r>
            <a:r>
              <a:rPr lang="en-US" sz="1400" dirty="0"/>
              <a:t>,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 </a:t>
            </a:r>
            <a:r>
              <a:rPr lang="en-US" sz="1400" dirty="0" err="1"/>
              <a:t>आपसे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फ़ोन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चाहता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ऊवास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प्रेजिडेंट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 rot="20582741">
            <a:off x="3072548" y="3313270"/>
            <a:ext cx="540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वाह</a:t>
            </a:r>
            <a:r>
              <a:rPr lang="en-US" sz="16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306" y="6066929"/>
            <a:ext cx="3198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मेरे</a:t>
            </a:r>
            <a:r>
              <a:rPr lang="en-US" sz="1200" dirty="0" smtClean="0"/>
              <a:t> </a:t>
            </a:r>
            <a:r>
              <a:rPr lang="en-US" sz="1200" dirty="0" err="1"/>
              <a:t>दोस्त</a:t>
            </a:r>
            <a:r>
              <a:rPr lang="en-US" sz="1200" dirty="0"/>
              <a:t>. </a:t>
            </a:r>
            <a:r>
              <a:rPr lang="en-US" sz="1200" dirty="0" err="1" smtClean="0"/>
              <a:t>अच्छा</a:t>
            </a:r>
            <a:r>
              <a:rPr lang="en-US" sz="1200" dirty="0" smtClean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थोड़ा</a:t>
            </a:r>
            <a:r>
              <a:rPr lang="en-US" sz="1200" dirty="0"/>
              <a:t> </a:t>
            </a:r>
            <a:r>
              <a:rPr lang="en-US" sz="1200" dirty="0" err="1"/>
              <a:t>निरस्त्र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जाएं</a:t>
            </a:r>
            <a:r>
              <a:rPr lang="en-US" sz="1200" dirty="0"/>
              <a:t>,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अपने-अपने</a:t>
            </a:r>
            <a:r>
              <a:rPr lang="en-US" sz="1200" dirty="0"/>
              <a:t> </a:t>
            </a:r>
            <a:r>
              <a:rPr lang="en-US" sz="1200" dirty="0" err="1"/>
              <a:t>हथियार</a:t>
            </a:r>
            <a:r>
              <a:rPr lang="en-US" sz="1200" dirty="0"/>
              <a:t> </a:t>
            </a:r>
            <a:r>
              <a:rPr lang="en-US" sz="1200" dirty="0" err="1"/>
              <a:t>त्याग</a:t>
            </a:r>
            <a:r>
              <a:rPr lang="en-US" sz="1200" dirty="0"/>
              <a:t> </a:t>
            </a:r>
            <a:r>
              <a:rPr lang="en-US" sz="1200" dirty="0" err="1"/>
              <a:t>दें</a:t>
            </a:r>
            <a:r>
              <a:rPr lang="en-US" sz="12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1369" y="5494804"/>
            <a:ext cx="1828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hi-IN" sz="1400" dirty="0"/>
              <a:t>सुझाव</a:t>
            </a:r>
            <a:r>
              <a:rPr lang="en-US" sz="1400" dirty="0" smtClean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26906" y="8795028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अंत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NICE APOCALYPSE\apocalypse_empty_pages\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-24606"/>
            <a:ext cx="6705476" cy="93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55906" y="1270794"/>
            <a:ext cx="33623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7506" y="634643"/>
            <a:ext cx="1600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बल</a:t>
            </a:r>
            <a:r>
              <a:rPr lang="en-US" sz="1400" dirty="0"/>
              <a:t>: 10-</a:t>
            </a:r>
            <a:r>
              <a:rPr lang="en-US" sz="1400" dirty="0" err="1"/>
              <a:t>किलोग्राम</a:t>
            </a:r>
            <a:r>
              <a:rPr lang="en-US" sz="1400" dirty="0"/>
              <a:t>, </a:t>
            </a:r>
            <a:r>
              <a:rPr lang="en-US" sz="1400" dirty="0" err="1"/>
              <a:t>संपर्क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1-</a:t>
            </a:r>
            <a:r>
              <a:rPr lang="en-US" sz="1400" dirty="0" err="1" smtClean="0"/>
              <a:t>वर्ग</a:t>
            </a:r>
            <a:r>
              <a:rPr lang="en-US" sz="1400" dirty="0" smtClean="0"/>
              <a:t> </a:t>
            </a:r>
            <a:r>
              <a:rPr lang="en-US" sz="1400" dirty="0" err="1"/>
              <a:t>मिलीमीटर</a:t>
            </a:r>
            <a:r>
              <a:rPr lang="en-US" sz="1400" dirty="0"/>
              <a:t>.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100-</a:t>
            </a:r>
            <a:r>
              <a:rPr lang="en-US" sz="1400" dirty="0" err="1"/>
              <a:t>गुना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6106" y="1962547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काम</a:t>
            </a:r>
            <a:r>
              <a:rPr lang="en-US" sz="1200" dirty="0" smtClean="0"/>
              <a:t> </a:t>
            </a:r>
            <a:r>
              <a:rPr lang="en-US" sz="1200" dirty="0" err="1"/>
              <a:t>करता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6045" y="505817"/>
            <a:ext cx="609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!?!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706" y="2947194"/>
            <a:ext cx="635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जल्दी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1706" y="2794794"/>
            <a:ext cx="1276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वरलुक</a:t>
            </a:r>
            <a:r>
              <a:rPr lang="en-US" sz="1400" dirty="0"/>
              <a:t>! </a:t>
            </a:r>
            <a:r>
              <a:rPr lang="en-US" sz="1400" dirty="0" err="1"/>
              <a:t>प्लिचका</a:t>
            </a:r>
            <a:r>
              <a:rPr lang="en-US" sz="1400" dirty="0"/>
              <a:t>!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आओ</a:t>
            </a:r>
            <a:r>
              <a:rPr lang="en-US" sz="1400" dirty="0" smtClean="0"/>
              <a:t> </a:t>
            </a:r>
            <a:r>
              <a:rPr lang="en-US" sz="1400" dirty="0" err="1"/>
              <a:t>देखो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7106" y="2870994"/>
            <a:ext cx="1447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आपने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कैसे</a:t>
            </a:r>
            <a:r>
              <a:rPr lang="en-US" sz="1400" dirty="0" smtClean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9249" y="2794794"/>
            <a:ext cx="1403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चट्टान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टुकड़ा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पंजे</a:t>
            </a:r>
            <a:r>
              <a:rPr lang="en-US" sz="1400" dirty="0"/>
              <a:t> </a:t>
            </a:r>
            <a:r>
              <a:rPr lang="hi-IN" sz="1400" dirty="0"/>
              <a:t>जैसा </a:t>
            </a:r>
            <a:r>
              <a:rPr lang="hi-IN" sz="1400" dirty="0" smtClean="0"/>
              <a:t>ही</a:t>
            </a:r>
            <a:r>
              <a:rPr lang="en-US" sz="1400" dirty="0" smtClean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5306" y="5549494"/>
            <a:ext cx="2348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टेरोक्स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कभी-कभी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खाते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पेड़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 smtClean="0"/>
              <a:t>पंजे</a:t>
            </a:r>
            <a:r>
              <a:rPr lang="en-US" sz="1400" dirty="0"/>
              <a:t> </a:t>
            </a:r>
            <a:r>
              <a:rPr lang="en-US" sz="1400" dirty="0" err="1" smtClean="0"/>
              <a:t>घुसाते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9512" y="5527070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जनजाति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पतली-पतली</a:t>
            </a:r>
            <a:r>
              <a:rPr lang="en-US" sz="1400" dirty="0"/>
              <a:t> </a:t>
            </a:r>
            <a:r>
              <a:rPr lang="en-US" sz="1400" dirty="0" err="1"/>
              <a:t>चकत्तियों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काटने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सक्षम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2506" y="6757194"/>
            <a:ext cx="1555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 </a:t>
            </a:r>
            <a:r>
              <a:rPr lang="en-US" sz="1400" dirty="0" err="1"/>
              <a:t>वाह</a:t>
            </a:r>
            <a:r>
              <a:rPr lang="en-US" sz="1400" dirty="0"/>
              <a:t>!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खूब</a:t>
            </a:r>
            <a:r>
              <a:rPr lang="en-US" sz="1400" dirty="0"/>
              <a:t>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729413" cy="93995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NICE APOCALYPSE\apocalypse_empty_pages\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"/>
            <a:ext cx="6837210" cy="9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8681" y="8585994"/>
            <a:ext cx="2350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सच</a:t>
            </a:r>
            <a:r>
              <a:rPr lang="en-US" sz="1400" dirty="0" smtClean="0"/>
              <a:t> </a:t>
            </a: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 smtClean="0"/>
              <a:t>हाथ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पकड़ते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0194"/>
            <a:ext cx="683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हाथ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बने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औजार</a:t>
            </a:r>
            <a:r>
              <a:rPr lang="en-US" sz="3600" dirty="0" smtClean="0">
                <a:solidFill>
                  <a:srgbClr val="FF0000"/>
                </a:solidFill>
              </a:rPr>
              <a:t> (TOOL-ARMS)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06" y="1118394"/>
            <a:ext cx="33623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देखो</a:t>
            </a:r>
            <a:r>
              <a:rPr lang="en-US" sz="1400" dirty="0"/>
              <a:t>,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तेज</a:t>
            </a:r>
            <a:r>
              <a:rPr lang="en-US" sz="1400" dirty="0"/>
              <a:t> </a:t>
            </a:r>
            <a:r>
              <a:rPr lang="en-US" sz="1400" dirty="0" err="1"/>
              <a:t>नुकीले</a:t>
            </a:r>
            <a:r>
              <a:rPr lang="en-US" sz="1400" dirty="0"/>
              <a:t> </a:t>
            </a:r>
            <a:r>
              <a:rPr lang="en-US" sz="1400" dirty="0" err="1"/>
              <a:t>पत्थरों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राल</a:t>
            </a:r>
            <a:r>
              <a:rPr lang="en-US" sz="1400" dirty="0"/>
              <a:t> (</a:t>
            </a:r>
            <a:r>
              <a:rPr lang="en-US" sz="1400" dirty="0" err="1"/>
              <a:t>रेज़िन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तख़्ते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चिपका</a:t>
            </a:r>
            <a:r>
              <a:rPr lang="en-US" sz="1400" dirty="0"/>
              <a:t> </a:t>
            </a:r>
            <a:r>
              <a:rPr lang="en-US" sz="1400" dirty="0" err="1"/>
              <a:t>दूं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आसानी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टुकड़ों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काट</a:t>
            </a:r>
            <a:r>
              <a:rPr lang="en-US" sz="1400" dirty="0"/>
              <a:t> </a:t>
            </a:r>
            <a:r>
              <a:rPr lang="en-US" sz="1400" dirty="0" err="1"/>
              <a:t>पाएंगे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1946" y="2104529"/>
            <a:ext cx="1281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बढ़िया</a:t>
            </a:r>
            <a:r>
              <a:rPr lang="en-US" sz="1400" dirty="0"/>
              <a:t>, </a:t>
            </a:r>
            <a:r>
              <a:rPr lang="en-US" sz="1400" dirty="0" err="1"/>
              <a:t>सैंडविच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6706" y="1357174"/>
            <a:ext cx="1534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मक्खन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वहाँ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7034" y="3622556"/>
            <a:ext cx="1433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हॉर्नोसेरोस</a:t>
            </a:r>
            <a:r>
              <a:rPr lang="en-US" sz="1400" dirty="0"/>
              <a:t>,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हमला</a:t>
            </a:r>
            <a:r>
              <a:rPr lang="en-US" sz="1400" dirty="0"/>
              <a:t> </a:t>
            </a:r>
            <a:r>
              <a:rPr lang="en-US" sz="1400" dirty="0" err="1"/>
              <a:t>करूं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?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3828" y="3552329"/>
            <a:ext cx="176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सैंडविच</a:t>
            </a:r>
            <a:r>
              <a:rPr lang="en-US" sz="1200" dirty="0"/>
              <a:t> </a:t>
            </a:r>
            <a:r>
              <a:rPr lang="en-US" sz="1200" dirty="0" err="1"/>
              <a:t>चाहिए</a:t>
            </a:r>
            <a:r>
              <a:rPr lang="en-US" sz="1200" dirty="0"/>
              <a:t>!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मुझे</a:t>
            </a:r>
            <a:r>
              <a:rPr lang="en-US" sz="1200" dirty="0" smtClean="0"/>
              <a:t> </a:t>
            </a:r>
            <a:r>
              <a:rPr lang="en-US" sz="1200" dirty="0" err="1"/>
              <a:t>सैंडविच</a:t>
            </a:r>
            <a:r>
              <a:rPr lang="en-US" sz="1200" dirty="0"/>
              <a:t> </a:t>
            </a:r>
            <a:r>
              <a:rPr lang="en-US" sz="1200" dirty="0" err="1"/>
              <a:t>चाहिए</a:t>
            </a:r>
            <a:r>
              <a:rPr lang="en-US" sz="12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012" y="4557574"/>
            <a:ext cx="1850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हॉर्नोसेरोस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बड़े-बड़े</a:t>
            </a:r>
            <a:r>
              <a:rPr lang="en-US" sz="1400" dirty="0"/>
              <a:t> </a:t>
            </a:r>
            <a:r>
              <a:rPr lang="en-US" sz="1400" dirty="0" err="1"/>
              <a:t>दांत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पंजे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4196" y="4756478"/>
            <a:ext cx="1227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दांत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पंजे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246" y="6691174"/>
            <a:ext cx="2479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उंगलियों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मुंह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जोड़ेंगे</a:t>
            </a:r>
            <a:r>
              <a:rPr lang="en-US" sz="14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8136" y="4483179"/>
            <a:ext cx="1509431" cy="51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शायद</a:t>
            </a:r>
            <a:r>
              <a:rPr lang="en-US" sz="1400" dirty="0" smtClean="0"/>
              <a:t> </a:t>
            </a:r>
            <a:r>
              <a:rPr lang="hi-IN" sz="1400" dirty="0" smtClean="0"/>
              <a:t>ऐसे</a:t>
            </a:r>
            <a:r>
              <a:rPr lang="en-US" sz="1400" dirty="0" smtClean="0"/>
              <a:t>?..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981589" y="5090974"/>
            <a:ext cx="795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रेज़िन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5152" y="7327087"/>
            <a:ext cx="2319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मनुष्य</a:t>
            </a:r>
            <a:r>
              <a:rPr lang="en-US" sz="1400" dirty="0"/>
              <a:t>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जीव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"</a:t>
            </a:r>
            <a:r>
              <a:rPr lang="en-US" sz="1400" dirty="0" err="1"/>
              <a:t>ब्रेड-ट्री</a:t>
            </a:r>
            <a:r>
              <a:rPr lang="en-US" sz="1400" dirty="0"/>
              <a:t>"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काटते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मुंह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पत्थर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टुकड़े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780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NICE APOCALYPSE\apocalypse_empty_pages\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5661" y="6449417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हूं</a:t>
            </a:r>
            <a:r>
              <a:rPr lang="en-US" dirty="0"/>
              <a:t>!?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45" y="518974"/>
            <a:ext cx="2443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आपकी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राय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725" y="2576374"/>
            <a:ext cx="2216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दूरी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मार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3780" y="668080"/>
            <a:ext cx="2940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हॉर्नोसेरोस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पूरे</a:t>
            </a:r>
            <a:r>
              <a:rPr lang="en-US" sz="1400" dirty="0"/>
              <a:t> </a:t>
            </a:r>
            <a:r>
              <a:rPr lang="en-US" sz="1400" dirty="0" err="1"/>
              <a:t>इलाके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जहां</a:t>
            </a:r>
            <a:r>
              <a:rPr lang="en-US" sz="1400" dirty="0"/>
              <a:t> </a:t>
            </a:r>
            <a:r>
              <a:rPr lang="en-US" sz="1400" dirty="0" err="1"/>
              <a:t>ब्यूटिरोडेंड्रोन</a:t>
            </a:r>
            <a:r>
              <a:rPr lang="en-US" sz="1400" dirty="0"/>
              <a:t> (</a:t>
            </a:r>
            <a:r>
              <a:rPr lang="en-US" sz="1400" dirty="0" err="1"/>
              <a:t>मक्खन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पेड़</a:t>
            </a:r>
            <a:r>
              <a:rPr lang="en-US" sz="1400" dirty="0"/>
              <a:t>) </a:t>
            </a:r>
            <a:r>
              <a:rPr lang="en-US" sz="1400" dirty="0" err="1"/>
              <a:t>बढ़ते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रोटी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मक्खन</a:t>
            </a:r>
            <a:r>
              <a:rPr lang="en-US" sz="1400" dirty="0"/>
              <a:t> </a:t>
            </a:r>
            <a:r>
              <a:rPr lang="en-US" sz="1400" dirty="0" err="1"/>
              <a:t>चाहते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,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खदेड़ना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7968" y="2791817"/>
            <a:ext cx="1077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?..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725" y="5385594"/>
            <a:ext cx="3050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हॉर्नोसेरोस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त्वचा</a:t>
            </a:r>
            <a:r>
              <a:rPr lang="en-US" sz="1400" dirty="0"/>
              <a:t> </a:t>
            </a:r>
            <a:r>
              <a:rPr lang="en-US" sz="1400" dirty="0" err="1"/>
              <a:t>पक्षों</a:t>
            </a:r>
            <a:r>
              <a:rPr lang="en-US" sz="1400" dirty="0"/>
              <a:t> (</a:t>
            </a:r>
            <a:r>
              <a:rPr lang="en-US" sz="1400" dirty="0" err="1"/>
              <a:t>पीठ</a:t>
            </a:r>
            <a:r>
              <a:rPr lang="en-US" sz="1400" dirty="0"/>
              <a:t>)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पैरों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मोटी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त्वचा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सबसे</a:t>
            </a:r>
            <a:r>
              <a:rPr lang="en-US" sz="1400" dirty="0"/>
              <a:t> </a:t>
            </a:r>
            <a:r>
              <a:rPr lang="en-US" sz="1400" dirty="0" err="1"/>
              <a:t>कमजोर</a:t>
            </a:r>
            <a:r>
              <a:rPr lang="en-US" sz="1400" dirty="0"/>
              <a:t> </a:t>
            </a:r>
            <a:r>
              <a:rPr lang="en-US" sz="1400" dirty="0" err="1"/>
              <a:t>बिंदु</a:t>
            </a:r>
            <a:r>
              <a:rPr lang="en-US" sz="1400" dirty="0"/>
              <a:t> - </a:t>
            </a:r>
            <a:r>
              <a:rPr lang="en-US" sz="1400" dirty="0" err="1"/>
              <a:t>गर्दन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पेट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0812" y="3961130"/>
            <a:ext cx="2103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बुद्धिमान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अच्छी</a:t>
            </a:r>
            <a:r>
              <a:rPr lang="en-US" sz="1400" dirty="0"/>
              <a:t> </a:t>
            </a:r>
            <a:r>
              <a:rPr lang="en-US" sz="1400" dirty="0" err="1"/>
              <a:t>सलाह</a:t>
            </a:r>
            <a:r>
              <a:rPr lang="en-US" sz="1400" dirty="0"/>
              <a:t> </a:t>
            </a:r>
            <a:r>
              <a:rPr lang="en-US" sz="1400" dirty="0" err="1"/>
              <a:t>दे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अफ़सोस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632" y="6462574"/>
            <a:ext cx="2317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 </a:t>
            </a:r>
            <a:r>
              <a:rPr lang="en-US" sz="1400" dirty="0" err="1"/>
              <a:t>बाप</a:t>
            </a:r>
            <a:r>
              <a:rPr lang="en-US" sz="1400" dirty="0"/>
              <a:t> </a:t>
            </a:r>
            <a:r>
              <a:rPr lang="en-US" sz="1400" dirty="0" err="1"/>
              <a:t>रे</a:t>
            </a:r>
            <a:r>
              <a:rPr lang="en-US" sz="1400" dirty="0"/>
              <a:t>,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सबसे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आक्रमण</a:t>
            </a:r>
            <a:r>
              <a:rPr lang="en-US" sz="1400" dirty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945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29413" cy="93995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NICE APOCALYPSE\apocalypse_empty_pages\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9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27306" y="1328846"/>
            <a:ext cx="33623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106" y="518974"/>
            <a:ext cx="213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प्रौद्योगिकी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छोड</a:t>
            </a:r>
            <a:r>
              <a:rPr lang="en-US" sz="1400" dirty="0"/>
              <a:t>़ </a:t>
            </a:r>
            <a:r>
              <a:rPr lang="en-US" sz="1400" dirty="0" err="1"/>
              <a:t>दें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706" y="2114856"/>
            <a:ext cx="33623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मक्खन</a:t>
            </a:r>
            <a:r>
              <a:rPr lang="en-US" sz="1200" dirty="0" smtClean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बिना</a:t>
            </a:r>
            <a:r>
              <a:rPr lang="en-US" sz="1200" dirty="0"/>
              <a:t> </a:t>
            </a:r>
            <a:r>
              <a:rPr lang="hi-IN" sz="1200" dirty="0" smtClean="0"/>
              <a:t>ही</a:t>
            </a:r>
            <a:r>
              <a:rPr lang="en-US" sz="1200" dirty="0" smtClean="0"/>
              <a:t> </a:t>
            </a:r>
            <a:r>
              <a:rPr lang="en-US" sz="1200" dirty="0" err="1" smtClean="0"/>
              <a:t>ज़िंदगी</a:t>
            </a:r>
            <a:r>
              <a:rPr lang="en-US" sz="1200" dirty="0" smtClean="0"/>
              <a:t> </a:t>
            </a:r>
            <a:r>
              <a:rPr lang="en-US" sz="1200" dirty="0" err="1" smtClean="0"/>
              <a:t>चलाएं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 rot="759452">
            <a:off x="1691684" y="2878722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आहा</a:t>
            </a:r>
            <a:r>
              <a:rPr lang="en-US" sz="20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 rot="20795162">
            <a:off x="3217195" y="2895470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अरे</a:t>
            </a:r>
            <a:r>
              <a:rPr lang="en-US" sz="20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3706" y="4318794"/>
            <a:ext cx="434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!!!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381" y="5176053"/>
            <a:ext cx="18359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हॉर्नोसेरोस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</a:t>
            </a:r>
            <a:r>
              <a:rPr lang="en-US" sz="1300" dirty="0" err="1"/>
              <a:t>बनाया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6306" y="5765106"/>
            <a:ext cx="1150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हमने</a:t>
            </a:r>
            <a:r>
              <a:rPr lang="en-US" sz="1300" dirty="0"/>
              <a:t> </a:t>
            </a:r>
            <a:r>
              <a:rPr lang="en-US" sz="1300" dirty="0" err="1"/>
              <a:t>मिलकर</a:t>
            </a:r>
            <a:r>
              <a:rPr lang="en-US" sz="1300" dirty="0"/>
              <a:t> </a:t>
            </a:r>
            <a:r>
              <a:rPr lang="en-US" sz="1300" dirty="0" err="1" smtClean="0"/>
              <a:t>छेद</a:t>
            </a:r>
            <a:r>
              <a:rPr lang="en-US" sz="1300" dirty="0" smtClean="0"/>
              <a:t> </a:t>
            </a:r>
            <a:r>
              <a:rPr lang="en-US" sz="1300" dirty="0" err="1"/>
              <a:t>बनाया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3306" y="5918994"/>
            <a:ext cx="2437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पुजारिन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कहा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वे</a:t>
            </a:r>
            <a:r>
              <a:rPr lang="en-US" sz="1400" dirty="0" smtClean="0"/>
              <a:t> </a:t>
            </a:r>
            <a:r>
              <a:rPr lang="en-US" sz="1400" dirty="0" err="1"/>
              <a:t>अमर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उनमें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hi-IN" sz="1400" dirty="0" smtClean="0"/>
              <a:t>बनाएंगे</a:t>
            </a:r>
            <a:r>
              <a:rPr lang="en-US" sz="1400" dirty="0" smtClean="0"/>
              <a:t> </a:t>
            </a: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hi-IN" sz="1400" dirty="0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 smtClean="0"/>
              <a:t>हमारी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तरह</a:t>
            </a:r>
            <a:r>
              <a:rPr lang="en-US" sz="1400" dirty="0" smtClean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मरेंगे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212" y="8052594"/>
            <a:ext cx="2215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ब्यूटिरोड्रोन</a:t>
            </a:r>
            <a:r>
              <a:rPr lang="en-US" sz="1400" dirty="0"/>
              <a:t> (</a:t>
            </a:r>
            <a:r>
              <a:rPr lang="en-US" sz="1400" dirty="0" err="1"/>
              <a:t>मक्खन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पेड़ों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प्यारे</a:t>
            </a:r>
            <a:r>
              <a:rPr lang="en-US" sz="1400" dirty="0"/>
              <a:t> </a:t>
            </a:r>
            <a:r>
              <a:rPr lang="en-US" sz="1400" dirty="0" err="1"/>
              <a:t>फल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8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6687</Words>
  <Application>Microsoft Office PowerPoint</Application>
  <PresentationFormat>Custom</PresentationFormat>
  <Paragraphs>708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511</cp:revision>
  <dcterms:created xsi:type="dcterms:W3CDTF">2016-12-13T16:20:56Z</dcterms:created>
  <dcterms:modified xsi:type="dcterms:W3CDTF">2020-05-10T07:01:17Z</dcterms:modified>
</cp:coreProperties>
</file>