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334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7" r:id="rId59"/>
    <p:sldId id="278" r:id="rId60"/>
    <p:sldId id="279" r:id="rId61"/>
    <p:sldId id="280" r:id="rId62"/>
    <p:sldId id="281" r:id="rId63"/>
    <p:sldId id="282" r:id="rId64"/>
    <p:sldId id="283" r:id="rId65"/>
    <p:sldId id="284" r:id="rId66"/>
    <p:sldId id="285" r:id="rId67"/>
    <p:sldId id="286" r:id="rId68"/>
    <p:sldId id="287" r:id="rId69"/>
    <p:sldId id="288" r:id="rId70"/>
    <p:sldId id="289" r:id="rId71"/>
    <p:sldId id="290" r:id="rId72"/>
    <p:sldId id="291" r:id="rId73"/>
    <p:sldId id="292" r:id="rId74"/>
    <p:sldId id="293" r:id="rId75"/>
  </p:sldIdLst>
  <p:sldSz cx="7023100" cy="9756775"/>
  <p:notesSz cx="7315200" cy="9601200"/>
  <p:defaultTextStyle>
    <a:defPPr>
      <a:defRPr lang="en-US"/>
    </a:defPPr>
    <a:lvl1pPr marL="0" algn="l" defTabSz="891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5999" algn="l" defTabSz="891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1997" algn="l" defTabSz="891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7996" algn="l" defTabSz="891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83994" algn="l" defTabSz="891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29993" algn="l" defTabSz="891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75992" algn="l" defTabSz="891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21990" algn="l" defTabSz="891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67989" algn="l" defTabSz="89199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83" autoAdjust="0"/>
  </p:normalViewPr>
  <p:slideViewPr>
    <p:cSldViewPr>
      <p:cViewPr>
        <p:scale>
          <a:sx n="80" d="100"/>
          <a:sy n="80" d="100"/>
        </p:scale>
        <p:origin x="-1626" y="66"/>
      </p:cViewPr>
      <p:guideLst>
        <p:guide orient="horz" pos="3073"/>
        <p:guide pos="22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192F6-19EE-4A3C-B1E2-3490E58AA74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720725"/>
            <a:ext cx="259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6E4C1-D236-46E7-A07C-19A22D8D3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6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6E4C1-D236-46E7-A07C-19A22D8D359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3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733" y="3030928"/>
            <a:ext cx="5969635" cy="20913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3466" y="5528840"/>
            <a:ext cx="4916170" cy="24933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1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7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91748" y="390726"/>
            <a:ext cx="1580198" cy="83248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156" y="390726"/>
            <a:ext cx="4623540" cy="83248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77" y="6269632"/>
            <a:ext cx="5969635" cy="1937804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777" y="4135340"/>
            <a:ext cx="5969635" cy="213429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59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1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7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3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99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75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219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679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155" y="2276583"/>
            <a:ext cx="3101870" cy="643902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0076" y="2276583"/>
            <a:ext cx="3101870" cy="643902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56" y="2183983"/>
            <a:ext cx="3103089" cy="91018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5999" indent="0">
              <a:buNone/>
              <a:defRPr sz="2000" b="1"/>
            </a:lvl2pPr>
            <a:lvl3pPr marL="891997" indent="0">
              <a:buNone/>
              <a:defRPr sz="1800" b="1"/>
            </a:lvl3pPr>
            <a:lvl4pPr marL="1337996" indent="0">
              <a:buNone/>
              <a:defRPr sz="1600" b="1"/>
            </a:lvl4pPr>
            <a:lvl5pPr marL="1783994" indent="0">
              <a:buNone/>
              <a:defRPr sz="1600" b="1"/>
            </a:lvl5pPr>
            <a:lvl6pPr marL="2229993" indent="0">
              <a:buNone/>
              <a:defRPr sz="1600" b="1"/>
            </a:lvl6pPr>
            <a:lvl7pPr marL="2675992" indent="0">
              <a:buNone/>
              <a:defRPr sz="1600" b="1"/>
            </a:lvl7pPr>
            <a:lvl8pPr marL="3121990" indent="0">
              <a:buNone/>
              <a:defRPr sz="1600" b="1"/>
            </a:lvl8pPr>
            <a:lvl9pPr marL="35679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156" y="3094164"/>
            <a:ext cx="3103089" cy="562143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7639" y="2183983"/>
            <a:ext cx="3104308" cy="91018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5999" indent="0">
              <a:buNone/>
              <a:defRPr sz="2000" b="1"/>
            </a:lvl2pPr>
            <a:lvl3pPr marL="891997" indent="0">
              <a:buNone/>
              <a:defRPr sz="1800" b="1"/>
            </a:lvl3pPr>
            <a:lvl4pPr marL="1337996" indent="0">
              <a:buNone/>
              <a:defRPr sz="1600" b="1"/>
            </a:lvl4pPr>
            <a:lvl5pPr marL="1783994" indent="0">
              <a:buNone/>
              <a:defRPr sz="1600" b="1"/>
            </a:lvl5pPr>
            <a:lvl6pPr marL="2229993" indent="0">
              <a:buNone/>
              <a:defRPr sz="1600" b="1"/>
            </a:lvl6pPr>
            <a:lvl7pPr marL="2675992" indent="0">
              <a:buNone/>
              <a:defRPr sz="1600" b="1"/>
            </a:lvl7pPr>
            <a:lvl8pPr marL="3121990" indent="0">
              <a:buNone/>
              <a:defRPr sz="1600" b="1"/>
            </a:lvl8pPr>
            <a:lvl9pPr marL="35679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7639" y="3094164"/>
            <a:ext cx="3104308" cy="562143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57" y="388465"/>
            <a:ext cx="2310552" cy="16532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837" y="388467"/>
            <a:ext cx="3926108" cy="832713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1157" y="2041697"/>
            <a:ext cx="2310552" cy="6673906"/>
          </a:xfrm>
        </p:spPr>
        <p:txBody>
          <a:bodyPr/>
          <a:lstStyle>
            <a:lvl1pPr marL="0" indent="0">
              <a:buNone/>
              <a:defRPr sz="1400"/>
            </a:lvl1pPr>
            <a:lvl2pPr marL="445999" indent="0">
              <a:buNone/>
              <a:defRPr sz="1200"/>
            </a:lvl2pPr>
            <a:lvl3pPr marL="891997" indent="0">
              <a:buNone/>
              <a:defRPr sz="1000"/>
            </a:lvl3pPr>
            <a:lvl4pPr marL="1337996" indent="0">
              <a:buNone/>
              <a:defRPr sz="900"/>
            </a:lvl4pPr>
            <a:lvl5pPr marL="1783994" indent="0">
              <a:buNone/>
              <a:defRPr sz="900"/>
            </a:lvl5pPr>
            <a:lvl6pPr marL="2229993" indent="0">
              <a:buNone/>
              <a:defRPr sz="900"/>
            </a:lvl6pPr>
            <a:lvl7pPr marL="2675992" indent="0">
              <a:buNone/>
              <a:defRPr sz="900"/>
            </a:lvl7pPr>
            <a:lvl8pPr marL="3121990" indent="0">
              <a:buNone/>
              <a:defRPr sz="900"/>
            </a:lvl8pPr>
            <a:lvl9pPr marL="35679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77" y="6829742"/>
            <a:ext cx="4213860" cy="8062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6577" y="871786"/>
            <a:ext cx="4213860" cy="5854065"/>
          </a:xfrm>
        </p:spPr>
        <p:txBody>
          <a:bodyPr/>
          <a:lstStyle>
            <a:lvl1pPr marL="0" indent="0">
              <a:buNone/>
              <a:defRPr sz="3100"/>
            </a:lvl1pPr>
            <a:lvl2pPr marL="445999" indent="0">
              <a:buNone/>
              <a:defRPr sz="2700"/>
            </a:lvl2pPr>
            <a:lvl3pPr marL="891997" indent="0">
              <a:buNone/>
              <a:defRPr sz="2300"/>
            </a:lvl3pPr>
            <a:lvl4pPr marL="1337996" indent="0">
              <a:buNone/>
              <a:defRPr sz="2000"/>
            </a:lvl4pPr>
            <a:lvl5pPr marL="1783994" indent="0">
              <a:buNone/>
              <a:defRPr sz="2000"/>
            </a:lvl5pPr>
            <a:lvl6pPr marL="2229993" indent="0">
              <a:buNone/>
              <a:defRPr sz="2000"/>
            </a:lvl6pPr>
            <a:lvl7pPr marL="2675992" indent="0">
              <a:buNone/>
              <a:defRPr sz="2000"/>
            </a:lvl7pPr>
            <a:lvl8pPr marL="3121990" indent="0">
              <a:buNone/>
              <a:defRPr sz="2000"/>
            </a:lvl8pPr>
            <a:lvl9pPr marL="356798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577" y="7636034"/>
            <a:ext cx="4213860" cy="1145065"/>
          </a:xfrm>
        </p:spPr>
        <p:txBody>
          <a:bodyPr/>
          <a:lstStyle>
            <a:lvl1pPr marL="0" indent="0">
              <a:buNone/>
              <a:defRPr sz="1400"/>
            </a:lvl1pPr>
            <a:lvl2pPr marL="445999" indent="0">
              <a:buNone/>
              <a:defRPr sz="1200"/>
            </a:lvl2pPr>
            <a:lvl3pPr marL="891997" indent="0">
              <a:buNone/>
              <a:defRPr sz="1000"/>
            </a:lvl3pPr>
            <a:lvl4pPr marL="1337996" indent="0">
              <a:buNone/>
              <a:defRPr sz="900"/>
            </a:lvl4pPr>
            <a:lvl5pPr marL="1783994" indent="0">
              <a:buNone/>
              <a:defRPr sz="900"/>
            </a:lvl5pPr>
            <a:lvl6pPr marL="2229993" indent="0">
              <a:buNone/>
              <a:defRPr sz="900"/>
            </a:lvl6pPr>
            <a:lvl7pPr marL="2675992" indent="0">
              <a:buNone/>
              <a:defRPr sz="900"/>
            </a:lvl7pPr>
            <a:lvl8pPr marL="3121990" indent="0">
              <a:buNone/>
              <a:defRPr sz="900"/>
            </a:lvl8pPr>
            <a:lvl9pPr marL="35679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156" y="390724"/>
            <a:ext cx="6320790" cy="1626129"/>
          </a:xfrm>
          <a:prstGeom prst="rect">
            <a:avLst/>
          </a:prstGeom>
        </p:spPr>
        <p:txBody>
          <a:bodyPr vert="horz" lIns="89200" tIns="44600" rIns="89200" bIns="44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56" y="2276583"/>
            <a:ext cx="6320790" cy="6439021"/>
          </a:xfrm>
          <a:prstGeom prst="rect">
            <a:avLst/>
          </a:prstGeom>
        </p:spPr>
        <p:txBody>
          <a:bodyPr vert="horz" lIns="89200" tIns="44600" rIns="89200" bIns="446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154" y="9043088"/>
            <a:ext cx="1638724" cy="519457"/>
          </a:xfrm>
          <a:prstGeom prst="rect">
            <a:avLst/>
          </a:prstGeom>
        </p:spPr>
        <p:txBody>
          <a:bodyPr vert="horz" lIns="89200" tIns="44600" rIns="89200" bIns="446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9750-BAAD-4C9F-AA9D-B3DC71DE7F9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9560" y="9043088"/>
            <a:ext cx="2223982" cy="519457"/>
          </a:xfrm>
          <a:prstGeom prst="rect">
            <a:avLst/>
          </a:prstGeom>
        </p:spPr>
        <p:txBody>
          <a:bodyPr vert="horz" lIns="89200" tIns="44600" rIns="89200" bIns="446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3222" y="9043088"/>
            <a:ext cx="1638724" cy="519457"/>
          </a:xfrm>
          <a:prstGeom prst="rect">
            <a:avLst/>
          </a:prstGeom>
        </p:spPr>
        <p:txBody>
          <a:bodyPr vert="horz" lIns="89200" tIns="44600" rIns="89200" bIns="446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1997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499" indent="-334499" algn="l" defTabSz="89199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4748" indent="-278749" algn="l" defTabSz="89199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997" indent="-222999" algn="l" defTabSz="8919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995" indent="-222999" algn="l" defTabSz="89199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994" indent="-222999" algn="l" defTabSz="89199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2992" indent="-222999" algn="l" defTabSz="891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991" indent="-222999" algn="l" defTabSz="891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4990" indent="-222999" algn="l" defTabSz="891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0988" indent="-222999" algn="l" defTabSz="891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999" algn="l" defTabSz="891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997" algn="l" defTabSz="891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996" algn="l" defTabSz="891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3994" algn="l" defTabSz="891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993" algn="l" defTabSz="891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5992" algn="l" defTabSz="891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1990" algn="l" defTabSz="891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7989" algn="l" defTabSz="8919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if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23100" cy="97567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HP\Desktop\COMPUTER MAGIC\site images - COMPUTER\vi01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310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9950" y="6790590"/>
            <a:ext cx="35115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 smtClean="0"/>
              <a:t>लोग</a:t>
            </a:r>
            <a:r>
              <a:rPr lang="en-US" sz="1600" dirty="0" smtClean="0"/>
              <a:t> </a:t>
            </a:r>
            <a:r>
              <a:rPr lang="en-US" sz="1600" dirty="0" err="1"/>
              <a:t>हमेशा</a:t>
            </a:r>
            <a:r>
              <a:rPr lang="en-US" sz="1600" dirty="0"/>
              <a:t> </a:t>
            </a:r>
            <a:r>
              <a:rPr lang="en-US" sz="1600" dirty="0" err="1"/>
              <a:t>आर्टिफ़िशिअल</a:t>
            </a:r>
            <a:r>
              <a:rPr lang="en-US" sz="1600" dirty="0"/>
              <a:t> </a:t>
            </a:r>
            <a:r>
              <a:rPr lang="en-US" sz="1600" dirty="0" err="1"/>
              <a:t>इंटेलिजेंस</a:t>
            </a:r>
            <a:r>
              <a:rPr lang="en-US" sz="1600" dirty="0"/>
              <a:t> (</a:t>
            </a:r>
            <a:r>
              <a:rPr lang="en-US" sz="1600" dirty="0" err="1"/>
              <a:t>कृत्रिम</a:t>
            </a:r>
            <a:r>
              <a:rPr lang="en-US" sz="1600" dirty="0"/>
              <a:t> </a:t>
            </a:r>
            <a:r>
              <a:rPr lang="en-US" sz="1600" dirty="0" err="1"/>
              <a:t>बुद्धिमत्ता</a:t>
            </a:r>
            <a:r>
              <a:rPr lang="en-US" sz="1600" dirty="0"/>
              <a:t>)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/>
              <a:t>प्राकृतिक</a:t>
            </a:r>
            <a:r>
              <a:rPr lang="en-US" sz="1600" dirty="0"/>
              <a:t> </a:t>
            </a:r>
            <a:r>
              <a:rPr lang="en-US" sz="1600" dirty="0" err="1"/>
              <a:t>बुद्धिमत्ता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043" y="839787"/>
            <a:ext cx="702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आर्चिबॉल्ड</a:t>
            </a:r>
            <a:r>
              <a:rPr lang="en-US" b="1" dirty="0"/>
              <a:t> </a:t>
            </a:r>
            <a:r>
              <a:rPr lang="en-US" b="1" dirty="0" err="1"/>
              <a:t>हिग्गिन्स</a:t>
            </a:r>
            <a:r>
              <a:rPr lang="en-US" b="1" dirty="0"/>
              <a:t> </a:t>
            </a:r>
            <a:r>
              <a:rPr lang="en-US" b="1" dirty="0" err="1"/>
              <a:t>के</a:t>
            </a:r>
            <a:r>
              <a:rPr lang="en-US" b="1" dirty="0"/>
              <a:t> </a:t>
            </a:r>
            <a:r>
              <a:rPr lang="en-US" b="1" dirty="0" err="1"/>
              <a:t>कारनामे</a:t>
            </a:r>
            <a:r>
              <a:rPr lang="en-US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043" y="1449387"/>
            <a:ext cx="70474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कंप्यूटर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का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जादू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en-US" sz="2400" dirty="0" err="1"/>
              <a:t>जीन</a:t>
            </a:r>
            <a:r>
              <a:rPr lang="en-US" sz="2400" dirty="0"/>
              <a:t> </a:t>
            </a:r>
            <a:r>
              <a:rPr lang="en-US" sz="2400" dirty="0" err="1"/>
              <a:t>पीयरे</a:t>
            </a:r>
            <a:r>
              <a:rPr lang="en-US" sz="2400" dirty="0"/>
              <a:t> </a:t>
            </a:r>
            <a:r>
              <a:rPr lang="en-US" sz="2400" dirty="0" err="1" smtClean="0"/>
              <a:t>पेटिट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078787"/>
            <a:ext cx="702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हिंदी</a:t>
            </a:r>
            <a:r>
              <a:rPr lang="en-US" dirty="0">
                <a:solidFill>
                  <a:srgbClr val="FF0000"/>
                </a:solidFill>
              </a:rPr>
              <a:t> : </a:t>
            </a:r>
            <a:r>
              <a:rPr lang="en-US" dirty="0" err="1">
                <a:solidFill>
                  <a:srgbClr val="FF0000"/>
                </a:solidFill>
              </a:rPr>
              <a:t>अरविन्द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गुप्ता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3902" y="3125787"/>
            <a:ext cx="44115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COMPUTER MAGIC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HP\Desktop\COMPUTER MAGIC\site images - COMPUTER\vi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61"/>
            <a:ext cx="7023101" cy="972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50350" y="2820987"/>
            <a:ext cx="35115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92150" y="898524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 </a:t>
            </a:r>
          </a:p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hi-IN" sz="1600" dirty="0" smtClean="0"/>
              <a:t>कहीं</a:t>
            </a:r>
            <a:r>
              <a:rPr lang="en-US" sz="1600" dirty="0" smtClean="0"/>
              <a:t> </a:t>
            </a:r>
            <a:r>
              <a:rPr lang="en-US" sz="1600" dirty="0" err="1" smtClean="0"/>
              <a:t>मज़ाक</a:t>
            </a:r>
            <a:r>
              <a:rPr lang="en-US" sz="1600" dirty="0" smtClean="0"/>
              <a:t> </a:t>
            </a:r>
          </a:p>
          <a:p>
            <a:pPr algn="ctr"/>
            <a:r>
              <a:rPr lang="hi-IN" sz="1600" dirty="0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!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3950" y="5432386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सच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गधे</a:t>
            </a:r>
            <a:r>
              <a:rPr lang="en-US" sz="1600" dirty="0"/>
              <a:t>, </a:t>
            </a:r>
            <a:r>
              <a:rPr lang="en-US" sz="1600" dirty="0" err="1" smtClean="0"/>
              <a:t>अब</a:t>
            </a:r>
            <a:r>
              <a:rPr lang="en-US" sz="1600" dirty="0" smtClean="0"/>
              <a:t> </a:t>
            </a:r>
            <a:r>
              <a:rPr lang="en-US" sz="1600" dirty="0" err="1"/>
              <a:t>तुमने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सबको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अंदर</a:t>
            </a:r>
            <a:r>
              <a:rPr lang="en-US" sz="1600" dirty="0"/>
              <a:t> </a:t>
            </a:r>
            <a:r>
              <a:rPr lang="en-US" sz="1600" dirty="0" err="1"/>
              <a:t>धकेल</a:t>
            </a:r>
            <a:r>
              <a:rPr lang="en-US" sz="1600" dirty="0"/>
              <a:t> </a:t>
            </a:r>
            <a:r>
              <a:rPr lang="en-US" sz="1600" dirty="0" err="1"/>
              <a:t>दिया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416" y="9217322"/>
            <a:ext cx="5808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(*) </a:t>
            </a:r>
            <a:r>
              <a:rPr lang="en-US" sz="1200" dirty="0" err="1" smtClean="0"/>
              <a:t>उन</a:t>
            </a:r>
            <a:r>
              <a:rPr lang="en-US" sz="1200" dirty="0" smtClean="0"/>
              <a:t> </a:t>
            </a:r>
            <a:r>
              <a:rPr lang="en-US" sz="1200" dirty="0" err="1" smtClean="0"/>
              <a:t>लोगों</a:t>
            </a:r>
            <a:r>
              <a:rPr lang="en-US" sz="1200" dirty="0" smtClean="0"/>
              <a:t> </a:t>
            </a:r>
            <a:r>
              <a:rPr lang="en-US" sz="1200" dirty="0" err="1" smtClean="0"/>
              <a:t>के</a:t>
            </a:r>
            <a:r>
              <a:rPr lang="en-US" sz="1200" dirty="0" smtClean="0"/>
              <a:t> </a:t>
            </a:r>
            <a:r>
              <a:rPr lang="en-US" sz="1200" dirty="0" err="1" smtClean="0"/>
              <a:t>फायदे</a:t>
            </a:r>
            <a:r>
              <a:rPr lang="en-US" sz="1200" dirty="0" smtClean="0"/>
              <a:t> </a:t>
            </a:r>
            <a:r>
              <a:rPr lang="en-US" sz="1200" dirty="0" err="1" smtClean="0"/>
              <a:t>के</a:t>
            </a:r>
            <a:r>
              <a:rPr lang="en-US" sz="1200" dirty="0" smtClean="0"/>
              <a:t> </a:t>
            </a:r>
            <a:r>
              <a:rPr lang="en-US" sz="1200" dirty="0" err="1" smtClean="0"/>
              <a:t>लिए</a:t>
            </a:r>
            <a:r>
              <a:rPr lang="en-US" sz="1200" dirty="0" smtClean="0"/>
              <a:t> </a:t>
            </a:r>
            <a:r>
              <a:rPr lang="en-US" sz="1200" dirty="0" err="1" smtClean="0"/>
              <a:t>जो</a:t>
            </a:r>
            <a:r>
              <a:rPr lang="en-US" sz="1200" dirty="0" smtClean="0"/>
              <a:t> </a:t>
            </a:r>
            <a:r>
              <a:rPr lang="en-US" sz="1200" dirty="0" err="1" smtClean="0"/>
              <a:t>जल्दी</a:t>
            </a:r>
            <a:r>
              <a:rPr lang="en-US" sz="1200" dirty="0" smtClean="0"/>
              <a:t> </a:t>
            </a:r>
            <a:r>
              <a:rPr lang="en-US" sz="1200" dirty="0" err="1" smtClean="0"/>
              <a:t>घबरा</a:t>
            </a:r>
            <a:r>
              <a:rPr lang="en-US" sz="1200" dirty="0" smtClean="0"/>
              <a:t> </a:t>
            </a:r>
            <a:r>
              <a:rPr lang="en-US" sz="1200" dirty="0" err="1" smtClean="0"/>
              <a:t>जाते</a:t>
            </a:r>
            <a:r>
              <a:rPr lang="en-US" sz="1200" dirty="0" smtClean="0"/>
              <a:t> </a:t>
            </a:r>
            <a:r>
              <a:rPr lang="en-US" sz="1200" dirty="0" err="1" smtClean="0"/>
              <a:t>हैं</a:t>
            </a:r>
            <a:r>
              <a:rPr lang="en-US" sz="1200" dirty="0" smtClean="0"/>
              <a:t>. </a:t>
            </a:r>
            <a:r>
              <a:rPr lang="en-US" sz="1200" dirty="0" err="1" smtClean="0"/>
              <a:t>इस</a:t>
            </a:r>
            <a:r>
              <a:rPr lang="en-US" sz="1200" dirty="0" smtClean="0"/>
              <a:t> </a:t>
            </a:r>
            <a:r>
              <a:rPr lang="en-US" sz="1200" dirty="0" err="1" smtClean="0"/>
              <a:t>गुब्बारे</a:t>
            </a:r>
            <a:r>
              <a:rPr lang="en-US" sz="1200" dirty="0" smtClean="0"/>
              <a:t> </a:t>
            </a:r>
            <a:r>
              <a:rPr lang="en-US" sz="1200" dirty="0" err="1" smtClean="0"/>
              <a:t>को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err="1" smtClean="0"/>
              <a:t>खाली</a:t>
            </a:r>
            <a:r>
              <a:rPr lang="en-US" sz="1200" dirty="0" smtClean="0"/>
              <a:t> </a:t>
            </a:r>
            <a:r>
              <a:rPr lang="en-US" sz="1200" dirty="0" err="1" smtClean="0"/>
              <a:t>छोड़ा</a:t>
            </a:r>
            <a:r>
              <a:rPr lang="en-US" sz="1200" dirty="0" smtClean="0"/>
              <a:t> </a:t>
            </a:r>
            <a:r>
              <a:rPr lang="en-US" sz="1200" dirty="0" err="1" smtClean="0"/>
              <a:t>गया</a:t>
            </a:r>
            <a:r>
              <a:rPr lang="en-US" sz="1200" dirty="0" smtClean="0"/>
              <a:t> </a:t>
            </a:r>
            <a:r>
              <a:rPr lang="en-US" sz="1200" dirty="0" err="1" smtClean="0"/>
              <a:t>है</a:t>
            </a:r>
            <a:r>
              <a:rPr lang="en-US" sz="1200" dirty="0" smtClean="0"/>
              <a:t> </a:t>
            </a:r>
            <a:r>
              <a:rPr lang="en-US" sz="1200" dirty="0" err="1" smtClean="0"/>
              <a:t>जिससे</a:t>
            </a:r>
            <a:r>
              <a:rPr lang="en-US" sz="1200" dirty="0" smtClean="0"/>
              <a:t> </a:t>
            </a:r>
            <a:r>
              <a:rPr lang="en-US" sz="1200" dirty="0" err="1" smtClean="0"/>
              <a:t>पाठक</a:t>
            </a:r>
            <a:r>
              <a:rPr lang="en-US" sz="1200" dirty="0" smtClean="0"/>
              <a:t> </a:t>
            </a:r>
            <a:r>
              <a:rPr lang="en-US" sz="1200" dirty="0" err="1" smtClean="0"/>
              <a:t>अपनी</a:t>
            </a:r>
            <a:r>
              <a:rPr lang="en-US" sz="1200" dirty="0" smtClean="0"/>
              <a:t> </a:t>
            </a:r>
            <a:r>
              <a:rPr lang="en-US" sz="1200" dirty="0" err="1" smtClean="0"/>
              <a:t>कल्पना</a:t>
            </a:r>
            <a:r>
              <a:rPr lang="en-US" sz="1200" dirty="0" smtClean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उसमें</a:t>
            </a:r>
            <a:r>
              <a:rPr lang="en-US" sz="1200" dirty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err="1"/>
              <a:t>भर</a:t>
            </a:r>
            <a:r>
              <a:rPr lang="en-US" sz="1200" dirty="0"/>
              <a:t> </a:t>
            </a:r>
            <a:r>
              <a:rPr lang="en-US" sz="1200" dirty="0" err="1"/>
              <a:t>सकें</a:t>
            </a:r>
            <a:r>
              <a:rPr lang="en-US" sz="12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4950" y="8307387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नोट</a:t>
            </a:r>
            <a:r>
              <a:rPr lang="en-US" sz="1600" dirty="0"/>
              <a:t>: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केवल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मॉडल</a:t>
            </a:r>
            <a:r>
              <a:rPr lang="en-US" sz="1600" dirty="0"/>
              <a:t> "ABRACADABRA" </a:t>
            </a:r>
            <a:r>
              <a:rPr lang="en-US" sz="1600" dirty="0" err="1"/>
              <a:t>आदेश</a:t>
            </a:r>
            <a:r>
              <a:rPr lang="en-US" sz="1600" dirty="0"/>
              <a:t> </a:t>
            </a:r>
            <a:r>
              <a:rPr lang="en-US" sz="1600" dirty="0" err="1"/>
              <a:t>यानि</a:t>
            </a:r>
            <a:r>
              <a:rPr lang="en-US" sz="1600" dirty="0"/>
              <a:t> </a:t>
            </a:r>
            <a:r>
              <a:rPr lang="en-US" sz="1600" dirty="0" err="1"/>
              <a:t>कमांड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को</a:t>
            </a:r>
            <a:r>
              <a:rPr lang="en-US" sz="1600" dirty="0" smtClean="0"/>
              <a:t> </a:t>
            </a:r>
            <a:r>
              <a:rPr lang="en-US" sz="1600" dirty="0" err="1"/>
              <a:t>लागू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शक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बिल्कुल</a:t>
            </a:r>
            <a:r>
              <a:rPr lang="en-US" sz="1600" dirty="0"/>
              <a:t> </a:t>
            </a:r>
            <a:r>
              <a:rPr lang="en-US" sz="1600" dirty="0" err="1"/>
              <a:t>कोशिश</a:t>
            </a:r>
            <a:r>
              <a:rPr lang="en-US" sz="1600" dirty="0"/>
              <a:t> न </a:t>
            </a:r>
            <a:r>
              <a:rPr lang="en-US" sz="1600" dirty="0" err="1"/>
              <a:t>करें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369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HP\Desktop\COMPUTER MAGIC\site images - COMPUTER\vi1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02310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8150" y="4750976"/>
            <a:ext cx="1722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उसे</a:t>
            </a:r>
            <a:r>
              <a:rPr lang="en-US" sz="1600" dirty="0" smtClean="0"/>
              <a:t> </a:t>
            </a:r>
            <a:r>
              <a:rPr lang="en-US" sz="1600" dirty="0" err="1"/>
              <a:t>ले</a:t>
            </a:r>
            <a:r>
              <a:rPr lang="en-US" sz="1600" dirty="0"/>
              <a:t> </a:t>
            </a:r>
            <a:r>
              <a:rPr lang="en-US" sz="1600" dirty="0" err="1"/>
              <a:t>जाओ</a:t>
            </a:r>
            <a:r>
              <a:rPr lang="en-US" sz="1600" dirty="0"/>
              <a:t> </a:t>
            </a:r>
            <a:r>
              <a:rPr lang="en-US" sz="1600" dirty="0" smtClean="0"/>
              <a:t>– </a:t>
            </a:r>
            <a:br>
              <a:rPr lang="en-US" sz="1600" dirty="0" smtClean="0"/>
            </a:br>
            <a:r>
              <a:rPr lang="en-US" sz="1600" dirty="0" err="1" smtClean="0"/>
              <a:t>मुझे</a:t>
            </a:r>
            <a:r>
              <a:rPr lang="en-US" sz="1600" dirty="0" smtClean="0"/>
              <a:t> </a:t>
            </a:r>
            <a:r>
              <a:rPr lang="en-US" sz="1600" dirty="0" err="1"/>
              <a:t>देरी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-69850" y="269656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सुनो</a:t>
            </a:r>
            <a:r>
              <a:rPr lang="en-US" sz="1600" dirty="0"/>
              <a:t>!</a:t>
            </a:r>
          </a:p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 smtClean="0"/>
              <a:t>सुनाई</a:t>
            </a:r>
            <a:r>
              <a:rPr lang="en-US" sz="1600" dirty="0" smtClean="0"/>
              <a:t> </a:t>
            </a:r>
            <a:r>
              <a:rPr lang="en-US" sz="1600" dirty="0" err="1"/>
              <a:t>दे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 rot="795846">
            <a:off x="1926845" y="1377021"/>
            <a:ext cx="106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चिप</a:t>
            </a:r>
            <a:r>
              <a:rPr lang="en-US" sz="1600" dirty="0"/>
              <a:t>!</a:t>
            </a:r>
          </a:p>
          <a:p>
            <a:pPr algn="ctr"/>
            <a:r>
              <a:rPr lang="en-US" sz="1600" dirty="0" err="1"/>
              <a:t>चिप</a:t>
            </a:r>
            <a:r>
              <a:rPr lang="en-US" sz="1600" dirty="0"/>
              <a:t>!</a:t>
            </a:r>
          </a:p>
          <a:p>
            <a:pPr algn="ctr"/>
            <a:r>
              <a:rPr lang="en-US" sz="1600" dirty="0" err="1"/>
              <a:t>चिप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9946" y="3701633"/>
            <a:ext cx="534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/>
              <a:t>देखो!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035550" y="3226812"/>
            <a:ext cx="2107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टायरसिअस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ज़रा</a:t>
            </a:r>
            <a:r>
              <a:rPr lang="en-US" sz="1600" dirty="0" smtClean="0"/>
              <a:t> </a:t>
            </a:r>
            <a:r>
              <a:rPr lang="en-US" sz="1600" dirty="0" err="1"/>
              <a:t>इधर</a:t>
            </a:r>
            <a:r>
              <a:rPr lang="en-US" sz="1600" dirty="0"/>
              <a:t> </a:t>
            </a:r>
            <a:r>
              <a:rPr lang="en-US" sz="1600" dirty="0" err="1" smtClean="0"/>
              <a:t>आओ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241332" y="4526623"/>
            <a:ext cx="1013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कौन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54967" y="6021387"/>
            <a:ext cx="1028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95617" y="5043363"/>
            <a:ext cx="486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200" dirty="0"/>
              <a:t>देखो!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204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HP\Desktop\COMPUTER MAGIC\site images - COMPUTER\vi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02310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83750" y="3506787"/>
            <a:ext cx="35115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5636" y="501233"/>
            <a:ext cx="1811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हमारा</a:t>
            </a:r>
            <a:r>
              <a:rPr lang="en-US" sz="1600" dirty="0"/>
              <a:t> </a:t>
            </a:r>
            <a:r>
              <a:rPr lang="en-US" sz="1600" dirty="0" err="1"/>
              <a:t>इंतज़ार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!!!</a:t>
            </a:r>
          </a:p>
        </p:txBody>
      </p:sp>
      <p:sp>
        <p:nvSpPr>
          <p:cNvPr id="5" name="Rectangle 4"/>
          <p:cNvSpPr/>
          <p:nvPr/>
        </p:nvSpPr>
        <p:spPr>
          <a:xfrm rot="21163218">
            <a:off x="5447805" y="761031"/>
            <a:ext cx="474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फड़</a:t>
            </a:r>
            <a:r>
              <a:rPr lang="en-US" sz="1200" dirty="0">
                <a:solidFill>
                  <a:srgbClr val="FF0000"/>
                </a:solidFill>
              </a:rPr>
              <a:t>! 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फड़</a:t>
            </a:r>
            <a:r>
              <a:rPr lang="en-US" sz="1200" dirty="0">
                <a:solidFill>
                  <a:srgbClr val="FF0000"/>
                </a:solidFill>
              </a:rPr>
              <a:t>! 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550" y="2711033"/>
            <a:ext cx="1140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रुको</a:t>
            </a:r>
            <a:r>
              <a:rPr lang="en-US" sz="1600" dirty="0"/>
              <a:t>!...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7350" y="4089488"/>
            <a:ext cx="776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रुक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गया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750" y="6249987"/>
            <a:ext cx="2311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अचरज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लॉकर</a:t>
            </a:r>
            <a:r>
              <a:rPr lang="en-US" sz="1600" dirty="0"/>
              <a:t> </a:t>
            </a:r>
            <a:r>
              <a:rPr lang="en-US" sz="1600" dirty="0" err="1"/>
              <a:t>किसके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36247" y="8396000"/>
            <a:ext cx="1518503" cy="5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इधर</a:t>
            </a:r>
            <a:r>
              <a:rPr lang="en-US" sz="1600" dirty="0"/>
              <a:t> </a:t>
            </a:r>
            <a:r>
              <a:rPr lang="en-US" sz="1600" dirty="0" err="1"/>
              <a:t>आओ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इसे</a:t>
            </a:r>
            <a:r>
              <a:rPr lang="en-US" sz="1600" dirty="0"/>
              <a:t> </a:t>
            </a:r>
            <a:r>
              <a:rPr lang="en-US" sz="1600" dirty="0" err="1"/>
              <a:t>देखो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228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HP\Desktop\COMPUTER MAGIC\site images - COMPUTER\vi1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" y="-10445"/>
            <a:ext cx="7012739" cy="976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8750" y="4308256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/>
              <a:t>मज़दूरों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समूह</a:t>
            </a:r>
            <a:r>
              <a:rPr lang="en-US" sz="1600" dirty="0"/>
              <a:t>!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पर</a:t>
            </a:r>
            <a:r>
              <a:rPr lang="en-US" sz="1600" dirty="0" smtClean="0"/>
              <a:t> </a:t>
            </a:r>
            <a:r>
              <a:rPr lang="hi-IN" sz="1600" dirty="0" smtClean="0"/>
              <a:t>तुम्हारी</a:t>
            </a:r>
            <a:r>
              <a:rPr lang="en-US" sz="1600" dirty="0" smtClean="0"/>
              <a:t> </a:t>
            </a:r>
            <a:r>
              <a:rPr lang="en-US" sz="1600" dirty="0" err="1" smtClean="0"/>
              <a:t>ट्राली</a:t>
            </a:r>
            <a:r>
              <a:rPr lang="en-US" sz="1600" dirty="0" smtClean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915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23100" cy="97567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HP\Desktop\COMPUTER MAGIC\site images - COMPUTER\vi1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2" y="1587"/>
            <a:ext cx="7028782" cy="97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78950" y="2058987"/>
            <a:ext cx="35115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751" y="417085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/>
              <a:t>तुम</a:t>
            </a:r>
            <a:r>
              <a:rPr lang="en-US" sz="1600" dirty="0" smtClean="0"/>
              <a:t> </a:t>
            </a:r>
            <a:r>
              <a:rPr lang="en-US" sz="1600" dirty="0" err="1"/>
              <a:t>लोग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कहीं</a:t>
            </a:r>
            <a:r>
              <a:rPr lang="en-US" sz="1600" dirty="0"/>
              <a:t> </a:t>
            </a:r>
            <a:r>
              <a:rPr lang="en-US" sz="1600" dirty="0" err="1"/>
              <a:t>दिख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hi-IN" sz="1600" dirty="0" smtClean="0"/>
              <a:t>हो</a:t>
            </a:r>
            <a:r>
              <a:rPr lang="en-US" sz="1600" dirty="0" smtClean="0"/>
              <a:t>.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आज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तबाही</a:t>
            </a:r>
            <a:r>
              <a:rPr lang="en-US" sz="1600" dirty="0"/>
              <a:t> </a:t>
            </a:r>
            <a:r>
              <a:rPr lang="en-US" sz="1600" dirty="0" err="1"/>
              <a:t>हुई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शैतान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हरकत</a:t>
            </a:r>
            <a:r>
              <a:rPr lang="en-US" sz="1600" dirty="0"/>
              <a:t> </a:t>
            </a:r>
            <a:r>
              <a:rPr lang="en-US" sz="1600" dirty="0" err="1"/>
              <a:t>लगती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1461" y="1626612"/>
            <a:ext cx="1415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लोग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 smtClean="0"/>
              <a:t>बाहरी</a:t>
            </a:r>
            <a:r>
              <a:rPr lang="en-US" sz="1600" dirty="0" smtClean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0750" y="1144587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"</a:t>
            </a:r>
            <a:r>
              <a:rPr lang="en-US" sz="1600" dirty="0" err="1"/>
              <a:t>बाहरी</a:t>
            </a:r>
            <a:r>
              <a:rPr lang="en-US" sz="1600" dirty="0"/>
              <a:t>?"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दूसरा</a:t>
            </a:r>
            <a:r>
              <a:rPr lang="en-US" sz="1600" dirty="0"/>
              <a:t> </a:t>
            </a:r>
            <a:r>
              <a:rPr lang="en-US" sz="1600" dirty="0" err="1"/>
              <a:t>डिपार्टमेंट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...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750" y="4065012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"</a:t>
            </a:r>
            <a:r>
              <a:rPr lang="en-US" sz="1600" dirty="0" err="1"/>
              <a:t>एग्जिट</a:t>
            </a:r>
            <a:r>
              <a:rPr lang="en-US" sz="1600" dirty="0"/>
              <a:t>" </a:t>
            </a:r>
            <a:r>
              <a:rPr lang="en-US" sz="1600" dirty="0" err="1"/>
              <a:t>यानि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जाने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रास्ता</a:t>
            </a:r>
            <a:r>
              <a:rPr lang="en-US" sz="1600" dirty="0"/>
              <a:t> </a:t>
            </a:r>
            <a:r>
              <a:rPr lang="en-US" sz="1600" dirty="0" err="1"/>
              <a:t>दिखा</a:t>
            </a:r>
            <a:r>
              <a:rPr lang="en-US" sz="1600" dirty="0"/>
              <a:t> </a:t>
            </a:r>
            <a:r>
              <a:rPr lang="en-US" sz="1600" dirty="0" err="1"/>
              <a:t>सकें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350" y="5248969"/>
            <a:ext cx="2927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आजकल</a:t>
            </a:r>
            <a:r>
              <a:rPr lang="en-US" sz="1600" dirty="0"/>
              <a:t> </a:t>
            </a:r>
            <a:r>
              <a:rPr lang="en-US" sz="1600" dirty="0" err="1"/>
              <a:t>इतने</a:t>
            </a:r>
            <a:r>
              <a:rPr lang="en-US" sz="1600" dirty="0"/>
              <a:t> </a:t>
            </a:r>
            <a:r>
              <a:rPr lang="en-US" sz="1600" dirty="0" err="1"/>
              <a:t>सारे</a:t>
            </a:r>
            <a:r>
              <a:rPr lang="en-US" sz="1600" dirty="0"/>
              <a:t> </a:t>
            </a:r>
            <a:r>
              <a:rPr lang="en-US" sz="1600" dirty="0" err="1"/>
              <a:t>इंटरफेस</a:t>
            </a:r>
            <a:r>
              <a:rPr lang="en-US" sz="1600" dirty="0"/>
              <a:t> </a:t>
            </a:r>
            <a:r>
              <a:rPr lang="en-US" sz="1600" dirty="0" err="1"/>
              <a:t>लगे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आता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बंदा</a:t>
            </a:r>
            <a:r>
              <a:rPr lang="en-US" sz="1600" dirty="0"/>
              <a:t> </a:t>
            </a:r>
            <a:r>
              <a:rPr lang="en-US" sz="1600" dirty="0" err="1"/>
              <a:t>अंदर</a:t>
            </a:r>
            <a:r>
              <a:rPr lang="en-US" sz="1600" dirty="0"/>
              <a:t> आ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जा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.....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2150" y="5106987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तुम्हारी</a:t>
            </a:r>
            <a:r>
              <a:rPr lang="en-US" sz="1600" dirty="0"/>
              <a:t> </a:t>
            </a:r>
            <a:r>
              <a:rPr lang="en-US" sz="1600" dirty="0" err="1"/>
              <a:t>फरमाइश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देखूँगा</a:t>
            </a:r>
            <a:r>
              <a:rPr lang="en-US" sz="1600" dirty="0"/>
              <a:t>,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तुरंत</a:t>
            </a:r>
            <a:r>
              <a:rPr lang="en-US" sz="1600" dirty="0"/>
              <a:t> "</a:t>
            </a:r>
            <a:r>
              <a:rPr lang="en-US" sz="1600" dirty="0" err="1"/>
              <a:t>इनपुट</a:t>
            </a:r>
            <a:r>
              <a:rPr lang="en-US" sz="1600" dirty="0"/>
              <a:t>"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देखना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41911" y="6783387"/>
            <a:ext cx="917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66028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HP\Desktop\COMPUTER MAGIC\site images - COMPUTER\vi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" y="9607"/>
            <a:ext cx="7004718" cy="974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768302">
            <a:off x="1105125" y="5837508"/>
            <a:ext cx="917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मेमोरी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A 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में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डालो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2150" y="373657"/>
            <a:ext cx="2136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लोग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अपने-अपने</a:t>
            </a:r>
            <a:r>
              <a:rPr lang="en-US" sz="1600" dirty="0" smtClean="0"/>
              <a:t> </a:t>
            </a:r>
            <a:r>
              <a:rPr lang="en-US" sz="1600" dirty="0" err="1"/>
              <a:t>स्थान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जाओ</a:t>
            </a:r>
            <a:r>
              <a:rPr lang="en-US" sz="1600" dirty="0"/>
              <a:t>! </a:t>
            </a:r>
            <a:r>
              <a:rPr lang="en-US" sz="1600" dirty="0" err="1"/>
              <a:t>जल्दी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844550" y="4236859"/>
            <a:ext cx="1918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फ्रेड</a:t>
            </a:r>
            <a:r>
              <a:rPr lang="en-US" sz="1600" dirty="0"/>
              <a:t>, </a:t>
            </a:r>
            <a:r>
              <a:rPr lang="en-US" sz="1600" dirty="0" err="1"/>
              <a:t>मेरे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खाली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err="1"/>
              <a:t>ढूंढो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000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HP\Desktop\COMPUTER MAGIC\site images - COMPUTER\vi1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5650"/>
            <a:ext cx="7016750" cy="973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59350" y="8502233"/>
            <a:ext cx="167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जब</a:t>
            </a:r>
            <a:r>
              <a:rPr lang="en-US" sz="1600" dirty="0" smtClean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तैयार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550" y="407412"/>
            <a:ext cx="1981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जोस</a:t>
            </a:r>
            <a:r>
              <a:rPr lang="en-US" sz="1600" dirty="0"/>
              <a:t>,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बाइनरी</a:t>
            </a:r>
            <a:r>
              <a:rPr lang="en-US" sz="1600" dirty="0"/>
              <a:t> </a:t>
            </a:r>
            <a:r>
              <a:rPr lang="en-US" sz="1600" dirty="0" err="1"/>
              <a:t>कोड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डालो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3950" y="542190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गुणा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err="1"/>
              <a:t>टीम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ब्लोअर</a:t>
            </a:r>
            <a:r>
              <a:rPr lang="en-US" sz="1600" dirty="0"/>
              <a:t> </a:t>
            </a:r>
            <a:r>
              <a:rPr lang="hi-IN" sz="1600" dirty="0" smtClean="0"/>
              <a:t>पर</a:t>
            </a:r>
            <a:r>
              <a:rPr lang="en-US" sz="1600" dirty="0" smtClean="0"/>
              <a:t> </a:t>
            </a:r>
            <a:r>
              <a:rPr lang="hi-IN" sz="1600" dirty="0" smtClean="0"/>
              <a:t>चढ़कर</a:t>
            </a:r>
            <a:r>
              <a:rPr lang="en-US" sz="1600" dirty="0" smtClean="0"/>
              <a:t> </a:t>
            </a:r>
            <a:r>
              <a:rPr lang="en-US" sz="1600" dirty="0" err="1"/>
              <a:t>जाओ</a:t>
            </a:r>
            <a:r>
              <a:rPr lang="en-US" sz="1600" dirty="0"/>
              <a:t>. </a:t>
            </a:r>
            <a:r>
              <a:rPr lang="en-US" sz="1600" dirty="0" err="1"/>
              <a:t>जल्दी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750" y="3774856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!</a:t>
            </a:r>
          </a:p>
          <a:p>
            <a:pPr algn="ctr"/>
            <a:r>
              <a:rPr lang="en-US" sz="1600" dirty="0" err="1"/>
              <a:t>सेंट्रल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2750" y="5424464"/>
            <a:ext cx="2640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दिक्कत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जगह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कमी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उन्होंने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सारी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err="1"/>
              <a:t>बचाकर</a:t>
            </a:r>
            <a:r>
              <a:rPr lang="en-US" sz="1600" dirty="0"/>
              <a:t> </a:t>
            </a:r>
            <a:r>
              <a:rPr lang="en-US" sz="1600" dirty="0" err="1"/>
              <a:t>रखी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09401" y="5487987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/>
              <a:t>गुणा</a:t>
            </a:r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314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HP\Desktop\COMPUTER MAGIC\site images - COMPUTER\vi1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" y="-1"/>
            <a:ext cx="7020761" cy="97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3066" y="7203856"/>
            <a:ext cx="2628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चार</a:t>
            </a:r>
            <a:r>
              <a:rPr lang="en-US" sz="1600" dirty="0" smtClean="0"/>
              <a:t> </a:t>
            </a:r>
            <a:r>
              <a:rPr lang="en-US" sz="1600" dirty="0" err="1"/>
              <a:t>माइक्रो-सेकंड</a:t>
            </a:r>
            <a:r>
              <a:rPr lang="en-US" sz="1600" dirty="0" smtClean="0"/>
              <a:t>...</a:t>
            </a:r>
          </a:p>
          <a:p>
            <a:pPr algn="ctr"/>
            <a:r>
              <a:rPr lang="en-US" sz="1600" dirty="0" smtClean="0"/>
              <a:t> </a:t>
            </a:r>
            <a:r>
              <a:rPr lang="en-US" sz="1600" dirty="0" err="1"/>
              <a:t>बढ़िया</a:t>
            </a:r>
            <a:r>
              <a:rPr lang="en-US" sz="1600" dirty="0"/>
              <a:t>, </a:t>
            </a:r>
            <a:r>
              <a:rPr lang="en-US" sz="1600" dirty="0" err="1"/>
              <a:t>एकदम</a:t>
            </a:r>
            <a:r>
              <a:rPr lang="en-US" sz="1600" dirty="0"/>
              <a:t> </a:t>
            </a:r>
            <a:r>
              <a:rPr lang="en-US" sz="1600" dirty="0" err="1"/>
              <a:t>बढ़िया</a:t>
            </a:r>
            <a:r>
              <a:rPr lang="en-US" sz="1600" dirty="0"/>
              <a:t>...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750" y="422783"/>
            <a:ext cx="1755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जॉर्ज</a:t>
            </a:r>
            <a:r>
              <a:rPr lang="en-US" sz="1600" dirty="0"/>
              <a:t> </a:t>
            </a:r>
            <a:r>
              <a:rPr lang="en-US" sz="1600" dirty="0" err="1"/>
              <a:t>तैयार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तुरंत</a:t>
            </a:r>
            <a:r>
              <a:rPr lang="en-US" sz="1600" dirty="0"/>
              <a:t> </a:t>
            </a:r>
            <a:r>
              <a:rPr lang="en-US" sz="1600" dirty="0" err="1"/>
              <a:t>बस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भेजो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4525" y="5464749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बताओ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कब</a:t>
            </a:r>
            <a:r>
              <a:rPr lang="en-US" sz="1600" dirty="0"/>
              <a:t>...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88431" y="4649787"/>
            <a:ext cx="845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! </a:t>
            </a:r>
          </a:p>
        </p:txBody>
      </p:sp>
      <p:sp>
        <p:nvSpPr>
          <p:cNvPr id="7" name="Rectangle 6"/>
          <p:cNvSpPr/>
          <p:nvPr/>
        </p:nvSpPr>
        <p:spPr>
          <a:xfrm rot="1146580">
            <a:off x="5069449" y="5758897"/>
            <a:ext cx="7809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क्लिक</a:t>
            </a:r>
            <a:r>
              <a:rPr lang="en-US" sz="1600" dirty="0">
                <a:solidFill>
                  <a:srgbClr val="FF0000"/>
                </a:solidFill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596487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HP\Desktop\COMPUTER MAGIC\site images - COMPUTER\vi1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310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90875" y="8622367"/>
            <a:ext cx="1897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सब</a:t>
            </a:r>
            <a:r>
              <a:rPr lang="en-US" sz="1400" dirty="0" smtClean="0"/>
              <a:t> </a:t>
            </a:r>
            <a:r>
              <a:rPr lang="en-US" sz="1400" dirty="0" err="1"/>
              <a:t>हाज़िर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 smtClean="0"/>
              <a:t>सब</a:t>
            </a:r>
            <a:r>
              <a:rPr lang="en-US" sz="1400" dirty="0" smtClean="0"/>
              <a:t> </a:t>
            </a:r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!....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0436" y="2769612"/>
            <a:ext cx="1821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परन्तु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बेहतर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 rot="481843">
            <a:off x="5208355" y="1546791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ट्रिंग</a:t>
            </a:r>
            <a:r>
              <a:rPr lang="en-US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8721" y="2631856"/>
            <a:ext cx="2192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एक</a:t>
            </a:r>
            <a:r>
              <a:rPr lang="en-US" sz="1600" dirty="0" smtClean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इनपुट</a:t>
            </a:r>
            <a:r>
              <a:rPr lang="en-US" sz="1600" dirty="0"/>
              <a:t> </a:t>
            </a:r>
            <a:r>
              <a:rPr lang="en-US" sz="1600" dirty="0" err="1"/>
              <a:t>आई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8961" y="3982352"/>
            <a:ext cx="1296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तैयारी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 </a:t>
            </a:r>
            <a:r>
              <a:rPr lang="en-US" sz="1600" dirty="0" err="1"/>
              <a:t>साथियों</a:t>
            </a:r>
            <a:r>
              <a:rPr lang="en-US" sz="16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234950" y="5208012"/>
            <a:ext cx="152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सब</a:t>
            </a:r>
            <a:r>
              <a:rPr lang="en-US" sz="1600" dirty="0" smtClean="0"/>
              <a:t> </a:t>
            </a:r>
            <a:r>
              <a:rPr lang="en-US" sz="1600" dirty="0" err="1"/>
              <a:t>इनपुट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 rot="19335708">
            <a:off x="247150" y="7973523"/>
            <a:ext cx="1234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उन्हें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मेमोरी</a:t>
            </a:r>
            <a:r>
              <a:rPr lang="en-US" sz="1200" dirty="0">
                <a:solidFill>
                  <a:srgbClr val="FF0000"/>
                </a:solidFill>
              </a:rPr>
              <a:t> A </a:t>
            </a:r>
            <a:r>
              <a:rPr lang="en-US" sz="1200" dirty="0" err="1">
                <a:solidFill>
                  <a:srgbClr val="FF0000"/>
                </a:solidFill>
              </a:rPr>
              <a:t>की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सामग्री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में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जोड़ें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95463" y="7644124"/>
            <a:ext cx="11031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फ्रेड</a:t>
            </a:r>
            <a:r>
              <a:rPr lang="en-US" sz="1600" dirty="0"/>
              <a:t>? </a:t>
            </a:r>
            <a:r>
              <a:rPr lang="en-US" sz="1600" dirty="0" err="1"/>
              <a:t>जोस</a:t>
            </a:r>
            <a:r>
              <a:rPr lang="en-US" sz="16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58275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HP\Desktop\COMPUTER MAGIC\site images - COMPUTER\vi1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" y="-1"/>
            <a:ext cx="7024771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8350" y="6173787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अगर</a:t>
            </a:r>
            <a:r>
              <a:rPr lang="en-US" sz="1600" dirty="0" smtClean="0"/>
              <a:t> </a:t>
            </a:r>
            <a:r>
              <a:rPr lang="hi-IN" sz="1600" dirty="0"/>
              <a:t>तुम</a:t>
            </a:r>
            <a:r>
              <a:rPr lang="en-US" sz="1600" dirty="0" smtClean="0"/>
              <a:t> </a:t>
            </a:r>
            <a:r>
              <a:rPr lang="hi-IN" sz="1600" dirty="0" smtClean="0"/>
              <a:t>सब</a:t>
            </a:r>
            <a:r>
              <a:rPr lang="en-US" sz="1600" dirty="0" smtClean="0"/>
              <a:t> </a:t>
            </a:r>
            <a:r>
              <a:rPr lang="en-US" sz="1600" dirty="0" err="1" smtClean="0"/>
              <a:t>इतना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आग्रह</a:t>
            </a:r>
            <a:r>
              <a:rPr lang="en-US" sz="1600" dirty="0" smtClean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hi-IN" sz="1600" dirty="0" smtClean="0"/>
              <a:t>हो</a:t>
            </a:r>
            <a:r>
              <a:rPr lang="en-US" sz="1600" dirty="0" smtClean="0"/>
              <a:t> </a:t>
            </a:r>
            <a:r>
              <a:rPr lang="hi-IN" sz="1600" dirty="0"/>
              <a:t>ठीक</a:t>
            </a:r>
            <a:r>
              <a:rPr lang="en-US" sz="1600" dirty="0" smtClean="0"/>
              <a:t>... </a:t>
            </a:r>
            <a:br>
              <a:rPr lang="en-US" sz="1600" dirty="0" smtClean="0"/>
            </a:br>
            <a:r>
              <a:rPr lang="hi-IN" sz="1600" dirty="0" smtClean="0"/>
              <a:t>बताओ</a:t>
            </a:r>
            <a:r>
              <a:rPr lang="en-US" sz="1600" dirty="0" smtClean="0"/>
              <a:t> </a:t>
            </a: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करूं</a:t>
            </a:r>
            <a:r>
              <a:rPr lang="en-US" sz="16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74336" y="465990"/>
            <a:ext cx="1894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जॉर्ज</a:t>
            </a:r>
            <a:r>
              <a:rPr lang="en-US" sz="1600" dirty="0"/>
              <a:t>?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जॉर्ज</a:t>
            </a:r>
            <a:r>
              <a:rPr lang="en-US" sz="1600" dirty="0" smtClean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मरवा</a:t>
            </a:r>
            <a:r>
              <a:rPr lang="en-US" sz="1600" dirty="0"/>
              <a:t> </a:t>
            </a:r>
            <a:r>
              <a:rPr lang="en-US" sz="1600" dirty="0" err="1"/>
              <a:t>दूंगा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1550" y="77079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मूर्ती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क्यों</a:t>
            </a:r>
            <a:r>
              <a:rPr lang="en-US" sz="1600" dirty="0"/>
              <a:t> </a:t>
            </a:r>
            <a:r>
              <a:rPr lang="en-US" sz="1600" dirty="0" err="1"/>
              <a:t>खड़े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? </a:t>
            </a:r>
            <a:r>
              <a:rPr lang="en-US" sz="1600" dirty="0" err="1"/>
              <a:t>अपना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 -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जोड़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8784" y="3015833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6301" y="4412257"/>
            <a:ext cx="2438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हाँ</a:t>
            </a:r>
            <a:r>
              <a:rPr lang="en-US" sz="1600" dirty="0"/>
              <a:t> </a:t>
            </a:r>
            <a:r>
              <a:rPr lang="en-US" sz="1600" dirty="0" err="1" smtClean="0"/>
              <a:t>तुम</a:t>
            </a:r>
            <a:r>
              <a:rPr lang="en-US" sz="1600" dirty="0" smtClean="0"/>
              <a:t>!! </a:t>
            </a:r>
            <a:br>
              <a:rPr lang="en-US" sz="1600" dirty="0" smtClean="0"/>
            </a:br>
            <a:r>
              <a:rPr lang="en-US" sz="1600" dirty="0" err="1" smtClean="0"/>
              <a:t>मुझे</a:t>
            </a:r>
            <a:r>
              <a:rPr lang="en-US" sz="1600" dirty="0" smtClean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hi-IN" sz="1600" dirty="0"/>
              <a:t>यहाँ </a:t>
            </a:r>
            <a:r>
              <a:rPr lang="en-US" sz="1600" dirty="0" err="1" smtClean="0"/>
              <a:t>नए-नए</a:t>
            </a:r>
            <a:r>
              <a:rPr lang="en-US" sz="1600" dirty="0" smtClean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 smtClean="0"/>
              <a:t>आए</a:t>
            </a:r>
            <a:r>
              <a:rPr lang="en-US" sz="1600" dirty="0" smtClean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...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950" y="4973458"/>
            <a:ext cx="29534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इतनी</a:t>
            </a:r>
            <a:r>
              <a:rPr lang="en-US" sz="1600" dirty="0"/>
              <a:t> </a:t>
            </a:r>
            <a:r>
              <a:rPr lang="en-US" sz="1600" dirty="0" err="1"/>
              <a:t>तेज़ी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i-IN" sz="1600" dirty="0" smtClean="0"/>
              <a:t>कोई</a:t>
            </a:r>
            <a:r>
              <a:rPr lang="en-US" sz="1600" dirty="0" smtClean="0"/>
              <a:t> </a:t>
            </a:r>
            <a:r>
              <a:rPr lang="en-US" sz="1600" dirty="0" err="1" smtClean="0"/>
              <a:t>भूत</a:t>
            </a:r>
            <a:r>
              <a:rPr lang="en-US" sz="1600" dirty="0" smtClean="0"/>
              <a:t> </a:t>
            </a:r>
            <a:r>
              <a:rPr lang="en-US" sz="1600" dirty="0" err="1"/>
              <a:t>तुम्हारा</a:t>
            </a:r>
            <a:r>
              <a:rPr lang="en-US" sz="1600" dirty="0"/>
              <a:t> </a:t>
            </a:r>
            <a:r>
              <a:rPr lang="en-US" sz="1600" dirty="0" err="1"/>
              <a:t>पीछा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माइक्रो-सेकंड</a:t>
            </a:r>
            <a:r>
              <a:rPr lang="en-US" sz="1600" dirty="0" smtClean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कीमती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होते</a:t>
            </a:r>
            <a:r>
              <a:rPr lang="en-US" sz="1600" dirty="0" smtClean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4978" y="6790590"/>
            <a:ext cx="1850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कचरा-पेटी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सिगरेट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ठूंठ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मिला</a:t>
            </a:r>
            <a:r>
              <a:rPr lang="en-US" sz="1600" dirty="0"/>
              <a:t>.... </a:t>
            </a:r>
          </a:p>
        </p:txBody>
      </p:sp>
    </p:spTree>
    <p:extLst>
      <p:ext uri="{BB962C8B-B14F-4D97-AF65-F5344CB8AC3E}">
        <p14:creationId xmlns:p14="http://schemas.microsoft.com/office/powerpoint/2010/main" val="128289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C:\Users\HP\Desktop\XYZ - - Copy\Cinderella 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57" y="0"/>
            <a:ext cx="7040158" cy="97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9296" y="356885"/>
            <a:ext cx="5706734" cy="2370298"/>
          </a:xfrm>
          <a:prstGeom prst="rect">
            <a:avLst/>
          </a:prstGeom>
        </p:spPr>
        <p:txBody>
          <a:bodyPr wrap="square" lIns="84235" tIns="42117" rIns="84235" bIns="42117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/>
              <a:t>प्रोफेसर</a:t>
            </a:r>
            <a:r>
              <a:rPr lang="en-US" sz="1100" dirty="0"/>
              <a:t> </a:t>
            </a:r>
            <a:r>
              <a:rPr lang="en-US" sz="1100" dirty="0" err="1"/>
              <a:t>जीन-पियरे</a:t>
            </a:r>
            <a:r>
              <a:rPr lang="en-US" sz="1100" dirty="0"/>
              <a:t> </a:t>
            </a:r>
            <a:r>
              <a:rPr lang="en-US" sz="1100" dirty="0" err="1"/>
              <a:t>पेटिट</a:t>
            </a:r>
            <a:r>
              <a:rPr lang="en-US" sz="1100" dirty="0"/>
              <a:t> </a:t>
            </a:r>
            <a:r>
              <a:rPr lang="en-US" sz="1100" dirty="0" err="1"/>
              <a:t>पेशे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एस्ट्रो-फिजिसिस्ट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. </a:t>
            </a:r>
            <a:r>
              <a:rPr lang="en-US" sz="1100" dirty="0" err="1"/>
              <a:t>उन्होंने</a:t>
            </a:r>
            <a:r>
              <a:rPr lang="en-US" sz="1100" dirty="0"/>
              <a:t> "</a:t>
            </a:r>
            <a:r>
              <a:rPr lang="en-US" sz="1100" dirty="0" err="1"/>
              <a:t>एसोसिएशन</a:t>
            </a:r>
            <a:r>
              <a:rPr lang="en-US" sz="1100" dirty="0"/>
              <a:t> </a:t>
            </a:r>
            <a:r>
              <a:rPr lang="en-US" sz="1100" dirty="0" err="1"/>
              <a:t>ऑफ़</a:t>
            </a:r>
            <a:r>
              <a:rPr lang="en-US" sz="1100" dirty="0"/>
              <a:t> </a:t>
            </a:r>
            <a:r>
              <a:rPr lang="en-US" sz="1100" dirty="0" err="1"/>
              <a:t>नॉलेज</a:t>
            </a:r>
            <a:r>
              <a:rPr lang="en-US" sz="1100" dirty="0"/>
              <a:t> </a:t>
            </a:r>
            <a:r>
              <a:rPr lang="en-US" sz="1100" dirty="0" err="1"/>
              <a:t>विदआउट</a:t>
            </a:r>
            <a:r>
              <a:rPr lang="en-US" sz="1100" dirty="0"/>
              <a:t> </a:t>
            </a:r>
            <a:r>
              <a:rPr lang="en-US" sz="1100" dirty="0" err="1"/>
              <a:t>बॉर्डर्स</a:t>
            </a:r>
            <a:r>
              <a:rPr lang="en-US" sz="1100" dirty="0"/>
              <a:t>" </a:t>
            </a:r>
            <a:r>
              <a:rPr lang="en-US" sz="1100" dirty="0" err="1"/>
              <a:t>की</a:t>
            </a:r>
            <a:r>
              <a:rPr lang="en-US" sz="1100" dirty="0"/>
              <a:t> </a:t>
            </a:r>
            <a:r>
              <a:rPr lang="en-US" sz="1100" dirty="0" err="1"/>
              <a:t>स्थापना</a:t>
            </a:r>
            <a:r>
              <a:rPr lang="en-US" sz="1100" dirty="0"/>
              <a:t> </a:t>
            </a:r>
            <a:r>
              <a:rPr lang="en-US" sz="1100" dirty="0" err="1"/>
              <a:t>की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वो</a:t>
            </a:r>
            <a:r>
              <a:rPr lang="en-US" sz="1100" dirty="0"/>
              <a:t> </a:t>
            </a:r>
            <a:r>
              <a:rPr lang="en-US" sz="1100" dirty="0" err="1"/>
              <a:t>उसके</a:t>
            </a:r>
            <a:r>
              <a:rPr lang="en-US" sz="1100" dirty="0"/>
              <a:t> </a:t>
            </a:r>
            <a:r>
              <a:rPr lang="en-US" sz="1100" dirty="0" err="1"/>
              <a:t>अध्यक्ष</a:t>
            </a:r>
            <a:r>
              <a:rPr lang="en-US" sz="1100" dirty="0"/>
              <a:t> </a:t>
            </a:r>
            <a:r>
              <a:rPr lang="en-US" sz="1100" dirty="0" err="1"/>
              <a:t>भी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. </a:t>
            </a:r>
            <a:r>
              <a:rPr lang="en-US" sz="1100" dirty="0" err="1"/>
              <a:t>इस</a:t>
            </a:r>
            <a:r>
              <a:rPr lang="en-US" sz="1100" dirty="0"/>
              <a:t> </a:t>
            </a:r>
            <a:r>
              <a:rPr lang="en-US" sz="1100" dirty="0" err="1"/>
              <a:t>संस्था</a:t>
            </a:r>
            <a:r>
              <a:rPr lang="en-US" sz="1100" dirty="0"/>
              <a:t> </a:t>
            </a:r>
            <a:r>
              <a:rPr lang="en-US" sz="1100" dirty="0" err="1"/>
              <a:t>का</a:t>
            </a:r>
            <a:r>
              <a:rPr lang="en-US" sz="1100" dirty="0"/>
              <a:t> </a:t>
            </a:r>
            <a:r>
              <a:rPr lang="en-US" sz="1100" dirty="0" err="1"/>
              <a:t>उद्देश्य</a:t>
            </a:r>
            <a:r>
              <a:rPr lang="en-US" sz="1100" dirty="0"/>
              <a:t> </a:t>
            </a:r>
            <a:r>
              <a:rPr lang="en-US" sz="1100" dirty="0" err="1"/>
              <a:t>वैज्ञानिक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तकनीकी</a:t>
            </a:r>
            <a:r>
              <a:rPr lang="en-US" sz="1100" dirty="0"/>
              <a:t> </a:t>
            </a:r>
            <a:r>
              <a:rPr lang="en-US" sz="1100" dirty="0" err="1"/>
              <a:t>ज्ञान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जानकारी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अधिक-से-अधिक</a:t>
            </a:r>
            <a:r>
              <a:rPr lang="en-US" sz="1100" dirty="0"/>
              <a:t> </a:t>
            </a:r>
            <a:r>
              <a:rPr lang="en-US" sz="1100" dirty="0" err="1"/>
              <a:t>देशों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फैलाना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. </a:t>
            </a:r>
            <a:r>
              <a:rPr lang="en-US" sz="1100" dirty="0" err="1"/>
              <a:t>इस</a:t>
            </a:r>
            <a:r>
              <a:rPr lang="en-US" sz="1100" dirty="0"/>
              <a:t> </a:t>
            </a:r>
            <a:r>
              <a:rPr lang="en-US" sz="1100" dirty="0" err="1"/>
              <a:t>उद्देश्य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लिए</a:t>
            </a:r>
            <a:r>
              <a:rPr lang="en-US" sz="1100" dirty="0"/>
              <a:t>, </a:t>
            </a:r>
            <a:r>
              <a:rPr lang="en-US" sz="1100" dirty="0" err="1"/>
              <a:t>उनके</a:t>
            </a:r>
            <a:r>
              <a:rPr lang="en-US" sz="1100" dirty="0"/>
              <a:t> </a:t>
            </a:r>
            <a:r>
              <a:rPr lang="en-US" sz="1100" dirty="0" err="1"/>
              <a:t>सभी</a:t>
            </a:r>
            <a:r>
              <a:rPr lang="en-US" sz="1100" dirty="0"/>
              <a:t> </a:t>
            </a:r>
            <a:r>
              <a:rPr lang="en-US" sz="1100" dirty="0" err="1"/>
              <a:t>लोकप्रिय</a:t>
            </a:r>
            <a:r>
              <a:rPr lang="en-US" sz="1100" dirty="0"/>
              <a:t> </a:t>
            </a:r>
            <a:r>
              <a:rPr lang="en-US" sz="1100" dirty="0" err="1"/>
              <a:t>विज्ञान</a:t>
            </a:r>
            <a:r>
              <a:rPr lang="en-US" sz="1100" dirty="0"/>
              <a:t> </a:t>
            </a:r>
            <a:r>
              <a:rPr lang="en-US" sz="1100" dirty="0" err="1"/>
              <a:t>संबंधी</a:t>
            </a:r>
            <a:r>
              <a:rPr lang="en-US" sz="1100" dirty="0"/>
              <a:t> </a:t>
            </a:r>
            <a:r>
              <a:rPr lang="en-US" sz="1100" dirty="0" err="1"/>
              <a:t>लेख</a:t>
            </a:r>
            <a:r>
              <a:rPr lang="en-US" sz="1100" dirty="0"/>
              <a:t> </a:t>
            </a:r>
            <a:r>
              <a:rPr lang="en-US" sz="1100" dirty="0" err="1"/>
              <a:t>जिन्हें</a:t>
            </a:r>
            <a:r>
              <a:rPr lang="en-US" sz="1100" dirty="0"/>
              <a:t> </a:t>
            </a:r>
            <a:r>
              <a:rPr lang="en-US" sz="1100" dirty="0" err="1"/>
              <a:t>उन्होंने</a:t>
            </a:r>
            <a:r>
              <a:rPr lang="en-US" sz="1100" dirty="0"/>
              <a:t> </a:t>
            </a:r>
            <a:r>
              <a:rPr lang="en-US" sz="1100" dirty="0" err="1"/>
              <a:t>पिछले</a:t>
            </a:r>
            <a:r>
              <a:rPr lang="en-US" sz="1100" dirty="0"/>
              <a:t> </a:t>
            </a:r>
            <a:r>
              <a:rPr lang="en-US" sz="1100" dirty="0" err="1"/>
              <a:t>तीस</a:t>
            </a:r>
            <a:r>
              <a:rPr lang="en-US" sz="1100" dirty="0"/>
              <a:t> </a:t>
            </a:r>
            <a:r>
              <a:rPr lang="en-US" sz="1100" dirty="0" err="1"/>
              <a:t>वर्षों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तैयार</a:t>
            </a:r>
            <a:r>
              <a:rPr lang="en-US" sz="1100" dirty="0"/>
              <a:t> </a:t>
            </a:r>
            <a:r>
              <a:rPr lang="en-US" sz="1100" dirty="0" err="1"/>
              <a:t>किया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उनके</a:t>
            </a:r>
            <a:r>
              <a:rPr lang="en-US" sz="1100" dirty="0"/>
              <a:t> </a:t>
            </a:r>
            <a:r>
              <a:rPr lang="en-US" sz="1100" dirty="0" err="1"/>
              <a:t>द्वारा</a:t>
            </a:r>
            <a:r>
              <a:rPr lang="en-US" sz="1100" dirty="0"/>
              <a:t> </a:t>
            </a:r>
            <a:r>
              <a:rPr lang="en-US" sz="1100" dirty="0" err="1"/>
              <a:t>बनाई</a:t>
            </a:r>
            <a:r>
              <a:rPr lang="en-US" sz="1100" dirty="0"/>
              <a:t> </a:t>
            </a:r>
            <a:r>
              <a:rPr lang="en-US" sz="1100" dirty="0" err="1"/>
              <a:t>गई</a:t>
            </a:r>
            <a:r>
              <a:rPr lang="en-US" sz="1100" dirty="0"/>
              <a:t> </a:t>
            </a:r>
            <a:r>
              <a:rPr lang="en-US" sz="1100" dirty="0" err="1"/>
              <a:t>सचित्र</a:t>
            </a:r>
            <a:r>
              <a:rPr lang="en-US" sz="1100" dirty="0"/>
              <a:t> </a:t>
            </a:r>
            <a:r>
              <a:rPr lang="hi-IN" sz="1100" dirty="0"/>
              <a:t>एलबम्स</a:t>
            </a:r>
            <a:r>
              <a:rPr lang="en-US" sz="1100" dirty="0"/>
              <a:t>, </a:t>
            </a:r>
            <a:r>
              <a:rPr lang="en-US" sz="1100" dirty="0" err="1"/>
              <a:t>आज</a:t>
            </a:r>
            <a:r>
              <a:rPr lang="en-US" sz="1100" dirty="0"/>
              <a:t> </a:t>
            </a:r>
            <a:r>
              <a:rPr lang="en-US" sz="1100" dirty="0" err="1"/>
              <a:t>सभी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आसानी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निशुल्क</a:t>
            </a:r>
            <a:r>
              <a:rPr lang="en-US" sz="1100" dirty="0"/>
              <a:t> </a:t>
            </a:r>
            <a:r>
              <a:rPr lang="en-US" sz="1100" dirty="0" err="1"/>
              <a:t>उपलब्ध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. </a:t>
            </a:r>
            <a:r>
              <a:rPr lang="en-US" sz="1100" dirty="0" err="1"/>
              <a:t>उपलब्ध</a:t>
            </a:r>
            <a:r>
              <a:rPr lang="en-US" sz="1100" dirty="0"/>
              <a:t> </a:t>
            </a:r>
            <a:r>
              <a:rPr lang="hi-IN" sz="1100" dirty="0"/>
              <a:t>फाइलों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डिजिटल</a:t>
            </a:r>
            <a:r>
              <a:rPr lang="en-US" sz="1100" dirty="0"/>
              <a:t>, </a:t>
            </a:r>
            <a:r>
              <a:rPr lang="en-US" sz="1100" dirty="0" err="1"/>
              <a:t>अथवा</a:t>
            </a:r>
            <a:r>
              <a:rPr lang="en-US" sz="1100" dirty="0"/>
              <a:t> </a:t>
            </a:r>
            <a:r>
              <a:rPr lang="en-US" sz="1100" dirty="0" err="1"/>
              <a:t>प्रिंटेड</a:t>
            </a:r>
            <a:r>
              <a:rPr lang="en-US" sz="1100" dirty="0"/>
              <a:t> </a:t>
            </a:r>
            <a:r>
              <a:rPr lang="en-US" sz="1100" dirty="0" err="1"/>
              <a:t>कॉपियों</a:t>
            </a:r>
            <a:r>
              <a:rPr lang="en-US" sz="1100" dirty="0"/>
              <a:t> </a:t>
            </a:r>
            <a:r>
              <a:rPr lang="en-US" sz="1100" dirty="0" err="1"/>
              <a:t>की</a:t>
            </a:r>
            <a:r>
              <a:rPr lang="en-US" sz="1100" dirty="0"/>
              <a:t> </a:t>
            </a:r>
            <a:r>
              <a:rPr lang="en-US" sz="1100" dirty="0" err="1"/>
              <a:t>अतिरिक्त</a:t>
            </a:r>
            <a:r>
              <a:rPr lang="en-US" sz="1100" dirty="0"/>
              <a:t> </a:t>
            </a:r>
            <a:r>
              <a:rPr lang="en-US" sz="1100" dirty="0" err="1"/>
              <a:t>प्रतियां</a:t>
            </a:r>
            <a:r>
              <a:rPr lang="en-US" sz="1100" dirty="0"/>
              <a:t> </a:t>
            </a:r>
            <a:r>
              <a:rPr lang="en-US" sz="1100" dirty="0" err="1"/>
              <a:t>आसानी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बनाई</a:t>
            </a:r>
            <a:r>
              <a:rPr lang="en-US" sz="1100" dirty="0"/>
              <a:t> </a:t>
            </a:r>
            <a:r>
              <a:rPr lang="en-US" sz="1100" dirty="0" err="1"/>
              <a:t>जा</a:t>
            </a:r>
            <a:r>
              <a:rPr lang="en-US" sz="1100" dirty="0"/>
              <a:t> </a:t>
            </a:r>
            <a:r>
              <a:rPr lang="en-US" sz="1100" dirty="0" err="1"/>
              <a:t>सकती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. </a:t>
            </a:r>
            <a:r>
              <a:rPr lang="en-US" sz="1100" dirty="0" err="1"/>
              <a:t>एसोसिएशन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उद्देश्य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पूरा</a:t>
            </a:r>
            <a:r>
              <a:rPr lang="en-US" sz="1100" dirty="0"/>
              <a:t> </a:t>
            </a:r>
            <a:r>
              <a:rPr lang="en-US" sz="1100" dirty="0" err="1"/>
              <a:t>करने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लिए</a:t>
            </a:r>
            <a:r>
              <a:rPr lang="en-US" sz="1100" dirty="0"/>
              <a:t> </a:t>
            </a:r>
            <a:r>
              <a:rPr lang="hi-IN" sz="1100" dirty="0"/>
              <a:t>इन</a:t>
            </a:r>
            <a:r>
              <a:rPr lang="en-US" sz="1100" dirty="0"/>
              <a:t> </a:t>
            </a:r>
            <a:r>
              <a:rPr lang="hi-IN" sz="1100" dirty="0"/>
              <a:t>पुस्तकों</a:t>
            </a:r>
            <a:r>
              <a:rPr lang="en-US" sz="1100" dirty="0"/>
              <a:t> </a:t>
            </a:r>
            <a:r>
              <a:rPr lang="hi-IN" sz="1100" dirty="0"/>
              <a:t>को</a:t>
            </a:r>
            <a:r>
              <a:rPr lang="en-US" sz="1100" dirty="0"/>
              <a:t> </a:t>
            </a:r>
            <a:r>
              <a:rPr lang="en-US" sz="1100" dirty="0" err="1"/>
              <a:t>स्कूलों</a:t>
            </a:r>
            <a:r>
              <a:rPr lang="en-US" sz="1100" dirty="0"/>
              <a:t>, </a:t>
            </a:r>
            <a:r>
              <a:rPr lang="hi-IN" sz="1100" dirty="0"/>
              <a:t>कॉलेजों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विश्वविद्यालयों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पुस्तकालयों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भेजा</a:t>
            </a:r>
            <a:r>
              <a:rPr lang="en-US" sz="1100" dirty="0"/>
              <a:t> </a:t>
            </a:r>
            <a:r>
              <a:rPr lang="en-US" sz="1100" dirty="0" err="1"/>
              <a:t>जा</a:t>
            </a:r>
            <a:r>
              <a:rPr lang="en-US" sz="1100" dirty="0"/>
              <a:t> </a:t>
            </a:r>
            <a:r>
              <a:rPr lang="en-US" sz="1100" dirty="0" err="1"/>
              <a:t>सकता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, </a:t>
            </a:r>
            <a:r>
              <a:rPr lang="en-US" sz="1100" dirty="0" err="1"/>
              <a:t>बशर्ते</a:t>
            </a:r>
            <a:r>
              <a:rPr lang="en-US" sz="1100" dirty="0"/>
              <a:t> </a:t>
            </a:r>
            <a:r>
              <a:rPr lang="en-US" sz="1100" dirty="0" err="1"/>
              <a:t>इससे</a:t>
            </a:r>
            <a:r>
              <a:rPr lang="en-US" sz="1100" dirty="0"/>
              <a:t> </a:t>
            </a:r>
            <a:r>
              <a:rPr lang="en-US" sz="1100" dirty="0" err="1"/>
              <a:t>कोई</a:t>
            </a:r>
            <a:r>
              <a:rPr lang="en-US" sz="1100" dirty="0"/>
              <a:t> </a:t>
            </a:r>
            <a:r>
              <a:rPr lang="en-US" sz="1100" dirty="0" err="1"/>
              <a:t>आर्थिक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राजनीतिक</a:t>
            </a:r>
            <a:r>
              <a:rPr lang="en-US" sz="1100" dirty="0"/>
              <a:t> </a:t>
            </a:r>
            <a:r>
              <a:rPr lang="en-US" sz="1100" dirty="0" err="1"/>
              <a:t>लाभ</a:t>
            </a:r>
            <a:r>
              <a:rPr lang="en-US" sz="1100" dirty="0"/>
              <a:t> </a:t>
            </a:r>
            <a:r>
              <a:rPr lang="en-US" sz="1100" dirty="0" err="1"/>
              <a:t>प्राप्त</a:t>
            </a:r>
            <a:r>
              <a:rPr lang="en-US" sz="1100" dirty="0"/>
              <a:t> न </a:t>
            </a:r>
            <a:r>
              <a:rPr lang="en-US" sz="1100" dirty="0" err="1"/>
              <a:t>करें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उनका</a:t>
            </a:r>
            <a:r>
              <a:rPr lang="en-US" sz="1100" dirty="0"/>
              <a:t> </a:t>
            </a:r>
            <a:r>
              <a:rPr lang="en-US" sz="1100" dirty="0" err="1"/>
              <a:t>कोई</a:t>
            </a:r>
            <a:r>
              <a:rPr lang="en-US" sz="1100" dirty="0"/>
              <a:t>, </a:t>
            </a:r>
            <a:r>
              <a:rPr lang="en-US" sz="1100" dirty="0" err="1"/>
              <a:t>सांप्रदायिक</a:t>
            </a:r>
            <a:r>
              <a:rPr lang="en-US" sz="1100" dirty="0"/>
              <a:t> </a:t>
            </a:r>
            <a:r>
              <a:rPr lang="en-US" sz="1100" dirty="0" err="1"/>
              <a:t>दुरूपयोग</a:t>
            </a:r>
            <a:r>
              <a:rPr lang="en-US" sz="1100" dirty="0"/>
              <a:t> न </a:t>
            </a:r>
            <a:r>
              <a:rPr lang="en-US" sz="1100" dirty="0" err="1"/>
              <a:t>हो</a:t>
            </a:r>
            <a:r>
              <a:rPr lang="en-US" sz="1100" dirty="0"/>
              <a:t>. </a:t>
            </a:r>
            <a:r>
              <a:rPr lang="en-US" sz="1100" dirty="0" err="1"/>
              <a:t>इन</a:t>
            </a:r>
            <a:r>
              <a:rPr lang="en-US" sz="1100" dirty="0"/>
              <a:t> </a:t>
            </a:r>
            <a:r>
              <a:rPr lang="en-US" sz="1100" dirty="0" err="1"/>
              <a:t>पीडीएफ</a:t>
            </a:r>
            <a:r>
              <a:rPr lang="en-US" sz="1100" dirty="0"/>
              <a:t> </a:t>
            </a:r>
            <a:r>
              <a:rPr lang="en-US" sz="1100" dirty="0" err="1"/>
              <a:t>फाइलों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स्कूलों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विश्वविद्यालयों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पुस्तकालयों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कंप्यूटर</a:t>
            </a:r>
            <a:r>
              <a:rPr lang="en-US" sz="1100" dirty="0"/>
              <a:t> </a:t>
            </a:r>
            <a:r>
              <a:rPr lang="en-US" sz="1100" dirty="0" err="1"/>
              <a:t>नेटवर्क</a:t>
            </a:r>
            <a:r>
              <a:rPr lang="en-US" sz="1100" dirty="0"/>
              <a:t> </a:t>
            </a:r>
            <a:r>
              <a:rPr lang="en-US" sz="1100" dirty="0" err="1"/>
              <a:t>पर</a:t>
            </a:r>
            <a:r>
              <a:rPr lang="en-US" sz="1100" dirty="0"/>
              <a:t> </a:t>
            </a:r>
            <a:r>
              <a:rPr lang="en-US" sz="1100" dirty="0" err="1"/>
              <a:t>भी</a:t>
            </a:r>
            <a:r>
              <a:rPr lang="en-US" sz="1100" dirty="0"/>
              <a:t> </a:t>
            </a:r>
            <a:r>
              <a:rPr lang="en-US" sz="1100" dirty="0" err="1"/>
              <a:t>डाला</a:t>
            </a:r>
            <a:r>
              <a:rPr lang="en-US" sz="1100" dirty="0"/>
              <a:t> </a:t>
            </a:r>
            <a:r>
              <a:rPr lang="en-US" sz="1100" dirty="0" err="1"/>
              <a:t>जा</a:t>
            </a:r>
            <a:r>
              <a:rPr lang="en-US" sz="1100" dirty="0"/>
              <a:t> </a:t>
            </a:r>
            <a:r>
              <a:rPr lang="en-US" sz="1100" dirty="0" err="1"/>
              <a:t>सकता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216" y="5985960"/>
            <a:ext cx="5725664" cy="3639876"/>
          </a:xfrm>
          <a:prstGeom prst="rect">
            <a:avLst/>
          </a:prstGeom>
        </p:spPr>
        <p:txBody>
          <a:bodyPr wrap="square" lIns="84235" tIns="42117" rIns="84235" bIns="42117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/>
              <a:t>जीन-पियरे</a:t>
            </a:r>
            <a:r>
              <a:rPr lang="en-US" sz="1100" dirty="0"/>
              <a:t> </a:t>
            </a:r>
            <a:r>
              <a:rPr lang="en-US" sz="1100" dirty="0" err="1"/>
              <a:t>पेटिट</a:t>
            </a:r>
            <a:r>
              <a:rPr lang="en-US" sz="1100" dirty="0"/>
              <a:t> </a:t>
            </a:r>
            <a:r>
              <a:rPr lang="en-US" sz="1100" dirty="0" err="1"/>
              <a:t>ऐसे</a:t>
            </a:r>
            <a:r>
              <a:rPr lang="en-US" sz="1100" dirty="0"/>
              <a:t> </a:t>
            </a:r>
            <a:r>
              <a:rPr lang="en-US" sz="1100" dirty="0" err="1"/>
              <a:t>अनेक</a:t>
            </a:r>
            <a:r>
              <a:rPr lang="en-US" sz="1100" dirty="0"/>
              <a:t> </a:t>
            </a:r>
            <a:r>
              <a:rPr lang="en-US" sz="1100" dirty="0" err="1"/>
              <a:t>कार्य</a:t>
            </a:r>
            <a:r>
              <a:rPr lang="en-US" sz="1100" dirty="0"/>
              <a:t> </a:t>
            </a:r>
            <a:r>
              <a:rPr lang="en-US" sz="1100" dirty="0" err="1"/>
              <a:t>करना</a:t>
            </a:r>
            <a:r>
              <a:rPr lang="en-US" sz="1100" dirty="0"/>
              <a:t> </a:t>
            </a:r>
            <a:r>
              <a:rPr lang="en-US" sz="1100" dirty="0" err="1"/>
              <a:t>चाहते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 </a:t>
            </a:r>
            <a:r>
              <a:rPr lang="en-US" sz="1100" dirty="0" err="1"/>
              <a:t>जो</a:t>
            </a:r>
            <a:r>
              <a:rPr lang="en-US" sz="1100" dirty="0"/>
              <a:t> </a:t>
            </a:r>
            <a:r>
              <a:rPr lang="en-US" sz="1100" dirty="0" err="1"/>
              <a:t>अधिकांश</a:t>
            </a:r>
            <a:r>
              <a:rPr lang="en-US" sz="1100" dirty="0"/>
              <a:t> </a:t>
            </a:r>
            <a:r>
              <a:rPr lang="en-US" sz="1100" dirty="0" err="1"/>
              <a:t>लोगों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आसानी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उपलब्ध</a:t>
            </a:r>
            <a:r>
              <a:rPr lang="en-US" sz="1100" dirty="0"/>
              <a:t> </a:t>
            </a:r>
            <a:r>
              <a:rPr lang="en-US" sz="1100" dirty="0" err="1"/>
              <a:t>हो</a:t>
            </a:r>
            <a:r>
              <a:rPr lang="en-US" sz="1100" dirty="0"/>
              <a:t> </a:t>
            </a:r>
            <a:r>
              <a:rPr lang="en-US" sz="1100" dirty="0" err="1"/>
              <a:t>सकें</a:t>
            </a:r>
            <a:r>
              <a:rPr lang="en-US" sz="1100" dirty="0"/>
              <a:t>. </a:t>
            </a:r>
            <a:r>
              <a:rPr lang="en-US" sz="1100" dirty="0" err="1"/>
              <a:t>यहां</a:t>
            </a:r>
            <a:r>
              <a:rPr lang="en-US" sz="1100" dirty="0"/>
              <a:t> </a:t>
            </a:r>
            <a:r>
              <a:rPr lang="en-US" sz="1100" dirty="0" err="1"/>
              <a:t>तक</a:t>
            </a:r>
            <a:r>
              <a:rPr lang="en-US" sz="1100" dirty="0"/>
              <a:t> </a:t>
            </a:r>
            <a:r>
              <a:rPr lang="en-US" sz="1100" dirty="0" err="1"/>
              <a:t>कि</a:t>
            </a:r>
            <a:r>
              <a:rPr lang="en-US" sz="1100" dirty="0"/>
              <a:t> </a:t>
            </a:r>
            <a:r>
              <a:rPr lang="en-US" sz="1100" dirty="0" err="1"/>
              <a:t>निरक्षर</a:t>
            </a:r>
            <a:r>
              <a:rPr lang="en-US" sz="1100" dirty="0"/>
              <a:t> </a:t>
            </a:r>
            <a:r>
              <a:rPr lang="en-US" sz="1100" dirty="0" err="1"/>
              <a:t>लोग</a:t>
            </a:r>
            <a:r>
              <a:rPr lang="en-US" sz="1100" dirty="0"/>
              <a:t> </a:t>
            </a:r>
            <a:r>
              <a:rPr lang="en-US" sz="1100" dirty="0" err="1"/>
              <a:t>भी</a:t>
            </a:r>
            <a:r>
              <a:rPr lang="en-US" sz="1100" dirty="0"/>
              <a:t> </a:t>
            </a:r>
            <a:r>
              <a:rPr lang="en-US" sz="1100" dirty="0" err="1"/>
              <a:t>उन्हें</a:t>
            </a:r>
            <a:r>
              <a:rPr lang="en-US" sz="1100" dirty="0"/>
              <a:t> </a:t>
            </a:r>
            <a:r>
              <a:rPr lang="en-US" sz="1100" dirty="0" err="1"/>
              <a:t>पढ</a:t>
            </a:r>
            <a:r>
              <a:rPr lang="en-US" sz="1100" dirty="0"/>
              <a:t>़ </a:t>
            </a:r>
            <a:r>
              <a:rPr lang="en-US" sz="1100" dirty="0" err="1"/>
              <a:t>सकें</a:t>
            </a:r>
            <a:r>
              <a:rPr lang="en-US" sz="1100" dirty="0"/>
              <a:t>. </a:t>
            </a:r>
            <a:r>
              <a:rPr lang="en-US" sz="1100" dirty="0" err="1"/>
              <a:t>क्योंकि</a:t>
            </a:r>
            <a:r>
              <a:rPr lang="en-US" sz="1100" dirty="0"/>
              <a:t> </a:t>
            </a:r>
            <a:r>
              <a:rPr lang="en-US" sz="1100" dirty="0" err="1"/>
              <a:t>जब</a:t>
            </a:r>
            <a:r>
              <a:rPr lang="en-US" sz="1100" dirty="0"/>
              <a:t> </a:t>
            </a:r>
            <a:r>
              <a:rPr lang="en-US" sz="1100" dirty="0" err="1"/>
              <a:t>पाठक</a:t>
            </a:r>
            <a:r>
              <a:rPr lang="en-US" sz="1100" dirty="0"/>
              <a:t> </a:t>
            </a:r>
            <a:r>
              <a:rPr lang="en-US" sz="1100" dirty="0" err="1"/>
              <a:t>उन</a:t>
            </a:r>
            <a:r>
              <a:rPr lang="en-US" sz="1100" dirty="0"/>
              <a:t> </a:t>
            </a:r>
            <a:r>
              <a:rPr lang="en-US" sz="1100" dirty="0" err="1"/>
              <a:t>पर</a:t>
            </a:r>
            <a:r>
              <a:rPr lang="en-US" sz="1100" dirty="0"/>
              <a:t> </a:t>
            </a:r>
            <a:r>
              <a:rPr lang="en-US" sz="1100" dirty="0" err="1"/>
              <a:t>क्लिक</a:t>
            </a:r>
            <a:r>
              <a:rPr lang="en-US" sz="1100" dirty="0"/>
              <a:t> </a:t>
            </a:r>
            <a:r>
              <a:rPr lang="en-US" sz="1100" dirty="0" err="1"/>
              <a:t>करेंगे</a:t>
            </a:r>
            <a:r>
              <a:rPr lang="en-US" sz="1100" dirty="0"/>
              <a:t> </a:t>
            </a:r>
            <a:r>
              <a:rPr lang="en-US" sz="1100" dirty="0" err="1"/>
              <a:t>तो</a:t>
            </a:r>
            <a:r>
              <a:rPr lang="en-US" sz="1100" dirty="0"/>
              <a:t> </a:t>
            </a:r>
            <a:r>
              <a:rPr lang="en-US" sz="1100" dirty="0" err="1"/>
              <a:t>लिखित</a:t>
            </a:r>
            <a:r>
              <a:rPr lang="en-US" sz="1100" dirty="0"/>
              <a:t> </a:t>
            </a:r>
            <a:r>
              <a:rPr lang="en-US" sz="1100" dirty="0" err="1"/>
              <a:t>भाग</a:t>
            </a:r>
            <a:r>
              <a:rPr lang="en-US" sz="1100" dirty="0"/>
              <a:t> </a:t>
            </a:r>
            <a:r>
              <a:rPr lang="en-US" sz="1100" dirty="0" err="1"/>
              <a:t>स्वयं</a:t>
            </a:r>
            <a:r>
              <a:rPr lang="en-US" sz="1100" dirty="0"/>
              <a:t> </a:t>
            </a:r>
            <a:r>
              <a:rPr lang="en-US" sz="1100" dirty="0" err="1"/>
              <a:t>ही</a:t>
            </a:r>
            <a:r>
              <a:rPr lang="en-US" sz="1100" dirty="0"/>
              <a:t> "</a:t>
            </a:r>
            <a:r>
              <a:rPr lang="en-US" sz="1100" dirty="0" err="1"/>
              <a:t>बोलेगा</a:t>
            </a:r>
            <a:r>
              <a:rPr lang="en-US" sz="1100" dirty="0"/>
              <a:t>". </a:t>
            </a:r>
            <a:r>
              <a:rPr lang="en-US" sz="1100" dirty="0" err="1"/>
              <a:t>इस</a:t>
            </a:r>
            <a:r>
              <a:rPr lang="en-US" sz="1100" dirty="0"/>
              <a:t> </a:t>
            </a:r>
            <a:r>
              <a:rPr lang="en-US" sz="1100" dirty="0" err="1"/>
              <a:t>प्रकार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नवाचार</a:t>
            </a:r>
            <a:r>
              <a:rPr lang="en-US" sz="1100" dirty="0"/>
              <a:t> "</a:t>
            </a:r>
            <a:r>
              <a:rPr lang="en-US" sz="1100" dirty="0" err="1"/>
              <a:t>साक्षरता</a:t>
            </a:r>
            <a:r>
              <a:rPr lang="en-US" sz="1100" dirty="0"/>
              <a:t> </a:t>
            </a:r>
            <a:r>
              <a:rPr lang="en-US" sz="1100" dirty="0" err="1"/>
              <a:t>योजनाओं</a:t>
            </a:r>
            <a:r>
              <a:rPr lang="en-US" sz="1100" dirty="0"/>
              <a:t>"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सहायक</a:t>
            </a:r>
            <a:r>
              <a:rPr lang="en-US" sz="1100" dirty="0"/>
              <a:t> </a:t>
            </a:r>
            <a:r>
              <a:rPr lang="en-US" sz="1100" dirty="0" err="1"/>
              <a:t>होंगे</a:t>
            </a:r>
            <a:r>
              <a:rPr lang="en-US" sz="1100" dirty="0"/>
              <a:t>. </a:t>
            </a:r>
            <a:r>
              <a:rPr lang="en-US" sz="1100" dirty="0" err="1"/>
              <a:t>दूसरी</a:t>
            </a:r>
            <a:r>
              <a:rPr lang="en-US" sz="1100" dirty="0"/>
              <a:t> </a:t>
            </a:r>
            <a:r>
              <a:rPr lang="en-US" sz="1100" dirty="0" err="1"/>
              <a:t>एल्बम</a:t>
            </a:r>
            <a:r>
              <a:rPr lang="en-US" sz="1100" dirty="0"/>
              <a:t> "</a:t>
            </a:r>
            <a:r>
              <a:rPr lang="en-US" sz="1100" dirty="0" err="1"/>
              <a:t>द्विभाषी</a:t>
            </a:r>
            <a:r>
              <a:rPr lang="en-US" sz="1100" dirty="0"/>
              <a:t>" </a:t>
            </a:r>
            <a:r>
              <a:rPr lang="en-US" sz="1100" dirty="0" err="1"/>
              <a:t>होंगी</a:t>
            </a:r>
            <a:r>
              <a:rPr lang="en-US" sz="1100" dirty="0"/>
              <a:t> </a:t>
            </a:r>
            <a:r>
              <a:rPr lang="en-US" sz="1100" dirty="0" err="1"/>
              <a:t>जहां</a:t>
            </a:r>
            <a:r>
              <a:rPr lang="en-US" sz="1100" dirty="0"/>
              <a:t> </a:t>
            </a:r>
            <a:r>
              <a:rPr lang="en-US" sz="1100" dirty="0" err="1"/>
              <a:t>मात्र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क्लिक</a:t>
            </a:r>
            <a:r>
              <a:rPr lang="en-US" sz="1100" dirty="0"/>
              <a:t> </a:t>
            </a:r>
            <a:r>
              <a:rPr lang="en-US" sz="1100" dirty="0" err="1"/>
              <a:t>करने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ही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भाषा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दूसरी</a:t>
            </a:r>
            <a:r>
              <a:rPr lang="en-US" sz="1100" dirty="0"/>
              <a:t> </a:t>
            </a:r>
            <a:r>
              <a:rPr lang="en-US" sz="1100" dirty="0" err="1"/>
              <a:t>भाषा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स्विच</a:t>
            </a:r>
            <a:r>
              <a:rPr lang="en-US" sz="1100" dirty="0"/>
              <a:t> </a:t>
            </a:r>
            <a:r>
              <a:rPr lang="en-US" sz="1100" dirty="0" err="1"/>
              <a:t>करना</a:t>
            </a:r>
            <a:r>
              <a:rPr lang="en-US" sz="1100" dirty="0"/>
              <a:t> </a:t>
            </a:r>
            <a:r>
              <a:rPr lang="en-US" sz="1100" dirty="0" err="1"/>
              <a:t>संभव</a:t>
            </a:r>
            <a:r>
              <a:rPr lang="en-US" sz="1100" dirty="0"/>
              <a:t> </a:t>
            </a:r>
            <a:r>
              <a:rPr lang="en-US" sz="1100" dirty="0" err="1"/>
              <a:t>होगा</a:t>
            </a:r>
            <a:r>
              <a:rPr lang="en-US" sz="1100" dirty="0"/>
              <a:t>. </a:t>
            </a:r>
            <a:r>
              <a:rPr lang="en-US" sz="1100" dirty="0" err="1"/>
              <a:t>इसके</a:t>
            </a:r>
            <a:r>
              <a:rPr lang="en-US" sz="1100" dirty="0"/>
              <a:t> </a:t>
            </a:r>
            <a:r>
              <a:rPr lang="en-US" sz="1100" dirty="0" err="1"/>
              <a:t>लिए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उपकरण</a:t>
            </a:r>
            <a:r>
              <a:rPr lang="en-US" sz="1100" dirty="0"/>
              <a:t> </a:t>
            </a:r>
            <a:r>
              <a:rPr lang="en-US" sz="1100" dirty="0" err="1"/>
              <a:t>उपलब्ध</a:t>
            </a:r>
            <a:r>
              <a:rPr lang="en-US" sz="1100" dirty="0"/>
              <a:t> </a:t>
            </a:r>
            <a:r>
              <a:rPr lang="en-US" sz="1100" dirty="0" err="1"/>
              <a:t>कराया</a:t>
            </a:r>
            <a:r>
              <a:rPr lang="en-US" sz="1100" dirty="0"/>
              <a:t> </a:t>
            </a:r>
            <a:r>
              <a:rPr lang="en-US" sz="1100" dirty="0" err="1"/>
              <a:t>जायेगा</a:t>
            </a:r>
            <a:r>
              <a:rPr lang="en-US" sz="1100" dirty="0"/>
              <a:t> </a:t>
            </a:r>
            <a:r>
              <a:rPr lang="en-US" sz="1100" dirty="0" err="1"/>
              <a:t>जो</a:t>
            </a:r>
            <a:r>
              <a:rPr lang="en-US" sz="1100" dirty="0"/>
              <a:t> </a:t>
            </a:r>
            <a:r>
              <a:rPr lang="en-US" sz="1100" dirty="0" err="1"/>
              <a:t>भाषा</a:t>
            </a:r>
            <a:r>
              <a:rPr lang="en-US" sz="1100" dirty="0"/>
              <a:t> </a:t>
            </a:r>
            <a:r>
              <a:rPr lang="en-US" sz="1100" dirty="0" err="1"/>
              <a:t>कौशल</a:t>
            </a:r>
            <a:r>
              <a:rPr lang="en-US" sz="1100" dirty="0"/>
              <a:t> </a:t>
            </a:r>
            <a:r>
              <a:rPr lang="en-US" sz="1100" dirty="0" err="1"/>
              <a:t>विकसित</a:t>
            </a:r>
            <a:r>
              <a:rPr lang="en-US" sz="1100" dirty="0"/>
              <a:t> </a:t>
            </a:r>
            <a:r>
              <a:rPr lang="en-US" sz="1100" dirty="0" err="1"/>
              <a:t>करने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लोगों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मदद</a:t>
            </a:r>
            <a:r>
              <a:rPr lang="en-US" sz="1100" dirty="0"/>
              <a:t> </a:t>
            </a:r>
            <a:r>
              <a:rPr lang="en-US" sz="1100" dirty="0" err="1"/>
              <a:t>देगा</a:t>
            </a:r>
            <a:r>
              <a:rPr lang="en-US" sz="1100" dirty="0"/>
              <a:t>.</a:t>
            </a:r>
          </a:p>
          <a:p>
            <a:pPr>
              <a:lnSpc>
                <a:spcPct val="150000"/>
              </a:lnSpc>
            </a:pPr>
            <a:endParaRPr lang="en-US" sz="1100" dirty="0"/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FF0000"/>
                </a:solidFill>
              </a:rPr>
              <a:t>जीन-पियरे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पेटिट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/>
              <a:t>का</a:t>
            </a:r>
            <a:r>
              <a:rPr lang="en-US" sz="1100" dirty="0"/>
              <a:t> </a:t>
            </a:r>
            <a:r>
              <a:rPr lang="en-US" sz="1100" dirty="0" err="1"/>
              <a:t>जन्म</a:t>
            </a:r>
            <a:r>
              <a:rPr lang="en-US" sz="1100" dirty="0"/>
              <a:t> 1937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हुआ</a:t>
            </a:r>
            <a:r>
              <a:rPr lang="en-US" sz="1100" dirty="0"/>
              <a:t> </a:t>
            </a:r>
            <a:r>
              <a:rPr lang="en-US" sz="1100" dirty="0" err="1"/>
              <a:t>था</a:t>
            </a:r>
            <a:r>
              <a:rPr lang="en-US" sz="1100" dirty="0"/>
              <a:t>. </a:t>
            </a:r>
            <a:r>
              <a:rPr lang="en-US" sz="1100" dirty="0" err="1"/>
              <a:t>उन्होंने</a:t>
            </a:r>
            <a:r>
              <a:rPr lang="en-US" sz="1100" dirty="0"/>
              <a:t> </a:t>
            </a:r>
            <a:r>
              <a:rPr lang="en-US" sz="1100" dirty="0" err="1"/>
              <a:t>फ्रेंच</a:t>
            </a:r>
            <a:r>
              <a:rPr lang="en-US" sz="1100" dirty="0"/>
              <a:t> </a:t>
            </a:r>
            <a:r>
              <a:rPr lang="en-US" sz="1100" dirty="0" err="1"/>
              <a:t>अनुसंधान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अपना</a:t>
            </a:r>
            <a:r>
              <a:rPr lang="en-US" sz="1100" dirty="0"/>
              <a:t> </a:t>
            </a:r>
            <a:r>
              <a:rPr lang="en-US" sz="1100" dirty="0" err="1"/>
              <a:t>करियर</a:t>
            </a:r>
            <a:r>
              <a:rPr lang="en-US" sz="1100" dirty="0"/>
              <a:t> </a:t>
            </a:r>
            <a:r>
              <a:rPr lang="en-US" sz="1100" dirty="0" err="1"/>
              <a:t>बनाया</a:t>
            </a:r>
            <a:r>
              <a:rPr lang="en-US" sz="1100" dirty="0"/>
              <a:t>. </a:t>
            </a:r>
            <a:r>
              <a:rPr lang="en-US" sz="1100" dirty="0" err="1"/>
              <a:t>उन्होंने</a:t>
            </a:r>
            <a:r>
              <a:rPr lang="en-US" sz="1100" dirty="0"/>
              <a:t> </a:t>
            </a:r>
            <a:r>
              <a:rPr lang="en-US" sz="1100" dirty="0" err="1"/>
              <a:t>प्लाज्मा</a:t>
            </a:r>
            <a:r>
              <a:rPr lang="en-US" sz="1100" dirty="0"/>
              <a:t> </a:t>
            </a:r>
            <a:r>
              <a:rPr lang="en-US" sz="1100" dirty="0" err="1"/>
              <a:t>भौतिक</a:t>
            </a:r>
            <a:r>
              <a:rPr lang="en-US" sz="1100" dirty="0"/>
              <a:t> </a:t>
            </a:r>
            <a:r>
              <a:rPr lang="en-US" sz="1100" dirty="0" err="1"/>
              <a:t>वैज्ञानिक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रूप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काम</a:t>
            </a:r>
            <a:r>
              <a:rPr lang="en-US" sz="1100" dirty="0"/>
              <a:t> </a:t>
            </a:r>
            <a:r>
              <a:rPr lang="en-US" sz="1100" dirty="0" err="1"/>
              <a:t>किया</a:t>
            </a:r>
            <a:r>
              <a:rPr lang="en-US" sz="1100" dirty="0"/>
              <a:t>, </a:t>
            </a:r>
            <a:r>
              <a:rPr lang="en-US" sz="1100" dirty="0" err="1"/>
              <a:t>उन्होंने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कंप्यूटर</a:t>
            </a:r>
            <a:r>
              <a:rPr lang="en-US" sz="1100" dirty="0"/>
              <a:t> </a:t>
            </a:r>
            <a:r>
              <a:rPr lang="en-US" sz="1100" dirty="0" err="1"/>
              <a:t>साइंस</a:t>
            </a:r>
            <a:r>
              <a:rPr lang="en-US" sz="1100" dirty="0"/>
              <a:t> </a:t>
            </a:r>
            <a:r>
              <a:rPr lang="en-US" sz="1100" dirty="0" err="1"/>
              <a:t>सेंटर</a:t>
            </a:r>
            <a:r>
              <a:rPr lang="en-US" sz="1100" dirty="0"/>
              <a:t> </a:t>
            </a:r>
            <a:r>
              <a:rPr lang="en-US" sz="1100" dirty="0" err="1"/>
              <a:t>का</a:t>
            </a:r>
            <a:r>
              <a:rPr lang="en-US" sz="1100" dirty="0"/>
              <a:t> </a:t>
            </a:r>
            <a:r>
              <a:rPr lang="en-US" sz="1100" dirty="0" err="1"/>
              <a:t>निर्देशन</a:t>
            </a:r>
            <a:r>
              <a:rPr lang="en-US" sz="1100" dirty="0"/>
              <a:t> </a:t>
            </a:r>
            <a:r>
              <a:rPr lang="en-US" sz="1100" dirty="0" err="1"/>
              <a:t>किया</a:t>
            </a:r>
            <a:r>
              <a:rPr lang="en-US" sz="1100" dirty="0"/>
              <a:t>,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तमाम</a:t>
            </a:r>
            <a:r>
              <a:rPr lang="en-US" sz="1100" dirty="0"/>
              <a:t> </a:t>
            </a:r>
            <a:r>
              <a:rPr lang="en-US" sz="1100" dirty="0" err="1"/>
              <a:t>सॉफ्टवेयर्स</a:t>
            </a:r>
            <a:r>
              <a:rPr lang="en-US" sz="1100" dirty="0"/>
              <a:t> </a:t>
            </a:r>
            <a:r>
              <a:rPr lang="en-US" sz="1100" dirty="0" err="1"/>
              <a:t>बनाए</a:t>
            </a:r>
            <a:r>
              <a:rPr lang="en-US" sz="1100" dirty="0"/>
              <a:t>. </a:t>
            </a:r>
            <a:r>
              <a:rPr lang="en-US" sz="1100" dirty="0" err="1"/>
              <a:t>उनके</a:t>
            </a:r>
            <a:r>
              <a:rPr lang="en-US" sz="1100" dirty="0"/>
              <a:t> </a:t>
            </a:r>
            <a:r>
              <a:rPr lang="en-US" sz="1100" dirty="0" err="1"/>
              <a:t>सैकड़ों</a:t>
            </a:r>
            <a:r>
              <a:rPr lang="en-US" sz="1100" dirty="0"/>
              <a:t> </a:t>
            </a:r>
            <a:r>
              <a:rPr lang="en-US" sz="1100" dirty="0" err="1"/>
              <a:t>लेख</a:t>
            </a:r>
            <a:r>
              <a:rPr lang="en-US" sz="1100" dirty="0"/>
              <a:t> </a:t>
            </a:r>
            <a:r>
              <a:rPr lang="en-US" sz="1100" dirty="0" err="1"/>
              <a:t>वैज्ञानिक</a:t>
            </a:r>
            <a:r>
              <a:rPr lang="en-US" sz="1100" dirty="0"/>
              <a:t> </a:t>
            </a:r>
            <a:r>
              <a:rPr lang="en-US" sz="1100" dirty="0" err="1"/>
              <a:t>पत्रिकाओं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प्रकाशित</a:t>
            </a:r>
            <a:r>
              <a:rPr lang="en-US" sz="1100" dirty="0"/>
              <a:t> </a:t>
            </a:r>
            <a:r>
              <a:rPr lang="en-US" sz="1100" dirty="0" err="1"/>
              <a:t>हुए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 </a:t>
            </a:r>
            <a:r>
              <a:rPr lang="en-US" sz="1100" dirty="0" err="1"/>
              <a:t>जिनमें</a:t>
            </a:r>
            <a:r>
              <a:rPr lang="en-US" sz="1100" dirty="0"/>
              <a:t> </a:t>
            </a:r>
            <a:r>
              <a:rPr lang="en-US" sz="1100" dirty="0" err="1"/>
              <a:t>द्रव</a:t>
            </a:r>
            <a:r>
              <a:rPr lang="en-US" sz="1100" dirty="0"/>
              <a:t> </a:t>
            </a:r>
            <a:r>
              <a:rPr lang="en-US" sz="1100" dirty="0" err="1"/>
              <a:t>यांत्रिकी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लेकर</a:t>
            </a:r>
            <a:r>
              <a:rPr lang="en-US" sz="1100" dirty="0"/>
              <a:t> </a:t>
            </a:r>
            <a:r>
              <a:rPr lang="en-US" sz="1100" dirty="0" err="1"/>
              <a:t>सैद्धांतिक</a:t>
            </a:r>
            <a:r>
              <a:rPr lang="en-US" sz="1100" dirty="0"/>
              <a:t> </a:t>
            </a:r>
            <a:r>
              <a:rPr lang="en-US" sz="1100" dirty="0" err="1"/>
              <a:t>सृष्टिशास्त्र</a:t>
            </a:r>
            <a:r>
              <a:rPr lang="en-US" sz="1100" dirty="0"/>
              <a:t> </a:t>
            </a:r>
            <a:r>
              <a:rPr lang="en-US" sz="1100" dirty="0" err="1"/>
              <a:t>तक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विषय</a:t>
            </a:r>
            <a:r>
              <a:rPr lang="en-US" sz="1100" dirty="0"/>
              <a:t> </a:t>
            </a:r>
            <a:r>
              <a:rPr lang="en-US" sz="1100" dirty="0" err="1"/>
              <a:t>शामिल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. </a:t>
            </a:r>
            <a:r>
              <a:rPr lang="en-US" sz="1100" dirty="0" err="1"/>
              <a:t>उन्होंने</a:t>
            </a:r>
            <a:r>
              <a:rPr lang="en-US" sz="1100" dirty="0"/>
              <a:t> </a:t>
            </a:r>
            <a:r>
              <a:rPr lang="en-US" sz="1100" dirty="0" err="1"/>
              <a:t>लगभग</a:t>
            </a:r>
            <a:r>
              <a:rPr lang="en-US" sz="1100" dirty="0"/>
              <a:t> </a:t>
            </a:r>
            <a:r>
              <a:rPr lang="en-US" sz="1100" dirty="0" err="1"/>
              <a:t>तीस</a:t>
            </a:r>
            <a:r>
              <a:rPr lang="en-US" sz="1100" dirty="0"/>
              <a:t> </a:t>
            </a:r>
            <a:r>
              <a:rPr lang="en-US" sz="1100" dirty="0" err="1"/>
              <a:t>पुस्तकें</a:t>
            </a:r>
            <a:r>
              <a:rPr lang="en-US" sz="1100" dirty="0"/>
              <a:t> </a:t>
            </a:r>
            <a:r>
              <a:rPr lang="en-US" sz="1100" dirty="0" err="1"/>
              <a:t>लिखी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 </a:t>
            </a:r>
            <a:r>
              <a:rPr lang="en-US" sz="1100" dirty="0" err="1"/>
              <a:t>जिनका</a:t>
            </a:r>
            <a:r>
              <a:rPr lang="en-US" sz="1100" dirty="0"/>
              <a:t> </a:t>
            </a:r>
            <a:r>
              <a:rPr lang="en-US" sz="1100" dirty="0" err="1"/>
              <a:t>कई</a:t>
            </a:r>
            <a:r>
              <a:rPr lang="en-US" sz="1100" dirty="0"/>
              <a:t> </a:t>
            </a:r>
            <a:r>
              <a:rPr lang="en-US" sz="1100" dirty="0" err="1"/>
              <a:t>भाषाओं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अनुवाद</a:t>
            </a:r>
            <a:r>
              <a:rPr lang="en-US" sz="1100" dirty="0"/>
              <a:t> </a:t>
            </a:r>
            <a:r>
              <a:rPr lang="en-US" sz="1100" dirty="0" err="1"/>
              <a:t>हुआ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10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1100" dirty="0" err="1"/>
              <a:t>निम्नलिखित</a:t>
            </a:r>
            <a:r>
              <a:rPr lang="en-US" sz="1100" dirty="0"/>
              <a:t> </a:t>
            </a:r>
            <a:r>
              <a:rPr lang="en-US" sz="1100" dirty="0" err="1"/>
              <a:t>इंटरनेट</a:t>
            </a:r>
            <a:r>
              <a:rPr lang="en-US" sz="1100" dirty="0"/>
              <a:t> </a:t>
            </a:r>
            <a:r>
              <a:rPr lang="en-US" sz="1100" dirty="0" err="1"/>
              <a:t>साइट</a:t>
            </a:r>
            <a:r>
              <a:rPr lang="en-US" sz="1100" dirty="0"/>
              <a:t> </a:t>
            </a:r>
            <a:r>
              <a:rPr lang="en-US" sz="1100" dirty="0" err="1"/>
              <a:t>पर</a:t>
            </a:r>
            <a:r>
              <a:rPr lang="en-US" sz="1100" dirty="0"/>
              <a:t> </a:t>
            </a:r>
            <a:r>
              <a:rPr lang="en-US" sz="1100" dirty="0" err="1"/>
              <a:t>एसोसिएशन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संपर्क</a:t>
            </a:r>
            <a:r>
              <a:rPr lang="en-US" sz="1100" dirty="0"/>
              <a:t> </a:t>
            </a:r>
            <a:r>
              <a:rPr lang="en-US" sz="1100" dirty="0" err="1"/>
              <a:t>किया</a:t>
            </a:r>
            <a:r>
              <a:rPr lang="en-US" sz="1100" dirty="0"/>
              <a:t> </a:t>
            </a:r>
            <a:r>
              <a:rPr lang="en-US" sz="1100" dirty="0" err="1"/>
              <a:t>जा</a:t>
            </a:r>
            <a:r>
              <a:rPr lang="en-US" sz="1100" dirty="0"/>
              <a:t> </a:t>
            </a:r>
            <a:r>
              <a:rPr lang="en-US" sz="1100" dirty="0" err="1"/>
              <a:t>सकता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1100" dirty="0"/>
              <a:t>http://savoir-sans-frontieres.com</a:t>
            </a:r>
          </a:p>
        </p:txBody>
      </p:sp>
    </p:spTree>
    <p:extLst>
      <p:ext uri="{BB962C8B-B14F-4D97-AF65-F5344CB8AC3E}">
        <p14:creationId xmlns:p14="http://schemas.microsoft.com/office/powerpoint/2010/main" val="2658321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HP\Desktop\COMPUTER MAGIC\site images - COMPUTER\vi2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45" y="-1"/>
            <a:ext cx="7052845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26550" y="2135187"/>
            <a:ext cx="35115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750" y="306387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तेज़ी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दौड़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!!!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2950" y="306387"/>
            <a:ext cx="35115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/>
              <a:t>... </a:t>
            </a:r>
            <a:r>
              <a:rPr lang="en-US" sz="1600" dirty="0" err="1"/>
              <a:t>वर्ग</a:t>
            </a:r>
            <a:r>
              <a:rPr lang="en-US" sz="1600" dirty="0"/>
              <a:t> </a:t>
            </a:r>
            <a:r>
              <a:rPr lang="en-US" sz="1600" dirty="0" err="1"/>
              <a:t>निकलना</a:t>
            </a:r>
            <a:r>
              <a:rPr lang="en-US" sz="1600" dirty="0"/>
              <a:t>....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भाग</a:t>
            </a:r>
            <a:r>
              <a:rPr lang="en-US" sz="1600" dirty="0" smtClean="0"/>
              <a:t> </a:t>
            </a:r>
            <a:r>
              <a:rPr lang="en-US" sz="1600" dirty="0" err="1"/>
              <a:t>देना</a:t>
            </a:r>
            <a:r>
              <a:rPr lang="en-US" sz="1600" dirty="0"/>
              <a:t> ...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कुछ</a:t>
            </a:r>
            <a:r>
              <a:rPr lang="en-US" sz="1600" dirty="0" smtClean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8325" y="1950521"/>
            <a:ext cx="9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भाग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देना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669" y="4714359"/>
            <a:ext cx="554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!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22941" y="5527456"/>
            <a:ext cx="175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जोड़</a:t>
            </a:r>
            <a:r>
              <a:rPr lang="en-US" sz="1600" dirty="0"/>
              <a:t>! </a:t>
            </a:r>
            <a:endParaRPr lang="en-US" sz="1600" dirty="0" smtClean="0"/>
          </a:p>
          <a:p>
            <a:pPr algn="ctr"/>
            <a:r>
              <a:rPr lang="hi-IN" sz="1600" dirty="0"/>
              <a:t> यही</a:t>
            </a:r>
            <a:r>
              <a:rPr lang="en-US" sz="1600" dirty="0" smtClean="0"/>
              <a:t> </a:t>
            </a:r>
            <a:r>
              <a:rPr lang="en-US" sz="1600" dirty="0" err="1"/>
              <a:t>स्थान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....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0885" y="6947455"/>
            <a:ext cx="7184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पीं</a:t>
            </a:r>
            <a:r>
              <a:rPr lang="en-US" sz="1600" dirty="0"/>
              <a:t>! </a:t>
            </a:r>
            <a:r>
              <a:rPr lang="en-US" sz="1600" dirty="0" err="1"/>
              <a:t>पीं</a:t>
            </a:r>
            <a:r>
              <a:rPr lang="en-US" sz="16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94028" y="6790590"/>
            <a:ext cx="2100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कीड़े</a:t>
            </a:r>
            <a:r>
              <a:rPr lang="en-US" sz="1600" dirty="0"/>
              <a:t>,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आजकल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हर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नौकरी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ले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4518" y="7968833"/>
            <a:ext cx="593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6942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23100" cy="97567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HP\Desktop\COMPUTER MAGIC\site images - COMPUTER\vi2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" y="-14455"/>
            <a:ext cx="7024771" cy="97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0277" y="8764587"/>
            <a:ext cx="902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वाह</a:t>
            </a:r>
            <a:r>
              <a:rPr lang="en-US" sz="1600" dirty="0" smtClean="0"/>
              <a:t>!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615950" y="289609"/>
            <a:ext cx="1936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मुझे</a:t>
            </a:r>
            <a:r>
              <a:rPr lang="en-US" sz="1600" dirty="0" smtClean="0"/>
              <a:t> </a:t>
            </a:r>
            <a:r>
              <a:rPr lang="hi-IN" sz="1600" dirty="0" smtClean="0"/>
              <a:t>अभी</a:t>
            </a:r>
            <a:r>
              <a:rPr lang="en-US" sz="1600" dirty="0" smtClean="0"/>
              <a:t> </a:t>
            </a:r>
            <a:r>
              <a:rPr lang="hi-IN" sz="1600" dirty="0" smtClean="0"/>
              <a:t>एक</a:t>
            </a:r>
            <a:r>
              <a:rPr lang="en-US" sz="1600" dirty="0" smtClean="0"/>
              <a:t> </a:t>
            </a:r>
            <a:r>
              <a:rPr lang="hi-IN" sz="1600" dirty="0" smtClean="0"/>
              <a:t>जोड़</a:t>
            </a:r>
            <a:r>
              <a:rPr lang="en-US" sz="1600" dirty="0" smtClean="0"/>
              <a:t> </a:t>
            </a:r>
            <a:r>
              <a:rPr lang="hi-IN" sz="1600" dirty="0" smtClean="0"/>
              <a:t>का</a:t>
            </a:r>
            <a:r>
              <a:rPr lang="en-US" sz="1600" dirty="0" smtClean="0"/>
              <a:t> </a:t>
            </a:r>
            <a:r>
              <a:rPr lang="hi-IN" sz="1600" dirty="0" smtClean="0"/>
              <a:t>हिसाब</a:t>
            </a:r>
            <a:r>
              <a:rPr lang="en-US" sz="1600" dirty="0" smtClean="0"/>
              <a:t> </a:t>
            </a:r>
            <a:r>
              <a:rPr lang="hi-IN" sz="1600" dirty="0" smtClean="0"/>
              <a:t>करना</a:t>
            </a:r>
            <a:r>
              <a:rPr lang="en-US" sz="1600" dirty="0" smtClean="0"/>
              <a:t> </a:t>
            </a:r>
            <a:r>
              <a:rPr lang="hi-IN" sz="1600" dirty="0" smtClean="0"/>
              <a:t>है</a:t>
            </a:r>
            <a:r>
              <a:rPr lang="hi-IN" sz="1600" dirty="0"/>
              <a:t>.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968750" y="1754187"/>
            <a:ext cx="2149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दोस्त</a:t>
            </a:r>
            <a:r>
              <a:rPr lang="en-US" sz="1600" dirty="0"/>
              <a:t>,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जोड़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सवाल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33662" y="2783282"/>
            <a:ext cx="4988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92150" y="4217412"/>
            <a:ext cx="1783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जोड़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अलग</a:t>
            </a:r>
            <a:r>
              <a:rPr lang="en-US" sz="1600" dirty="0"/>
              <a:t> </a:t>
            </a:r>
            <a:r>
              <a:rPr lang="en-US" sz="1600" dirty="0" err="1"/>
              <a:t>डिपार्टमेंट</a:t>
            </a:r>
            <a:r>
              <a:rPr lang="en-US" sz="1600" dirty="0"/>
              <a:t> </a:t>
            </a:r>
            <a:r>
              <a:rPr lang="en-US" sz="1600" dirty="0" err="1" smtClean="0"/>
              <a:t>है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772631" y="5817612"/>
            <a:ext cx="678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संकेत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बदल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3550" y="382587"/>
            <a:ext cx="1412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600" dirty="0" smtClean="0"/>
              <a:t>क्या</a:t>
            </a:r>
            <a:r>
              <a:rPr lang="en-US" sz="1600" dirty="0" smtClean="0"/>
              <a:t>? </a:t>
            </a:r>
          </a:p>
          <a:p>
            <a:pPr algn="ctr"/>
            <a:r>
              <a:rPr lang="hi-IN" sz="1600" dirty="0" smtClean="0"/>
              <a:t>जोड़</a:t>
            </a:r>
            <a:r>
              <a:rPr lang="en-US" sz="1600" dirty="0" smtClean="0"/>
              <a:t> </a:t>
            </a:r>
            <a:r>
              <a:rPr lang="hi-IN" sz="1600" dirty="0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/>
              <a:t>सवाल</a:t>
            </a:r>
            <a:r>
              <a:rPr lang="hi-IN" sz="1600" dirty="0" smtClean="0"/>
              <a:t>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9301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HP\Desktop\COMPUTER MAGIC\site images - COMPUTER\vi2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0"/>
            <a:ext cx="7023100" cy="973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54550" y="5240277"/>
            <a:ext cx="12236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अच्छा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096418" y="458787"/>
            <a:ext cx="1500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 rot="201926">
            <a:off x="2352637" y="1769845"/>
            <a:ext cx="742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जोड़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435" y="3554949"/>
            <a:ext cx="1392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मेरी</a:t>
            </a:r>
            <a:r>
              <a:rPr lang="en-US" sz="1600" dirty="0"/>
              <a:t> </a:t>
            </a:r>
            <a:r>
              <a:rPr lang="en-US" sz="1600" dirty="0" err="1"/>
              <a:t>सिगरेट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hi-IN" sz="1600" dirty="0" smtClean="0"/>
              <a:t>कोई</a:t>
            </a:r>
            <a:r>
              <a:rPr lang="en-US" sz="1600" dirty="0" smtClean="0"/>
              <a:t> </a:t>
            </a:r>
            <a:r>
              <a:rPr lang="en-US" sz="1600" dirty="0" err="1" smtClean="0"/>
              <a:t>दम</a:t>
            </a:r>
            <a:r>
              <a:rPr lang="en-US" sz="1600" dirty="0" smtClean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4951" y="458787"/>
            <a:ext cx="2556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गुड</a:t>
            </a:r>
            <a:r>
              <a:rPr lang="en-US" sz="1600" dirty="0"/>
              <a:t> </a:t>
            </a:r>
            <a:r>
              <a:rPr lang="en-US" sz="1600" dirty="0" err="1"/>
              <a:t>मॉर्निंग</a:t>
            </a:r>
            <a:r>
              <a:rPr lang="en-US" sz="1600" dirty="0"/>
              <a:t> </a:t>
            </a:r>
            <a:r>
              <a:rPr lang="en-US" sz="1600" dirty="0" err="1"/>
              <a:t>सर</a:t>
            </a:r>
            <a:r>
              <a:rPr lang="en-US" sz="1600" dirty="0"/>
              <a:t>!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इसे</a:t>
            </a:r>
            <a:r>
              <a:rPr lang="en-US" sz="1600" dirty="0" smtClean="0"/>
              <a:t> </a:t>
            </a:r>
            <a:r>
              <a:rPr lang="en-US" sz="1600" dirty="0"/>
              <a:t>A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/>
              <a:t>जोड़ना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987" y="4958176"/>
            <a:ext cx="2523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बेटा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तुम्हारी</a:t>
            </a:r>
            <a:r>
              <a:rPr lang="en-US" sz="1600" dirty="0"/>
              <a:t> </a:t>
            </a:r>
            <a:r>
              <a:rPr lang="en-US" sz="1600" dirty="0" err="1"/>
              <a:t>ज़रूर</a:t>
            </a:r>
            <a:r>
              <a:rPr lang="en-US" sz="1600" dirty="0"/>
              <a:t> </a:t>
            </a:r>
            <a:r>
              <a:rPr lang="en-US" sz="1600" dirty="0" err="1"/>
              <a:t>मदद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,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A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बारे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7950" y="8179812"/>
            <a:ext cx="2275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 smtClean="0"/>
              <a:t>तुम</a:t>
            </a:r>
            <a:r>
              <a:rPr lang="en-US" sz="1600" dirty="0" smtClean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सेंट्रल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से</a:t>
            </a:r>
            <a:r>
              <a:rPr lang="en-US" sz="1600" dirty="0" smtClean="0"/>
              <a:t> </a:t>
            </a:r>
            <a:r>
              <a:rPr lang="en-US" sz="1600" dirty="0" err="1"/>
              <a:t>लाना</a:t>
            </a:r>
            <a:r>
              <a:rPr lang="en-US" sz="1600" dirty="0"/>
              <a:t> </a:t>
            </a:r>
            <a:r>
              <a:rPr lang="hi-IN" sz="1600" dirty="0" smtClean="0"/>
              <a:t>ही</a:t>
            </a:r>
            <a:r>
              <a:rPr lang="en-US" sz="1600" dirty="0" smtClean="0"/>
              <a:t> </a:t>
            </a:r>
            <a:r>
              <a:rPr lang="en-US" sz="1600" dirty="0" err="1" smtClean="0"/>
              <a:t>भूल</a:t>
            </a:r>
            <a:r>
              <a:rPr lang="en-US" sz="1600" dirty="0" smtClean="0"/>
              <a:t> </a:t>
            </a:r>
            <a:r>
              <a:rPr lang="en-US" sz="1600" dirty="0" err="1" smtClean="0"/>
              <a:t>गए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3693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HP\Desktop\COMPUTER MAGIC\site images - COMPUTER\vi2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87"/>
            <a:ext cx="7016750" cy="97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1329821">
            <a:off x="311150" y="365643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सेंट्रल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मेमोरी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8550" y="458787"/>
            <a:ext cx="1047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चलो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हम</a:t>
            </a:r>
            <a:r>
              <a:rPr lang="en-US" sz="1600" dirty="0" smtClean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1150" y="295969"/>
            <a:ext cx="2118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हेलो</a:t>
            </a:r>
            <a:r>
              <a:rPr lang="en-US" sz="1600" dirty="0"/>
              <a:t>,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जानते</a:t>
            </a:r>
            <a:r>
              <a:rPr lang="en-US" sz="1600" dirty="0"/>
              <a:t> </a:t>
            </a:r>
            <a:r>
              <a:rPr lang="en-US" sz="1600" dirty="0" err="1"/>
              <a:t>होंगे</a:t>
            </a:r>
            <a:r>
              <a:rPr lang="en-US" sz="1600" dirty="0"/>
              <a:t>.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A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सामग्री</a:t>
            </a:r>
            <a:r>
              <a:rPr lang="en-US" sz="1600" dirty="0"/>
              <a:t> </a:t>
            </a:r>
            <a:r>
              <a:rPr lang="en-US" sz="1600" dirty="0" err="1"/>
              <a:t>लाने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भेजा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4750" y="3963987"/>
            <a:ext cx="179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बेटा</a:t>
            </a:r>
            <a:r>
              <a:rPr lang="en-US" sz="1600" dirty="0"/>
              <a:t>,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नक़ल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5350" y="5326657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A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सामग्री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दे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.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नक़ल</a:t>
            </a:r>
            <a:r>
              <a:rPr lang="en-US" sz="1600" dirty="0"/>
              <a:t> </a:t>
            </a:r>
            <a:r>
              <a:rPr lang="en-US" sz="1600" dirty="0" err="1"/>
              <a:t>दे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5422" y="8307387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लो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2049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HP\Desktop\COMPUTER MAGIC\site images - COMPUTER\vi2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"/>
            <a:ext cx="7023100" cy="973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7150" y="712212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स्थानों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लेबल</a:t>
            </a:r>
            <a:r>
              <a:rPr lang="en-US" sz="1600" dirty="0"/>
              <a:t> </a:t>
            </a:r>
            <a:r>
              <a:rPr lang="en-US" sz="1600" dirty="0" err="1"/>
              <a:t>चिपके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एकदम</a:t>
            </a:r>
            <a:r>
              <a:rPr lang="en-US" sz="1600" dirty="0"/>
              <a:t> </a:t>
            </a:r>
            <a:r>
              <a:rPr lang="en-US" sz="1600" dirty="0" err="1"/>
              <a:t>खाली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 smtClean="0"/>
              <a:t>क्यों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11150" y="4232056"/>
            <a:ext cx="2691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खाली</a:t>
            </a:r>
            <a:r>
              <a:rPr lang="en-US" sz="1600" dirty="0"/>
              <a:t> </a:t>
            </a:r>
            <a:r>
              <a:rPr lang="en-US" sz="1600" dirty="0" err="1"/>
              <a:t>स्थान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जहाँ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अभी</a:t>
            </a:r>
            <a:r>
              <a:rPr lang="en-US" sz="1600" dirty="0" smtClean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रखा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2075" y="4521879"/>
            <a:ext cx="1331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मतलब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7550" y="5555257"/>
            <a:ext cx="35115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मतलब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उनमें</a:t>
            </a:r>
            <a:r>
              <a:rPr lang="en-US" sz="1600" dirty="0"/>
              <a:t> </a:t>
            </a:r>
            <a:r>
              <a:rPr lang="en-US" sz="1600" dirty="0" err="1"/>
              <a:t>अंदर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 smtClean="0"/>
              <a:t>उन</a:t>
            </a:r>
            <a:r>
              <a:rPr lang="hi-IN" sz="1600" dirty="0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रखते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2437" y="8179812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एकदम</a:t>
            </a:r>
            <a:r>
              <a:rPr lang="en-US" sz="1600" dirty="0"/>
              <a:t> </a:t>
            </a:r>
            <a:r>
              <a:rPr lang="en-US" sz="1600" dirty="0" err="1" smtClean="0"/>
              <a:t>नए-नए</a:t>
            </a:r>
            <a:r>
              <a:rPr lang="en-US" sz="1600" dirty="0" smtClean="0"/>
              <a:t> </a:t>
            </a:r>
            <a:r>
              <a:rPr lang="en-US" sz="1600" dirty="0" err="1"/>
              <a:t>हो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228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HP\Desktop\COMPUTER MAGIC\site images - COMPUTER\vi2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1"/>
            <a:ext cx="7023100" cy="97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59350" y="5356888"/>
            <a:ext cx="17557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अरे</a:t>
            </a:r>
            <a:r>
              <a:rPr lang="en-US" sz="1600" dirty="0" smtClean="0"/>
              <a:t> </a:t>
            </a:r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844550" y="712212"/>
            <a:ext cx="2183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अच्छा</a:t>
            </a:r>
            <a:r>
              <a:rPr lang="en-US" sz="1600" dirty="0"/>
              <a:t>.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दुबारा</a:t>
            </a:r>
            <a:r>
              <a:rPr lang="en-US" sz="1600" dirty="0"/>
              <a:t> </a:t>
            </a:r>
            <a:r>
              <a:rPr lang="en-US" sz="1600" dirty="0" err="1"/>
              <a:t>जोड़</a:t>
            </a:r>
            <a:r>
              <a:rPr lang="en-US" sz="1600" dirty="0"/>
              <a:t> </a:t>
            </a:r>
            <a:r>
              <a:rPr lang="en-US" sz="1600" dirty="0" err="1"/>
              <a:t>लगाना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350" y="3150612"/>
            <a:ext cx="901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600" dirty="0"/>
              <a:t>बड़ी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err="1" smtClean="0"/>
              <a:t>गड़बड़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950" y="4961790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इन</a:t>
            </a:r>
            <a:r>
              <a:rPr lang="en-US" sz="1600" dirty="0"/>
              <a:t> </a:t>
            </a:r>
            <a:r>
              <a:rPr lang="en-US" sz="1600" dirty="0" err="1"/>
              <a:t>थैलों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अंदर</a:t>
            </a:r>
            <a:r>
              <a:rPr lang="en-US" sz="1600" dirty="0"/>
              <a:t> </a:t>
            </a:r>
            <a:r>
              <a:rPr lang="en-US" sz="1600" dirty="0" err="1"/>
              <a:t>झाँक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देखें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9150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23100" cy="97567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HP\Desktop\COMPUTER MAGIC\site images - COMPUTER\vi2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" y="-1"/>
            <a:ext cx="7000708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36150" y="2592387"/>
            <a:ext cx="35115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0168" y="2403256"/>
            <a:ext cx="4729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थैले</a:t>
            </a:r>
            <a:r>
              <a:rPr lang="en-US" sz="1600" dirty="0"/>
              <a:t> </a:t>
            </a:r>
            <a:r>
              <a:rPr lang="en-US" sz="1600" dirty="0" err="1"/>
              <a:t>नंबर</a:t>
            </a:r>
            <a:r>
              <a:rPr lang="en-US" sz="1600" dirty="0"/>
              <a:t> 4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निम्न</a:t>
            </a:r>
            <a:r>
              <a:rPr lang="en-US" sz="1600" dirty="0"/>
              <a:t> </a:t>
            </a:r>
            <a:r>
              <a:rPr lang="en-US" sz="1600" dirty="0" err="1"/>
              <a:t>चीज़ें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: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गाँठ</a:t>
            </a:r>
            <a:r>
              <a:rPr lang="en-US" sz="1600" dirty="0"/>
              <a:t> </a:t>
            </a:r>
            <a:r>
              <a:rPr lang="en-US" sz="1600" dirty="0" err="1"/>
              <a:t>लगा</a:t>
            </a:r>
            <a:r>
              <a:rPr lang="en-US" sz="1600" dirty="0"/>
              <a:t> </a:t>
            </a:r>
            <a:r>
              <a:rPr lang="en-US" sz="1600" dirty="0" err="1"/>
              <a:t>रुमाल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बिना</a:t>
            </a:r>
            <a:r>
              <a:rPr lang="en-US" sz="1600" dirty="0"/>
              <a:t> </a:t>
            </a:r>
            <a:r>
              <a:rPr lang="en-US" sz="1600" dirty="0" err="1"/>
              <a:t>गाँठ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/>
              <a:t>रुमाल</a:t>
            </a:r>
            <a:r>
              <a:rPr lang="en-US" sz="1600" dirty="0"/>
              <a:t>, </a:t>
            </a:r>
            <a:r>
              <a:rPr lang="en-US" sz="1600" dirty="0" err="1"/>
              <a:t>उसी</a:t>
            </a:r>
            <a:r>
              <a:rPr lang="en-US" sz="1600" dirty="0"/>
              <a:t> </a:t>
            </a:r>
            <a:r>
              <a:rPr lang="en-US" sz="1600" dirty="0" err="1"/>
              <a:t>क्रम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5659" y="3985835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थैले</a:t>
            </a:r>
            <a:r>
              <a:rPr lang="en-US" sz="1600" dirty="0"/>
              <a:t> A </a:t>
            </a:r>
            <a:r>
              <a:rPr lang="en-US" sz="1600" dirty="0" err="1"/>
              <a:t>में</a:t>
            </a:r>
            <a:r>
              <a:rPr lang="en-US" sz="1600" dirty="0"/>
              <a:t> :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गाँठ</a:t>
            </a:r>
            <a:r>
              <a:rPr lang="en-US" sz="1600" dirty="0"/>
              <a:t> </a:t>
            </a:r>
            <a:r>
              <a:rPr lang="en-US" sz="1600" dirty="0" err="1"/>
              <a:t>लगे</a:t>
            </a:r>
            <a:r>
              <a:rPr lang="en-US" sz="1600" dirty="0"/>
              <a:t> </a:t>
            </a:r>
            <a:r>
              <a:rPr lang="en-US" sz="1600" dirty="0" err="1"/>
              <a:t>रुमाल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बिना</a:t>
            </a:r>
            <a:r>
              <a:rPr lang="en-US" sz="1600" dirty="0"/>
              <a:t> </a:t>
            </a:r>
            <a:r>
              <a:rPr lang="en-US" sz="1600" dirty="0" err="1"/>
              <a:t>गाँठ</a:t>
            </a:r>
            <a:r>
              <a:rPr lang="en-US" sz="1600" dirty="0"/>
              <a:t> </a:t>
            </a:r>
            <a:r>
              <a:rPr lang="en-US" sz="1600" dirty="0" err="1"/>
              <a:t>वाला</a:t>
            </a:r>
            <a:r>
              <a:rPr lang="en-US" sz="1600" dirty="0"/>
              <a:t> </a:t>
            </a:r>
            <a:r>
              <a:rPr lang="en-US" sz="1600" dirty="0" err="1"/>
              <a:t>रुमाल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- </a:t>
            </a:r>
            <a:r>
              <a:rPr lang="en-US" sz="1600" dirty="0" err="1"/>
              <a:t>उसी</a:t>
            </a:r>
            <a:r>
              <a:rPr lang="en-US" sz="1600" dirty="0"/>
              <a:t> </a:t>
            </a:r>
            <a:r>
              <a:rPr lang="en-US" sz="1600" dirty="0" err="1"/>
              <a:t>क्रम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350" y="6175374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रूमालों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भला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hi-IN" sz="1600" dirty="0" smtClean="0"/>
              <a:t>करते</a:t>
            </a:r>
            <a:r>
              <a:rPr lang="en-US" sz="1600" dirty="0" smtClean="0"/>
              <a:t> </a:t>
            </a:r>
            <a:r>
              <a:rPr lang="hi-IN" sz="1600" dirty="0" smtClean="0"/>
              <a:t>होंगे</a:t>
            </a:r>
            <a:r>
              <a:rPr lang="en-US" sz="1600" dirty="0" smtClean="0"/>
              <a:t>, </a:t>
            </a:r>
            <a:r>
              <a:rPr lang="en-US" sz="1600" dirty="0" err="1"/>
              <a:t>मैक्स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 rot="21008625">
            <a:off x="940284" y="882473"/>
            <a:ext cx="559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4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3818" y="4108947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60283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HP\Desktop\COMPUTER MAGIC\site images - COMPUTER\vi2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02310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7500" y="9162056"/>
            <a:ext cx="3467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(*) </a:t>
            </a:r>
            <a:r>
              <a:rPr lang="en-US" sz="1400" dirty="0" err="1"/>
              <a:t>कंप्यूटिंग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शून्य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ø </a:t>
            </a:r>
            <a:r>
              <a:rPr lang="en-US" sz="1400" dirty="0" err="1"/>
              <a:t>जैसे</a:t>
            </a:r>
            <a:r>
              <a:rPr lang="en-US" sz="1400" dirty="0"/>
              <a:t> </a:t>
            </a:r>
            <a:r>
              <a:rPr lang="en-US" sz="1400" dirty="0" err="1"/>
              <a:t>लिखा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450" y="763587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बाइनरी</a:t>
            </a:r>
            <a:r>
              <a:rPr lang="en-US" sz="1600" dirty="0"/>
              <a:t> </a:t>
            </a:r>
            <a:r>
              <a:rPr lang="en-US" sz="1600" dirty="0" err="1"/>
              <a:t>कोड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मैंने</a:t>
            </a:r>
            <a:r>
              <a:rPr lang="en-US" sz="1600" dirty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बनाते</a:t>
            </a:r>
            <a:r>
              <a:rPr lang="en-US" sz="1600" dirty="0"/>
              <a:t> </a:t>
            </a:r>
            <a:r>
              <a:rPr lang="en-US" sz="1600" dirty="0" err="1"/>
              <a:t>हुए</a:t>
            </a:r>
            <a:r>
              <a:rPr lang="en-US" sz="1600" dirty="0"/>
              <a:t> </a:t>
            </a:r>
            <a:r>
              <a:rPr lang="en-US" sz="1600" dirty="0" err="1"/>
              <a:t>देखा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गाँठ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/>
              <a:t>रुमाल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मतलब</a:t>
            </a:r>
            <a:r>
              <a:rPr lang="en-US" sz="1600" dirty="0"/>
              <a:t> 0 (</a:t>
            </a:r>
            <a:r>
              <a:rPr lang="en-US" sz="1600" dirty="0" err="1"/>
              <a:t>शून्य</a:t>
            </a:r>
            <a:r>
              <a:rPr lang="en-US" sz="1600" dirty="0" smtClean="0"/>
              <a:t>)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बिना</a:t>
            </a:r>
            <a:r>
              <a:rPr lang="en-US" sz="1600" dirty="0"/>
              <a:t> </a:t>
            </a:r>
            <a:r>
              <a:rPr lang="en-US" sz="1600" dirty="0" err="1"/>
              <a:t>गाँठ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/>
              <a:t>रुमाल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मतलब</a:t>
            </a:r>
            <a:r>
              <a:rPr lang="en-US" sz="1600" dirty="0"/>
              <a:t> 1 (</a:t>
            </a:r>
            <a:r>
              <a:rPr lang="en-US" sz="1600" dirty="0" err="1"/>
              <a:t>एक</a:t>
            </a:r>
            <a:r>
              <a:rPr lang="en-US" sz="1600" dirty="0"/>
              <a:t>)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1050" y="241855"/>
            <a:ext cx="1003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350" y="2581969"/>
            <a:ext cx="61144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आसान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: </a:t>
            </a:r>
            <a:r>
              <a:rPr lang="en-US" sz="1600" dirty="0" err="1"/>
              <a:t>गिनते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लिखें</a:t>
            </a:r>
            <a:r>
              <a:rPr lang="en-US" sz="1600" dirty="0"/>
              <a:t>  </a:t>
            </a:r>
            <a:r>
              <a:rPr lang="en-US" sz="1600" dirty="0" err="1"/>
              <a:t>एक</a:t>
            </a:r>
            <a:r>
              <a:rPr lang="en-US" sz="1600" dirty="0"/>
              <a:t> = 1, </a:t>
            </a:r>
            <a:r>
              <a:rPr lang="en-US" sz="1600" dirty="0" err="1"/>
              <a:t>दो</a:t>
            </a:r>
            <a:r>
              <a:rPr lang="en-US" sz="1600" dirty="0"/>
              <a:t> = 2, </a:t>
            </a:r>
            <a:r>
              <a:rPr lang="en-US" sz="1600" dirty="0" err="1"/>
              <a:t>तीन</a:t>
            </a:r>
            <a:r>
              <a:rPr lang="en-US" sz="1600" dirty="0"/>
              <a:t> = 3, </a:t>
            </a:r>
            <a:r>
              <a:rPr lang="en-US" sz="1600" dirty="0" err="1"/>
              <a:t>चार</a:t>
            </a:r>
            <a:r>
              <a:rPr lang="en-US" sz="1600" dirty="0"/>
              <a:t> = 4, </a:t>
            </a:r>
            <a:r>
              <a:rPr lang="en-US" sz="1600" dirty="0" err="1"/>
              <a:t>पांच</a:t>
            </a:r>
            <a:r>
              <a:rPr lang="en-US" sz="1600" dirty="0"/>
              <a:t> = 5, </a:t>
            </a:r>
            <a:r>
              <a:rPr lang="en-US" sz="1600" dirty="0" err="1"/>
              <a:t>छह</a:t>
            </a:r>
            <a:r>
              <a:rPr lang="en-US" sz="1600" dirty="0"/>
              <a:t> = 6, </a:t>
            </a:r>
            <a:r>
              <a:rPr lang="en-US" sz="1600" dirty="0" err="1"/>
              <a:t>सात</a:t>
            </a:r>
            <a:r>
              <a:rPr lang="en-US" sz="1600" dirty="0"/>
              <a:t> = 7, </a:t>
            </a:r>
            <a:r>
              <a:rPr lang="en-US" sz="1600" dirty="0" err="1"/>
              <a:t>आठ</a:t>
            </a:r>
            <a:r>
              <a:rPr lang="en-US" sz="1600" dirty="0"/>
              <a:t> = 8, </a:t>
            </a:r>
            <a:r>
              <a:rPr lang="en-US" sz="1600" dirty="0" err="1"/>
              <a:t>नौ</a:t>
            </a:r>
            <a:r>
              <a:rPr lang="en-US" sz="1600" dirty="0"/>
              <a:t> = 9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दस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जाने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1 </a:t>
            </a:r>
            <a:r>
              <a:rPr lang="en-US" sz="1600" dirty="0" err="1"/>
              <a:t>और</a:t>
            </a:r>
            <a:r>
              <a:rPr lang="en-US" sz="1600" dirty="0"/>
              <a:t> ø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मिलाएं</a:t>
            </a:r>
            <a:r>
              <a:rPr lang="en-US" sz="1600" dirty="0"/>
              <a:t>।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ग्यारह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11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बारह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12 </a:t>
            </a:r>
            <a:r>
              <a:rPr lang="en-US" sz="1600" dirty="0" err="1"/>
              <a:t>लिखें</a:t>
            </a:r>
            <a:r>
              <a:rPr lang="en-US" sz="1600" dirty="0"/>
              <a:t>. </a:t>
            </a:r>
            <a:r>
              <a:rPr lang="en-US" sz="1600" dirty="0" err="1"/>
              <a:t>इसी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अंकों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लिखें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0" y="4199790"/>
            <a:ext cx="35115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हमारे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अंकों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कोड</a:t>
            </a:r>
            <a:r>
              <a:rPr lang="en-US" sz="1600" dirty="0"/>
              <a:t> </a:t>
            </a:r>
            <a:r>
              <a:rPr lang="en-US" sz="1600" dirty="0" err="1"/>
              <a:t>लिखने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केवल</a:t>
            </a:r>
            <a:r>
              <a:rPr lang="en-US" sz="1600" dirty="0"/>
              <a:t> </a:t>
            </a:r>
            <a:r>
              <a:rPr lang="en-US" sz="1600" dirty="0" err="1"/>
              <a:t>दस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चिन्ह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</a:t>
            </a:r>
            <a:r>
              <a:rPr lang="en-US" sz="1600" dirty="0"/>
              <a:t>, 2, 3, 4, 5, 6, 7, 8, 9, ø.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35002" y="5595202"/>
            <a:ext cx="627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शून्य</a:t>
            </a:r>
            <a:r>
              <a:rPr lang="en-US" sz="16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27789" y="6258093"/>
            <a:ext cx="514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एक</a:t>
            </a:r>
            <a:r>
              <a:rPr lang="en-US" sz="16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1150" y="6428462"/>
            <a:ext cx="2209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मान</a:t>
            </a:r>
            <a:r>
              <a:rPr lang="en-US" sz="1600" dirty="0"/>
              <a:t> </a:t>
            </a:r>
            <a:r>
              <a:rPr lang="en-US" sz="1600" dirty="0" err="1"/>
              <a:t>लें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आपके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दस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बजाए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hi-IN" sz="1600" dirty="0" smtClean="0"/>
              <a:t>ही</a:t>
            </a:r>
            <a:r>
              <a:rPr lang="en-US" sz="1600" dirty="0" smtClean="0"/>
              <a:t> </a:t>
            </a:r>
            <a:r>
              <a:rPr lang="en-US" sz="1600" dirty="0" err="1" smtClean="0"/>
              <a:t>चिन्ह</a:t>
            </a:r>
            <a:r>
              <a:rPr lang="en-US" sz="1600" dirty="0" smtClean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hi-IN" sz="1600" dirty="0" smtClean="0"/>
              <a:t>वो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ø </a:t>
            </a:r>
            <a:r>
              <a:rPr lang="en-US" sz="1600" dirty="0" err="1"/>
              <a:t>और</a:t>
            </a:r>
            <a:r>
              <a:rPr lang="en-US" sz="1600" dirty="0"/>
              <a:t> 1 (*)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अब</a:t>
            </a:r>
            <a:r>
              <a:rPr lang="en-US" sz="1600" dirty="0" smtClean="0"/>
              <a:t> </a:t>
            </a:r>
            <a:r>
              <a:rPr lang="en-US" sz="1600" dirty="0" err="1"/>
              <a:t>दिशमलव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बजाए</a:t>
            </a:r>
            <a:r>
              <a:rPr lang="en-US" sz="1600" dirty="0"/>
              <a:t>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बाइनरी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कोड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पड़ेगा</a:t>
            </a:r>
            <a:r>
              <a:rPr lang="en-US" sz="16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0087" y="8466990"/>
            <a:ext cx="1767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 smtClean="0"/>
              <a:t>उसमें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बार-बार</a:t>
            </a:r>
            <a:r>
              <a:rPr lang="en-US" sz="1600" dirty="0" smtClean="0"/>
              <a:t> </a:t>
            </a:r>
            <a:r>
              <a:rPr lang="en-US" sz="1600" dirty="0" err="1"/>
              <a:t>अटक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जाता</a:t>
            </a:r>
            <a:r>
              <a:rPr lang="en-US" sz="1600" dirty="0" smtClean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22131" y="560626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ø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50985" y="625809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0003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8674" name="Picture 2" descr="C:\Users\HP\Desktop\COMPUTER MAGIC\site images - COMPUTER\vi2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" y="-26487"/>
            <a:ext cx="7012739" cy="978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8350" y="8379122"/>
            <a:ext cx="236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= </a:t>
            </a:r>
            <a:r>
              <a:rPr lang="en-US" dirty="0" err="1"/>
              <a:t>1øøø</a:t>
            </a:r>
            <a:r>
              <a:rPr lang="en-US" dirty="0"/>
              <a:t> = </a:t>
            </a:r>
            <a:r>
              <a:rPr lang="en-US" dirty="0" err="1" smtClean="0"/>
              <a:t>आठ</a:t>
            </a:r>
            <a:r>
              <a:rPr lang="en-US" dirty="0" smtClean="0"/>
              <a:t> </a:t>
            </a:r>
            <a:endParaRPr lang="en-US" dirty="0"/>
          </a:p>
          <a:p>
            <a:pPr algn="ctr"/>
            <a:r>
              <a:rPr lang="en-US" sz="1600" dirty="0" err="1"/>
              <a:t>आदि</a:t>
            </a:r>
            <a:r>
              <a:rPr lang="en-US" sz="1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25" y="306387"/>
            <a:ext cx="2968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नहीं</a:t>
            </a:r>
            <a:r>
              <a:rPr lang="en-US" sz="1600" dirty="0"/>
              <a:t>! </a:t>
            </a:r>
            <a:r>
              <a:rPr lang="en-US" sz="1600" dirty="0" err="1"/>
              <a:t>नहीं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जब</a:t>
            </a:r>
            <a:r>
              <a:rPr lang="en-US" sz="1600" dirty="0" smtClean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आओ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तुम</a:t>
            </a:r>
            <a:r>
              <a:rPr lang="en-US" sz="1600" dirty="0" smtClean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1ø</a:t>
            </a:r>
            <a:r>
              <a:rPr lang="en-US" sz="1600" dirty="0"/>
              <a:t> </a:t>
            </a:r>
            <a:r>
              <a:rPr lang="hi-IN" sz="1600" dirty="0" smtClean="0"/>
              <a:t>लिखो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121150" y="373657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.... </a:t>
            </a:r>
            <a:r>
              <a:rPr lang="en-US" sz="1600" dirty="0" err="1"/>
              <a:t>इसी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तीन</a:t>
            </a:r>
            <a:r>
              <a:rPr lang="en-US" sz="1600" dirty="0" smtClean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11 </a:t>
            </a:r>
            <a:r>
              <a:rPr lang="hi-IN" sz="1600" dirty="0" smtClean="0"/>
              <a:t>लिखो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err="1" smtClean="0"/>
              <a:t>फिर</a:t>
            </a:r>
            <a:r>
              <a:rPr lang="en-US" sz="1600" dirty="0" smtClean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करूंगा</a:t>
            </a:r>
            <a:r>
              <a:rPr lang="en-US" sz="1600" dirty="0"/>
              <a:t>?!?</a:t>
            </a:r>
          </a:p>
        </p:txBody>
      </p:sp>
      <p:sp>
        <p:nvSpPr>
          <p:cNvPr id="6" name="Rectangle 5"/>
          <p:cNvSpPr/>
          <p:nvPr/>
        </p:nvSpPr>
        <p:spPr>
          <a:xfrm>
            <a:off x="5129484" y="1761390"/>
            <a:ext cx="1658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hi-IN" sz="1600" dirty="0" smtClean="0"/>
              <a:t>सब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err="1" smtClean="0"/>
              <a:t>कुछ-कुछ</a:t>
            </a:r>
            <a:r>
              <a:rPr lang="en-US" sz="1600" dirty="0" smtClean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आ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92150" y="3437790"/>
            <a:ext cx="1969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लिखकर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err="1" smtClean="0"/>
              <a:t>दिखाओ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2325" y="4192778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= ø = </a:t>
            </a:r>
            <a:r>
              <a:rPr lang="en-US" dirty="0" err="1"/>
              <a:t>शून्य</a:t>
            </a:r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7523" y="4680478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= 1 = </a:t>
            </a:r>
            <a:r>
              <a:rPr lang="en-US" dirty="0" err="1"/>
              <a:t>एक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32793" y="5051397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= </a:t>
            </a:r>
            <a:r>
              <a:rPr lang="en-US" dirty="0" err="1"/>
              <a:t>2ø</a:t>
            </a:r>
            <a:r>
              <a:rPr lang="en-US" dirty="0"/>
              <a:t>  = </a:t>
            </a:r>
            <a:r>
              <a:rPr lang="en-US" dirty="0" err="1"/>
              <a:t>दो</a:t>
            </a:r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39664" y="5564187"/>
            <a:ext cx="133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= 11  = </a:t>
            </a:r>
            <a:r>
              <a:rPr lang="en-US" dirty="0" err="1"/>
              <a:t>तीन</a:t>
            </a:r>
            <a:r>
              <a:rPr lang="en-US" dirty="0"/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81212" y="6173787"/>
            <a:ext cx="1319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= </a:t>
            </a:r>
            <a:r>
              <a:rPr lang="en-US" dirty="0" err="1"/>
              <a:t>1øø</a:t>
            </a:r>
            <a:r>
              <a:rPr lang="en-US" dirty="0"/>
              <a:t> = </a:t>
            </a:r>
            <a:r>
              <a:rPr lang="en-US" dirty="0" err="1" smtClean="0"/>
              <a:t>चार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81212" y="6707187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= </a:t>
            </a:r>
            <a:r>
              <a:rPr lang="en-US" dirty="0" err="1"/>
              <a:t>1ø1</a:t>
            </a:r>
            <a:r>
              <a:rPr lang="en-US" dirty="0"/>
              <a:t> = </a:t>
            </a:r>
            <a:r>
              <a:rPr lang="en-US" dirty="0" err="1"/>
              <a:t>पांच</a:t>
            </a:r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35550" y="7240587"/>
            <a:ext cx="1290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= </a:t>
            </a:r>
            <a:r>
              <a:rPr lang="en-US" dirty="0" err="1"/>
              <a:t>11ø</a:t>
            </a:r>
            <a:r>
              <a:rPr lang="en-US" dirty="0"/>
              <a:t> = </a:t>
            </a:r>
            <a:r>
              <a:rPr lang="en-US" dirty="0" err="1"/>
              <a:t>छह</a:t>
            </a:r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35550" y="7844977"/>
            <a:ext cx="141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= 111  = </a:t>
            </a:r>
            <a:r>
              <a:rPr lang="en-US" dirty="0" err="1"/>
              <a:t>सात</a:t>
            </a:r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06550" y="8154987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चलो,</a:t>
            </a:r>
            <a:r>
              <a:rPr lang="en-US" sz="1600" dirty="0"/>
              <a:t> </a:t>
            </a:r>
            <a:r>
              <a:rPr lang="hi-IN" sz="1600" dirty="0" smtClean="0"/>
              <a:t>अब</a:t>
            </a:r>
            <a:r>
              <a:rPr lang="en-US" sz="1600" dirty="0" smtClean="0"/>
              <a:t> </a:t>
            </a:r>
            <a:r>
              <a:rPr lang="hi-IN" sz="1600" dirty="0" smtClean="0"/>
              <a:t>कुछ</a:t>
            </a:r>
            <a:r>
              <a:rPr lang="en-US" sz="1600" dirty="0" smtClean="0"/>
              <a:t> </a:t>
            </a:r>
            <a:r>
              <a:rPr lang="hi-IN" sz="1600" dirty="0" smtClean="0"/>
              <a:t>बात</a:t>
            </a:r>
            <a:r>
              <a:rPr lang="en-US" sz="1600" dirty="0" smtClean="0"/>
              <a:t> </a:t>
            </a:r>
            <a:r>
              <a:rPr lang="hi-IN" sz="1600" dirty="0" smtClean="0"/>
              <a:t>बनी</a:t>
            </a:r>
            <a:r>
              <a:rPr lang="hi-IN" sz="1600" dirty="0"/>
              <a:t>!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612775" y="6296659"/>
            <a:ext cx="22891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देखो</a:t>
            </a:r>
            <a:r>
              <a:rPr lang="en-US" sz="1600" dirty="0" smtClean="0"/>
              <a:t> </a:t>
            </a:r>
            <a:r>
              <a:rPr lang="hi-IN" sz="1600" dirty="0" smtClean="0"/>
              <a:t>मेमोरी</a:t>
            </a:r>
            <a:r>
              <a:rPr lang="en-US" sz="1600" dirty="0" smtClean="0"/>
              <a:t> A </a:t>
            </a:r>
            <a:r>
              <a:rPr lang="hi-IN" sz="1600" dirty="0" smtClean="0"/>
              <a:t>में</a:t>
            </a:r>
            <a:r>
              <a:rPr lang="en-US" sz="1600" dirty="0" smtClean="0"/>
              <a:t> </a:t>
            </a:r>
            <a:r>
              <a:rPr lang="hi-IN" sz="1600" dirty="0" smtClean="0"/>
              <a:t>भरी</a:t>
            </a:r>
            <a:r>
              <a:rPr lang="en-US" sz="1600" dirty="0" smtClean="0"/>
              <a:t> </a:t>
            </a:r>
            <a:r>
              <a:rPr lang="hi-IN" sz="1600" dirty="0" smtClean="0"/>
              <a:t>सामग्री</a:t>
            </a:r>
            <a:r>
              <a:rPr lang="en-US" sz="1600" dirty="0" smtClean="0"/>
              <a:t> </a:t>
            </a:r>
            <a:r>
              <a:rPr lang="hi-IN" sz="1600" dirty="0" smtClean="0"/>
              <a:t>6</a:t>
            </a:r>
            <a:r>
              <a:rPr lang="en-US" sz="1600" dirty="0" smtClean="0"/>
              <a:t> </a:t>
            </a:r>
            <a:r>
              <a:rPr lang="hi-IN" sz="1600" dirty="0" smtClean="0"/>
              <a:t>है.</a:t>
            </a:r>
            <a:r>
              <a:rPr lang="en-US" sz="1600" dirty="0" smtClean="0"/>
              <a:t> </a:t>
            </a:r>
            <a:r>
              <a:rPr lang="hi-IN" sz="1600" dirty="0" smtClean="0"/>
              <a:t>और</a:t>
            </a:r>
            <a:r>
              <a:rPr lang="en-US" sz="1600" dirty="0" smtClean="0"/>
              <a:t> </a:t>
            </a:r>
            <a:r>
              <a:rPr lang="hi-IN" sz="1600" dirty="0" smtClean="0"/>
              <a:t>हम</a:t>
            </a:r>
            <a:r>
              <a:rPr lang="en-US" sz="1600" dirty="0" smtClean="0"/>
              <a:t> </a:t>
            </a:r>
            <a:r>
              <a:rPr lang="hi-IN" sz="1600" dirty="0" smtClean="0"/>
              <a:t>जिस</a:t>
            </a:r>
            <a:r>
              <a:rPr lang="en-US" sz="1600" dirty="0" smtClean="0"/>
              <a:t> </a:t>
            </a:r>
            <a:r>
              <a:rPr lang="hi-IN" sz="1600" dirty="0" smtClean="0"/>
              <a:t>गणना</a:t>
            </a:r>
            <a:r>
              <a:rPr lang="en-US" sz="1600" dirty="0" smtClean="0"/>
              <a:t> </a:t>
            </a:r>
            <a:r>
              <a:rPr lang="hi-IN" sz="1600" dirty="0" smtClean="0"/>
              <a:t>की</a:t>
            </a:r>
            <a:r>
              <a:rPr lang="en-US" sz="1600" dirty="0" smtClean="0"/>
              <a:t> </a:t>
            </a:r>
            <a:r>
              <a:rPr lang="hi-IN" sz="1600" dirty="0" smtClean="0"/>
              <a:t>बात</a:t>
            </a:r>
            <a:r>
              <a:rPr lang="en-US" sz="1600" dirty="0" smtClean="0"/>
              <a:t> </a:t>
            </a:r>
            <a:r>
              <a:rPr lang="hi-IN" sz="1600" dirty="0" smtClean="0"/>
              <a:t>कर</a:t>
            </a:r>
            <a:r>
              <a:rPr lang="en-US" sz="1600" dirty="0" smtClean="0"/>
              <a:t> </a:t>
            </a:r>
            <a:r>
              <a:rPr lang="hi-IN" sz="1600" dirty="0" smtClean="0"/>
              <a:t>रहे</a:t>
            </a:r>
            <a:r>
              <a:rPr lang="en-US" sz="1600" dirty="0" smtClean="0"/>
              <a:t> </a:t>
            </a:r>
            <a:r>
              <a:rPr lang="hi-IN" sz="1600" dirty="0" smtClean="0"/>
              <a:t>थे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hi-IN" sz="1600" dirty="0" smtClean="0"/>
              <a:t>उसमें</a:t>
            </a:r>
            <a:r>
              <a:rPr lang="en-US" sz="1600" dirty="0" smtClean="0"/>
              <a:t> 2 x 3 </a:t>
            </a:r>
            <a:r>
              <a:rPr lang="hi-IN" sz="1600" dirty="0" smtClean="0"/>
              <a:t>करने</a:t>
            </a:r>
            <a:r>
              <a:rPr lang="en-US" sz="1600" dirty="0" smtClean="0"/>
              <a:t> </a:t>
            </a:r>
            <a:r>
              <a:rPr lang="hi-IN" sz="1600" dirty="0" smtClean="0"/>
              <a:t>से</a:t>
            </a:r>
            <a:r>
              <a:rPr lang="en-US" sz="1600" dirty="0" smtClean="0"/>
              <a:t> </a:t>
            </a:r>
            <a:r>
              <a:rPr lang="hi-IN" sz="1600" dirty="0" smtClean="0"/>
              <a:t>हमें</a:t>
            </a:r>
            <a:r>
              <a:rPr lang="en-US" sz="1600" dirty="0" smtClean="0"/>
              <a:t> 6 </a:t>
            </a:r>
            <a:r>
              <a:rPr lang="hi-IN" sz="1600" dirty="0" smtClean="0"/>
              <a:t>ही</a:t>
            </a:r>
            <a:r>
              <a:rPr lang="en-US" sz="1600" dirty="0" smtClean="0"/>
              <a:t> </a:t>
            </a:r>
            <a:r>
              <a:rPr lang="hi-IN" sz="1600" dirty="0" smtClean="0"/>
              <a:t>मिलेगा</a:t>
            </a:r>
            <a:r>
              <a:rPr lang="hi-IN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3144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9698" name="Picture 2" descr="C:\Users\HP\Desktop\COMPUTER MAGIC\site images - COMPUTER\vi2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701675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16950" y="1144587"/>
            <a:ext cx="35115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150" y="31359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दिशमलव</a:t>
            </a:r>
            <a:r>
              <a:rPr lang="en-US" sz="1600" dirty="0"/>
              <a:t> </a:t>
            </a:r>
            <a:r>
              <a:rPr lang="en-US" sz="1600" dirty="0" err="1"/>
              <a:t>प्रणाली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उपयोग</a:t>
            </a:r>
            <a:r>
              <a:rPr lang="en-US" sz="1600" dirty="0"/>
              <a:t> </a:t>
            </a:r>
            <a:r>
              <a:rPr lang="en-US" sz="1600" dirty="0" err="1"/>
              <a:t>क्यों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0625" y="414774"/>
            <a:ext cx="2343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कार्यवाही</a:t>
            </a:r>
            <a:r>
              <a:rPr lang="en-US" sz="1600" dirty="0"/>
              <a:t> </a:t>
            </a:r>
            <a:r>
              <a:rPr lang="en-US" sz="1600" dirty="0" err="1" smtClean="0"/>
              <a:t>केवल</a:t>
            </a:r>
            <a:r>
              <a:rPr lang="en-US" sz="1600" dirty="0" smtClean="0"/>
              <a:t> </a:t>
            </a:r>
            <a:r>
              <a:rPr lang="en-US" sz="1600" dirty="0" err="1"/>
              <a:t>बाइनरी</a:t>
            </a:r>
            <a:r>
              <a:rPr lang="en-US" sz="1600" dirty="0"/>
              <a:t> </a:t>
            </a:r>
            <a:r>
              <a:rPr lang="en-US" sz="1600" dirty="0" err="1"/>
              <a:t>कोड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 rot="319190">
            <a:off x="5949635" y="1640095"/>
            <a:ext cx="742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जोड़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94963" y="2784256"/>
            <a:ext cx="2823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गाड़ी</a:t>
            </a:r>
            <a:r>
              <a:rPr lang="en-US" sz="1600" dirty="0"/>
              <a:t> </a:t>
            </a:r>
            <a:r>
              <a:rPr lang="en-US" sz="1600" dirty="0" err="1"/>
              <a:t>रोको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हम</a:t>
            </a:r>
            <a:r>
              <a:rPr lang="en-US" sz="1600" dirty="0" smtClean="0"/>
              <a:t> </a:t>
            </a:r>
            <a:r>
              <a:rPr lang="en-US" sz="1600" dirty="0" err="1"/>
              <a:t>जोड़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पहुँच</a:t>
            </a:r>
            <a:r>
              <a:rPr lang="en-US" sz="1600" dirty="0"/>
              <a:t> </a:t>
            </a:r>
            <a:r>
              <a:rPr lang="en-US" sz="1600" dirty="0" err="1"/>
              <a:t>गए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702611" y="4287877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11ø</a:t>
            </a:r>
            <a:r>
              <a:rPr lang="en-US" dirty="0"/>
              <a:t> + </a:t>
            </a:r>
            <a:r>
              <a:rPr lang="en-US" dirty="0" err="1"/>
              <a:t>1øø</a:t>
            </a:r>
            <a:r>
              <a:rPr lang="en-US" dirty="0"/>
              <a:t> = ? </a:t>
            </a:r>
          </a:p>
        </p:txBody>
      </p:sp>
      <p:sp>
        <p:nvSpPr>
          <p:cNvPr id="9" name="Rectangle 8"/>
          <p:cNvSpPr/>
          <p:nvPr/>
        </p:nvSpPr>
        <p:spPr>
          <a:xfrm>
            <a:off x="937135" y="4907776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2660" y="3963987"/>
            <a:ext cx="35476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प्राथमिक</a:t>
            </a:r>
            <a:r>
              <a:rPr lang="en-US" sz="1600" dirty="0"/>
              <a:t> </a:t>
            </a:r>
            <a:r>
              <a:rPr lang="en-US" sz="1600" dirty="0" err="1"/>
              <a:t>संचालन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इस</a:t>
            </a:r>
            <a:r>
              <a:rPr lang="en-US" sz="1600" dirty="0" smtClean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ø + ø = ø</a:t>
            </a:r>
          </a:p>
          <a:p>
            <a:pPr algn="ctr"/>
            <a:r>
              <a:rPr lang="en-US" sz="1600" dirty="0"/>
              <a:t>ø + 1 = 1 + ø = 1 </a:t>
            </a:r>
          </a:p>
          <a:p>
            <a:pPr algn="ctr"/>
            <a:r>
              <a:rPr lang="en-US" sz="1600" dirty="0" err="1"/>
              <a:t>और</a:t>
            </a:r>
            <a:r>
              <a:rPr lang="en-US" sz="1600" dirty="0"/>
              <a:t> 1  + 1 = </a:t>
            </a:r>
            <a:r>
              <a:rPr lang="en-US" sz="1600" dirty="0" err="1"/>
              <a:t>1ø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pPr algn="ctr"/>
            <a:r>
              <a:rPr lang="en-US" sz="1600" dirty="0" smtClean="0"/>
              <a:t>(</a:t>
            </a:r>
            <a:r>
              <a:rPr lang="hi-IN" sz="1600" dirty="0" smtClean="0"/>
              <a:t>और</a:t>
            </a:r>
            <a:r>
              <a:rPr lang="en-US" sz="1600" dirty="0" smtClean="0"/>
              <a:t> </a:t>
            </a:r>
            <a:r>
              <a:rPr lang="hi-IN" sz="1600" dirty="0" smtClean="0"/>
              <a:t>फिर</a:t>
            </a:r>
            <a:r>
              <a:rPr lang="en-US" sz="1600" dirty="0" smtClean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आगे</a:t>
            </a:r>
            <a:r>
              <a:rPr lang="en-US" sz="1600" dirty="0" smtClean="0"/>
              <a:t> </a:t>
            </a:r>
            <a:r>
              <a:rPr lang="en-US" sz="1600" dirty="0" err="1"/>
              <a:t>ले</a:t>
            </a:r>
            <a:r>
              <a:rPr lang="en-US" sz="1600" dirty="0"/>
              <a:t> </a:t>
            </a:r>
            <a:r>
              <a:rPr lang="en-US" sz="1600" dirty="0" err="1"/>
              <a:t>जाना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5539" y="6859587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611" y="7545387"/>
            <a:ext cx="25899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/>
              <a:t>शून्य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शून्य</a:t>
            </a:r>
            <a:r>
              <a:rPr lang="en-US" sz="1600" dirty="0"/>
              <a:t> </a:t>
            </a:r>
            <a:r>
              <a:rPr lang="en-US" sz="1600" dirty="0" err="1"/>
              <a:t>जोड़ने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शून्य</a:t>
            </a:r>
            <a:r>
              <a:rPr lang="en-US" sz="16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600" dirty="0" err="1"/>
              <a:t>शून्य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जोड़ने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endParaRPr lang="en-US" sz="1600" dirty="0"/>
          </a:p>
          <a:p>
            <a:pPr algn="ctr">
              <a:lnSpc>
                <a:spcPct val="150000"/>
              </a:lnSpc>
            </a:pP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जोड़ने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शून्य</a:t>
            </a:r>
            <a:r>
              <a:rPr lang="en-US" sz="1600" dirty="0"/>
              <a:t> </a:t>
            </a:r>
            <a:r>
              <a:rPr lang="en-US" sz="1600" dirty="0" err="1"/>
              <a:t>लिखें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ले</a:t>
            </a:r>
            <a:r>
              <a:rPr lang="en-US" sz="1600" dirty="0"/>
              <a:t> </a:t>
            </a:r>
            <a:r>
              <a:rPr lang="en-US" sz="1600" dirty="0" err="1"/>
              <a:t>जाएं</a:t>
            </a:r>
            <a:r>
              <a:rPr lang="en-US" sz="1600" dirty="0"/>
              <a:t>,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लिखें</a:t>
            </a:r>
            <a:r>
              <a:rPr lang="en-US" sz="16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9611" y="5051426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</a:t>
            </a:r>
          </a:p>
        </p:txBody>
      </p:sp>
      <p:sp>
        <p:nvSpPr>
          <p:cNvPr id="14" name="Rectangle 13"/>
          <p:cNvSpPr/>
          <p:nvPr/>
        </p:nvSpPr>
        <p:spPr>
          <a:xfrm rot="627146">
            <a:off x="4845490" y="6871462"/>
            <a:ext cx="10807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    1 ø ø</a:t>
            </a:r>
          </a:p>
          <a:p>
            <a:r>
              <a:rPr lang="en-US" sz="2400" dirty="0" smtClean="0"/>
              <a:t>+ 1 1 ø</a:t>
            </a:r>
          </a:p>
          <a:p>
            <a:r>
              <a:rPr lang="en-US" sz="2400" dirty="0"/>
              <a:t>1 </a:t>
            </a:r>
            <a:r>
              <a:rPr lang="en-US" sz="2400" dirty="0" smtClean="0"/>
              <a:t>ø </a:t>
            </a:r>
            <a:r>
              <a:rPr lang="en-US" sz="2400" dirty="0"/>
              <a:t>1 </a:t>
            </a:r>
            <a:r>
              <a:rPr lang="en-US" sz="2400" dirty="0" smtClean="0"/>
              <a:t>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48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HP\Desktop\COMPUTER MAGIC\site images - COMPUTER\vi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01040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700" y="491306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हर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चीज़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जो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आप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कम्प्यूटर्स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के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बारे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में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जानना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चाहते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थे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पर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जिसे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पूछने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की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आपकी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कभी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हिम्मत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नहीं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हुई</a:t>
            </a:r>
            <a:r>
              <a:rPr lang="en-US" sz="2400" dirty="0">
                <a:solidFill>
                  <a:srgbClr val="FF0000"/>
                </a:solidFill>
              </a:rPr>
              <a:t>.... </a:t>
            </a:r>
          </a:p>
        </p:txBody>
      </p:sp>
    </p:spTree>
    <p:extLst>
      <p:ext uri="{BB962C8B-B14F-4D97-AF65-F5344CB8AC3E}">
        <p14:creationId xmlns:p14="http://schemas.microsoft.com/office/powerpoint/2010/main" val="2550003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 descr="C:\Users\HP\Desktop\COMPUTER MAGIC\site images - COMPUTER\vi3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81"/>
            <a:ext cx="7023100" cy="97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16550" y="2127237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= </a:t>
            </a:r>
            <a:r>
              <a:rPr lang="en-US" dirty="0" err="1"/>
              <a:t>1ø1ø</a:t>
            </a:r>
            <a:r>
              <a:rPr lang="en-US" dirty="0"/>
              <a:t> = </a:t>
            </a:r>
            <a:r>
              <a:rPr lang="en-US" dirty="0" err="1" smtClean="0"/>
              <a:t>दस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30391" y="7584856"/>
            <a:ext cx="1843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 smtClean="0"/>
              <a:t>से</a:t>
            </a:r>
            <a:r>
              <a:rPr lang="en-US" sz="1600" dirty="0" smtClean="0"/>
              <a:t> </a:t>
            </a:r>
            <a:r>
              <a:rPr lang="hi-IN" sz="1600" dirty="0" smtClean="0"/>
              <a:t>बाहर</a:t>
            </a:r>
            <a:r>
              <a:rPr lang="en-US" sz="1600" dirty="0" smtClean="0"/>
              <a:t> </a:t>
            </a:r>
            <a:r>
              <a:rPr lang="en-US" sz="1600" dirty="0" err="1"/>
              <a:t>निकलना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63550" y="7781190"/>
            <a:ext cx="163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टायरसिअस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तुम</a:t>
            </a:r>
            <a:r>
              <a:rPr lang="en-US" sz="1600" dirty="0" smtClean="0"/>
              <a:t> </a:t>
            </a:r>
            <a:r>
              <a:rPr lang="en-US" sz="1600" dirty="0" err="1"/>
              <a:t>एकदम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बुद्धू</a:t>
            </a:r>
            <a:r>
              <a:rPr lang="en-US" sz="1600" dirty="0" smtClean="0"/>
              <a:t> </a:t>
            </a:r>
            <a:r>
              <a:rPr lang="en-US" sz="1600" dirty="0" err="1"/>
              <a:t>हो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1750" y="5823327"/>
            <a:ext cx="27072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मेरे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 smtClean="0"/>
              <a:t>सब</a:t>
            </a:r>
            <a:r>
              <a:rPr lang="en-US" sz="1600" dirty="0" smtClean="0"/>
              <a:t> </a:t>
            </a:r>
            <a:r>
              <a:rPr lang="hi-IN" sz="1600" dirty="0" smtClean="0"/>
              <a:t>काम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err="1" smtClean="0"/>
              <a:t>एक</a:t>
            </a:r>
            <a:r>
              <a:rPr lang="en-US" sz="1600" dirty="0" smtClean="0"/>
              <a:t> </a:t>
            </a:r>
            <a:r>
              <a:rPr lang="en-US" sz="1600" dirty="0" err="1"/>
              <a:t>जैसा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चीज़ें</a:t>
            </a:r>
            <a:r>
              <a:rPr lang="en-US" sz="1600" dirty="0"/>
              <a:t> </a:t>
            </a:r>
            <a:r>
              <a:rPr lang="en-US" sz="1600" dirty="0" err="1"/>
              <a:t>डालता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उनकी</a:t>
            </a:r>
            <a:r>
              <a:rPr lang="en-US" sz="1600" dirty="0"/>
              <a:t> </a:t>
            </a:r>
            <a:r>
              <a:rPr lang="en-US" sz="1600" dirty="0" err="1"/>
              <a:t>प्रतिलिपियाँ</a:t>
            </a:r>
            <a:r>
              <a:rPr lang="en-US" sz="1600" dirty="0"/>
              <a:t> </a:t>
            </a:r>
            <a:r>
              <a:rPr lang="en-US" sz="1600" dirty="0" err="1"/>
              <a:t>बांटता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क्यों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मेरा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लेना-देना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6718" y="4844633"/>
            <a:ext cx="593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751105" y="3430587"/>
            <a:ext cx="2836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टायरसिअस</a:t>
            </a:r>
            <a:r>
              <a:rPr lang="en-US" sz="1600" dirty="0"/>
              <a:t>, </a:t>
            </a:r>
            <a:r>
              <a:rPr lang="en-US" sz="1600" dirty="0" err="1"/>
              <a:t>दरअसल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आसान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तुमने</a:t>
            </a:r>
            <a:r>
              <a:rPr lang="en-US" sz="1600" dirty="0"/>
              <a:t> </a:t>
            </a:r>
            <a:r>
              <a:rPr lang="en-US" sz="1600" dirty="0" err="1"/>
              <a:t>आधे</a:t>
            </a:r>
            <a:r>
              <a:rPr lang="en-US" sz="1600" dirty="0"/>
              <a:t> </a:t>
            </a:r>
            <a:r>
              <a:rPr lang="en-US" sz="1600" dirty="0" err="1"/>
              <a:t>सेकंड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ध्यान</a:t>
            </a:r>
            <a:r>
              <a:rPr lang="en-US" sz="1600" dirty="0"/>
              <a:t> </a:t>
            </a:r>
            <a:r>
              <a:rPr lang="en-US" sz="1600" dirty="0" err="1"/>
              <a:t>दिया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आसानी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जाते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99890" y="3150612"/>
            <a:ext cx="234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b="1" dirty="0"/>
              <a:t> </a:t>
            </a:r>
            <a:r>
              <a:rPr lang="en-US" sz="1600" b="1" dirty="0" err="1"/>
              <a:t>दस</a:t>
            </a:r>
            <a:r>
              <a:rPr lang="en-US" sz="1600" b="1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b="1" dirty="0"/>
              <a:t>A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रखेंगे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7127" y="1973349"/>
            <a:ext cx="1478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घोंघे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 smtClean="0"/>
              <a:t>मुश्किल</a:t>
            </a:r>
            <a:r>
              <a:rPr lang="en-US" sz="1400" dirty="0" smtClean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!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867" y="345856"/>
            <a:ext cx="2960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 </a:t>
            </a:r>
            <a:r>
              <a:rPr lang="en-US" sz="1600" dirty="0" err="1"/>
              <a:t>पेज</a:t>
            </a:r>
            <a:r>
              <a:rPr lang="en-US" sz="1600" dirty="0"/>
              <a:t> 28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तालिका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को</a:t>
            </a:r>
            <a:r>
              <a:rPr lang="en-US" sz="1600" dirty="0" smtClean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दस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बढ़ाएंगे</a:t>
            </a:r>
            <a:r>
              <a:rPr lang="en-US" sz="16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64150" y="382587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</a:t>
            </a:r>
            <a:r>
              <a:rPr lang="en-US" dirty="0" err="1"/>
              <a:t>1øøø</a:t>
            </a:r>
            <a:r>
              <a:rPr lang="en-US" dirty="0"/>
              <a:t> = </a:t>
            </a:r>
            <a:r>
              <a:rPr lang="en-US" dirty="0" err="1"/>
              <a:t>आठ</a:t>
            </a:r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64150" y="1163927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</a:t>
            </a:r>
            <a:r>
              <a:rPr lang="en-US" dirty="0" err="1"/>
              <a:t>1øø1</a:t>
            </a:r>
            <a:r>
              <a:rPr lang="en-US" dirty="0"/>
              <a:t> = </a:t>
            </a:r>
            <a:r>
              <a:rPr lang="en-US" dirty="0" err="1"/>
              <a:t>नौ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275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HP\Desktop\COMPUTER MAGIC\site images - COMPUTER\vi3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" y="-1"/>
            <a:ext cx="7012739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7750" y="8346856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9350" y="331212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इतनी</a:t>
            </a:r>
            <a:r>
              <a:rPr lang="en-US" sz="1600" dirty="0"/>
              <a:t> </a:t>
            </a:r>
            <a:r>
              <a:rPr lang="en-US" sz="1600" dirty="0" err="1"/>
              <a:t>देर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?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तुम्हारी</a:t>
            </a:r>
            <a:r>
              <a:rPr lang="en-US" sz="1600" dirty="0" smtClean="0"/>
              <a:t> </a:t>
            </a:r>
            <a:r>
              <a:rPr lang="en-US" sz="1600" dirty="0" err="1"/>
              <a:t>वजह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गणना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सारा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रुका</a:t>
            </a:r>
            <a:r>
              <a:rPr lang="en-US" sz="1600" dirty="0"/>
              <a:t> </a:t>
            </a:r>
            <a:r>
              <a:rPr lang="en-US" sz="1600" dirty="0" err="1"/>
              <a:t>पड़ा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75" y="2523894"/>
            <a:ext cx="30765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लायक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! </a:t>
            </a:r>
            <a:r>
              <a:rPr lang="en-US" sz="1600" dirty="0" err="1"/>
              <a:t>मालूम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खोदकर</a:t>
            </a:r>
            <a:r>
              <a:rPr lang="en-US" sz="1600" dirty="0"/>
              <a:t> </a:t>
            </a:r>
            <a:r>
              <a:rPr lang="en-US" sz="1600" dirty="0" err="1" smtClean="0"/>
              <a:t>लाए</a:t>
            </a:r>
            <a:r>
              <a:rPr lang="en-US" sz="1600" dirty="0" smtClean="0"/>
              <a:t> </a:t>
            </a:r>
            <a:r>
              <a:rPr lang="hi-IN" sz="1600" dirty="0"/>
              <a:t>हैं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बाधा</a:t>
            </a:r>
            <a:r>
              <a:rPr lang="en-US" sz="1600" dirty="0"/>
              <a:t> </a:t>
            </a:r>
            <a:r>
              <a:rPr lang="en-US" sz="1600" dirty="0" err="1"/>
              <a:t>डालने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/>
              <a:t>आदमी</a:t>
            </a:r>
            <a:r>
              <a:rPr lang="en-US" sz="1600" dirty="0"/>
              <a:t> </a:t>
            </a:r>
            <a:r>
              <a:rPr lang="en-US" sz="1600" dirty="0" err="1"/>
              <a:t>लगते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2100" y="3756348"/>
            <a:ext cx="3575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आर्ची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देर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कहीं</a:t>
            </a:r>
            <a:r>
              <a:rPr lang="en-US" sz="1600" dirty="0"/>
              <a:t> </a:t>
            </a:r>
            <a:r>
              <a:rPr lang="en-US" sz="1600" dirty="0" err="1"/>
              <a:t>गायब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वापिस</a:t>
            </a:r>
            <a:r>
              <a:rPr lang="en-US" sz="1600" dirty="0"/>
              <a:t> </a:t>
            </a:r>
            <a:r>
              <a:rPr lang="en-US" sz="1600" dirty="0" err="1"/>
              <a:t>लौटने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छोटा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लिखती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घटकों</a:t>
            </a:r>
            <a:r>
              <a:rPr lang="en-US" sz="1600" dirty="0"/>
              <a:t> (</a:t>
            </a:r>
            <a:r>
              <a:rPr lang="en-US" sz="1600" dirty="0" err="1"/>
              <a:t>वेरिएबल्स</a:t>
            </a:r>
            <a:r>
              <a:rPr lang="en-US" sz="1600" dirty="0"/>
              <a:t>)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उनकी</a:t>
            </a:r>
            <a:r>
              <a:rPr lang="en-US" sz="1600" dirty="0"/>
              <a:t> </a:t>
            </a:r>
            <a:r>
              <a:rPr lang="en-US" sz="1600" dirty="0" err="1"/>
              <a:t>प्रारंभिक</a:t>
            </a:r>
            <a:r>
              <a:rPr lang="en-US" sz="1600" dirty="0"/>
              <a:t> </a:t>
            </a:r>
            <a:r>
              <a:rPr lang="en-US" sz="1600" dirty="0" err="1"/>
              <a:t>स्थिति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लाती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....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7350" y="7469187"/>
            <a:ext cx="2160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/>
              <a:t>बापरे</a:t>
            </a:r>
            <a:r>
              <a:rPr lang="en-US" sz="1600" dirty="0"/>
              <a:t>!!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!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बिना</a:t>
            </a:r>
            <a:r>
              <a:rPr lang="en-US" sz="1600" dirty="0"/>
              <a:t> </a:t>
            </a:r>
            <a:r>
              <a:rPr lang="en-US" sz="1600" dirty="0" err="1"/>
              <a:t>मदद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बिल्कुल</a:t>
            </a:r>
            <a:r>
              <a:rPr lang="en-US" sz="1600" dirty="0"/>
              <a:t> </a:t>
            </a:r>
            <a:r>
              <a:rPr lang="en-US" sz="1600" dirty="0" err="1"/>
              <a:t>अकेला</a:t>
            </a:r>
            <a:r>
              <a:rPr lang="en-US" sz="1600" dirty="0"/>
              <a:t> </a:t>
            </a:r>
            <a:r>
              <a:rPr lang="en-US" sz="1600" dirty="0" err="1"/>
              <a:t>रह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 rot="481071">
            <a:off x="5654589" y="5030787"/>
            <a:ext cx="641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!!!</a:t>
            </a:r>
            <a:r>
              <a:rPr lang="hi-IN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2896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HP\Desktop\COMPUTER MAGIC\site images - COMPUTER\vi3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8"/>
            <a:ext cx="7023100" cy="974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750" y="458787"/>
            <a:ext cx="5029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अच्छे</a:t>
            </a:r>
            <a:r>
              <a:rPr lang="en-US" sz="1600" dirty="0"/>
              <a:t>!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वहां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! </a:t>
            </a:r>
            <a:r>
              <a:rPr lang="en-US" sz="1600" dirty="0" err="1"/>
              <a:t>जल्दी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सेंट्रल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वापिस</a:t>
            </a:r>
            <a:r>
              <a:rPr lang="en-US" sz="1600" dirty="0" smtClean="0"/>
              <a:t> </a:t>
            </a:r>
            <a:r>
              <a:rPr lang="en-US" sz="1600" dirty="0" err="1"/>
              <a:t>जाओ</a:t>
            </a:r>
            <a:r>
              <a:rPr lang="en-US" sz="1600" dirty="0"/>
              <a:t>.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डेटा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सूचियां</a:t>
            </a:r>
            <a:r>
              <a:rPr lang="en-US" sz="1600" dirty="0"/>
              <a:t>, </a:t>
            </a:r>
            <a:r>
              <a:rPr lang="en-US" sz="1600" dirty="0" err="1"/>
              <a:t>फाइल</a:t>
            </a:r>
            <a:r>
              <a:rPr lang="en-US" sz="1600" dirty="0"/>
              <a:t> </a:t>
            </a:r>
            <a:r>
              <a:rPr lang="en-US" sz="1600" dirty="0" err="1"/>
              <a:t>करनी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हरेक</a:t>
            </a:r>
            <a:r>
              <a:rPr lang="en-US" sz="1600" dirty="0" smtClean="0"/>
              <a:t> </a:t>
            </a:r>
            <a:r>
              <a:rPr lang="en-US" sz="1600" dirty="0" err="1"/>
              <a:t>सूची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अक्षरों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लड़ी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- </a:t>
            </a:r>
            <a:r>
              <a:rPr lang="en-US" sz="1600" dirty="0" err="1"/>
              <a:t>यानि</a:t>
            </a:r>
            <a:r>
              <a:rPr lang="en-US" sz="1600" dirty="0"/>
              <a:t> </a:t>
            </a:r>
            <a:r>
              <a:rPr lang="en-US" sz="1600" dirty="0" err="1"/>
              <a:t>शब्द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 rot="19221230">
            <a:off x="581828" y="1764428"/>
            <a:ext cx="13092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B(1) </a:t>
            </a:r>
            <a:r>
              <a:rPr lang="en-US" sz="1400" dirty="0" err="1">
                <a:solidFill>
                  <a:srgbClr val="FF0000"/>
                </a:solidFill>
              </a:rPr>
              <a:t>ग्रेड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0401" y="3125787"/>
            <a:ext cx="3111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शब्दों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संग्रह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 smtClean="0"/>
              <a:t>हो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806449" y="3912612"/>
            <a:ext cx="541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बेशक</a:t>
            </a:r>
            <a:r>
              <a:rPr lang="en-US" sz="1600" dirty="0"/>
              <a:t>,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शब्दों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कारोबार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!!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दिशमलव</a:t>
            </a:r>
            <a:r>
              <a:rPr lang="en-US" sz="1600" dirty="0"/>
              <a:t> </a:t>
            </a:r>
            <a:r>
              <a:rPr lang="en-US" sz="1600" dirty="0" err="1"/>
              <a:t>कोड</a:t>
            </a:r>
            <a:r>
              <a:rPr lang="en-US" sz="1600" dirty="0"/>
              <a:t> </a:t>
            </a:r>
            <a:r>
              <a:rPr lang="en-US" sz="1600" dirty="0" err="1"/>
              <a:t>देते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उनका</a:t>
            </a:r>
            <a:r>
              <a:rPr lang="en-US" sz="1600" dirty="0"/>
              <a:t> </a:t>
            </a:r>
            <a:r>
              <a:rPr lang="en-US" sz="1600" dirty="0" err="1"/>
              <a:t>बाइनरी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अनुवाद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1750" y="4791769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डेटा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पैकेट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हरेक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300 </a:t>
            </a:r>
            <a:r>
              <a:rPr lang="en-US" sz="1600" dirty="0" err="1"/>
              <a:t>शब्द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पहली</a:t>
            </a:r>
            <a:r>
              <a:rPr lang="en-US" sz="1600" dirty="0"/>
              <a:t> </a:t>
            </a:r>
            <a:r>
              <a:rPr lang="en-US" sz="1600" dirty="0" err="1"/>
              <a:t>सूची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शब्दों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A (1), A (2) ....... A (300),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दूसरी</a:t>
            </a:r>
            <a:r>
              <a:rPr lang="en-US" sz="1600" dirty="0"/>
              <a:t> </a:t>
            </a:r>
            <a:r>
              <a:rPr lang="en-US" sz="1600" dirty="0" err="1"/>
              <a:t>सूची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शब्दों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B (1), B (2) </a:t>
            </a:r>
            <a:r>
              <a:rPr lang="en-US" sz="1600" dirty="0" smtClean="0"/>
              <a:t>.......B </a:t>
            </a:r>
            <a:r>
              <a:rPr lang="en-US" sz="1600" dirty="0"/>
              <a:t>(300)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को</a:t>
            </a:r>
            <a:r>
              <a:rPr lang="en-US" sz="1600" dirty="0" smtClean="0"/>
              <a:t> </a:t>
            </a:r>
            <a:r>
              <a:rPr lang="en-US" sz="1600" dirty="0" err="1" smtClean="0"/>
              <a:t>इस</a:t>
            </a:r>
            <a:r>
              <a:rPr lang="en-US" sz="1600" dirty="0" smtClean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लिखते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9350" y="6164857"/>
            <a:ext cx="35115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वैसा</a:t>
            </a:r>
            <a:r>
              <a:rPr lang="en-US" sz="1600" dirty="0"/>
              <a:t> </a:t>
            </a:r>
            <a:r>
              <a:rPr lang="en-US" sz="1600" dirty="0" err="1" smtClean="0"/>
              <a:t>करते</a:t>
            </a:r>
            <a:r>
              <a:rPr lang="en-US" sz="1600" dirty="0" smtClean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hi-IN" sz="1600" dirty="0"/>
              <a:t>तब</a:t>
            </a:r>
            <a:r>
              <a:rPr lang="en-US" sz="1600" dirty="0" smtClean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बैच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300 </a:t>
            </a:r>
            <a:r>
              <a:rPr lang="en-US" sz="1600" dirty="0" err="1"/>
              <a:t>स्थान</a:t>
            </a:r>
            <a:r>
              <a:rPr lang="en-US" sz="1600" dirty="0"/>
              <a:t> </a:t>
            </a:r>
            <a:r>
              <a:rPr lang="en-US" sz="1600" dirty="0" err="1"/>
              <a:t>आरक्षित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11750" y="7520324"/>
            <a:ext cx="1663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अच्छा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फटाफट</a:t>
            </a:r>
            <a:r>
              <a:rPr lang="en-US" sz="1500" dirty="0"/>
              <a:t> </a:t>
            </a:r>
            <a:r>
              <a:rPr lang="en-US" sz="1500" dirty="0" err="1" smtClean="0"/>
              <a:t>कोडिंग</a:t>
            </a:r>
            <a:r>
              <a:rPr lang="en-US" sz="1500" dirty="0" smtClean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जाओ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सेंट्रल</a:t>
            </a:r>
            <a:r>
              <a:rPr lang="en-US" sz="1500" dirty="0"/>
              <a:t> </a:t>
            </a:r>
            <a:r>
              <a:rPr lang="en-US" sz="1500" dirty="0" err="1"/>
              <a:t>मेमोरी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 rot="18407456">
            <a:off x="2013644" y="1924042"/>
            <a:ext cx="864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A(1) </a:t>
            </a:r>
            <a:r>
              <a:rPr lang="en-US" sz="1400" dirty="0" err="1">
                <a:solidFill>
                  <a:srgbClr val="FF0000"/>
                </a:solidFill>
              </a:rPr>
              <a:t>एक्रो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6942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23100" cy="97567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HP\Desktop\COMPUTER MAGIC\site images - COMPUTER\vi3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7629"/>
            <a:ext cx="7016750" cy="973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8350" y="2668587"/>
            <a:ext cx="35115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4775" y="253523"/>
            <a:ext cx="2289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तुमने</a:t>
            </a:r>
            <a:r>
              <a:rPr lang="en-US" sz="1400" dirty="0"/>
              <a:t> </a:t>
            </a:r>
            <a:r>
              <a:rPr lang="en-US" sz="1400" dirty="0" err="1"/>
              <a:t>गलत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चुना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 </a:t>
            </a:r>
            <a:r>
              <a:rPr lang="en-US" sz="1400" dirty="0" err="1"/>
              <a:t>दोस्त</a:t>
            </a:r>
            <a:r>
              <a:rPr lang="en-US" sz="1400" dirty="0"/>
              <a:t>,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मुझ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ज़्यादा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अपेक्षा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!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8750" y="2545477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माने</a:t>
            </a:r>
            <a:r>
              <a:rPr lang="en-US" sz="1600" dirty="0"/>
              <a:t>, </a:t>
            </a:r>
            <a:r>
              <a:rPr lang="en-US" sz="1600" dirty="0" err="1"/>
              <a:t>मांसी</a:t>
            </a:r>
            <a:r>
              <a:rPr lang="en-US" sz="1600" dirty="0"/>
              <a:t>, </a:t>
            </a:r>
            <a:r>
              <a:rPr lang="en-US" sz="1600" dirty="0" err="1"/>
              <a:t>मॉर्फ़</a:t>
            </a:r>
            <a:r>
              <a:rPr lang="en-US" sz="1600" dirty="0"/>
              <a:t>.....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बकवास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150" y="3361590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अगर</a:t>
            </a:r>
            <a:r>
              <a:rPr lang="en-US" sz="1600" dirty="0" smtClean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सूची</a:t>
            </a:r>
            <a:r>
              <a:rPr lang="en-US" sz="1600" dirty="0"/>
              <a:t> B </a:t>
            </a:r>
            <a:r>
              <a:rPr lang="en-US" sz="1600" dirty="0" err="1" smtClean="0"/>
              <a:t>करो</a:t>
            </a:r>
            <a:r>
              <a:rPr lang="hi-IN" sz="1600" dirty="0"/>
              <a:t>गे</a:t>
            </a:r>
            <a:r>
              <a:rPr lang="en-US" sz="1600" dirty="0" smtClean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सूची</a:t>
            </a:r>
            <a:r>
              <a:rPr lang="en-US" sz="1600" dirty="0"/>
              <a:t> A </a:t>
            </a:r>
            <a:r>
              <a:rPr lang="en-US" sz="1600" dirty="0" err="1"/>
              <a:t>करूंगा</a:t>
            </a:r>
            <a:r>
              <a:rPr lang="en-US" sz="1600" dirty="0"/>
              <a:t>. </a:t>
            </a:r>
            <a:endParaRPr lang="en-US" sz="1600" dirty="0" smtClean="0"/>
          </a:p>
          <a:p>
            <a:pPr algn="ctr"/>
            <a:r>
              <a:rPr lang="hi-IN" sz="1600" dirty="0" smtClean="0"/>
              <a:t>तब</a:t>
            </a:r>
            <a:r>
              <a:rPr lang="en-US" sz="1600" dirty="0" smtClean="0"/>
              <a:t> </a:t>
            </a:r>
            <a:r>
              <a:rPr lang="en-US" sz="1600" dirty="0" err="1" smtClean="0"/>
              <a:t>काम</a:t>
            </a:r>
            <a:r>
              <a:rPr lang="en-US" sz="1600" dirty="0" smtClean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तेज़ी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331933" y="5411787"/>
            <a:ext cx="798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 </a:t>
            </a:r>
          </a:p>
        </p:txBody>
      </p:sp>
      <p:sp>
        <p:nvSpPr>
          <p:cNvPr id="8" name="Rectangle 7"/>
          <p:cNvSpPr/>
          <p:nvPr/>
        </p:nvSpPr>
        <p:spPr>
          <a:xfrm rot="632705">
            <a:off x="5753981" y="254263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400" dirty="0">
                <a:solidFill>
                  <a:srgbClr val="FF0000"/>
                </a:solidFill>
              </a:rPr>
              <a:t>कोडिंग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184" y="8868588"/>
            <a:ext cx="439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B(6)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763182" y="8916987"/>
            <a:ext cx="439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B(1)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26565" y="8916986"/>
            <a:ext cx="439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B(2)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835150" y="8868588"/>
            <a:ext cx="439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B(3)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972634" y="8868587"/>
            <a:ext cx="439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B(5)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412178" y="8840787"/>
            <a:ext cx="439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B(4)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9301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4818" name="Picture 2" descr="C:\Users\HP\Desktop\COMPUTER MAGIC\site images - COMPUTER\vi3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310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69897" y="6289456"/>
            <a:ext cx="2065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आप</a:t>
            </a:r>
            <a:r>
              <a:rPr lang="en-US" sz="1600" dirty="0" smtClean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कर</a:t>
            </a:r>
            <a:r>
              <a:rPr lang="en-US" sz="1600" dirty="0" smtClean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638" y="220294"/>
            <a:ext cx="849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कमांड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मोड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6550" y="258193"/>
            <a:ext cx="1626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नया</a:t>
            </a:r>
            <a:r>
              <a:rPr lang="en-US" sz="1600" dirty="0"/>
              <a:t> </a:t>
            </a:r>
            <a:r>
              <a:rPr lang="en-US" sz="1600" dirty="0" err="1"/>
              <a:t>लड़का</a:t>
            </a:r>
            <a:r>
              <a:rPr lang="en-US" sz="1600" dirty="0"/>
              <a:t> </a:t>
            </a:r>
            <a:r>
              <a:rPr lang="en-US" sz="1600" dirty="0" err="1"/>
              <a:t>भला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044950" y="257988"/>
            <a:ext cx="1005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प्रोग्राम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फाइल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 rot="870774">
            <a:off x="4662749" y="1022122"/>
            <a:ext cx="898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/>
              <a:t>कलोंक</a:t>
            </a:r>
            <a:r>
              <a:rPr lang="en-US" sz="2000" b="1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5350" y="1982787"/>
            <a:ext cx="1724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हे</a:t>
            </a:r>
            <a:r>
              <a:rPr lang="en-US" sz="1600" dirty="0"/>
              <a:t> </a:t>
            </a:r>
            <a:r>
              <a:rPr lang="hi-IN" sz="1600" dirty="0" smtClean="0"/>
              <a:t>भगवान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err="1" smtClean="0"/>
              <a:t>एक</a:t>
            </a:r>
            <a:r>
              <a:rPr lang="en-US" sz="1600" dirty="0" smtClean="0"/>
              <a:t> </a:t>
            </a:r>
            <a:r>
              <a:rPr lang="hi-IN" sz="1600" dirty="0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 smtClean="0"/>
              <a:t>प्रोग्राम</a:t>
            </a:r>
            <a:r>
              <a:rPr lang="en-US" sz="16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 rot="20934154">
            <a:off x="4393982" y="3608817"/>
            <a:ext cx="1980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 err="1">
                <a:solidFill>
                  <a:srgbClr val="FF0000"/>
                </a:solidFill>
              </a:rPr>
              <a:t>मैं</a:t>
            </a:r>
            <a:r>
              <a:rPr lang="en-US" sz="2000" dirty="0">
                <a:solidFill>
                  <a:srgbClr val="FF0000"/>
                </a:solidFill>
              </a:rPr>
              <a:t> N </a:t>
            </a:r>
            <a:r>
              <a:rPr lang="en-US" sz="2000" dirty="0" err="1" smtClean="0">
                <a:solidFill>
                  <a:srgbClr val="FF0000"/>
                </a:solidFill>
              </a:rPr>
              <a:t>को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1 </a:t>
            </a:r>
            <a:r>
              <a:rPr lang="hi-IN" sz="2000" dirty="0" smtClean="0">
                <a:solidFill>
                  <a:srgbClr val="FF0000"/>
                </a:solidFill>
              </a:rPr>
              <a:t>का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hi-IN" sz="2000" dirty="0" smtClean="0">
                <a:solidFill>
                  <a:srgbClr val="FF0000"/>
                </a:solidFill>
              </a:rPr>
              <a:t>मान </a:t>
            </a:r>
            <a:r>
              <a:rPr lang="hi-IN" sz="2000" dirty="0">
                <a:solidFill>
                  <a:srgbClr val="FF0000"/>
                </a:solidFill>
              </a:rPr>
              <a:t>देता </a:t>
            </a:r>
            <a:r>
              <a:rPr lang="en-US" sz="2000" dirty="0" err="1" smtClean="0">
                <a:solidFill>
                  <a:srgbClr val="FF0000"/>
                </a:solidFill>
              </a:rPr>
              <a:t>हूँ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426150">
            <a:off x="467297" y="4548316"/>
            <a:ext cx="7474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N </a:t>
            </a:r>
            <a:r>
              <a:rPr lang="en-US" sz="1000" dirty="0" err="1"/>
              <a:t>को</a:t>
            </a:r>
            <a:r>
              <a:rPr lang="en-US" sz="1000" dirty="0"/>
              <a:t> 1 </a:t>
            </a:r>
            <a:r>
              <a:rPr lang="en-US" sz="1000" dirty="0" err="1" smtClean="0"/>
              <a:t>निर्धारित</a:t>
            </a:r>
            <a:r>
              <a:rPr lang="en-US" sz="1000" dirty="0" smtClean="0"/>
              <a:t> </a:t>
            </a:r>
            <a:r>
              <a:rPr lang="en-US" sz="1000" dirty="0" err="1"/>
              <a:t>करता</a:t>
            </a:r>
            <a:r>
              <a:rPr lang="en-US" sz="1000" dirty="0"/>
              <a:t> </a:t>
            </a:r>
            <a:r>
              <a:rPr lang="en-US" sz="1000" dirty="0" err="1"/>
              <a:t>हूँ</a:t>
            </a:r>
            <a:r>
              <a:rPr lang="en-US" sz="10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6257" y="5527456"/>
            <a:ext cx="2230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पहला</a:t>
            </a:r>
            <a:r>
              <a:rPr lang="en-US" sz="1600" dirty="0"/>
              <a:t> </a:t>
            </a:r>
            <a:r>
              <a:rPr lang="en-US" sz="1600" dirty="0" err="1"/>
              <a:t>निर्देश</a:t>
            </a:r>
            <a:r>
              <a:rPr lang="en-US" sz="1600" dirty="0"/>
              <a:t> (</a:t>
            </a:r>
            <a:r>
              <a:rPr lang="en-US" sz="1600" dirty="0" err="1"/>
              <a:t>इंस्ट्रक्शन</a:t>
            </a:r>
            <a:r>
              <a:rPr lang="en-US" sz="1600" dirty="0"/>
              <a:t>)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0141" y="6521033"/>
            <a:ext cx="1386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इतनी</a:t>
            </a:r>
            <a:r>
              <a:rPr lang="en-US" sz="1600" dirty="0"/>
              <a:t> </a:t>
            </a:r>
            <a:r>
              <a:rPr lang="en-US" sz="1600" dirty="0" err="1" smtClean="0"/>
              <a:t>तेज़</a:t>
            </a:r>
            <a:r>
              <a:rPr lang="en-US" sz="1600" dirty="0" smtClean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3693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5842" name="Picture 2" descr="C:\Users\HP\Desktop\COMPUTER MAGIC\site images - COMPUTER\vi3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2" y="0"/>
            <a:ext cx="7032792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25750" y="8043544"/>
            <a:ext cx="35115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आपको</a:t>
            </a:r>
            <a:r>
              <a:rPr lang="en-US" sz="1600" dirty="0" smtClean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अंदाज़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बाकी</a:t>
            </a:r>
            <a:r>
              <a:rPr lang="en-US" sz="1600" dirty="0"/>
              <a:t> </a:t>
            </a:r>
            <a:r>
              <a:rPr lang="en-US" sz="1600" dirty="0" err="1"/>
              <a:t>लोगों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आपके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कितनी</a:t>
            </a:r>
            <a:r>
              <a:rPr lang="en-US" sz="1600" dirty="0"/>
              <a:t> </a:t>
            </a:r>
            <a:r>
              <a:rPr lang="en-US" sz="1600" dirty="0" err="1"/>
              <a:t>मेहनत-मशक्कत</a:t>
            </a:r>
            <a:r>
              <a:rPr lang="en-US" sz="1600" dirty="0"/>
              <a:t> </a:t>
            </a:r>
            <a:r>
              <a:rPr lang="en-US" sz="1600" dirty="0" err="1"/>
              <a:t>करनी</a:t>
            </a:r>
            <a:r>
              <a:rPr lang="en-US" sz="1600" dirty="0"/>
              <a:t> </a:t>
            </a:r>
            <a:r>
              <a:rPr lang="en-US" sz="1600" dirty="0" err="1"/>
              <a:t>पड़ती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7550" y="389790"/>
            <a:ext cx="4315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hi-IN" sz="1600" dirty="0"/>
              <a:t>जिन</a:t>
            </a:r>
            <a:r>
              <a:rPr lang="en-US" sz="1600" dirty="0" smtClean="0"/>
              <a:t> </a:t>
            </a:r>
            <a:r>
              <a:rPr lang="en-US" sz="1600" dirty="0" err="1"/>
              <a:t>निर्देशों</a:t>
            </a:r>
            <a:r>
              <a:rPr lang="en-US" sz="1600" dirty="0"/>
              <a:t> (</a:t>
            </a:r>
            <a:r>
              <a:rPr lang="en-US" sz="1600" dirty="0" err="1"/>
              <a:t>इंस्ट्रक्शंस</a:t>
            </a:r>
            <a:r>
              <a:rPr lang="en-US" sz="1600" dirty="0"/>
              <a:t>)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 smtClean="0"/>
              <a:t>सूची</a:t>
            </a:r>
            <a:r>
              <a:rPr lang="en-US" sz="1600" dirty="0" smtClean="0"/>
              <a:t> </a:t>
            </a:r>
            <a:r>
              <a:rPr lang="en-US" sz="1600" dirty="0" err="1"/>
              <a:t>आई</a:t>
            </a:r>
            <a:r>
              <a:rPr lang="en-US" sz="1600" dirty="0"/>
              <a:t> </a:t>
            </a:r>
            <a:r>
              <a:rPr lang="en-US" sz="1600" dirty="0" err="1" smtClean="0"/>
              <a:t>है</a:t>
            </a:r>
            <a:r>
              <a:rPr lang="en-US" sz="1600" dirty="0" smtClean="0"/>
              <a:t> </a:t>
            </a:r>
            <a:r>
              <a:rPr lang="en-US" sz="1600" dirty="0" err="1" smtClean="0"/>
              <a:t>उसे</a:t>
            </a:r>
            <a:r>
              <a:rPr lang="en-US" sz="1600" dirty="0" smtClean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क्रम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सजा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अक्सर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निर्देशों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सही</a:t>
            </a:r>
            <a:r>
              <a:rPr lang="en-US" sz="1600" dirty="0"/>
              <a:t> </a:t>
            </a:r>
            <a:r>
              <a:rPr lang="en-US" sz="1600" dirty="0" err="1"/>
              <a:t>क्रम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भेजते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950" y="3701633"/>
            <a:ext cx="12378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हाँ</a:t>
            </a:r>
            <a:r>
              <a:rPr lang="en-US" sz="1600" dirty="0"/>
              <a:t>,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4420" y="2769612"/>
            <a:ext cx="2033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दूसरे</a:t>
            </a:r>
            <a:r>
              <a:rPr lang="en-US" sz="1600" dirty="0"/>
              <a:t> </a:t>
            </a:r>
            <a:r>
              <a:rPr lang="en-US" sz="1600" dirty="0" err="1"/>
              <a:t>शब्दों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 smtClean="0"/>
              <a:t>प्रोग्राम</a:t>
            </a:r>
            <a:r>
              <a:rPr lang="en-US" sz="1600" dirty="0" smtClean="0"/>
              <a:t> </a:t>
            </a:r>
            <a:r>
              <a:rPr lang="en-US" sz="1600" dirty="0" err="1"/>
              <a:t>लिस्ट</a:t>
            </a:r>
            <a:r>
              <a:rPr lang="en-US" sz="1600" dirty="0"/>
              <a:t> </a:t>
            </a:r>
            <a:r>
              <a:rPr lang="hi-IN" sz="1600" dirty="0"/>
              <a:t>बना</a:t>
            </a:r>
            <a:r>
              <a:rPr lang="en-US" sz="1600" dirty="0" smtClean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3240" y="3492707"/>
            <a:ext cx="1067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नहीं</a:t>
            </a:r>
            <a:r>
              <a:rPr lang="en-US" sz="1600" dirty="0"/>
              <a:t>, </a:t>
            </a:r>
          </a:p>
          <a:p>
            <a:pPr algn="ctr"/>
            <a:r>
              <a:rPr lang="en-US" sz="1600" dirty="0" smtClean="0"/>
              <a:t> </a:t>
            </a:r>
            <a:r>
              <a:rPr lang="en-US" sz="1600" dirty="0" err="1"/>
              <a:t>दूसरा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094500" y="5564187"/>
            <a:ext cx="1891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वहां</a:t>
            </a:r>
            <a:r>
              <a:rPr lang="en-US" sz="1600" dirty="0"/>
              <a:t> </a:t>
            </a:r>
            <a:r>
              <a:rPr lang="en-US" sz="1600" dirty="0" err="1"/>
              <a:t>बैठे-बैठे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थक</a:t>
            </a:r>
            <a:r>
              <a:rPr lang="en-US" sz="1600" dirty="0" smtClean="0"/>
              <a:t> </a:t>
            </a:r>
            <a:r>
              <a:rPr lang="en-US" sz="1600" dirty="0" err="1"/>
              <a:t>गई</a:t>
            </a:r>
            <a:r>
              <a:rPr lang="en-US" sz="1600" dirty="0"/>
              <a:t> </a:t>
            </a:r>
            <a:r>
              <a:rPr lang="en-US" sz="1600" dirty="0" err="1"/>
              <a:t>होंगी</a:t>
            </a:r>
            <a:r>
              <a:rPr lang="en-US" sz="1600" dirty="0"/>
              <a:t>..... </a:t>
            </a:r>
          </a:p>
        </p:txBody>
      </p:sp>
      <p:sp>
        <p:nvSpPr>
          <p:cNvPr id="9" name="Rectangle 8"/>
          <p:cNvSpPr/>
          <p:nvPr/>
        </p:nvSpPr>
        <p:spPr>
          <a:xfrm rot="20635102">
            <a:off x="2823474" y="6823150"/>
            <a:ext cx="2605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निर्देश</a:t>
            </a:r>
            <a:r>
              <a:rPr lang="en-US" sz="1600" dirty="0"/>
              <a:t> 8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रद्द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. (</a:t>
            </a:r>
            <a:r>
              <a:rPr lang="en-US" sz="1600" dirty="0" err="1"/>
              <a:t>मुझ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गलती</a:t>
            </a:r>
            <a:r>
              <a:rPr lang="en-US" sz="1600" dirty="0"/>
              <a:t> </a:t>
            </a:r>
            <a:r>
              <a:rPr lang="en-US" sz="1600" dirty="0" err="1"/>
              <a:t>हुई</a:t>
            </a:r>
            <a:r>
              <a:rPr lang="en-US" sz="1600" dirty="0"/>
              <a:t>).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निर्देश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8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बदलें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उसमें</a:t>
            </a:r>
            <a:r>
              <a:rPr lang="en-US" sz="1600" dirty="0"/>
              <a:t> N </a:t>
            </a:r>
            <a:r>
              <a:rPr lang="en-US" sz="1600" dirty="0" err="1"/>
              <a:t>जोड़ें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7703" y="6097587"/>
            <a:ext cx="2097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सबकुछ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दुबारा</a:t>
            </a:r>
            <a:r>
              <a:rPr lang="en-US" sz="1400" dirty="0" smtClean="0"/>
              <a:t> </a:t>
            </a:r>
            <a:r>
              <a:rPr lang="en-US" sz="1400" dirty="0" err="1" smtClean="0"/>
              <a:t>करना</a:t>
            </a:r>
            <a:r>
              <a:rPr lang="en-US" sz="1400" dirty="0" smtClean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4950" y="8002587"/>
            <a:ext cx="1733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मैंने</a:t>
            </a:r>
            <a:r>
              <a:rPr lang="en-US" sz="1600" dirty="0" smtClean="0"/>
              <a:t> </a:t>
            </a:r>
            <a:r>
              <a:rPr lang="en-US" sz="1600" dirty="0" err="1" smtClean="0"/>
              <a:t>काफी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दुर्दशा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2049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6866" name="Picture 2" descr="C:\Users\HP\Desktop\COMPUTER MAGIC\site images - COMPUTER\vi3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98"/>
            <a:ext cx="7023100" cy="97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950" y="7981989"/>
            <a:ext cx="17875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अच्छा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व्यस्त</a:t>
            </a:r>
            <a:r>
              <a:rPr lang="en-US" sz="1500" dirty="0"/>
              <a:t> </a:t>
            </a:r>
            <a:r>
              <a:rPr lang="en-US" sz="1500" dirty="0" err="1"/>
              <a:t>थे</a:t>
            </a:r>
            <a:r>
              <a:rPr lang="en-US" sz="1500" dirty="0"/>
              <a:t>!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09157" y="306387"/>
            <a:ext cx="1792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कहीं</a:t>
            </a:r>
            <a:r>
              <a:rPr lang="en-US" sz="1400" dirty="0" smtClean="0"/>
              <a:t> </a:t>
            </a:r>
            <a:r>
              <a:rPr lang="hi-IN" sz="1400" dirty="0" smtClean="0"/>
              <a:t>वो</a:t>
            </a:r>
            <a:r>
              <a:rPr lang="en-US" sz="1400" dirty="0" smtClean="0"/>
              <a:t> </a:t>
            </a:r>
            <a:r>
              <a:rPr lang="hi-IN" sz="1400" dirty="0" smtClean="0"/>
              <a:t>किसी</a:t>
            </a:r>
            <a:r>
              <a:rPr lang="en-US" sz="1400" dirty="0" smtClean="0"/>
              <a:t> </a:t>
            </a:r>
            <a:r>
              <a:rPr lang="en-US" sz="1400" dirty="0" err="1" smtClean="0"/>
              <a:t>मुश्किल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फंस</a:t>
            </a:r>
            <a:r>
              <a:rPr lang="en-US" sz="1400" dirty="0"/>
              <a:t> </a:t>
            </a:r>
            <a:r>
              <a:rPr lang="en-US" sz="1400" dirty="0" err="1" smtClean="0"/>
              <a:t>गए</a:t>
            </a:r>
            <a:r>
              <a:rPr lang="en-US" sz="14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730750" y="330169"/>
            <a:ext cx="1711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मिठाई</a:t>
            </a:r>
            <a:r>
              <a:rPr lang="en-US" sz="1600" dirty="0" smtClean="0"/>
              <a:t> </a:t>
            </a:r>
            <a:r>
              <a:rPr lang="en-US" sz="1600" dirty="0" err="1"/>
              <a:t>खाओगे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 rot="488799">
            <a:off x="5084033" y="2706624"/>
            <a:ext cx="5565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गंधक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873750" y="2506569"/>
            <a:ext cx="910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नहीं</a:t>
            </a:r>
            <a:endParaRPr lang="en-US" sz="1600" dirty="0"/>
          </a:p>
          <a:p>
            <a:pPr algn="ctr"/>
            <a:r>
              <a:rPr lang="en-US" sz="1600" dirty="0" smtClean="0"/>
              <a:t> </a:t>
            </a:r>
            <a:r>
              <a:rPr lang="en-US" sz="1600" dirty="0" err="1"/>
              <a:t>शुक्रिया</a:t>
            </a:r>
            <a:r>
              <a:rPr lang="en-US" sz="1600" dirty="0"/>
              <a:t>!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6097" y="2464812"/>
            <a:ext cx="1560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.....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जारी</a:t>
            </a:r>
            <a:r>
              <a:rPr lang="en-US" sz="1600" dirty="0"/>
              <a:t> </a:t>
            </a:r>
            <a:r>
              <a:rPr lang="en-US" sz="1600" dirty="0" err="1"/>
              <a:t>रखूंगी</a:t>
            </a:r>
            <a:r>
              <a:rPr lang="en-US" sz="1600" dirty="0"/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6750" y="3436386"/>
            <a:ext cx="35115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बताओ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माल</a:t>
            </a:r>
            <a:r>
              <a:rPr lang="en-US" sz="1600" dirty="0"/>
              <a:t> </a:t>
            </a:r>
            <a:r>
              <a:rPr lang="en-US" sz="1600" dirty="0" err="1"/>
              <a:t>आखिर</a:t>
            </a:r>
            <a:r>
              <a:rPr lang="en-US" sz="1600" dirty="0"/>
              <a:t> </a:t>
            </a:r>
            <a:r>
              <a:rPr lang="en-US" sz="1600" dirty="0" err="1"/>
              <a:t>क्यों</a:t>
            </a:r>
            <a:r>
              <a:rPr lang="en-US" sz="1600" dirty="0"/>
              <a:t> </a:t>
            </a:r>
            <a:r>
              <a:rPr lang="en-US" sz="1600" dirty="0" err="1"/>
              <a:t>तैयार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जा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  <a:p>
            <a:pPr algn="ctr"/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कुछ-कुछ</a:t>
            </a:r>
            <a:r>
              <a:rPr lang="en-US" sz="1600" dirty="0"/>
              <a:t> </a:t>
            </a:r>
            <a:r>
              <a:rPr lang="en-US" sz="1600" dirty="0" err="1"/>
              <a:t>कुक-बुक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 smtClean="0"/>
              <a:t>रेसिपी</a:t>
            </a:r>
            <a:r>
              <a:rPr lang="en-US" sz="1600" dirty="0"/>
              <a:t> </a:t>
            </a:r>
            <a:r>
              <a:rPr lang="en-US" sz="1600" dirty="0" err="1" smtClean="0"/>
              <a:t>जैसा</a:t>
            </a:r>
            <a:r>
              <a:rPr lang="en-US" sz="1600" dirty="0" smtClean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जिसमें</a:t>
            </a:r>
            <a:r>
              <a:rPr lang="en-US" sz="1600" dirty="0"/>
              <a:t> </a:t>
            </a:r>
            <a:r>
              <a:rPr lang="en-US" sz="1600" dirty="0" err="1"/>
              <a:t>डेटा</a:t>
            </a:r>
            <a:r>
              <a:rPr lang="en-US" sz="1600" dirty="0"/>
              <a:t>, </a:t>
            </a:r>
            <a:r>
              <a:rPr lang="en-US" sz="1600" dirty="0" err="1" smtClean="0"/>
              <a:t>पाक-सामग्री</a:t>
            </a:r>
            <a:r>
              <a:rPr lang="en-US" sz="1600" dirty="0" smtClean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सारे</a:t>
            </a:r>
            <a:r>
              <a:rPr lang="en-US" sz="1600" dirty="0"/>
              <a:t> </a:t>
            </a:r>
            <a:r>
              <a:rPr lang="en-US" sz="1600" dirty="0" err="1"/>
              <a:t>निर्देश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जिनके</a:t>
            </a:r>
            <a:r>
              <a:rPr lang="en-US" sz="1600" dirty="0"/>
              <a:t> </a:t>
            </a:r>
            <a:r>
              <a:rPr lang="en-US" sz="1600" dirty="0" err="1"/>
              <a:t>नंबर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बढ़ते</a:t>
            </a:r>
            <a:r>
              <a:rPr lang="en-US" sz="1600" dirty="0"/>
              <a:t> </a:t>
            </a:r>
            <a:r>
              <a:rPr lang="en-US" sz="1600" dirty="0" err="1"/>
              <a:t>क्रम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सजे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लागू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आदेश</a:t>
            </a:r>
            <a:r>
              <a:rPr lang="en-US" sz="1600" dirty="0"/>
              <a:t> (</a:t>
            </a:r>
            <a:r>
              <a:rPr lang="en-US" sz="1600" dirty="0" err="1"/>
              <a:t>कमांड</a:t>
            </a:r>
            <a:r>
              <a:rPr lang="en-US" sz="1600" dirty="0"/>
              <a:t>) </a:t>
            </a:r>
            <a:r>
              <a:rPr lang="en-US" sz="1600" dirty="0" err="1"/>
              <a:t>मिलता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निर्देशों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क्रमवार</a:t>
            </a:r>
            <a:r>
              <a:rPr lang="en-US" sz="1600" dirty="0"/>
              <a:t> </a:t>
            </a:r>
            <a:r>
              <a:rPr lang="en-US" sz="1600" dirty="0" err="1"/>
              <a:t>लागू</a:t>
            </a:r>
            <a:r>
              <a:rPr lang="en-US" sz="1600" dirty="0"/>
              <a:t> </a:t>
            </a:r>
            <a:r>
              <a:rPr lang="en-US" sz="1600" dirty="0" err="1"/>
              <a:t>करूंगा</a:t>
            </a:r>
            <a:r>
              <a:rPr lang="en-US" sz="1600" dirty="0"/>
              <a:t>.  </a:t>
            </a:r>
          </a:p>
        </p:txBody>
      </p:sp>
      <p:sp>
        <p:nvSpPr>
          <p:cNvPr id="10" name="Rectangle 9"/>
          <p:cNvSpPr/>
          <p:nvPr/>
        </p:nvSpPr>
        <p:spPr>
          <a:xfrm rot="786727">
            <a:off x="2078557" y="5584562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मैंने</a:t>
            </a:r>
            <a:r>
              <a:rPr lang="en-US" sz="1200" dirty="0"/>
              <a:t> N </a:t>
            </a:r>
            <a:r>
              <a:rPr lang="en-US" sz="1200" dirty="0" err="1"/>
              <a:t>को</a:t>
            </a:r>
            <a:r>
              <a:rPr lang="en-US" sz="1200" dirty="0"/>
              <a:t> 1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hi-IN" sz="1200" dirty="0"/>
              <a:t>मान</a:t>
            </a:r>
            <a:r>
              <a:rPr lang="en-US" sz="1200" dirty="0" smtClean="0"/>
              <a:t> </a:t>
            </a:r>
            <a:r>
              <a:rPr lang="en-US" sz="1200" dirty="0" err="1"/>
              <a:t>दिया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7750" y="6229389"/>
            <a:ext cx="27405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….</a:t>
            </a:r>
            <a:r>
              <a:rPr lang="en-US" sz="1500" dirty="0" err="1" smtClean="0"/>
              <a:t>तब</a:t>
            </a:r>
            <a:r>
              <a:rPr lang="en-US" sz="1500" dirty="0" smtClean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निर्देशों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प्रोग्राम</a:t>
            </a:r>
            <a:r>
              <a:rPr lang="en-US" sz="1500" dirty="0"/>
              <a:t> </a:t>
            </a:r>
            <a:r>
              <a:rPr lang="en-US" sz="1500" dirty="0" err="1"/>
              <a:t>मेमोरी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संग्रहित</a:t>
            </a:r>
            <a:r>
              <a:rPr lang="en-US" sz="1500" dirty="0"/>
              <a:t> </a:t>
            </a:r>
            <a:r>
              <a:rPr lang="en-US" sz="1500" dirty="0" err="1"/>
              <a:t>करेंगे</a:t>
            </a:r>
            <a:r>
              <a:rPr lang="en-US" sz="15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7624" y="6326187"/>
            <a:ext cx="1828799" cy="603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इंतज़ार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 smtClean="0"/>
              <a:t>हो</a:t>
            </a:r>
            <a:r>
              <a:rPr lang="en-US" sz="1600" dirty="0" smtClean="0"/>
              <a:t>…..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692150" y="3209190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पहले</a:t>
            </a:r>
            <a:r>
              <a:rPr lang="en-US" sz="1600" dirty="0" smtClean="0"/>
              <a:t> </a:t>
            </a:r>
            <a:r>
              <a:rPr lang="hi-IN" sz="1600" dirty="0" smtClean="0"/>
              <a:t>मुझे</a:t>
            </a:r>
            <a:r>
              <a:rPr lang="en-US" sz="1600" dirty="0" smtClean="0"/>
              <a:t> </a:t>
            </a:r>
            <a:r>
              <a:rPr lang="hi-IN" sz="1600" dirty="0" smtClean="0"/>
              <a:t>यह</a:t>
            </a:r>
            <a:r>
              <a:rPr lang="en-US" sz="1600" dirty="0" smtClean="0"/>
              <a:t> </a:t>
            </a:r>
            <a:r>
              <a:rPr lang="hi-IN" sz="1600" dirty="0" smtClean="0"/>
              <a:t>समझाओ</a:t>
            </a:r>
            <a:r>
              <a:rPr lang="en-US" sz="1600" dirty="0" smtClean="0"/>
              <a:t> </a:t>
            </a:r>
            <a:r>
              <a:rPr lang="hi-IN" sz="1600" dirty="0" smtClean="0"/>
              <a:t>कि</a:t>
            </a:r>
            <a:r>
              <a:rPr lang="en-US" sz="1600" dirty="0" smtClean="0"/>
              <a:t> </a:t>
            </a:r>
            <a:r>
              <a:rPr lang="hi-IN" sz="1600" dirty="0" smtClean="0"/>
              <a:t>तुम</a:t>
            </a:r>
            <a:r>
              <a:rPr lang="en-US" sz="1600" dirty="0" smtClean="0"/>
              <a:t> </a:t>
            </a:r>
            <a:r>
              <a:rPr lang="hi-IN" sz="1600" dirty="0" smtClean="0"/>
              <a:t>यह</a:t>
            </a:r>
            <a:r>
              <a:rPr lang="en-US" sz="1600" dirty="0" smtClean="0"/>
              <a:t> </a:t>
            </a:r>
            <a:r>
              <a:rPr lang="hi-IN" sz="1600" dirty="0" smtClean="0"/>
              <a:t>सब</a:t>
            </a:r>
            <a:r>
              <a:rPr lang="en-US" sz="1600" dirty="0" smtClean="0"/>
              <a:t> </a:t>
            </a:r>
            <a:r>
              <a:rPr lang="hi-IN" sz="1600" dirty="0" smtClean="0"/>
              <a:t>क्यों</a:t>
            </a:r>
            <a:r>
              <a:rPr lang="en-US" sz="1600" dirty="0" smtClean="0"/>
              <a:t> </a:t>
            </a:r>
            <a:r>
              <a:rPr lang="hi-IN" sz="1600" dirty="0" smtClean="0"/>
              <a:t>कर</a:t>
            </a:r>
            <a:r>
              <a:rPr lang="en-US" sz="1600" dirty="0" smtClean="0"/>
              <a:t> </a:t>
            </a:r>
            <a:r>
              <a:rPr lang="hi-IN" sz="1600" dirty="0" smtClean="0"/>
              <a:t>रहे</a:t>
            </a:r>
            <a:r>
              <a:rPr lang="en-US" sz="1600" dirty="0" smtClean="0"/>
              <a:t> </a:t>
            </a:r>
            <a:r>
              <a:rPr lang="hi-IN" sz="1600" dirty="0" smtClean="0"/>
              <a:t>हो</a:t>
            </a:r>
            <a:r>
              <a:rPr lang="hi-IN" sz="1600" dirty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2286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7890" name="Picture 2" descr="C:\Users\HP\Desktop\COMPUTER MAGIC\site images - COMPUTER\vi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56" y="0"/>
            <a:ext cx="7056855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977" y="8587581"/>
            <a:ext cx="35115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आप</a:t>
            </a:r>
            <a:r>
              <a:rPr lang="en-US" sz="1600" dirty="0" smtClean="0"/>
              <a:t> </a:t>
            </a:r>
            <a:r>
              <a:rPr lang="en-US" sz="1600" dirty="0" err="1"/>
              <a:t>चिंता</a:t>
            </a:r>
            <a:r>
              <a:rPr lang="en-US" sz="1600" dirty="0"/>
              <a:t> न </a:t>
            </a:r>
            <a:r>
              <a:rPr lang="en-US" sz="1600" dirty="0" err="1"/>
              <a:t>करें</a:t>
            </a:r>
            <a:r>
              <a:rPr lang="en-US" sz="1600" dirty="0"/>
              <a:t>.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रास्ता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977" y="263187"/>
            <a:ext cx="21461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अचरज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कि</a:t>
            </a:r>
            <a:r>
              <a:rPr lang="en-US" sz="1500" dirty="0" smtClean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सोच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 rot="21307340">
            <a:off x="612597" y="3011473"/>
            <a:ext cx="9076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प्रोग्राम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लागू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2887" y="3276787"/>
            <a:ext cx="1755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! </a:t>
            </a:r>
            <a:r>
              <a:rPr lang="en-US" sz="1600" dirty="0" err="1"/>
              <a:t>जल्दी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हमें</a:t>
            </a:r>
            <a:r>
              <a:rPr lang="en-US" sz="1600" dirty="0" smtClean="0"/>
              <a:t> </a:t>
            </a:r>
            <a:r>
              <a:rPr lang="en-US" sz="1600" dirty="0" err="1"/>
              <a:t>तुरंत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लागू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5950" y="203219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सोफी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प्रोग्राम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63950" y="869820"/>
            <a:ext cx="1649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1. N </a:t>
            </a:r>
            <a:r>
              <a:rPr lang="en-US" sz="1600" dirty="0" err="1"/>
              <a:t>को</a:t>
            </a:r>
            <a:r>
              <a:rPr lang="en-US" sz="1600" dirty="0"/>
              <a:t> 1 </a:t>
            </a:r>
            <a:r>
              <a:rPr lang="en-US" sz="1600" dirty="0" err="1"/>
              <a:t>मूल्य</a:t>
            </a:r>
            <a:r>
              <a:rPr lang="en-US" sz="1600" dirty="0"/>
              <a:t> </a:t>
            </a:r>
            <a:r>
              <a:rPr lang="en-US" sz="1600" dirty="0" err="1"/>
              <a:t>दें</a:t>
            </a:r>
            <a:r>
              <a:rPr lang="en-US" sz="16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2859" y="1550412"/>
            <a:ext cx="2866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2. I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अनियमित</a:t>
            </a:r>
            <a:r>
              <a:rPr lang="en-US" sz="1600" dirty="0"/>
              <a:t> </a:t>
            </a:r>
            <a:r>
              <a:rPr lang="en-US" sz="1600" dirty="0" err="1"/>
              <a:t>तरीके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1 </a:t>
            </a:r>
            <a:r>
              <a:rPr lang="en-US" sz="1600" dirty="0" err="1"/>
              <a:t>से</a:t>
            </a:r>
            <a:r>
              <a:rPr lang="en-US" sz="1600" dirty="0"/>
              <a:t> 300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संख्या</a:t>
            </a:r>
            <a:r>
              <a:rPr lang="en-US" sz="1600" dirty="0"/>
              <a:t> </a:t>
            </a:r>
            <a:r>
              <a:rPr lang="en-US" sz="1600" dirty="0" err="1"/>
              <a:t>दें</a:t>
            </a:r>
            <a:r>
              <a:rPr lang="en-US" sz="1600" dirty="0"/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96034" y="2366763"/>
            <a:ext cx="2863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3. J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अनियमित</a:t>
            </a:r>
            <a:r>
              <a:rPr lang="en-US" sz="1600" dirty="0"/>
              <a:t> </a:t>
            </a:r>
            <a:r>
              <a:rPr lang="en-US" sz="1600" dirty="0" err="1"/>
              <a:t>तरीके</a:t>
            </a:r>
            <a:r>
              <a:rPr lang="en-US" sz="1600" dirty="0"/>
              <a:t> </a:t>
            </a:r>
            <a:r>
              <a:rPr lang="en-US" sz="1600" dirty="0" err="1" smtClean="0"/>
              <a:t>से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/>
              <a:t>1 </a:t>
            </a:r>
            <a:r>
              <a:rPr lang="en-US" sz="1600" dirty="0" err="1"/>
              <a:t>से</a:t>
            </a:r>
            <a:r>
              <a:rPr lang="en-US" sz="1600" dirty="0"/>
              <a:t> 300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संख्या</a:t>
            </a:r>
            <a:r>
              <a:rPr lang="en-US" sz="1600" dirty="0"/>
              <a:t> </a:t>
            </a:r>
            <a:r>
              <a:rPr lang="en-US" sz="1600" dirty="0" err="1"/>
              <a:t>दें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740150" y="3125787"/>
            <a:ext cx="2983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4. A (I) </a:t>
            </a:r>
            <a:r>
              <a:rPr lang="en-US" sz="1600" dirty="0" err="1"/>
              <a:t>यानी</a:t>
            </a:r>
            <a:r>
              <a:rPr lang="en-US" sz="1600" dirty="0"/>
              <a:t> </a:t>
            </a:r>
            <a:r>
              <a:rPr lang="en-US" sz="1600" dirty="0" err="1"/>
              <a:t>लिस्ट</a:t>
            </a:r>
            <a:r>
              <a:rPr lang="en-US" sz="1600" dirty="0"/>
              <a:t> A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I-</a:t>
            </a:r>
            <a:r>
              <a:rPr lang="en-US" sz="1600" dirty="0" err="1" smtClean="0"/>
              <a:t>वां</a:t>
            </a:r>
            <a:r>
              <a:rPr lang="en-US" sz="1600" dirty="0" smtClean="0"/>
              <a:t> </a:t>
            </a:r>
            <a:r>
              <a:rPr lang="en-US" sz="1600" dirty="0" err="1"/>
              <a:t>शब्द</a:t>
            </a:r>
            <a:r>
              <a:rPr lang="en-US" sz="1600" dirty="0"/>
              <a:t> </a:t>
            </a:r>
            <a:r>
              <a:rPr lang="en-US" sz="1600" dirty="0" err="1"/>
              <a:t>खोजें</a:t>
            </a:r>
            <a:r>
              <a:rPr lang="en-US" sz="16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0" y="3912612"/>
            <a:ext cx="35115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5. B (J) </a:t>
            </a:r>
            <a:r>
              <a:rPr lang="en-US" sz="1600" dirty="0" err="1"/>
              <a:t>यानी</a:t>
            </a:r>
            <a:r>
              <a:rPr lang="en-US" sz="1600" dirty="0"/>
              <a:t> </a:t>
            </a:r>
            <a:r>
              <a:rPr lang="en-US" sz="1600" dirty="0" err="1"/>
              <a:t>लिस्ट</a:t>
            </a:r>
            <a:r>
              <a:rPr lang="en-US" sz="1600" dirty="0"/>
              <a:t> B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J-</a:t>
            </a:r>
            <a:r>
              <a:rPr lang="en-US" sz="1600" dirty="0" err="1" smtClean="0"/>
              <a:t>वां</a:t>
            </a:r>
            <a:r>
              <a:rPr lang="en-US" sz="1600" dirty="0" smtClean="0"/>
              <a:t> </a:t>
            </a:r>
            <a:r>
              <a:rPr lang="en-US" sz="1600" dirty="0" err="1"/>
              <a:t>शब्द</a:t>
            </a:r>
            <a:r>
              <a:rPr lang="en-US" sz="1600" dirty="0"/>
              <a:t> </a:t>
            </a:r>
            <a:r>
              <a:rPr lang="en-US" sz="1600" dirty="0" err="1"/>
              <a:t>खोजें</a:t>
            </a:r>
            <a:r>
              <a:rPr lang="en-US" sz="16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3096" y="4709110"/>
            <a:ext cx="2585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6.  </a:t>
            </a:r>
            <a:r>
              <a:rPr lang="en-US" sz="1600" dirty="0" err="1"/>
              <a:t>गणना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 M =  A (I) + B (J)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90911" y="5524719"/>
            <a:ext cx="1435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7. N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प्रिंट</a:t>
            </a:r>
            <a:r>
              <a:rPr lang="en-US" sz="1600" dirty="0"/>
              <a:t> </a:t>
            </a:r>
            <a:r>
              <a:rPr lang="en-US" sz="1600" dirty="0" err="1"/>
              <a:t>करे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3854450" y="6249987"/>
            <a:ext cx="2705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8. </a:t>
            </a:r>
            <a:r>
              <a:rPr lang="en-US" sz="1600" dirty="0" err="1"/>
              <a:t>उसी</a:t>
            </a:r>
            <a:r>
              <a:rPr lang="en-US" sz="1600" dirty="0"/>
              <a:t> </a:t>
            </a:r>
            <a:r>
              <a:rPr lang="en-US" sz="1600" dirty="0" err="1"/>
              <a:t>लाइन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स्पेस</a:t>
            </a:r>
            <a:r>
              <a:rPr lang="en-US" sz="1600" dirty="0"/>
              <a:t> </a:t>
            </a:r>
            <a:r>
              <a:rPr lang="en-US" sz="1600" dirty="0" err="1"/>
              <a:t>प्रिंट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 M </a:t>
            </a:r>
            <a:r>
              <a:rPr lang="en-US" sz="1600" dirty="0" err="1"/>
              <a:t>प्रिंट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11225" y="7164387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9. N </a:t>
            </a:r>
            <a:r>
              <a:rPr lang="en-US" sz="1600" dirty="0" err="1"/>
              <a:t>में</a:t>
            </a:r>
            <a:r>
              <a:rPr lang="en-US" sz="1600" dirty="0"/>
              <a:t> 1 </a:t>
            </a:r>
            <a:r>
              <a:rPr lang="en-US" sz="1600" dirty="0" err="1"/>
              <a:t>जोड़ें</a:t>
            </a:r>
            <a:r>
              <a:rPr lang="en-US" sz="1600" dirty="0"/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60801" y="8002587"/>
            <a:ext cx="2538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10. </a:t>
            </a:r>
            <a:r>
              <a:rPr lang="en-US" sz="1600" dirty="0" err="1"/>
              <a:t>अगर</a:t>
            </a:r>
            <a:r>
              <a:rPr lang="en-US" sz="1600" dirty="0"/>
              <a:t> N &gt; 10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रुकें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नहीं</a:t>
            </a:r>
            <a:r>
              <a:rPr lang="en-US" sz="1600" dirty="0" smtClean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2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जाएं</a:t>
            </a:r>
            <a:r>
              <a:rPr lang="en-US" sz="1600" dirty="0"/>
              <a:t>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50937" y="6541162"/>
            <a:ext cx="21304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.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जगह</a:t>
            </a:r>
            <a:r>
              <a:rPr lang="en-US" sz="1600" dirty="0"/>
              <a:t> </a:t>
            </a:r>
            <a:r>
              <a:rPr lang="en-US" sz="1600" dirty="0" err="1"/>
              <a:t>स्थापित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N </a:t>
            </a:r>
            <a:r>
              <a:rPr lang="en-US" sz="1600" dirty="0" err="1"/>
              <a:t>बुलाओ</a:t>
            </a:r>
            <a:r>
              <a:rPr lang="en-US" sz="1600" dirty="0"/>
              <a:t>. </a:t>
            </a:r>
            <a:r>
              <a:rPr lang="en-US" sz="1600" dirty="0" err="1"/>
              <a:t>फिर</a:t>
            </a:r>
            <a:r>
              <a:rPr lang="en-US" sz="1600" dirty="0"/>
              <a:t> 1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अंदर</a:t>
            </a:r>
            <a:r>
              <a:rPr lang="en-US" sz="1600" dirty="0"/>
              <a:t> </a:t>
            </a:r>
            <a:r>
              <a:rPr lang="en-US" sz="1600" dirty="0" err="1"/>
              <a:t>रखो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9150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8914" name="Picture 2" descr="C:\Users\HP\Desktop\COMPUTER MAGIC\site images - COMPUTER\vi3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6036"/>
            <a:ext cx="7016750" cy="97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7350" y="382587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अगला</a:t>
            </a:r>
            <a:r>
              <a:rPr lang="en-US" sz="1600" dirty="0"/>
              <a:t>,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रैंडम</a:t>
            </a:r>
            <a:r>
              <a:rPr lang="en-US" sz="1600" dirty="0"/>
              <a:t> (</a:t>
            </a:r>
            <a:r>
              <a:rPr lang="en-US" sz="1600" dirty="0" err="1"/>
              <a:t>अनियमित</a:t>
            </a:r>
            <a:r>
              <a:rPr lang="en-US" sz="1600" dirty="0"/>
              <a:t>) </a:t>
            </a:r>
            <a:r>
              <a:rPr lang="en-US" sz="1600" dirty="0" err="1"/>
              <a:t>नंबर</a:t>
            </a:r>
            <a:r>
              <a:rPr lang="en-US" sz="1600" dirty="0"/>
              <a:t> </a:t>
            </a:r>
            <a:r>
              <a:rPr lang="en-US" sz="1600" dirty="0" err="1"/>
              <a:t>जनरेटर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/>
              <a:t>जाओ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निर्देश</a:t>
            </a:r>
            <a:r>
              <a:rPr lang="en-US" sz="1600" dirty="0"/>
              <a:t> 2 </a:t>
            </a:r>
            <a:r>
              <a:rPr lang="en-US" sz="1600" dirty="0" err="1"/>
              <a:t>और</a:t>
            </a:r>
            <a:r>
              <a:rPr lang="en-US" sz="1600" dirty="0"/>
              <a:t> 3 </a:t>
            </a:r>
            <a:r>
              <a:rPr lang="en-US" sz="1600" dirty="0" err="1"/>
              <a:t>लागू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 rot="20918538">
            <a:off x="5017791" y="268966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रैंडम</a:t>
            </a:r>
            <a:r>
              <a:rPr lang="en-US" sz="1600" dirty="0">
                <a:solidFill>
                  <a:srgbClr val="FF0000"/>
                </a:solidFill>
              </a:rPr>
              <a:t> (</a:t>
            </a:r>
            <a:r>
              <a:rPr lang="en-US" sz="1600" dirty="0" err="1">
                <a:solidFill>
                  <a:srgbClr val="FF0000"/>
                </a:solidFill>
              </a:rPr>
              <a:t>अनियमित</a:t>
            </a:r>
            <a:r>
              <a:rPr lang="en-US" sz="1600" dirty="0">
                <a:solidFill>
                  <a:srgbClr val="FF0000"/>
                </a:solidFill>
              </a:rPr>
              <a:t>) </a:t>
            </a:r>
            <a:r>
              <a:rPr lang="en-US" sz="1600" dirty="0" err="1">
                <a:solidFill>
                  <a:srgbClr val="FF0000"/>
                </a:solidFill>
              </a:rPr>
              <a:t>नंबर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9550" y="1339433"/>
            <a:ext cx="1986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मदद</a:t>
            </a:r>
            <a:r>
              <a:rPr lang="en-US" sz="1600" dirty="0"/>
              <a:t> </a:t>
            </a:r>
            <a:r>
              <a:rPr lang="en-US" sz="1600" dirty="0" err="1"/>
              <a:t>करूं</a:t>
            </a:r>
            <a:r>
              <a:rPr lang="en-US" sz="1600" dirty="0"/>
              <a:t>? </a:t>
            </a:r>
          </a:p>
        </p:txBody>
      </p:sp>
      <p:sp>
        <p:nvSpPr>
          <p:cNvPr id="7" name="Rectangle 6"/>
          <p:cNvSpPr/>
          <p:nvPr/>
        </p:nvSpPr>
        <p:spPr>
          <a:xfrm rot="20972217">
            <a:off x="4073148" y="1749235"/>
            <a:ext cx="13144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FF0000"/>
                </a:solidFill>
              </a:rPr>
              <a:t>ज़रा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अच्छी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/>
            </a:r>
            <a:br>
              <a:rPr lang="en-US" sz="1100" dirty="0" smtClean="0">
                <a:solidFill>
                  <a:srgbClr val="FF0000"/>
                </a:solidFill>
              </a:rPr>
            </a:br>
            <a:r>
              <a:rPr lang="en-US" sz="1100" dirty="0" err="1" smtClean="0">
                <a:solidFill>
                  <a:srgbClr val="FF0000"/>
                </a:solidFill>
              </a:rPr>
              <a:t>पोषक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पहनें</a:t>
            </a:r>
            <a:r>
              <a:rPr lang="en-US" sz="1100" dirty="0" smtClean="0">
                <a:solidFill>
                  <a:srgbClr val="FF0000"/>
                </a:solidFill>
              </a:rPr>
              <a:t>.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6995" y="2786953"/>
            <a:ext cx="2748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नंबर</a:t>
            </a:r>
            <a:r>
              <a:rPr lang="en-US" sz="1600" dirty="0"/>
              <a:t> I </a:t>
            </a:r>
            <a:r>
              <a:rPr lang="en-US" sz="1600" dirty="0" err="1"/>
              <a:t>और</a:t>
            </a:r>
            <a:r>
              <a:rPr lang="en-US" sz="1600" dirty="0"/>
              <a:t> J </a:t>
            </a:r>
            <a:r>
              <a:rPr lang="en-US" sz="1600" dirty="0" err="1"/>
              <a:t>चाहिए</a:t>
            </a:r>
            <a:r>
              <a:rPr lang="en-US" sz="1600" dirty="0"/>
              <a:t>, </a:t>
            </a:r>
            <a:r>
              <a:rPr lang="en-US" sz="1600" dirty="0" err="1"/>
              <a:t>जिन्हें</a:t>
            </a:r>
            <a:r>
              <a:rPr lang="en-US" sz="1600" dirty="0"/>
              <a:t> 1 </a:t>
            </a:r>
            <a:r>
              <a:rPr lang="en-US" sz="1600" dirty="0" err="1"/>
              <a:t>से</a:t>
            </a:r>
            <a:r>
              <a:rPr lang="en-US" sz="1600" dirty="0"/>
              <a:t> 300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hi-IN" sz="1600" dirty="0"/>
              <a:t>तक </a:t>
            </a:r>
            <a:r>
              <a:rPr lang="en-US" sz="1600" dirty="0" err="1" smtClean="0"/>
              <a:t>रैंडम</a:t>
            </a:r>
            <a:r>
              <a:rPr lang="en-US" sz="1600" dirty="0" smtClean="0"/>
              <a:t> </a:t>
            </a:r>
            <a:r>
              <a:rPr lang="en-US" sz="1600" dirty="0" err="1"/>
              <a:t>तरीके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चुना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4169" y="3811587"/>
            <a:ext cx="2917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इससे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अंदर</a:t>
            </a:r>
            <a:r>
              <a:rPr lang="en-US" sz="1600" dirty="0"/>
              <a:t> </a:t>
            </a:r>
            <a:r>
              <a:rPr lang="en-US" sz="1600" dirty="0" err="1"/>
              <a:t>घुसो</a:t>
            </a:r>
            <a:r>
              <a:rPr lang="en-US" sz="1600" dirty="0"/>
              <a:t> </a:t>
            </a:r>
            <a:r>
              <a:rPr lang="en-US" sz="1600" dirty="0" err="1"/>
              <a:t>कृपाकर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टाई</a:t>
            </a:r>
            <a:r>
              <a:rPr lang="en-US" sz="1600" dirty="0"/>
              <a:t> </a:t>
            </a:r>
            <a:r>
              <a:rPr lang="en-US" sz="1600" dirty="0" err="1"/>
              <a:t>ज़रूर</a:t>
            </a:r>
            <a:r>
              <a:rPr lang="en-US" sz="1600" dirty="0"/>
              <a:t> </a:t>
            </a:r>
            <a:r>
              <a:rPr lang="en-US" sz="1600" dirty="0" err="1"/>
              <a:t>पहनों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4550" y="3887787"/>
            <a:ext cx="1099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मूर्ख</a:t>
            </a:r>
            <a:r>
              <a:rPr lang="en-US" sz="16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7350" y="8307387"/>
            <a:ext cx="2366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माफ़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 </a:t>
            </a:r>
            <a:r>
              <a:rPr lang="en-US" sz="1600" dirty="0" err="1"/>
              <a:t>सर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जानवर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अंदर</a:t>
            </a:r>
            <a:r>
              <a:rPr lang="en-US" sz="1600" dirty="0"/>
              <a:t> </a:t>
            </a:r>
            <a:r>
              <a:rPr lang="en-US" sz="1600" dirty="0" err="1"/>
              <a:t>आने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पाबंदी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9938" name="Picture 2" descr="C:\Users\HP\Desktop\COMPUTER MAGIC\site images - COMPUTER\vi3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2" y="21639"/>
            <a:ext cx="7028782" cy="97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12350" y="1068387"/>
            <a:ext cx="35115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996950" y="185915"/>
            <a:ext cx="25953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इन्हें</a:t>
            </a:r>
            <a:r>
              <a:rPr lang="en-US" sz="1500" dirty="0"/>
              <a:t> </a:t>
            </a:r>
            <a:r>
              <a:rPr lang="en-US" sz="1500" dirty="0" err="1"/>
              <a:t>मेमोरी</a:t>
            </a:r>
            <a:r>
              <a:rPr lang="en-US" sz="1500" dirty="0"/>
              <a:t> </a:t>
            </a:r>
            <a:r>
              <a:rPr lang="en-US" sz="1500" dirty="0" err="1"/>
              <a:t>लोकेशन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(</a:t>
            </a:r>
            <a:r>
              <a:rPr lang="en-US" sz="1500" dirty="0" err="1"/>
              <a:t>स्थानों</a:t>
            </a:r>
            <a:r>
              <a:rPr lang="en-US" sz="1500" dirty="0"/>
              <a:t>)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रखूंगा</a:t>
            </a:r>
            <a:r>
              <a:rPr lang="en-US" sz="1500" dirty="0"/>
              <a:t> -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I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J </a:t>
            </a:r>
            <a:r>
              <a:rPr lang="en-US" sz="1500" dirty="0" err="1"/>
              <a:t>बुलाऊंगा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4151" y="2516187"/>
            <a:ext cx="164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जैसा</a:t>
            </a:r>
            <a:r>
              <a:rPr lang="en-US" sz="1600" dirty="0"/>
              <a:t> </a:t>
            </a:r>
            <a:r>
              <a:rPr lang="en-US" sz="1600" dirty="0" err="1"/>
              <a:t>कहें</a:t>
            </a:r>
            <a:r>
              <a:rPr lang="en-US" sz="1600" dirty="0"/>
              <a:t> </a:t>
            </a:r>
            <a:r>
              <a:rPr lang="en-US" sz="1600" dirty="0" err="1"/>
              <a:t>सर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2150" y="409053"/>
            <a:ext cx="797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बढ़िया</a:t>
            </a:r>
            <a:r>
              <a:rPr lang="en-US" sz="1600" dirty="0"/>
              <a:t>!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2549" y="3207434"/>
            <a:ext cx="3060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सेंट्रल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जाओ</a:t>
            </a:r>
            <a:r>
              <a:rPr lang="en-US" sz="1600" dirty="0"/>
              <a:t>.....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96950" y="3713578"/>
            <a:ext cx="2193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वहीँ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आया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311150" y="4537074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मेरे</a:t>
            </a:r>
            <a:r>
              <a:rPr lang="en-US" sz="1600" dirty="0"/>
              <a:t> </a:t>
            </a:r>
            <a:r>
              <a:rPr lang="en-US" sz="1600" dirty="0" err="1"/>
              <a:t>आदेश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सवाल</a:t>
            </a:r>
            <a:r>
              <a:rPr lang="en-US" sz="1600" dirty="0"/>
              <a:t> </a:t>
            </a:r>
            <a:r>
              <a:rPr lang="en-US" sz="1600" dirty="0" err="1"/>
              <a:t>मत</a:t>
            </a:r>
            <a:r>
              <a:rPr lang="en-US" sz="1600" dirty="0"/>
              <a:t> </a:t>
            </a:r>
            <a:r>
              <a:rPr lang="en-US" sz="1600" dirty="0" err="1"/>
              <a:t>उठाओ</a:t>
            </a:r>
            <a:r>
              <a:rPr lang="en-US" sz="1600" dirty="0"/>
              <a:t>!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तुम</a:t>
            </a:r>
            <a:r>
              <a:rPr lang="en-US" sz="1600" dirty="0" smtClean="0"/>
              <a:t> </a:t>
            </a:r>
            <a:r>
              <a:rPr lang="en-US" sz="1600" dirty="0" err="1"/>
              <a:t>जाओ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I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भीतर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सामग्री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शब्दों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लिस्ट</a:t>
            </a:r>
            <a:r>
              <a:rPr lang="en-US" sz="1600" dirty="0"/>
              <a:t> A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I-</a:t>
            </a:r>
            <a:r>
              <a:rPr lang="en-US" sz="1600" dirty="0" err="1"/>
              <a:t>वां</a:t>
            </a:r>
            <a:r>
              <a:rPr lang="en-US" sz="1600" dirty="0"/>
              <a:t> </a:t>
            </a:r>
            <a:r>
              <a:rPr lang="en-US" sz="1600" dirty="0" err="1"/>
              <a:t>शब्द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. </a:t>
            </a:r>
            <a:r>
              <a:rPr lang="en-US" sz="1600" dirty="0" err="1"/>
              <a:t>वही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J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B (J)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लिस्ट</a:t>
            </a:r>
            <a:r>
              <a:rPr lang="en-US" sz="1600" dirty="0"/>
              <a:t> B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खोजो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76856" y="4783294"/>
            <a:ext cx="193164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ऊपर-नीचे</a:t>
            </a:r>
            <a:r>
              <a:rPr lang="en-US" sz="1500" dirty="0"/>
              <a:t>, </a:t>
            </a:r>
            <a:r>
              <a:rPr lang="en-US" sz="1500" dirty="0" err="1" smtClean="0"/>
              <a:t>पूरे</a:t>
            </a:r>
            <a:r>
              <a:rPr lang="en-US" sz="1500" dirty="0" smtClean="0"/>
              <a:t> </a:t>
            </a:r>
            <a:r>
              <a:rPr lang="en-US" sz="1500" dirty="0" err="1"/>
              <a:t>दिन</a:t>
            </a:r>
            <a:r>
              <a:rPr lang="en-US" sz="1500" dirty="0"/>
              <a:t>, </a:t>
            </a:r>
            <a:r>
              <a:rPr lang="en-US" sz="1500" dirty="0" err="1"/>
              <a:t>किसी</a:t>
            </a:r>
            <a:r>
              <a:rPr lang="en-US" sz="1500" dirty="0"/>
              <a:t> </a:t>
            </a:r>
            <a:r>
              <a:rPr lang="en-US" sz="1500" dirty="0" err="1"/>
              <a:t>घनचक्कर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87653" y="6223436"/>
            <a:ext cx="21286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रही</a:t>
            </a:r>
            <a:r>
              <a:rPr lang="en-US" sz="1400" dirty="0"/>
              <a:t> I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भीतर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सामग्री</a:t>
            </a:r>
            <a:r>
              <a:rPr lang="en-US" sz="1400" dirty="0"/>
              <a:t>. </a:t>
            </a:r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बाइनरी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पढ़ते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आपके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दिशमलव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कॉपी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जोड़ी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7350" y="6198612"/>
            <a:ext cx="2575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धन्यवाद</a:t>
            </a:r>
            <a:r>
              <a:rPr lang="en-US" sz="1600" dirty="0"/>
              <a:t>!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शब्द</a:t>
            </a:r>
            <a:r>
              <a:rPr lang="en-US" sz="1600" dirty="0"/>
              <a:t> </a:t>
            </a:r>
            <a:r>
              <a:rPr lang="en-US" sz="1600" dirty="0" err="1"/>
              <a:t>लिस्ट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 </a:t>
            </a:r>
            <a:r>
              <a:rPr lang="en-US" sz="1600" dirty="0" err="1"/>
              <a:t>की</a:t>
            </a:r>
            <a:r>
              <a:rPr lang="en-US" sz="1600" dirty="0"/>
              <a:t>, 96-</a:t>
            </a:r>
            <a:r>
              <a:rPr lang="en-US" sz="1600" dirty="0" err="1"/>
              <a:t>वीं</a:t>
            </a:r>
            <a:r>
              <a:rPr lang="en-US" sz="1600" dirty="0"/>
              <a:t> </a:t>
            </a:r>
            <a:r>
              <a:rPr lang="en-US" sz="1600" dirty="0" err="1"/>
              <a:t>एंट्री</a:t>
            </a:r>
            <a:r>
              <a:rPr lang="en-US" sz="1600" dirty="0"/>
              <a:t> </a:t>
            </a:r>
            <a:r>
              <a:rPr lang="en-US" sz="1600" dirty="0" err="1"/>
              <a:t>चाहता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9350" y="678041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96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093010" y="9069387"/>
            <a:ext cx="425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A(1)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3508709" y="9080745"/>
            <a:ext cx="425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A(2)</a:t>
            </a:r>
            <a:endParaRPr lang="en-US" sz="1100" dirty="0"/>
          </a:p>
        </p:txBody>
      </p:sp>
      <p:sp>
        <p:nvSpPr>
          <p:cNvPr id="17" name="Rectangle 16"/>
          <p:cNvSpPr/>
          <p:nvPr/>
        </p:nvSpPr>
        <p:spPr>
          <a:xfrm>
            <a:off x="3907886" y="9080745"/>
            <a:ext cx="425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A(3)</a:t>
            </a:r>
            <a:endParaRPr lang="en-US" sz="1100" dirty="0"/>
          </a:p>
        </p:txBody>
      </p:sp>
      <p:sp>
        <p:nvSpPr>
          <p:cNvPr id="18" name="Rectangle 17"/>
          <p:cNvSpPr/>
          <p:nvPr/>
        </p:nvSpPr>
        <p:spPr>
          <a:xfrm>
            <a:off x="4278159" y="9069387"/>
            <a:ext cx="425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A(4)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HP\Desktop\COMPUTER MAGIC\site images - COMPUTER\vi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310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07350" y="2820987"/>
            <a:ext cx="35115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920750" y="475664"/>
            <a:ext cx="2310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सोफी</a:t>
            </a:r>
            <a:r>
              <a:rPr lang="en-US" sz="1600" dirty="0"/>
              <a:t>,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7350" y="3421151"/>
            <a:ext cx="1878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रुको</a:t>
            </a:r>
            <a:r>
              <a:rPr lang="en-US" sz="1600" dirty="0"/>
              <a:t>...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हिसाब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8462" y="5033492"/>
            <a:ext cx="214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किस</a:t>
            </a:r>
            <a:r>
              <a:rPr lang="en-US" sz="1600" dirty="0"/>
              <a:t> </a:t>
            </a:r>
            <a:r>
              <a:rPr lang="en-US" sz="1600" dirty="0" err="1"/>
              <a:t>चीज़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हिसाब</a:t>
            </a:r>
            <a:r>
              <a:rPr lang="en-US" sz="1600" dirty="0"/>
              <a:t> </a:t>
            </a:r>
            <a:r>
              <a:rPr lang="en-US" sz="1600" dirty="0" err="1"/>
              <a:t>लगा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02150" y="4867969"/>
            <a:ext cx="213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उसे</a:t>
            </a:r>
            <a:r>
              <a:rPr lang="en-US" sz="1600" dirty="0" smtClean="0"/>
              <a:t> </a:t>
            </a:r>
            <a:r>
              <a:rPr lang="en-US" sz="1600" dirty="0" err="1"/>
              <a:t>समझाना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कठिन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हिसाब</a:t>
            </a:r>
            <a:r>
              <a:rPr lang="en-US" sz="1600" dirty="0"/>
              <a:t> </a:t>
            </a:r>
            <a:r>
              <a:rPr lang="en-US" sz="1600" dirty="0" err="1"/>
              <a:t>लगा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, </a:t>
            </a:r>
            <a:r>
              <a:rPr lang="en-US" sz="1600" dirty="0" err="1"/>
              <a:t>बस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035550" y="6274812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ज़रा</a:t>
            </a:r>
            <a:r>
              <a:rPr lang="en-US" sz="1600" dirty="0" smtClean="0"/>
              <a:t> </a:t>
            </a:r>
            <a:r>
              <a:rPr lang="hi-IN" sz="1600" dirty="0" smtClean="0"/>
              <a:t>इसे</a:t>
            </a:r>
            <a:r>
              <a:rPr lang="en-US" sz="1600" dirty="0" smtClean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देखो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3144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sz="1400" dirty="0"/>
          </a:p>
        </p:txBody>
      </p:sp>
      <p:pic>
        <p:nvPicPr>
          <p:cNvPr id="40962" name="Picture 2" descr="C:\Users\HP\Desktop\COMPUTER MAGIC\site images - COMPUTER\vi4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9"/>
            <a:ext cx="7023100" cy="974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1150" y="6391969"/>
            <a:ext cx="64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कंप्यूटर</a:t>
            </a:r>
            <a:r>
              <a:rPr lang="en-US" sz="1600" dirty="0" smtClean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हरेक</a:t>
            </a:r>
            <a:r>
              <a:rPr lang="en-US" sz="1600" dirty="0"/>
              <a:t> </a:t>
            </a:r>
            <a:r>
              <a:rPr lang="en-US" sz="1600" dirty="0" err="1"/>
              <a:t>ऑपरेशन</a:t>
            </a:r>
            <a:r>
              <a:rPr lang="en-US" sz="1600" dirty="0"/>
              <a:t> </a:t>
            </a:r>
            <a:r>
              <a:rPr lang="en-US" sz="1600" dirty="0" err="1"/>
              <a:t>असल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मिनी-प्रोग्राम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मिसाल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जोड़ने-घटाने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स्थाई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ऐसे</a:t>
            </a:r>
            <a:r>
              <a:rPr lang="en-US" sz="1600" dirty="0"/>
              <a:t> </a:t>
            </a:r>
            <a:r>
              <a:rPr lang="en-US" sz="1600" dirty="0" err="1"/>
              <a:t>ढांचों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सब-रूटीन</a:t>
            </a:r>
            <a:r>
              <a:rPr lang="en-US" sz="1600" dirty="0"/>
              <a:t> </a:t>
            </a:r>
            <a:r>
              <a:rPr lang="en-US" sz="1600" dirty="0" err="1"/>
              <a:t>कहते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जिसे</a:t>
            </a:r>
            <a:r>
              <a:rPr lang="en-US" sz="1600" dirty="0"/>
              <a:t> </a:t>
            </a:r>
            <a:r>
              <a:rPr lang="en-US" sz="1600" dirty="0" err="1"/>
              <a:t>हमने</a:t>
            </a:r>
            <a:r>
              <a:rPr lang="en-US" sz="1600" dirty="0"/>
              <a:t> </a:t>
            </a:r>
            <a:r>
              <a:rPr lang="en-US" sz="1600" dirty="0" err="1"/>
              <a:t>श्रृंखला</a:t>
            </a:r>
            <a:r>
              <a:rPr lang="en-US" sz="1600" dirty="0"/>
              <a:t> </a:t>
            </a:r>
            <a:r>
              <a:rPr lang="en-US" sz="1600" dirty="0" smtClean="0"/>
              <a:t>(Concatenation</a:t>
            </a:r>
            <a:r>
              <a:rPr lang="en-US" sz="1600" dirty="0"/>
              <a:t>) </a:t>
            </a:r>
            <a:r>
              <a:rPr lang="en-US" sz="1600" dirty="0" err="1"/>
              <a:t>बुलाया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सब-रूटीन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कई</a:t>
            </a:r>
            <a:r>
              <a:rPr lang="en-US" sz="1600" dirty="0"/>
              <a:t> </a:t>
            </a:r>
            <a:r>
              <a:rPr lang="en-US" sz="1600" dirty="0" err="1"/>
              <a:t>सब-रूटीन</a:t>
            </a:r>
            <a:r>
              <a:rPr lang="en-US" sz="1600" dirty="0"/>
              <a:t>,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उपलब्ध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27650" y="-369332"/>
            <a:ext cx="1822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94, 95, </a:t>
            </a:r>
            <a:r>
              <a:rPr lang="en-US" sz="1400" dirty="0" err="1"/>
              <a:t>लो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A (I)!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650" y="303410"/>
            <a:ext cx="1377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आपका</a:t>
            </a:r>
            <a:r>
              <a:rPr lang="en-US" sz="1400" dirty="0"/>
              <a:t> J.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8138" y="2297767"/>
            <a:ext cx="1680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मैंने</a:t>
            </a:r>
            <a:r>
              <a:rPr lang="en-US" sz="1400" dirty="0"/>
              <a:t> I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दिशमलव</a:t>
            </a:r>
            <a:r>
              <a:rPr lang="en-US" sz="1400" dirty="0"/>
              <a:t> </a:t>
            </a:r>
            <a:r>
              <a:rPr lang="en-US" sz="1400" dirty="0" err="1"/>
              <a:t>मान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लिखा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992173" y="2513210"/>
            <a:ext cx="1018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B (J)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9358" y="3278187"/>
            <a:ext cx="1278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अच्छा</a:t>
            </a:r>
            <a:r>
              <a:rPr lang="en-US" sz="1600" dirty="0"/>
              <a:t>.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अब</a:t>
            </a:r>
            <a:r>
              <a:rPr lang="en-US" sz="1600" dirty="0" smtClean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करूं</a:t>
            </a:r>
            <a:r>
              <a:rPr lang="en-US" sz="16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6380" y="3322865"/>
            <a:ext cx="2120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निर्देश</a:t>
            </a:r>
            <a:r>
              <a:rPr lang="en-US" sz="1600" dirty="0"/>
              <a:t> 6 </a:t>
            </a:r>
            <a:r>
              <a:rPr lang="en-US" sz="1600" dirty="0" smtClean="0"/>
              <a:t>– </a:t>
            </a:r>
          </a:p>
          <a:p>
            <a:pPr algn="ctr"/>
            <a:r>
              <a:rPr lang="en-US" sz="1600" dirty="0" err="1" smtClean="0"/>
              <a:t>अब</a:t>
            </a:r>
            <a:r>
              <a:rPr lang="en-US" sz="1600" dirty="0" smtClean="0"/>
              <a:t> </a:t>
            </a:r>
            <a:r>
              <a:rPr lang="en-US" sz="1600" dirty="0" err="1" smtClean="0"/>
              <a:t>तुम</a:t>
            </a:r>
            <a:r>
              <a:rPr lang="en-US" sz="1600" dirty="0" smtClean="0"/>
              <a:t> </a:t>
            </a:r>
            <a:r>
              <a:rPr lang="en-US" sz="1600" dirty="0" err="1" smtClean="0"/>
              <a:t>श्रृंखला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err="1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/>
              <a:t>जाओ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40350" y="4344987"/>
            <a:ext cx="1056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308" y="2541012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94,</a:t>
            </a:r>
            <a:r>
              <a:rPr lang="en-US" sz="1600" dirty="0" smtClean="0"/>
              <a:t> </a:t>
            </a:r>
            <a:r>
              <a:rPr lang="hi-IN" sz="1600" dirty="0" smtClean="0"/>
              <a:t>95</a:t>
            </a:r>
            <a:r>
              <a:rPr lang="en-US" sz="1600" dirty="0" smtClean="0"/>
              <a:t> </a:t>
            </a:r>
            <a:r>
              <a:rPr lang="hi-IN" sz="1600" dirty="0" smtClean="0"/>
              <a:t>लो</a:t>
            </a:r>
            <a:r>
              <a:rPr lang="en-US" sz="1600" dirty="0" smtClean="0"/>
              <a:t> </a:t>
            </a:r>
            <a:r>
              <a:rPr lang="hi-IN" sz="1600" dirty="0" smtClean="0"/>
              <a:t>यह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hi-IN" sz="1600" dirty="0" smtClean="0"/>
              <a:t>रहा</a:t>
            </a:r>
            <a:r>
              <a:rPr lang="en-US" sz="1600" dirty="0" smtClean="0"/>
              <a:t> A(I</a:t>
            </a:r>
            <a:r>
              <a:rPr lang="en-US" sz="1600" dirty="0"/>
              <a:t>) 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9308" y="7545387"/>
            <a:ext cx="4020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 (I) </a:t>
            </a:r>
            <a:r>
              <a:rPr lang="en-US" sz="1600" dirty="0" err="1"/>
              <a:t>और</a:t>
            </a:r>
            <a:r>
              <a:rPr lang="en-US" sz="1600" dirty="0"/>
              <a:t> B (J) </a:t>
            </a:r>
            <a:r>
              <a:rPr lang="en-US" sz="1600" dirty="0" err="1"/>
              <a:t>शब्दों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श्रंखलाएं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कटीना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/>
              <a:t>C</a:t>
            </a:r>
            <a:r>
              <a:rPr lang="en-US" sz="1600" dirty="0" err="1" smtClean="0"/>
              <a:t>ateena</a:t>
            </a:r>
            <a:r>
              <a:rPr lang="en-US" sz="1600" dirty="0"/>
              <a:t>)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लैटिन</a:t>
            </a:r>
            <a:r>
              <a:rPr lang="en-US" sz="1600" dirty="0"/>
              <a:t> </a:t>
            </a:r>
            <a:r>
              <a:rPr lang="en-US" sz="1600" dirty="0" err="1"/>
              <a:t>शब्द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जिसका</a:t>
            </a:r>
            <a:r>
              <a:rPr lang="en-US" sz="1600" dirty="0"/>
              <a:t> </a:t>
            </a:r>
            <a:r>
              <a:rPr lang="en-US" sz="1600" dirty="0" err="1"/>
              <a:t>मतलब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"</a:t>
            </a:r>
            <a:r>
              <a:rPr lang="en-US" sz="1600" dirty="0" err="1"/>
              <a:t>चेन</a:t>
            </a:r>
            <a:r>
              <a:rPr lang="en-US" sz="1600" dirty="0"/>
              <a:t>"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श्रृंखला</a:t>
            </a:r>
            <a:r>
              <a:rPr lang="en-US" sz="1600" dirty="0"/>
              <a:t>. </a:t>
            </a:r>
            <a:r>
              <a:rPr lang="en-US" sz="1600" dirty="0" err="1"/>
              <a:t>सब-रूटीन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श्रंखलाएं</a:t>
            </a:r>
            <a:r>
              <a:rPr lang="en-US" sz="1600" dirty="0"/>
              <a:t> </a:t>
            </a:r>
            <a:r>
              <a:rPr lang="en-US" sz="1600" dirty="0" err="1"/>
              <a:t>शब्दों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दोनों</a:t>
            </a:r>
            <a:r>
              <a:rPr lang="en-US" sz="1600" dirty="0"/>
              <a:t> </a:t>
            </a:r>
            <a:r>
              <a:rPr lang="en-US" sz="1600" dirty="0" err="1"/>
              <a:t>लड़ियों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सिंगल</a:t>
            </a:r>
            <a:r>
              <a:rPr lang="en-US" sz="1600" dirty="0"/>
              <a:t> </a:t>
            </a:r>
            <a:r>
              <a:rPr lang="en-US" sz="1600" dirty="0" err="1"/>
              <a:t>चेन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गूंथती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सांकेतिक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लिख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r>
              <a:rPr lang="en-US" sz="1600" dirty="0" smtClean="0"/>
              <a:t>M </a:t>
            </a:r>
            <a:r>
              <a:rPr lang="en-US" sz="1600" dirty="0"/>
              <a:t>=  A (I) + B (J)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1986" name="Picture 2" descr="C:\Users\HP\Desktop\COMPUTER MAGIC\site images - COMPUTER\vi4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56" y="0"/>
            <a:ext cx="7056855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25950" y="8330723"/>
            <a:ext cx="236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सब</a:t>
            </a:r>
            <a:r>
              <a:rPr lang="en-US" sz="1400" dirty="0"/>
              <a:t> </a:t>
            </a:r>
            <a:r>
              <a:rPr lang="en-US" sz="1400" dirty="0" err="1" smtClean="0"/>
              <a:t>होता</a:t>
            </a:r>
            <a:r>
              <a:rPr lang="en-US" sz="1400" dirty="0" smtClean="0"/>
              <a:t> </a:t>
            </a:r>
            <a:r>
              <a:rPr lang="en-US" sz="1400" dirty="0" err="1"/>
              <a:t>रहेगा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hi-IN" sz="1400" dirty="0" smtClean="0"/>
              <a:t>इसमें</a:t>
            </a:r>
            <a:r>
              <a:rPr lang="en-US" sz="1400" dirty="0" smtClean="0"/>
              <a:t> </a:t>
            </a:r>
            <a:r>
              <a:rPr lang="en-US" sz="1400" dirty="0" err="1" smtClean="0"/>
              <a:t>अचरज</a:t>
            </a:r>
            <a:r>
              <a:rPr lang="en-US" sz="1400" dirty="0" smtClean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 smtClean="0"/>
              <a:t>कंप्यूटिंग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टेक्नोलॉजी</a:t>
            </a:r>
            <a:r>
              <a:rPr lang="en-US" sz="1400" dirty="0"/>
              <a:t> </a:t>
            </a:r>
            <a:r>
              <a:rPr lang="hi-IN" sz="1400" dirty="0" smtClean="0"/>
              <a:t>का</a:t>
            </a:r>
            <a:r>
              <a:rPr lang="en-US" sz="1400" dirty="0" smtClean="0"/>
              <a:t> </a:t>
            </a:r>
            <a:r>
              <a:rPr lang="hi-IN" sz="1400" dirty="0" smtClean="0"/>
              <a:t>आधार </a:t>
            </a:r>
            <a:r>
              <a:rPr lang="hi-IN" sz="1400" dirty="0"/>
              <a:t>है!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15950" y="237390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 smtClean="0"/>
              <a:t>रूमालों</a:t>
            </a:r>
            <a:r>
              <a:rPr lang="en-US" sz="1600" dirty="0" smtClean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गट्ठा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जिनमें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गांठें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1750" y="1667569"/>
            <a:ext cx="266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अच्छी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जानते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गुज़रता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बाइनरी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कोड</a:t>
            </a:r>
            <a:r>
              <a:rPr lang="en-US" sz="1600" dirty="0"/>
              <a:t> </a:t>
            </a:r>
            <a:r>
              <a:rPr lang="en-US" sz="1600" dirty="0" err="1"/>
              <a:t>लिखा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- </a:t>
            </a:r>
            <a:r>
              <a:rPr lang="en-US" sz="1600" dirty="0" err="1"/>
              <a:t>चाहें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अंक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7350" y="230187"/>
            <a:ext cx="2296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जो</a:t>
            </a:r>
            <a:r>
              <a:rPr lang="en-US" sz="1600" dirty="0" smtClean="0"/>
              <a:t> </a:t>
            </a:r>
            <a:r>
              <a:rPr lang="en-US" sz="1600" dirty="0" err="1"/>
              <a:t>तुम्हारी</a:t>
            </a:r>
            <a:r>
              <a:rPr lang="en-US" sz="1600" dirty="0"/>
              <a:t> </a:t>
            </a:r>
            <a:r>
              <a:rPr lang="en-US" sz="1600" dirty="0" err="1"/>
              <a:t>चोंच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नीचे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मतलब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"</a:t>
            </a:r>
            <a:r>
              <a:rPr lang="en-US" sz="1600" dirty="0" err="1"/>
              <a:t>कॉस्मो</a:t>
            </a:r>
            <a:r>
              <a:rPr lang="en-US" sz="1600" dirty="0"/>
              <a:t>".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498" y="2922012"/>
            <a:ext cx="1570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B (J)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/>
              <a:t>थैले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"</a:t>
            </a:r>
            <a:r>
              <a:rPr lang="en-US" sz="1600" dirty="0" err="1"/>
              <a:t>फोब</a:t>
            </a:r>
            <a:r>
              <a:rPr lang="en-US" sz="1600" dirty="0"/>
              <a:t>".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8550" y="3821767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ठीक</a:t>
            </a:r>
            <a:r>
              <a:rPr lang="en-US" sz="1400" dirty="0"/>
              <a:t>!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काम</a:t>
            </a:r>
            <a:r>
              <a:rPr lang="en-US" sz="1400" dirty="0" smtClean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! </a:t>
            </a:r>
          </a:p>
        </p:txBody>
      </p:sp>
      <p:sp>
        <p:nvSpPr>
          <p:cNvPr id="9" name="Rectangle 8"/>
          <p:cNvSpPr/>
          <p:nvPr/>
        </p:nvSpPr>
        <p:spPr>
          <a:xfrm rot="1740116">
            <a:off x="3727588" y="4308853"/>
            <a:ext cx="2241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CONCATENATION </a:t>
            </a:r>
            <a:r>
              <a:rPr lang="en-US" sz="1600" dirty="0" err="1" smtClean="0">
                <a:solidFill>
                  <a:srgbClr val="FF0000"/>
                </a:solidFill>
              </a:rPr>
              <a:t>श्रृंखला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3530207">
            <a:off x="2273903" y="7686906"/>
            <a:ext cx="1199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 M =  A (I) + B (J)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30750" y="6503412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बढ़िया</a:t>
            </a:r>
            <a:r>
              <a:rPr lang="en-US" sz="1600" dirty="0"/>
              <a:t>.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M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जायेगा</a:t>
            </a:r>
            <a:r>
              <a:rPr lang="en-US" sz="1600" dirty="0"/>
              <a:t>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3010" name="Picture 2" descr="C:\Users\HP\Desktop\COMPUTER MAGIC\site images - COMPUTER\vi4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" y="-1"/>
            <a:ext cx="702310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16412" y="7798812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अगर</a:t>
            </a:r>
            <a:r>
              <a:rPr lang="en-US" sz="1600" dirty="0" smtClean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टेस्ट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33137" y="295969"/>
            <a:ext cx="3154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हेलो</a:t>
            </a:r>
            <a:r>
              <a:rPr lang="en-US" sz="1600" dirty="0"/>
              <a:t>! </a:t>
            </a:r>
            <a:r>
              <a:rPr lang="en-US" sz="1600" dirty="0" err="1"/>
              <a:t>हेलो</a:t>
            </a:r>
            <a:r>
              <a:rPr lang="en-US" sz="1600" dirty="0"/>
              <a:t>! </a:t>
            </a:r>
            <a:r>
              <a:rPr lang="en-US" sz="1600" dirty="0" err="1"/>
              <a:t>अंदर</a:t>
            </a:r>
            <a:r>
              <a:rPr lang="en-US" sz="1600" dirty="0"/>
              <a:t> </a:t>
            </a:r>
            <a:r>
              <a:rPr lang="en-US" sz="1600" dirty="0" err="1"/>
              <a:t>आओ</a:t>
            </a:r>
            <a:r>
              <a:rPr lang="en-US" sz="1600" dirty="0"/>
              <a:t>! </a:t>
            </a:r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7 </a:t>
            </a:r>
            <a:r>
              <a:rPr lang="en-US" sz="1600" dirty="0" err="1"/>
              <a:t>और</a:t>
            </a:r>
            <a:r>
              <a:rPr lang="en-US" sz="1600" dirty="0"/>
              <a:t> 8 </a:t>
            </a:r>
            <a:r>
              <a:rPr lang="en-US" sz="1600" dirty="0" err="1"/>
              <a:t>बफर</a:t>
            </a:r>
            <a:r>
              <a:rPr lang="en-US" sz="1600" dirty="0"/>
              <a:t> </a:t>
            </a:r>
            <a:r>
              <a:rPr lang="en-US" sz="1600" dirty="0" err="1"/>
              <a:t>निर्देश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 smtClean="0"/>
              <a:t>अच्छा</a:t>
            </a:r>
            <a:r>
              <a:rPr lang="en-US" sz="1600" dirty="0" smtClean="0"/>
              <a:t>, </a:t>
            </a:r>
            <a:r>
              <a:rPr lang="en-US" sz="1600" dirty="0"/>
              <a:t>N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प्रिंट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उसी</a:t>
            </a:r>
            <a:r>
              <a:rPr lang="en-US" sz="1600" dirty="0"/>
              <a:t> </a:t>
            </a:r>
            <a:r>
              <a:rPr lang="en-US" sz="1600" dirty="0" err="1"/>
              <a:t>लाइन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स्पेस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M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सामिग्री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73550" y="331212"/>
            <a:ext cx="2021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सुपर</a:t>
            </a:r>
            <a:r>
              <a:rPr lang="en-US" sz="1600" dirty="0"/>
              <a:t>! </a:t>
            </a:r>
            <a:r>
              <a:rPr lang="en-US" sz="1600" dirty="0" err="1"/>
              <a:t>वाह</a:t>
            </a:r>
            <a:r>
              <a:rPr lang="en-US" sz="1600" dirty="0"/>
              <a:t> </a:t>
            </a:r>
            <a:r>
              <a:rPr lang="en-US" sz="1600" dirty="0" err="1"/>
              <a:t>मेरा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9241" y="2145367"/>
            <a:ext cx="1637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सर</a:t>
            </a:r>
            <a:r>
              <a:rPr lang="en-US" sz="1400" dirty="0"/>
              <a:t> </a:t>
            </a:r>
            <a:r>
              <a:rPr lang="en-US" sz="1400" dirty="0" err="1"/>
              <a:t>सन्देश</a:t>
            </a:r>
            <a:r>
              <a:rPr lang="en-US" sz="1400" dirty="0"/>
              <a:t> </a:t>
            </a:r>
            <a:r>
              <a:rPr lang="en-US" sz="1400" dirty="0" err="1"/>
              <a:t>मिला</a:t>
            </a:r>
            <a:r>
              <a:rPr lang="en-US" sz="1400" dirty="0"/>
              <a:t>, </a:t>
            </a:r>
            <a:r>
              <a:rPr lang="en-US" sz="1400" dirty="0" err="1"/>
              <a:t>रॉजर</a:t>
            </a:r>
            <a:r>
              <a:rPr lang="en-US" sz="1400" dirty="0"/>
              <a:t> </a:t>
            </a:r>
            <a:r>
              <a:rPr lang="en-US" sz="1400" dirty="0" err="1"/>
              <a:t>आउट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13" y="3430587"/>
            <a:ext cx="4014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कोसमोफोब</a:t>
            </a:r>
            <a:r>
              <a:rPr lang="en-US" sz="1600" dirty="0" smtClean="0"/>
              <a:t>! </a:t>
            </a:r>
            <a:r>
              <a:rPr lang="en-US" sz="1600" dirty="0" err="1" smtClean="0"/>
              <a:t>शब्द</a:t>
            </a:r>
            <a:r>
              <a:rPr lang="en-US" sz="1600" dirty="0" smtClean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मज़ेदार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अविष्कार</a:t>
            </a:r>
            <a:r>
              <a:rPr lang="en-US" sz="1600" dirty="0"/>
              <a:t> </a:t>
            </a:r>
            <a:r>
              <a:rPr lang="en-US" sz="1600" dirty="0" err="1"/>
              <a:t>किए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नए</a:t>
            </a:r>
            <a:r>
              <a:rPr lang="en-US" sz="1600" dirty="0"/>
              <a:t> </a:t>
            </a:r>
            <a:r>
              <a:rPr lang="en-US" sz="1600" dirty="0" err="1"/>
              <a:t>शब्द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परिभाषा</a:t>
            </a:r>
            <a:r>
              <a:rPr lang="en-US" sz="1600" dirty="0"/>
              <a:t> </a:t>
            </a:r>
            <a:r>
              <a:rPr lang="en-US" sz="1600" dirty="0" err="1"/>
              <a:t>ढूंढनी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.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मतलब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"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इंसान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ब्रह्माण्ड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झेल</a:t>
            </a:r>
            <a:r>
              <a:rPr lang="en-US" sz="1600" dirty="0"/>
              <a:t> न </a:t>
            </a:r>
            <a:r>
              <a:rPr lang="en-US" sz="1600" dirty="0" err="1"/>
              <a:t>पाए</a:t>
            </a:r>
            <a:r>
              <a:rPr lang="en-US" sz="1600" dirty="0"/>
              <a:t>."</a:t>
            </a:r>
          </a:p>
        </p:txBody>
      </p:sp>
      <p:sp>
        <p:nvSpPr>
          <p:cNvPr id="8" name="Rectangle 7"/>
          <p:cNvSpPr/>
          <p:nvPr/>
        </p:nvSpPr>
        <p:spPr>
          <a:xfrm>
            <a:off x="4435475" y="4510305"/>
            <a:ext cx="22764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लाइन</a:t>
            </a:r>
            <a:r>
              <a:rPr lang="en-US" sz="1600" dirty="0"/>
              <a:t> 10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सशर्त</a:t>
            </a:r>
            <a:r>
              <a:rPr lang="en-US" sz="1600" dirty="0"/>
              <a:t> (conditional) </a:t>
            </a:r>
            <a:r>
              <a:rPr lang="en-US" sz="1600" dirty="0" err="1"/>
              <a:t>ब्रांच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टेस्ट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आधारित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N (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गिनने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करती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)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सामग्री</a:t>
            </a:r>
            <a:r>
              <a:rPr lang="en-US" sz="1600" dirty="0"/>
              <a:t> </a:t>
            </a:r>
            <a:r>
              <a:rPr lang="en-US" sz="1600" dirty="0" err="1"/>
              <a:t>अगर</a:t>
            </a:r>
            <a:r>
              <a:rPr lang="en-US" sz="1600" dirty="0"/>
              <a:t> 20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रुक</a:t>
            </a:r>
            <a:r>
              <a:rPr lang="en-US" sz="1600" dirty="0"/>
              <a:t> </a:t>
            </a:r>
            <a:r>
              <a:rPr lang="en-US" sz="1600" dirty="0" err="1"/>
              <a:t>जाएगी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26661" y="6391969"/>
            <a:ext cx="30852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वापिस</a:t>
            </a:r>
            <a:r>
              <a:rPr lang="en-US" sz="1600" dirty="0"/>
              <a:t> </a:t>
            </a:r>
            <a:r>
              <a:rPr lang="en-US" sz="1600" dirty="0" err="1"/>
              <a:t>लाइन</a:t>
            </a:r>
            <a:r>
              <a:rPr lang="en-US" sz="1600" dirty="0"/>
              <a:t> </a:t>
            </a:r>
            <a:r>
              <a:rPr lang="en-US" sz="1600" dirty="0" err="1"/>
              <a:t>क्रमांक</a:t>
            </a:r>
            <a:r>
              <a:rPr lang="en-US" sz="1600" dirty="0"/>
              <a:t> 2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चला</a:t>
            </a:r>
            <a:r>
              <a:rPr lang="en-US" sz="1600" dirty="0"/>
              <a:t> </a:t>
            </a:r>
            <a:r>
              <a:rPr lang="en-US" sz="1600" dirty="0" err="1"/>
              <a:t>जाएगा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जहाँ</a:t>
            </a:r>
            <a:r>
              <a:rPr lang="en-US" sz="1600" dirty="0" smtClean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निर्देशों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पालन</a:t>
            </a:r>
            <a:r>
              <a:rPr lang="en-US" sz="1600" dirty="0"/>
              <a:t> </a:t>
            </a:r>
            <a:r>
              <a:rPr lang="en-US" sz="1600" dirty="0" err="1"/>
              <a:t>करेगा</a:t>
            </a:r>
            <a:r>
              <a:rPr lang="en-US" sz="1600" dirty="0"/>
              <a:t>,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चक्कर</a:t>
            </a:r>
            <a:r>
              <a:rPr lang="en-US" sz="1600" dirty="0"/>
              <a:t> </a:t>
            </a:r>
            <a:r>
              <a:rPr lang="en-US" sz="1600" dirty="0" err="1"/>
              <a:t>यानि</a:t>
            </a:r>
            <a:r>
              <a:rPr lang="en-US" sz="1600" dirty="0"/>
              <a:t> "</a:t>
            </a:r>
            <a:r>
              <a:rPr lang="en-US" sz="1600" dirty="0" err="1"/>
              <a:t>लूप</a:t>
            </a:r>
            <a:r>
              <a:rPr lang="en-US" sz="1600" dirty="0"/>
              <a:t>" </a:t>
            </a:r>
            <a:r>
              <a:rPr lang="en-US" sz="1600" dirty="0" err="1"/>
              <a:t>लगाएगा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 rot="20716162">
            <a:off x="4034199" y="2786705"/>
            <a:ext cx="35115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i-IN" dirty="0" smtClean="0">
                <a:solidFill>
                  <a:srgbClr val="FF0000"/>
                </a:solidFill>
              </a:rPr>
              <a:t>प्रिंटर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0946762">
            <a:off x="4700677" y="1873159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dirty="0">
                <a:solidFill>
                  <a:srgbClr val="FF0000"/>
                </a:solidFill>
              </a:rPr>
              <a:t>कोसमोफोब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4034" name="Picture 2" descr="C:\Users\HP\Desktop\COMPUTER MAGIC\site images - COMPUTER\vi4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98"/>
            <a:ext cx="7023100" cy="978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407275">
            <a:off x="5503372" y="7635022"/>
            <a:ext cx="1350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14</a:t>
            </a:r>
            <a:r>
              <a:rPr lang="en-US" sz="1200" dirty="0">
                <a:solidFill>
                  <a:srgbClr val="FF0000"/>
                </a:solidFill>
              </a:rPr>
              <a:t>.  </a:t>
            </a:r>
            <a:r>
              <a:rPr lang="en-US" sz="1200" dirty="0" err="1">
                <a:solidFill>
                  <a:srgbClr val="FF0000"/>
                </a:solidFill>
              </a:rPr>
              <a:t>हेमिगेमिस्ट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वो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जिसकी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आधी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शादी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हुई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हो</a:t>
            </a:r>
            <a:r>
              <a:rPr lang="en-US" sz="1200" dirty="0">
                <a:solidFill>
                  <a:srgbClr val="FF0000"/>
                </a:solidFill>
              </a:rPr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9277" y="318055"/>
            <a:ext cx="2964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शर्तरहित</a:t>
            </a:r>
            <a:r>
              <a:rPr lang="en-US" sz="1600" dirty="0"/>
              <a:t> </a:t>
            </a:r>
            <a:r>
              <a:rPr lang="en-US" sz="1600" dirty="0" err="1"/>
              <a:t>ब्रांचिंग</a:t>
            </a:r>
            <a:r>
              <a:rPr lang="en-US" sz="1600" dirty="0"/>
              <a:t> </a:t>
            </a:r>
            <a:r>
              <a:rPr lang="en-US" sz="1600" dirty="0" err="1"/>
              <a:t>मिलेगी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749550" y="992187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मतलब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लगातार</a:t>
            </a:r>
            <a:r>
              <a:rPr lang="en-US" sz="1600" dirty="0"/>
              <a:t> </a:t>
            </a:r>
            <a:r>
              <a:rPr lang="en-US" sz="1600" dirty="0" err="1"/>
              <a:t>लूप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चक्कर</a:t>
            </a:r>
            <a:r>
              <a:rPr lang="en-US" sz="1600" dirty="0"/>
              <a:t> </a:t>
            </a:r>
            <a:r>
              <a:rPr lang="en-US" sz="1600" dirty="0" err="1"/>
              <a:t>लगाता</a:t>
            </a:r>
            <a:r>
              <a:rPr lang="en-US" sz="1600" dirty="0"/>
              <a:t> </a:t>
            </a:r>
            <a:r>
              <a:rPr lang="en-US" sz="1600" dirty="0" err="1"/>
              <a:t>रहेगा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उसी</a:t>
            </a:r>
            <a:r>
              <a:rPr lang="en-US" sz="1600" dirty="0"/>
              <a:t> </a:t>
            </a:r>
            <a:r>
              <a:rPr lang="en-US" sz="1600" dirty="0" err="1"/>
              <a:t>चीज़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बार-बार</a:t>
            </a:r>
            <a:r>
              <a:rPr lang="en-US" sz="1600" dirty="0"/>
              <a:t> </a:t>
            </a:r>
            <a:r>
              <a:rPr lang="en-US" sz="1600" dirty="0" err="1"/>
              <a:t>करेगा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150" y="2165727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हाँ</a:t>
            </a:r>
            <a:r>
              <a:rPr lang="en-US" sz="1600" dirty="0"/>
              <a:t>, </a:t>
            </a:r>
            <a:r>
              <a:rPr lang="en-US" sz="1600" dirty="0" err="1"/>
              <a:t>ऐसा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</a:t>
            </a:r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रोकने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बिना</a:t>
            </a:r>
            <a:r>
              <a:rPr lang="en-US" sz="1600" dirty="0"/>
              <a:t> </a:t>
            </a:r>
            <a:r>
              <a:rPr lang="en-US" sz="1600" dirty="0" err="1"/>
              <a:t>तर्क</a:t>
            </a:r>
            <a:r>
              <a:rPr lang="en-US" sz="1600" dirty="0"/>
              <a:t> </a:t>
            </a:r>
            <a:r>
              <a:rPr lang="en-US" sz="1600" dirty="0" err="1"/>
              <a:t>किए</a:t>
            </a:r>
            <a:r>
              <a:rPr lang="en-US" sz="1600" dirty="0"/>
              <a:t> </a:t>
            </a:r>
            <a:r>
              <a:rPr lang="en-US" sz="1600" dirty="0" err="1"/>
              <a:t>आदेशों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पालन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जिस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 smtClean="0"/>
              <a:t>कर</a:t>
            </a:r>
            <a:r>
              <a:rPr lang="en-US" sz="1600" dirty="0" smtClean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20 </a:t>
            </a:r>
            <a:r>
              <a:rPr lang="en-US" sz="1600" dirty="0" err="1"/>
              <a:t>शब्दों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डिज़ाइन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यानि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20 </a:t>
            </a:r>
            <a:r>
              <a:rPr lang="en-US" sz="1600" dirty="0" err="1"/>
              <a:t>लूप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चक्कर</a:t>
            </a:r>
            <a:r>
              <a:rPr lang="en-US" sz="1600" dirty="0"/>
              <a:t> </a:t>
            </a:r>
            <a:r>
              <a:rPr lang="en-US" sz="1600" dirty="0" err="1"/>
              <a:t>लगाने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बंद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जाएगा</a:t>
            </a:r>
            <a:r>
              <a:rPr lang="en-US" sz="1600" dirty="0"/>
              <a:t>. </a:t>
            </a:r>
            <a:r>
              <a:rPr lang="en-US" sz="1600" dirty="0" err="1"/>
              <a:t>ऑपरेशन</a:t>
            </a:r>
            <a:r>
              <a:rPr lang="en-US" sz="1600" dirty="0"/>
              <a:t> "N </a:t>
            </a:r>
            <a:r>
              <a:rPr lang="en-US" sz="1600" dirty="0" err="1"/>
              <a:t>में</a:t>
            </a:r>
            <a:r>
              <a:rPr lang="en-US" sz="1600" dirty="0"/>
              <a:t> 1 </a:t>
            </a:r>
            <a:r>
              <a:rPr lang="en-US" sz="1600" dirty="0" err="1"/>
              <a:t>जोड़ो</a:t>
            </a:r>
            <a:r>
              <a:rPr lang="en-US" sz="1600" dirty="0"/>
              <a:t>" </a:t>
            </a:r>
            <a:r>
              <a:rPr lang="en-US" sz="1600" dirty="0" err="1"/>
              <a:t>को</a:t>
            </a:r>
            <a:r>
              <a:rPr lang="en-US" sz="1600" dirty="0"/>
              <a:t> "</a:t>
            </a:r>
            <a:r>
              <a:rPr lang="en-US" sz="1600" dirty="0" err="1"/>
              <a:t>इनक्रीमेन्टिंग</a:t>
            </a:r>
            <a:r>
              <a:rPr lang="en-US" sz="1600" dirty="0"/>
              <a:t>" </a:t>
            </a:r>
            <a:r>
              <a:rPr lang="en-US" sz="1600" dirty="0" err="1"/>
              <a:t>कहते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उसमें</a:t>
            </a:r>
            <a:r>
              <a:rPr lang="en-US" sz="1600" dirty="0"/>
              <a:t> N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लूप-काउंटर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बातों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अपना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बरबाद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वहां</a:t>
            </a:r>
            <a:r>
              <a:rPr lang="en-US" sz="1600" dirty="0"/>
              <a:t> </a:t>
            </a:r>
            <a:r>
              <a:rPr lang="en-US" sz="1600" dirty="0" err="1"/>
              <a:t>मूलयवान</a:t>
            </a:r>
            <a:r>
              <a:rPr lang="en-US" sz="1600" dirty="0"/>
              <a:t> </a:t>
            </a:r>
            <a:r>
              <a:rPr lang="en-US" sz="1600" dirty="0" err="1"/>
              <a:t>माइक्रो-सेकंड</a:t>
            </a:r>
            <a:r>
              <a:rPr lang="en-US" sz="1600" dirty="0"/>
              <a:t> </a:t>
            </a:r>
            <a:r>
              <a:rPr lang="en-US" sz="1600" dirty="0" err="1"/>
              <a:t>बेकार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4950" y="4107011"/>
            <a:ext cx="213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यही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पहली</a:t>
            </a:r>
            <a:r>
              <a:rPr lang="en-US" sz="1400" dirty="0"/>
              <a:t> </a:t>
            </a:r>
            <a:r>
              <a:rPr lang="en-US" sz="1400" dirty="0" err="1"/>
              <a:t>बार</a:t>
            </a:r>
            <a:r>
              <a:rPr lang="en-US" sz="1400" dirty="0"/>
              <a:t> </a:t>
            </a:r>
            <a:r>
              <a:rPr lang="en-US" sz="1400" dirty="0" err="1"/>
              <a:t>प्रोग्राम</a:t>
            </a:r>
            <a:r>
              <a:rPr lang="en-US" sz="1400" dirty="0"/>
              <a:t> </a:t>
            </a:r>
            <a:r>
              <a:rPr lang="en-US" sz="1400" dirty="0" err="1"/>
              <a:t>करते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.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बारे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सोचना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6756" y="6370120"/>
            <a:ext cx="2159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लोगोट्रोन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600" dirty="0" err="1" smtClean="0"/>
              <a:t>बुलाऊं</a:t>
            </a:r>
            <a:r>
              <a:rPr lang="hi-IN" sz="1600" dirty="0" smtClean="0"/>
              <a:t>गी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 rot="1149346">
            <a:off x="2914794" y="7537303"/>
            <a:ext cx="1784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17.  </a:t>
            </a:r>
            <a:r>
              <a:rPr lang="en-US" sz="1200" dirty="0" err="1">
                <a:solidFill>
                  <a:srgbClr val="FF0000"/>
                </a:solidFill>
              </a:rPr>
              <a:t>क्रोनो-थेरेपिस्ट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वो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डॉक्टर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जिसके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अनुसार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समय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सभी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बीमारियों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का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इलाज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कर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देता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है</a:t>
            </a:r>
            <a:r>
              <a:rPr lang="en-US" sz="1200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23100" cy="97567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5058" name="Picture 2" descr="C:\Users\HP\Desktop\COMPUTER MAGIC\site images - COMPUTER\vi4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" y="37681"/>
            <a:ext cx="7020761" cy="97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1150" y="7088187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ज़रा</a:t>
            </a:r>
            <a:r>
              <a:rPr lang="en-US" sz="1600" dirty="0" smtClean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बच्चे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कड़ी</a:t>
            </a:r>
            <a:r>
              <a:rPr lang="en-US" sz="1600" dirty="0"/>
              <a:t> </a:t>
            </a:r>
            <a:r>
              <a:rPr lang="en-US" sz="1600" dirty="0" err="1"/>
              <a:t>नज़र</a:t>
            </a:r>
            <a:r>
              <a:rPr lang="en-US" sz="1600" dirty="0"/>
              <a:t> </a:t>
            </a:r>
            <a:r>
              <a:rPr lang="en-US" sz="1600" dirty="0" err="1"/>
              <a:t>रखना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150" y="176072"/>
            <a:ext cx="403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जटिल</a:t>
            </a:r>
            <a:r>
              <a:rPr lang="en-US" sz="1600" dirty="0"/>
              <a:t> </a:t>
            </a:r>
            <a:r>
              <a:rPr lang="en-US" sz="1600" dirty="0" err="1"/>
              <a:t>निर्देशों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श्रृंखला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सब-रुटीन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लाइब्रेरी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जिनसे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असंख्यों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लिख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वर्ड-प्रोसेसिंग</a:t>
            </a:r>
            <a:r>
              <a:rPr lang="en-US" sz="1600" dirty="0"/>
              <a:t> </a:t>
            </a:r>
            <a:r>
              <a:rPr lang="en-US" sz="1600" dirty="0" err="1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उदाहरण</a:t>
            </a:r>
            <a:r>
              <a:rPr lang="en-US" sz="1600" dirty="0"/>
              <a:t> </a:t>
            </a:r>
            <a:r>
              <a:rPr lang="en-US" sz="1600" dirty="0" err="1"/>
              <a:t>दे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err="1"/>
              <a:t>वर्तमान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कंप्यूटरों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डेटा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खेल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सजा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तेज़ी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गणना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ऐसी</a:t>
            </a:r>
            <a:r>
              <a:rPr lang="en-US" sz="1600" dirty="0"/>
              <a:t> </a:t>
            </a:r>
            <a:r>
              <a:rPr lang="en-US" sz="1600" dirty="0" err="1"/>
              <a:t>उम्मीद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जल्द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ऐसे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बनेंगे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आर्टिफिशल</a:t>
            </a:r>
            <a:r>
              <a:rPr lang="en-US" sz="1600" dirty="0"/>
              <a:t> </a:t>
            </a:r>
            <a:r>
              <a:rPr lang="en-US" sz="1600" dirty="0" err="1"/>
              <a:t>इंटेलिजेंस</a:t>
            </a:r>
            <a:r>
              <a:rPr lang="en-US" sz="1600" dirty="0"/>
              <a:t> (AI)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उपयोग</a:t>
            </a:r>
            <a:r>
              <a:rPr lang="en-US" sz="1600" dirty="0"/>
              <a:t> </a:t>
            </a:r>
            <a:r>
              <a:rPr lang="en-US" sz="1600" dirty="0" err="1"/>
              <a:t>करेंगे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सोफी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उत्सुकता</a:t>
            </a:r>
            <a:r>
              <a:rPr lang="en-US" sz="1600" dirty="0"/>
              <a:t> </a:t>
            </a:r>
            <a:r>
              <a:rPr lang="en-US" sz="1600" dirty="0" err="1"/>
              <a:t>जगाई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hi-IN" sz="1600" dirty="0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 smtClean="0"/>
              <a:t>कंप्यूटर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hi-IN" sz="1600" dirty="0"/>
              <a:t>गुरू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सामान्य</a:t>
            </a:r>
            <a:r>
              <a:rPr lang="en-US" sz="1600" dirty="0"/>
              <a:t> </a:t>
            </a:r>
            <a:r>
              <a:rPr lang="en-US" sz="1600" dirty="0" err="1"/>
              <a:t>तौर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कह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: "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वही</a:t>
            </a:r>
            <a:r>
              <a:rPr lang="en-US" sz="1600" dirty="0"/>
              <a:t> </a:t>
            </a:r>
            <a:r>
              <a:rPr lang="en-US" sz="1600" dirty="0" err="1"/>
              <a:t>कार्य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जिसके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निर्देश</a:t>
            </a:r>
            <a:r>
              <a:rPr lang="en-US" sz="1600" dirty="0"/>
              <a:t> </a:t>
            </a:r>
            <a:r>
              <a:rPr lang="en-US" sz="1600" dirty="0" err="1"/>
              <a:t>दिए</a:t>
            </a:r>
            <a:r>
              <a:rPr lang="en-US" sz="1600" dirty="0"/>
              <a:t> </a:t>
            </a:r>
            <a:r>
              <a:rPr lang="en-US" sz="1600" dirty="0" err="1"/>
              <a:t>जाते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अलावा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."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950" y="4258369"/>
            <a:ext cx="594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परन्तु</a:t>
            </a:r>
            <a:r>
              <a:rPr lang="en-US" sz="1600" dirty="0"/>
              <a:t> </a:t>
            </a:r>
            <a:r>
              <a:rPr lang="en-US" sz="1600" dirty="0" err="1"/>
              <a:t>जल्दी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आँखों</a:t>
            </a:r>
            <a:r>
              <a:rPr lang="en-US" sz="1600" dirty="0"/>
              <a:t>, </a:t>
            </a:r>
            <a:r>
              <a:rPr lang="en-US" sz="1600" dirty="0" err="1"/>
              <a:t>कानों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हाथों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ज़रिए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, </a:t>
            </a:r>
            <a:r>
              <a:rPr lang="en-US" sz="1600" dirty="0" err="1"/>
              <a:t>बाकी</a:t>
            </a:r>
            <a:r>
              <a:rPr lang="en-US" sz="1600" dirty="0"/>
              <a:t> </a:t>
            </a:r>
            <a:r>
              <a:rPr lang="en-US" sz="1600" dirty="0" err="1"/>
              <a:t>दुनिया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स्वतः</a:t>
            </a:r>
            <a:r>
              <a:rPr lang="en-US" sz="1600" dirty="0"/>
              <a:t> </a:t>
            </a:r>
            <a:r>
              <a:rPr lang="en-US" sz="1600" dirty="0" err="1"/>
              <a:t>सम्बन्ध</a:t>
            </a:r>
            <a:r>
              <a:rPr lang="en-US" sz="1600" dirty="0"/>
              <a:t> </a:t>
            </a:r>
            <a:r>
              <a:rPr lang="en-US" sz="1600" dirty="0" err="1"/>
              <a:t>जोड़</a:t>
            </a:r>
            <a:r>
              <a:rPr lang="en-US" sz="1600" dirty="0"/>
              <a:t> </a:t>
            </a:r>
            <a:r>
              <a:rPr lang="en-US" sz="1600" dirty="0" err="1"/>
              <a:t>पाएगा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उनके</a:t>
            </a:r>
            <a:r>
              <a:rPr lang="en-US" sz="1600" dirty="0"/>
              <a:t> </a:t>
            </a:r>
            <a:r>
              <a:rPr lang="en-US" sz="1600" dirty="0" err="1"/>
              <a:t>अनुभवों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जुड़</a:t>
            </a:r>
            <a:r>
              <a:rPr lang="en-US" sz="1600" dirty="0"/>
              <a:t> </a:t>
            </a:r>
            <a:r>
              <a:rPr lang="en-US" sz="1600" dirty="0" err="1"/>
              <a:t>पाएगा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साथ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बदलकर</a:t>
            </a:r>
            <a:r>
              <a:rPr lang="en-US" sz="1600" dirty="0"/>
              <a:t> </a:t>
            </a:r>
            <a:r>
              <a:rPr lang="en-US" sz="1600" dirty="0" err="1"/>
              <a:t>पाएगा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"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सोच</a:t>
            </a:r>
            <a:r>
              <a:rPr lang="en-US" sz="1600" dirty="0"/>
              <a:t>"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बदल</a:t>
            </a:r>
            <a:r>
              <a:rPr lang="en-US" sz="1600" dirty="0" smtClean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दक्षता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काबलियत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बेहतर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पाएगा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682750" y="5487987"/>
            <a:ext cx="487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शायद</a:t>
            </a:r>
            <a:r>
              <a:rPr lang="en-US" sz="1600" dirty="0"/>
              <a:t> </a:t>
            </a:r>
            <a:r>
              <a:rPr lang="en-US" sz="1600" dirty="0" err="1"/>
              <a:t>तभी</a:t>
            </a:r>
            <a:r>
              <a:rPr lang="en-US" sz="1600" dirty="0"/>
              <a:t> </a:t>
            </a:r>
            <a:r>
              <a:rPr lang="en-US" sz="1600" dirty="0" err="1"/>
              <a:t>लोगों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मुश्किलें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होंगी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 rot="21230829">
            <a:off x="1015320" y="6356964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rgbClr val="FF0000"/>
                </a:solidFill>
              </a:rPr>
              <a:t>मैचियावेली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द </a:t>
            </a:r>
            <a:r>
              <a:rPr lang="en-US" sz="1000" dirty="0" err="1">
                <a:solidFill>
                  <a:srgbClr val="FF0000"/>
                </a:solidFill>
              </a:rPr>
              <a:t>प्रिंस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 rot="21264357">
            <a:off x="1877634" y="6177834"/>
            <a:ext cx="5613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>
                <a:solidFill>
                  <a:srgbClr val="FF0000"/>
                </a:solidFill>
              </a:rPr>
              <a:t>ओमनी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6082" name="Picture 2" descr="C:\Users\HP\Desktop\COMPUTER MAGIC\site images - COMPUTER\vi4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9"/>
            <a:ext cx="7023100" cy="974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8150" y="5389700"/>
            <a:ext cx="2934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हेलो</a:t>
            </a:r>
            <a:r>
              <a:rPr lang="en-US" sz="1600" dirty="0"/>
              <a:t>, </a:t>
            </a:r>
            <a:r>
              <a:rPr lang="en-US" sz="1600" dirty="0" err="1"/>
              <a:t>सेंट्रल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पढ़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950" y="306387"/>
            <a:ext cx="228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/>
              <a:t>हाईपोलिथ</a:t>
            </a:r>
            <a:r>
              <a:rPr lang="en-US" sz="1200" dirty="0"/>
              <a:t> : </a:t>
            </a:r>
            <a:r>
              <a:rPr lang="en-US" sz="1200" dirty="0" err="1"/>
              <a:t>आधारशिला</a:t>
            </a:r>
            <a:r>
              <a:rPr lang="en-US" sz="1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मेसोग्राफ</a:t>
            </a:r>
            <a:r>
              <a:rPr lang="en-US" sz="1200" dirty="0"/>
              <a:t> : </a:t>
            </a:r>
            <a:r>
              <a:rPr lang="en-US" sz="1200" dirty="0" err="1"/>
              <a:t>लाइनों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बीच</a:t>
            </a:r>
            <a:r>
              <a:rPr lang="en-US" sz="1200" dirty="0"/>
              <a:t> </a:t>
            </a:r>
            <a:r>
              <a:rPr lang="en-US" sz="1200" dirty="0" err="1"/>
              <a:t>लिखना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dirty="0" err="1"/>
              <a:t>इलास्टोसौर</a:t>
            </a:r>
            <a:r>
              <a:rPr lang="en-US" sz="1200" dirty="0"/>
              <a:t> : </a:t>
            </a:r>
            <a:r>
              <a:rPr lang="en-US" sz="1200" dirty="0" err="1"/>
              <a:t>केंचुए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पूर्वज</a:t>
            </a:r>
            <a:r>
              <a:rPr lang="en-US" sz="1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पोडोक्लास्ट</a:t>
            </a:r>
            <a:r>
              <a:rPr lang="en-US" sz="1200" dirty="0"/>
              <a:t> : </a:t>
            </a:r>
            <a:r>
              <a:rPr lang="en-US" sz="1200" dirty="0" err="1"/>
              <a:t>फैशनेबुल</a:t>
            </a:r>
            <a:r>
              <a:rPr lang="en-US" sz="1200" dirty="0"/>
              <a:t> </a:t>
            </a:r>
            <a:r>
              <a:rPr lang="en-US" sz="1200" dirty="0" err="1"/>
              <a:t>जूते</a:t>
            </a:r>
            <a:r>
              <a:rPr lang="en-US" sz="1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स्टॅटो-डायनामिक्स</a:t>
            </a:r>
            <a:r>
              <a:rPr lang="en-US" sz="1200" dirty="0"/>
              <a:t> : </a:t>
            </a:r>
            <a:r>
              <a:rPr lang="en-US" sz="1200" dirty="0" err="1"/>
              <a:t>स्थिर</a:t>
            </a:r>
            <a:r>
              <a:rPr lang="en-US" sz="1200" dirty="0"/>
              <a:t> </a:t>
            </a:r>
            <a:r>
              <a:rPr lang="en-US" sz="1200" dirty="0" err="1"/>
              <a:t>स्थितियों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विकासक्रम</a:t>
            </a:r>
            <a:r>
              <a:rPr lang="en-US" sz="1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पैनस्केप</a:t>
            </a:r>
            <a:r>
              <a:rPr lang="en-US" sz="1200" dirty="0"/>
              <a:t> : </a:t>
            </a:r>
            <a:r>
              <a:rPr lang="en-US" sz="1200" dirty="0" err="1"/>
              <a:t>कहीं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चलने</a:t>
            </a:r>
            <a:r>
              <a:rPr lang="en-US" sz="1200" dirty="0"/>
              <a:t> </a:t>
            </a:r>
            <a:r>
              <a:rPr lang="en-US" sz="1200" dirty="0" err="1"/>
              <a:t>वाली</a:t>
            </a:r>
            <a:r>
              <a:rPr lang="en-US" sz="1200" dirty="0"/>
              <a:t> </a:t>
            </a:r>
            <a:r>
              <a:rPr lang="en-US" sz="1200" dirty="0" err="1"/>
              <a:t>गाड़ी</a:t>
            </a:r>
            <a:r>
              <a:rPr lang="en-US" sz="1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एपिस्कोड्रोम</a:t>
            </a:r>
            <a:r>
              <a:rPr lang="en-US" sz="1200" dirty="0"/>
              <a:t> : </a:t>
            </a:r>
            <a:r>
              <a:rPr lang="en-US" sz="1200" dirty="0" err="1"/>
              <a:t>पादरियों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उतरने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en-US" sz="1200" dirty="0" err="1"/>
              <a:t>आपातकालीन</a:t>
            </a:r>
            <a:r>
              <a:rPr lang="en-US" sz="1200" dirty="0"/>
              <a:t> </a:t>
            </a:r>
            <a:r>
              <a:rPr lang="en-US" sz="1200" dirty="0" err="1"/>
              <a:t>एयर-स्ट्रिप</a:t>
            </a:r>
            <a:r>
              <a:rPr lang="en-US" sz="1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वर्बीफेज</a:t>
            </a:r>
            <a:r>
              <a:rPr lang="en-US" sz="1200" dirty="0"/>
              <a:t> : </a:t>
            </a:r>
            <a:r>
              <a:rPr lang="en-US" sz="1200" dirty="0" err="1"/>
              <a:t>आदमी</a:t>
            </a:r>
            <a:r>
              <a:rPr lang="en-US" sz="1200" dirty="0"/>
              <a:t> </a:t>
            </a:r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/>
              <a:t>खुद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शब्द</a:t>
            </a:r>
            <a:r>
              <a:rPr lang="en-US" sz="1200" dirty="0"/>
              <a:t> </a:t>
            </a:r>
            <a:r>
              <a:rPr lang="en-US" sz="1200" dirty="0" err="1"/>
              <a:t>खाता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बिबलिओ-स्टैट</a:t>
            </a:r>
            <a:r>
              <a:rPr lang="en-US" sz="1200" dirty="0"/>
              <a:t> : </a:t>
            </a:r>
            <a:r>
              <a:rPr lang="en-US" sz="1200" dirty="0" err="1"/>
              <a:t>पुस्तक</a:t>
            </a:r>
            <a:r>
              <a:rPr lang="en-US" sz="1200" dirty="0"/>
              <a:t> </a:t>
            </a:r>
            <a:r>
              <a:rPr lang="en-US" sz="1200" dirty="0" err="1"/>
              <a:t>दबाने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प्रेस</a:t>
            </a:r>
            <a:r>
              <a:rPr lang="en-US" sz="12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 rot="157632">
            <a:off x="2748369" y="221890"/>
            <a:ext cx="22129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/>
              <a:t>लोगोटोमी</a:t>
            </a:r>
            <a:r>
              <a:rPr lang="en-US" sz="1200" dirty="0"/>
              <a:t> : </a:t>
            </a:r>
            <a:r>
              <a:rPr lang="en-US" sz="1200" dirty="0" err="1"/>
              <a:t>शब्दों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छोटा</a:t>
            </a:r>
            <a:r>
              <a:rPr lang="en-US" sz="1200" dirty="0"/>
              <a:t> </a:t>
            </a:r>
            <a:r>
              <a:rPr lang="en-US" sz="1200" dirty="0" err="1"/>
              <a:t>करना</a:t>
            </a:r>
            <a:r>
              <a:rPr lang="en-US" sz="1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पैन-मेनिया</a:t>
            </a:r>
            <a:r>
              <a:rPr lang="en-US" sz="1200" dirty="0"/>
              <a:t> : </a:t>
            </a:r>
            <a:r>
              <a:rPr lang="en-US" sz="1200" dirty="0" err="1"/>
              <a:t>हर</a:t>
            </a:r>
            <a:r>
              <a:rPr lang="en-US" sz="1200" dirty="0"/>
              <a:t> </a:t>
            </a:r>
            <a:r>
              <a:rPr lang="en-US" sz="1200" dirty="0" err="1"/>
              <a:t>चीज़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लेकर</a:t>
            </a:r>
            <a:r>
              <a:rPr lang="en-US" sz="1200" dirty="0"/>
              <a:t> </a:t>
            </a:r>
            <a:r>
              <a:rPr lang="en-US" sz="1200" dirty="0" err="1"/>
              <a:t>पागलपन</a:t>
            </a:r>
            <a:r>
              <a:rPr lang="en-US" sz="1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पाईरोटोप</a:t>
            </a:r>
            <a:r>
              <a:rPr lang="en-US" sz="1200" dirty="0"/>
              <a:t> : </a:t>
            </a:r>
            <a:r>
              <a:rPr lang="en-US" sz="1200" dirty="0" err="1"/>
              <a:t>चिमनी</a:t>
            </a:r>
            <a:r>
              <a:rPr lang="en-US" sz="1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मोनोस्कोप</a:t>
            </a:r>
            <a:r>
              <a:rPr lang="en-US" sz="1200" dirty="0"/>
              <a:t> : </a:t>
            </a:r>
            <a:r>
              <a:rPr lang="en-US" sz="1200" dirty="0" err="1"/>
              <a:t>बेलनाकार</a:t>
            </a:r>
            <a:r>
              <a:rPr lang="en-US" sz="1200" dirty="0"/>
              <a:t> </a:t>
            </a:r>
            <a:r>
              <a:rPr lang="en-US" sz="1200" dirty="0" err="1"/>
              <a:t>उपकरण</a:t>
            </a:r>
            <a:r>
              <a:rPr lang="en-US" sz="1200" dirty="0"/>
              <a:t> </a:t>
            </a:r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/>
              <a:t>सिर्फ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</a:t>
            </a:r>
            <a:r>
              <a:rPr lang="en-US" sz="1200" dirty="0" err="1"/>
              <a:t>चीज़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देखे</a:t>
            </a:r>
            <a:r>
              <a:rPr lang="en-US" sz="1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पैनगैमी</a:t>
            </a:r>
            <a:r>
              <a:rPr lang="en-US" sz="1200" dirty="0"/>
              <a:t> : </a:t>
            </a:r>
            <a:r>
              <a:rPr lang="en-US" sz="1200" dirty="0" err="1"/>
              <a:t>हर</a:t>
            </a:r>
            <a:r>
              <a:rPr lang="en-US" sz="1200" dirty="0"/>
              <a:t> </a:t>
            </a:r>
            <a:r>
              <a:rPr lang="en-US" sz="1200" dirty="0" err="1"/>
              <a:t>मसले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राय</a:t>
            </a:r>
            <a:r>
              <a:rPr lang="en-US" sz="1200" dirty="0"/>
              <a:t> </a:t>
            </a:r>
            <a:r>
              <a:rPr lang="en-US" sz="1200" dirty="0" err="1"/>
              <a:t>व्यक्त</a:t>
            </a:r>
            <a:r>
              <a:rPr lang="en-US" sz="1200" dirty="0"/>
              <a:t> </a:t>
            </a:r>
            <a:r>
              <a:rPr lang="en-US" sz="1200" dirty="0" err="1"/>
              <a:t>करना</a:t>
            </a:r>
            <a:r>
              <a:rPr lang="en-US" sz="1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वोलाटीफोबिआ</a:t>
            </a:r>
            <a:r>
              <a:rPr lang="en-US" sz="1200" dirty="0"/>
              <a:t> : </a:t>
            </a:r>
            <a:r>
              <a:rPr lang="en-US" sz="1200" dirty="0" err="1"/>
              <a:t>उड़ान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डर</a:t>
            </a:r>
            <a:r>
              <a:rPr lang="en-US" sz="1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थीओटोप</a:t>
            </a:r>
            <a:r>
              <a:rPr lang="en-US" sz="1200" dirty="0"/>
              <a:t> : </a:t>
            </a:r>
            <a:r>
              <a:rPr lang="en-US" sz="1200" dirty="0" err="1"/>
              <a:t>ज़न्नत</a:t>
            </a:r>
            <a:r>
              <a:rPr lang="en-US" sz="1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लेटरोग्रेड</a:t>
            </a:r>
            <a:r>
              <a:rPr lang="en-US" sz="1200" dirty="0"/>
              <a:t> : </a:t>
            </a:r>
            <a:r>
              <a:rPr lang="en-US" sz="1200" dirty="0" err="1"/>
              <a:t>जूते</a:t>
            </a:r>
            <a:r>
              <a:rPr lang="en-US" sz="1200" dirty="0"/>
              <a:t> </a:t>
            </a:r>
            <a:r>
              <a:rPr lang="en-US" sz="1200" dirty="0" err="1"/>
              <a:t>सूंघने</a:t>
            </a:r>
            <a:r>
              <a:rPr lang="en-US" sz="1200" dirty="0"/>
              <a:t> </a:t>
            </a:r>
            <a:r>
              <a:rPr lang="en-US" sz="1200" dirty="0" err="1"/>
              <a:t>वाला</a:t>
            </a:r>
            <a:r>
              <a:rPr lang="en-US" sz="12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लारडीपोर्ट</a:t>
            </a:r>
            <a:r>
              <a:rPr lang="en-US" sz="1200" dirty="0"/>
              <a:t> : </a:t>
            </a:r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/>
              <a:t>घर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खाने</a:t>
            </a:r>
            <a:r>
              <a:rPr lang="en-US" sz="1200" dirty="0" smtClean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सामान</a:t>
            </a:r>
            <a:r>
              <a:rPr lang="en-US" sz="1200" dirty="0"/>
              <a:t> </a:t>
            </a:r>
            <a:r>
              <a:rPr lang="en-US" sz="1200" dirty="0" err="1"/>
              <a:t>लाए</a:t>
            </a:r>
            <a:r>
              <a:rPr lang="en-US" sz="12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7337" y="4592809"/>
            <a:ext cx="5465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सोफी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अपना</a:t>
            </a:r>
            <a:r>
              <a:rPr lang="en-US" sz="1600" dirty="0"/>
              <a:t> </a:t>
            </a:r>
            <a:r>
              <a:rPr lang="en-US" sz="1600" dirty="0" err="1"/>
              <a:t>मनोरंजन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, </a:t>
            </a:r>
            <a:endParaRPr lang="en-US" sz="1600" dirty="0" smtClean="0"/>
          </a:p>
          <a:p>
            <a:r>
              <a:rPr lang="en-US" sz="1600" dirty="0" err="1" smtClean="0"/>
              <a:t>तभी</a:t>
            </a:r>
            <a:r>
              <a:rPr lang="en-US" sz="1600" dirty="0" smtClean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अंदर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गड़बड़</a:t>
            </a:r>
            <a:r>
              <a:rPr lang="en-US" sz="1600" dirty="0"/>
              <a:t> </a:t>
            </a:r>
            <a:r>
              <a:rPr lang="en-US" sz="1600" dirty="0" err="1"/>
              <a:t>घोटाला</a:t>
            </a:r>
            <a:r>
              <a:rPr lang="en-US" sz="1600" dirty="0"/>
              <a:t> </a:t>
            </a:r>
            <a:r>
              <a:rPr lang="en-US" sz="1600" dirty="0" err="1"/>
              <a:t>हुआ</a:t>
            </a:r>
            <a:r>
              <a:rPr lang="en-US" sz="1600" dirty="0"/>
              <a:t>....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950" y="5266590"/>
            <a:ext cx="1309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!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अभी-अभी</a:t>
            </a:r>
            <a:r>
              <a:rPr lang="en-US" sz="1600" dirty="0" smtClean="0"/>
              <a:t> </a:t>
            </a:r>
            <a:r>
              <a:rPr lang="en-US" sz="1600" dirty="0" err="1"/>
              <a:t>अलार्म</a:t>
            </a:r>
            <a:r>
              <a:rPr lang="en-US" sz="1600" dirty="0"/>
              <a:t> </a:t>
            </a:r>
            <a:r>
              <a:rPr lang="en-US" sz="1600" dirty="0" err="1"/>
              <a:t>बजा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7106" name="Picture 2" descr="C:\Users\HP\Desktop\COMPUTER MAGIC\site images - COMPUTER\vi4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310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31350" y="3125787"/>
            <a:ext cx="35115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2550" y="407412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उनकी</a:t>
            </a:r>
            <a:r>
              <a:rPr lang="en-US" sz="1600" dirty="0"/>
              <a:t> </a:t>
            </a:r>
            <a:r>
              <a:rPr lang="en-US" sz="1600" dirty="0" err="1"/>
              <a:t>तरफ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जवाब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आया</a:t>
            </a:r>
            <a:r>
              <a:rPr lang="en-US" sz="1600" dirty="0"/>
              <a:t>!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इमरजेंसी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बटन</a:t>
            </a:r>
            <a:r>
              <a:rPr lang="en-US" sz="1600" dirty="0"/>
              <a:t> </a:t>
            </a:r>
            <a:r>
              <a:rPr lang="en-US" sz="1600" dirty="0" err="1"/>
              <a:t>दबा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1988" y="425033"/>
            <a:ext cx="1303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हुआ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3843" y="1806068"/>
            <a:ext cx="84670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>
                <a:solidFill>
                  <a:srgbClr val="FF0000"/>
                </a:solidFill>
              </a:rPr>
              <a:t>इमरजेंसी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में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endParaRPr lang="en-US" sz="1100" dirty="0" smtClean="0">
              <a:solidFill>
                <a:srgbClr val="FF0000"/>
              </a:solidFill>
            </a:endParaRPr>
          </a:p>
          <a:p>
            <a:pPr algn="ctr"/>
            <a:endParaRPr lang="en-US" sz="1100" dirty="0" smtClean="0">
              <a:solidFill>
                <a:srgbClr val="FF0000"/>
              </a:solidFill>
            </a:endParaRPr>
          </a:p>
          <a:p>
            <a:pPr algn="ctr"/>
            <a:endParaRPr lang="en-US" sz="1100" dirty="0">
              <a:solidFill>
                <a:srgbClr val="FF0000"/>
              </a:solidFill>
            </a:endParaRPr>
          </a:p>
          <a:p>
            <a:pPr algn="ctr"/>
            <a:endParaRPr lang="en-US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sz="1100" dirty="0" err="1" smtClean="0">
                <a:solidFill>
                  <a:srgbClr val="FF0000"/>
                </a:solidFill>
              </a:rPr>
              <a:t>कांच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तोड़ें</a:t>
            </a:r>
            <a:r>
              <a:rPr lang="en-US" sz="11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7" name="Rectangle 6"/>
          <p:cNvSpPr/>
          <p:nvPr/>
        </p:nvSpPr>
        <p:spPr>
          <a:xfrm rot="20927342">
            <a:off x="1590329" y="7796645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गलती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1659" y="3724969"/>
            <a:ext cx="21946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आशा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मूर्खतापूर्ण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करेंगे</a:t>
            </a:r>
            <a:r>
              <a:rPr lang="en-US" sz="1600" dirty="0"/>
              <a:t>!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भरोसे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छोड़ना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.....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9950" y="4693721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आर्ची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sz="1600" dirty="0"/>
          </a:p>
        </p:txBody>
      </p:sp>
      <p:pic>
        <p:nvPicPr>
          <p:cNvPr id="48130" name="Picture 2" descr="C:\Users\HP\Desktop\COMPUTER MAGIC\site images - COMPUTER\vi4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7023100" cy="97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6350" y="2477731"/>
            <a:ext cx="35115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12194" y="559812"/>
            <a:ext cx="1880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गायब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! </a:t>
            </a:r>
            <a:r>
              <a:rPr lang="en-US" sz="1600" dirty="0" err="1"/>
              <a:t>कहीं</a:t>
            </a:r>
            <a:r>
              <a:rPr lang="en-US" sz="1600" dirty="0"/>
              <a:t>....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हे</a:t>
            </a:r>
            <a:r>
              <a:rPr lang="en-US" sz="1600" dirty="0" smtClean="0"/>
              <a:t> </a:t>
            </a:r>
            <a:r>
              <a:rPr lang="en-US" sz="1600" dirty="0" err="1"/>
              <a:t>भगवान</a:t>
            </a:r>
            <a:r>
              <a:rPr lang="en-US" sz="1600" dirty="0"/>
              <a:t>!!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6150" y="2845812"/>
            <a:ext cx="35115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हेलो</a:t>
            </a:r>
            <a:r>
              <a:rPr lang="en-US" sz="1600" dirty="0"/>
              <a:t>! </a:t>
            </a:r>
            <a:r>
              <a:rPr lang="en-US" sz="1600" dirty="0" err="1"/>
              <a:t>हेलो</a:t>
            </a:r>
            <a:r>
              <a:rPr lang="en-US" sz="1600" dirty="0"/>
              <a:t>! </a:t>
            </a:r>
            <a:r>
              <a:rPr lang="en-US" sz="1600" dirty="0" err="1"/>
              <a:t>सेंट्रल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? </a:t>
            </a:r>
            <a:r>
              <a:rPr lang="en-US" sz="1600" dirty="0" err="1"/>
              <a:t>क्या</a:t>
            </a:r>
            <a:r>
              <a:rPr lang="en-US" sz="1600" dirty="0"/>
              <a:t>?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मेमोरी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क्षमता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ओवरलोड</a:t>
            </a:r>
            <a:r>
              <a:rPr lang="en-US" sz="1600" dirty="0"/>
              <a:t>? </a:t>
            </a:r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1954" y="4195544"/>
            <a:ext cx="2031946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हेलो</a:t>
            </a:r>
            <a:r>
              <a:rPr lang="en-US" sz="1600" dirty="0"/>
              <a:t>!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रोको</a:t>
            </a:r>
            <a:r>
              <a:rPr lang="en-US" sz="1600" dirty="0"/>
              <a:t>. </a:t>
            </a:r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ध्यान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सुनो</a:t>
            </a:r>
            <a:r>
              <a:rPr lang="en-US" sz="1600" dirty="0"/>
              <a:t> </a:t>
            </a:r>
            <a:r>
              <a:rPr lang="en-US" sz="1600" dirty="0" smtClean="0"/>
              <a:t>– </a:t>
            </a:r>
            <a:br>
              <a:rPr lang="en-US" sz="1600" dirty="0" smtClean="0"/>
            </a:br>
            <a:r>
              <a:rPr lang="en-US" sz="1600" dirty="0" err="1" smtClean="0"/>
              <a:t>सब</a:t>
            </a:r>
            <a:r>
              <a:rPr lang="en-US" sz="1600" dirty="0" smtClean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रोको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 rot="21248506">
            <a:off x="2042051" y="5037446"/>
            <a:ext cx="1063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ट्रिंग</a:t>
            </a:r>
            <a:r>
              <a:rPr lang="en-US" sz="1600" dirty="0">
                <a:solidFill>
                  <a:srgbClr val="FF0000"/>
                </a:solidFill>
              </a:rPr>
              <a:t>! </a:t>
            </a:r>
            <a:r>
              <a:rPr lang="en-US" sz="1600" dirty="0" err="1">
                <a:solidFill>
                  <a:srgbClr val="FF0000"/>
                </a:solidFill>
              </a:rPr>
              <a:t>ट्रिंग</a:t>
            </a:r>
            <a:r>
              <a:rPr lang="en-US" sz="1600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974" y="5560530"/>
            <a:ext cx="2175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मैंने</a:t>
            </a:r>
            <a:r>
              <a:rPr lang="en-US" sz="1600" dirty="0"/>
              <a:t> </a:t>
            </a:r>
            <a:r>
              <a:rPr lang="en-US" sz="1600" dirty="0" err="1"/>
              <a:t>आजतक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कभी</a:t>
            </a:r>
            <a:r>
              <a:rPr lang="en-US" sz="1600" dirty="0" smtClean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ऐसा</a:t>
            </a:r>
            <a:r>
              <a:rPr lang="en-US" sz="1600" dirty="0"/>
              <a:t> </a:t>
            </a:r>
            <a:r>
              <a:rPr lang="en-US" sz="1600" dirty="0" err="1"/>
              <a:t>मेनू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देखा</a:t>
            </a:r>
            <a:r>
              <a:rPr lang="en-US" sz="1600" dirty="0"/>
              <a:t> - </a:t>
            </a:r>
            <a:r>
              <a:rPr lang="hi-IN" sz="1600" dirty="0" smtClean="0"/>
              <a:t>बकवास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349750" y="5436612"/>
            <a:ext cx="1880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टायरसिअस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हमारा</a:t>
            </a:r>
            <a:r>
              <a:rPr lang="en-US" sz="1600" dirty="0" smtClean="0"/>
              <a:t> </a:t>
            </a:r>
            <a:r>
              <a:rPr lang="en-US" sz="1600" dirty="0" err="1"/>
              <a:t>घोंघा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5950" y="835876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देर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hi-IN" sz="1600" dirty="0" smtClean="0"/>
              <a:t>यहीं</a:t>
            </a:r>
            <a:r>
              <a:rPr lang="en-US" sz="1600" dirty="0" smtClean="0"/>
              <a:t> </a:t>
            </a:r>
            <a:r>
              <a:rPr lang="hi-IN" sz="1600" dirty="0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/>
              <a:t>था</a:t>
            </a:r>
            <a:r>
              <a:rPr lang="en-US" sz="1600" dirty="0"/>
              <a:t> .... 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9154" name="Picture 2" descr="C:\Users\HP\Desktop\COMPUTER MAGIC\site images - COMPUTER\vi4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" y="0"/>
            <a:ext cx="7008729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5550" y="8916987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आर्ची</a:t>
            </a:r>
            <a:r>
              <a:rPr lang="en-US" sz="1600" dirty="0" smtClean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मेगा-बाइट</a:t>
            </a:r>
            <a:r>
              <a:rPr lang="en-US" sz="1600" dirty="0"/>
              <a:t> </a:t>
            </a:r>
            <a:r>
              <a:rPr lang="en-US" sz="1600" dirty="0" err="1"/>
              <a:t>दोनों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तेज़ी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उस</a:t>
            </a:r>
            <a:r>
              <a:rPr lang="en-US" sz="1600" dirty="0" smtClean="0"/>
              <a:t> </a:t>
            </a:r>
            <a:r>
              <a:rPr lang="en-US" sz="1600" dirty="0" err="1"/>
              <a:t>भगोड़े</a:t>
            </a:r>
            <a:r>
              <a:rPr lang="en-US" sz="1600" dirty="0"/>
              <a:t> </a:t>
            </a:r>
            <a:r>
              <a:rPr lang="en-US" sz="1600" dirty="0" err="1"/>
              <a:t>घोंघे</a:t>
            </a:r>
            <a:r>
              <a:rPr lang="en-US" sz="1600" dirty="0"/>
              <a:t> </a:t>
            </a:r>
            <a:r>
              <a:rPr lang="en-US" sz="1600" dirty="0" err="1"/>
              <a:t>टायरसिअस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तलाश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जाते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......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950" y="331212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नियंत्रण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रखना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, </a:t>
            </a:r>
            <a:r>
              <a:rPr lang="en-US" sz="1600" dirty="0" err="1"/>
              <a:t>समझे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4459" y="542190"/>
            <a:ext cx="2654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तुरंत</a:t>
            </a:r>
            <a:r>
              <a:rPr lang="en-US" sz="1600" dirty="0"/>
              <a:t> </a:t>
            </a:r>
            <a:r>
              <a:rPr lang="en-US" sz="1600" dirty="0" err="1"/>
              <a:t>खोजना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, </a:t>
            </a:r>
            <a:r>
              <a:rPr lang="en-US" sz="1600" dirty="0" err="1"/>
              <a:t>इससे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पूरे</a:t>
            </a:r>
            <a:r>
              <a:rPr lang="en-US" sz="1600" dirty="0"/>
              <a:t> </a:t>
            </a:r>
            <a:r>
              <a:rPr lang="en-US" sz="1600" dirty="0" err="1"/>
              <a:t>सिस्टम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क्रैश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 </a:t>
            </a:r>
            <a:r>
              <a:rPr lang="en-US" sz="1600" dirty="0" err="1"/>
              <a:t>नष्ट</a:t>
            </a:r>
            <a:r>
              <a:rPr lang="en-US" sz="1600" dirty="0"/>
              <a:t> </a:t>
            </a:r>
            <a:r>
              <a:rPr lang="en-US" sz="1600" dirty="0" err="1" smtClean="0"/>
              <a:t>कर</a:t>
            </a:r>
            <a:r>
              <a:rPr lang="en-US" sz="1600" dirty="0" smtClean="0"/>
              <a:t> </a:t>
            </a:r>
            <a:r>
              <a:rPr lang="hi-IN" sz="1600" dirty="0"/>
              <a:t>दे.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34950" y="3836412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"</a:t>
            </a:r>
            <a:r>
              <a:rPr lang="en-US" sz="1600" dirty="0" err="1"/>
              <a:t>संकेत</a:t>
            </a:r>
            <a:r>
              <a:rPr lang="en-US" sz="1600" dirty="0"/>
              <a:t> </a:t>
            </a:r>
            <a:r>
              <a:rPr lang="en-US" sz="1600" dirty="0" err="1"/>
              <a:t>बदलने</a:t>
            </a:r>
            <a:r>
              <a:rPr lang="en-US" sz="1600" dirty="0"/>
              <a:t>"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/>
              <a:t>कक्ष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घुसा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भगवान</a:t>
            </a:r>
            <a:r>
              <a:rPr lang="en-US" sz="1600" dirty="0"/>
              <a:t> </a:t>
            </a:r>
            <a:r>
              <a:rPr lang="en-US" sz="1600" dirty="0" err="1"/>
              <a:t>जाने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हुआ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?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वापिस</a:t>
            </a:r>
            <a:r>
              <a:rPr lang="en-US" sz="1600" dirty="0"/>
              <a:t> </a:t>
            </a:r>
            <a:r>
              <a:rPr lang="en-US" sz="1600" dirty="0" err="1"/>
              <a:t>निकलेगा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कहीं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लिंग</a:t>
            </a:r>
            <a:r>
              <a:rPr lang="en-US" sz="1600" dirty="0"/>
              <a:t> न </a:t>
            </a:r>
            <a:r>
              <a:rPr lang="en-US" sz="1600" dirty="0" err="1"/>
              <a:t>बदला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!!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2081" y="4809390"/>
            <a:ext cx="2226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उसमें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मुश्किल</a:t>
            </a:r>
            <a:r>
              <a:rPr lang="en-US" sz="1600" dirty="0"/>
              <a:t> आ </a:t>
            </a:r>
            <a:r>
              <a:rPr lang="en-US" sz="1600" dirty="0" err="1"/>
              <a:t>सकती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घोंघे</a:t>
            </a:r>
            <a:r>
              <a:rPr lang="en-US" sz="1600" dirty="0"/>
              <a:t> </a:t>
            </a:r>
            <a:r>
              <a:rPr lang="en-US" sz="1600" dirty="0" err="1"/>
              <a:t>अक्सर</a:t>
            </a:r>
            <a:r>
              <a:rPr lang="en-US" sz="1600" dirty="0"/>
              <a:t> </a:t>
            </a:r>
            <a:r>
              <a:rPr lang="en-US" sz="1600" dirty="0" err="1"/>
              <a:t>द्विलिंगीय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4134" y="7850187"/>
            <a:ext cx="1555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खोल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घुसना</a:t>
            </a:r>
            <a:r>
              <a:rPr lang="en-US" sz="1600" dirty="0"/>
              <a:t> </a:t>
            </a:r>
            <a:r>
              <a:rPr lang="en-US" sz="1600" dirty="0" err="1"/>
              <a:t>पसंद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करूंगा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0178" name="Picture 2" descr="C:\Users\HP\Desktop\COMPUTER MAGIC\site images - COMPUTER\vi4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" y="-1"/>
            <a:ext cx="7000708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1150" y="287138"/>
            <a:ext cx="2644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हो</a:t>
            </a:r>
            <a:r>
              <a:rPr lang="en-US" sz="1500" dirty="0" smtClean="0"/>
              <a:t> </a:t>
            </a:r>
            <a:r>
              <a:rPr lang="en-US" sz="1500" dirty="0" err="1" smtClean="0"/>
              <a:t>सकता</a:t>
            </a:r>
            <a:r>
              <a:rPr lang="en-US" sz="1500" dirty="0" smtClean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 </a:t>
            </a: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 smtClean="0"/>
              <a:t>त्रिकोणमिति</a:t>
            </a:r>
            <a:r>
              <a:rPr lang="en-US" sz="1500" dirty="0" smtClean="0"/>
              <a:t> </a:t>
            </a: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en-US" sz="1500" dirty="0" err="1" smtClean="0"/>
              <a:t>घुस</a:t>
            </a:r>
            <a:r>
              <a:rPr lang="en-US" sz="1500" dirty="0" smtClean="0"/>
              <a:t> </a:t>
            </a:r>
            <a:r>
              <a:rPr lang="en-US" sz="1500" dirty="0" err="1" smtClean="0"/>
              <a:t>गया</a:t>
            </a:r>
            <a:r>
              <a:rPr lang="en-US" sz="1500" dirty="0" smtClean="0"/>
              <a:t> </a:t>
            </a:r>
            <a:r>
              <a:rPr lang="en-US" sz="1500" dirty="0" err="1" smtClean="0"/>
              <a:t>हो</a:t>
            </a:r>
            <a:r>
              <a:rPr lang="en-US" sz="1500" dirty="0" smtClean="0"/>
              <a:t>, </a:t>
            </a: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 smtClean="0"/>
              <a:t>वहां</a:t>
            </a:r>
            <a:r>
              <a:rPr lang="en-US" sz="1500" dirty="0" smtClean="0"/>
              <a:t> </a:t>
            </a:r>
            <a:r>
              <a:rPr lang="en-US" sz="1500" dirty="0" err="1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 smtClean="0"/>
              <a:t>त्रिभुज</a:t>
            </a:r>
            <a:r>
              <a:rPr lang="en-US" sz="1500" dirty="0" smtClean="0"/>
              <a:t> </a:t>
            </a: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 smtClean="0"/>
              <a:t>बदल</a:t>
            </a:r>
            <a:r>
              <a:rPr lang="en-US" sz="1500" dirty="0" smtClean="0"/>
              <a:t> </a:t>
            </a:r>
            <a:r>
              <a:rPr lang="en-US" sz="1500" dirty="0" err="1" smtClean="0"/>
              <a:t>गया</a:t>
            </a:r>
            <a:r>
              <a:rPr lang="en-US" sz="1500" dirty="0" smtClean="0"/>
              <a:t> </a:t>
            </a:r>
            <a:r>
              <a:rPr lang="en-US" sz="1500" dirty="0" err="1" smtClean="0"/>
              <a:t>हो</a:t>
            </a:r>
            <a:r>
              <a:rPr lang="en-US" sz="1500" dirty="0" smtClean="0"/>
              <a:t>! </a:t>
            </a:r>
            <a:r>
              <a:rPr lang="en-US" sz="1500" dirty="0" err="1" smtClean="0"/>
              <a:t>फिर</a:t>
            </a:r>
            <a:r>
              <a:rPr lang="en-US" sz="1500" dirty="0" smtClean="0"/>
              <a:t> </a:t>
            </a:r>
            <a:r>
              <a:rPr lang="en-US" sz="1500" dirty="0" err="1" smtClean="0"/>
              <a:t>हम</a:t>
            </a:r>
            <a:r>
              <a:rPr lang="en-US" sz="1500" dirty="0" smtClean="0"/>
              <a:t> </a:t>
            </a:r>
            <a:r>
              <a:rPr lang="en-US" sz="1500" dirty="0" err="1" smtClean="0"/>
              <a:t>उसे</a:t>
            </a:r>
            <a:r>
              <a:rPr lang="en-US" sz="1500" dirty="0" smtClean="0"/>
              <a:t> </a:t>
            </a:r>
            <a:r>
              <a:rPr lang="en-US" sz="1500" dirty="0" err="1" smtClean="0"/>
              <a:t>कैसे</a:t>
            </a:r>
            <a:r>
              <a:rPr lang="en-US" sz="1500" dirty="0" smtClean="0"/>
              <a:t> </a:t>
            </a:r>
            <a:r>
              <a:rPr lang="en-US" sz="1500" dirty="0" err="1" smtClean="0"/>
              <a:t>वापिस</a:t>
            </a:r>
            <a:r>
              <a:rPr lang="en-US" sz="1500" dirty="0" smtClean="0"/>
              <a:t> </a:t>
            </a:r>
            <a:r>
              <a:rPr lang="en-US" sz="1500" dirty="0" err="1" smtClean="0"/>
              <a:t>लाएंगे</a:t>
            </a:r>
            <a:r>
              <a:rPr lang="en-US" sz="1500" dirty="0" smtClean="0"/>
              <a:t>?</a:t>
            </a: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3740150" y="295969"/>
            <a:ext cx="2666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अचरज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कि</a:t>
            </a:r>
            <a:r>
              <a:rPr lang="en-US" sz="1600" dirty="0" smtClean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घोंघे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कोसाइन</a:t>
            </a:r>
            <a:r>
              <a:rPr lang="en-US" sz="1600" dirty="0" smtClean="0"/>
              <a:t> (cosine) </a:t>
            </a:r>
            <a:br>
              <a:rPr lang="en-US" sz="1600" dirty="0" smtClean="0"/>
            </a:br>
            <a:r>
              <a:rPr lang="en-US" sz="1600" dirty="0" err="1" smtClean="0"/>
              <a:t>कैसा</a:t>
            </a:r>
            <a:r>
              <a:rPr lang="en-US" sz="1600" dirty="0" smtClean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0150" y="2218590"/>
            <a:ext cx="2444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मज़ाक</a:t>
            </a:r>
            <a:r>
              <a:rPr lang="en-US" sz="1600" dirty="0"/>
              <a:t> </a:t>
            </a:r>
            <a:r>
              <a:rPr lang="en-US" sz="1600" dirty="0" err="1" smtClean="0"/>
              <a:t>ठीक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बीती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44305" y="3701633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अरे</a:t>
            </a:r>
            <a:r>
              <a:rPr lang="en-US" dirty="0"/>
              <a:t>!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3150" y="3953569"/>
            <a:ext cx="1606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आर्चिबाल्ड</a:t>
            </a:r>
            <a:r>
              <a:rPr lang="en-US" sz="1600" dirty="0"/>
              <a:t> </a:t>
            </a:r>
            <a:r>
              <a:rPr lang="en-US" sz="1600" dirty="0" err="1"/>
              <a:t>हिग्गिन्स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पूरे</a:t>
            </a:r>
            <a:r>
              <a:rPr lang="en-US" sz="1600" dirty="0"/>
              <a:t> </a:t>
            </a:r>
            <a:r>
              <a:rPr lang="en-US" sz="1600" dirty="0" err="1"/>
              <a:t>सिस्टम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क्रैश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दिया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3975" y="8307387"/>
            <a:ext cx="1990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पक्की</a:t>
            </a:r>
            <a:r>
              <a:rPr lang="en-US" sz="1600" dirty="0"/>
              <a:t> </a:t>
            </a:r>
            <a:r>
              <a:rPr lang="en-US" sz="1600" dirty="0" err="1"/>
              <a:t>तौर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वही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सबके</a:t>
            </a:r>
            <a:r>
              <a:rPr lang="en-US" sz="1600" dirty="0"/>
              <a:t> </a:t>
            </a:r>
            <a:r>
              <a:rPr lang="en-US" sz="1600" dirty="0" err="1"/>
              <a:t>पीछे</a:t>
            </a:r>
            <a:r>
              <a:rPr lang="en-US" sz="1600" dirty="0"/>
              <a:t> </a:t>
            </a:r>
            <a:r>
              <a:rPr lang="en-US" sz="1600" dirty="0" err="1"/>
              <a:t>होंगा</a:t>
            </a:r>
            <a:r>
              <a:rPr lang="en-US" sz="1600" dirty="0"/>
              <a:t>.... 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sz="1800" dirty="0"/>
          </a:p>
        </p:txBody>
      </p:sp>
      <p:pic>
        <p:nvPicPr>
          <p:cNvPr id="5122" name="Picture 2" descr="C:\Users\HP\Desktop\COMPUTER MAGIC\site images - COMPUTER\vi0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701675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59750" y="2897187"/>
            <a:ext cx="35115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128935" y="458787"/>
            <a:ext cx="193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वाह</a:t>
            </a:r>
            <a:r>
              <a:rPr lang="en-US" sz="1600" dirty="0" smtClean="0"/>
              <a:t>!</a:t>
            </a:r>
          </a:p>
          <a:p>
            <a:pPr algn="ctr"/>
            <a:r>
              <a:rPr lang="en-US" sz="1600" dirty="0" smtClean="0"/>
              <a:t> </a:t>
            </a:r>
            <a:r>
              <a:rPr lang="en-US" sz="1600" dirty="0" err="1"/>
              <a:t>इतने</a:t>
            </a:r>
            <a:r>
              <a:rPr lang="en-US" sz="1600" dirty="0"/>
              <a:t> </a:t>
            </a:r>
            <a:r>
              <a:rPr lang="en-US" sz="1600" dirty="0" err="1"/>
              <a:t>सारे</a:t>
            </a:r>
            <a:r>
              <a:rPr lang="en-US" sz="1600" dirty="0"/>
              <a:t> </a:t>
            </a:r>
            <a:r>
              <a:rPr lang="en-US" sz="1600" dirty="0" err="1"/>
              <a:t>रंगीन</a:t>
            </a:r>
            <a:r>
              <a:rPr lang="en-US" sz="1600" dirty="0"/>
              <a:t> </a:t>
            </a:r>
            <a:r>
              <a:rPr lang="en-US" sz="1600" dirty="0" err="1"/>
              <a:t>बटन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4245" y="1855212"/>
            <a:ext cx="1755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बटन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550" y="4460656"/>
            <a:ext cx="20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!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कूड़ा-कचरा</a:t>
            </a:r>
            <a:r>
              <a:rPr lang="en-US" sz="1600" dirty="0" smtClean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 </a:t>
            </a:r>
          </a:p>
        </p:txBody>
      </p:sp>
      <p:sp>
        <p:nvSpPr>
          <p:cNvPr id="7" name="Rectangle 6"/>
          <p:cNvSpPr/>
          <p:nvPr/>
        </p:nvSpPr>
        <p:spPr>
          <a:xfrm rot="20705501">
            <a:off x="4014701" y="4721951"/>
            <a:ext cx="122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क्लिक</a:t>
            </a:r>
            <a:r>
              <a:rPr lang="en-US" sz="1400" dirty="0">
                <a:solidFill>
                  <a:srgbClr val="FF0000"/>
                </a:solidFill>
              </a:rPr>
              <a:t>! 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क्लिक</a:t>
            </a:r>
            <a:r>
              <a:rPr lang="en-US" sz="1400" dirty="0">
                <a:solidFill>
                  <a:srgbClr val="FF0000"/>
                </a:solidFill>
              </a:rPr>
              <a:t>! </a:t>
            </a:r>
            <a:r>
              <a:rPr lang="en-US" sz="1400" dirty="0" err="1">
                <a:solidFill>
                  <a:srgbClr val="FF0000"/>
                </a:solidFill>
              </a:rPr>
              <a:t>क्लिक</a:t>
            </a:r>
            <a:r>
              <a:rPr lang="en-US" sz="1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8986" y="8069857"/>
            <a:ext cx="1946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इसका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सिर-पैर</a:t>
            </a:r>
            <a:r>
              <a:rPr lang="en-US" sz="1600" dirty="0" smtClean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आ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64877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1202" name="Picture 2" descr="C:\Users\HP\Desktop\COMPUTER MAGIC\site images - COMPUTER\vi5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" y="13619"/>
            <a:ext cx="6996697" cy="974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21750" y="1296987"/>
            <a:ext cx="351155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-146050" y="255012"/>
            <a:ext cx="2185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ऐसा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 smtClean="0"/>
              <a:t>कि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err="1" smtClean="0"/>
              <a:t>भयंकर</a:t>
            </a:r>
            <a:r>
              <a:rPr lang="en-US" sz="1600" dirty="0" smtClean="0"/>
              <a:t> </a:t>
            </a:r>
            <a:r>
              <a:rPr lang="en-US" sz="1600" dirty="0" err="1"/>
              <a:t>तबाही</a:t>
            </a:r>
            <a:r>
              <a:rPr lang="en-US" sz="1600" dirty="0"/>
              <a:t> </a:t>
            </a:r>
            <a:r>
              <a:rPr lang="en-US" sz="1600" dirty="0" err="1"/>
              <a:t>हुई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!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949" y="3354387"/>
            <a:ext cx="2542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इमरजेंसी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प्रबंधकों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योजना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घोंघे</a:t>
            </a:r>
            <a:r>
              <a:rPr lang="en-US" sz="1600" dirty="0"/>
              <a:t> </a:t>
            </a:r>
            <a:r>
              <a:rPr lang="en-US" sz="1600" dirty="0" err="1" smtClean="0"/>
              <a:t>को</a:t>
            </a:r>
            <a:r>
              <a:rPr lang="en-US" sz="1600" dirty="0" smtClean="0"/>
              <a:t> </a:t>
            </a:r>
            <a:r>
              <a:rPr lang="hi-IN" sz="1600" dirty="0"/>
              <a:t>जल्दी</a:t>
            </a:r>
            <a:r>
              <a:rPr lang="en-US" sz="1600" dirty="0" smtClean="0"/>
              <a:t> </a:t>
            </a:r>
            <a:r>
              <a:rPr lang="en-US" sz="1600" dirty="0" err="1"/>
              <a:t>खोजो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पकड़ो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7950" y="3005146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इनपुट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7493" y="3427024"/>
            <a:ext cx="6206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कोडिंग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7350" y="3882309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डेटा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मेमोरी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29254" y="3974642"/>
            <a:ext cx="1313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अंकगणितीय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/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en-US" sz="1200" dirty="0" err="1" smtClean="0">
                <a:solidFill>
                  <a:srgbClr val="FF0000"/>
                </a:solidFill>
              </a:rPr>
              <a:t>तर्क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इकाई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7350" y="4436307"/>
            <a:ext cx="612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प्रोग्राम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मेमोरी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0204" y="4759472"/>
            <a:ext cx="745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डीकोडिंग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499353">
            <a:off x="5098181" y="5508647"/>
            <a:ext cx="739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वीडियो</a:t>
            </a:r>
            <a:endParaRPr lang="en-US" sz="1200" dirty="0">
              <a:solidFill>
                <a:srgbClr val="FF00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आउटपुट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58237">
            <a:off x="4134030" y="5411787"/>
            <a:ext cx="739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प्रिंटर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आउटपुट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417931">
            <a:off x="6051416" y="5640999"/>
            <a:ext cx="739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साउंड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आउटपुट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940458">
            <a:off x="4537258" y="6661765"/>
            <a:ext cx="947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ट्रिंग</a:t>
            </a:r>
            <a:r>
              <a:rPr lang="en-US" sz="1400" dirty="0">
                <a:solidFill>
                  <a:srgbClr val="FF0000"/>
                </a:solidFill>
              </a:rPr>
              <a:t>! </a:t>
            </a:r>
            <a:r>
              <a:rPr lang="en-US" sz="1400" dirty="0" err="1">
                <a:solidFill>
                  <a:srgbClr val="FF0000"/>
                </a:solidFill>
              </a:rPr>
              <a:t>ट्रिंग</a:t>
            </a:r>
            <a:r>
              <a:rPr lang="en-US" sz="1400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29787" y="8002587"/>
            <a:ext cx="1258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, </a:t>
            </a:r>
            <a:r>
              <a:rPr lang="en-US" sz="1600" dirty="0" err="1"/>
              <a:t>फोन</a:t>
            </a:r>
            <a:r>
              <a:rPr lang="en-US" sz="1600" dirty="0"/>
              <a:t> </a:t>
            </a:r>
            <a:r>
              <a:rPr lang="en-US" sz="1600" dirty="0" err="1"/>
              <a:t>बज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18" name="Rectangle 17"/>
          <p:cNvSpPr/>
          <p:nvPr/>
        </p:nvSpPr>
        <p:spPr>
          <a:xfrm rot="393817">
            <a:off x="5111705" y="5171657"/>
            <a:ext cx="7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आउटपुट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23100" cy="97567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2226" name="Picture 2" descr="C:\Users\HP\Desktop\COMPUTER MAGIC\site images - COMPUTER\vi5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3619"/>
            <a:ext cx="7016750" cy="974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78950" y="3201987"/>
            <a:ext cx="35115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2550" y="458787"/>
            <a:ext cx="1513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हेलो</a:t>
            </a:r>
            <a:r>
              <a:rPr lang="en-US" sz="1600" dirty="0" smtClean="0"/>
              <a:t>! </a:t>
            </a:r>
            <a:br>
              <a:rPr lang="en-US" sz="1600" dirty="0" smtClean="0"/>
            </a:br>
            <a:r>
              <a:rPr lang="hi-IN" sz="1600" dirty="0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बोल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8247" y="433275"/>
            <a:ext cx="599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8750" y="230187"/>
            <a:ext cx="144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"</a:t>
            </a:r>
            <a:r>
              <a:rPr lang="en-US" sz="1600" dirty="0" err="1"/>
              <a:t>वर्ग</a:t>
            </a:r>
            <a:r>
              <a:rPr lang="en-US" sz="1600" dirty="0"/>
              <a:t>" (square) </a:t>
            </a:r>
            <a:r>
              <a:rPr lang="en-US" sz="1600" dirty="0" err="1"/>
              <a:t>विभाग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चलो</a:t>
            </a:r>
            <a:r>
              <a:rPr lang="en-US" sz="1600" dirty="0"/>
              <a:t>, </a:t>
            </a:r>
            <a:r>
              <a:rPr lang="en-US" sz="1600" dirty="0" err="1"/>
              <a:t>जल्दी</a:t>
            </a:r>
            <a:r>
              <a:rPr lang="en-US" sz="1600" dirty="0"/>
              <a:t> </a:t>
            </a:r>
            <a:r>
              <a:rPr lang="en-US" sz="1600" dirty="0" err="1"/>
              <a:t>बैठो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425" y="5418990"/>
            <a:ext cx="1487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अब</a:t>
            </a:r>
            <a:r>
              <a:rPr lang="en-US" sz="1600" dirty="0" smtClean="0"/>
              <a:t> </a:t>
            </a:r>
            <a:r>
              <a:rPr lang="en-US" sz="1600" dirty="0" err="1"/>
              <a:t>घोंघा</a:t>
            </a:r>
            <a:r>
              <a:rPr lang="en-US" sz="1600" dirty="0"/>
              <a:t> </a:t>
            </a:r>
            <a:r>
              <a:rPr lang="en-US" sz="1600" dirty="0" err="1"/>
              <a:t>ऐसा</a:t>
            </a:r>
            <a:r>
              <a:rPr lang="en-US" sz="1600" dirty="0"/>
              <a:t> </a:t>
            </a:r>
            <a:r>
              <a:rPr lang="en-US" sz="1600" dirty="0" err="1"/>
              <a:t>दिखता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8103" y="8484612"/>
            <a:ext cx="77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दूर</a:t>
            </a:r>
            <a:r>
              <a:rPr lang="en-US" sz="1600" dirty="0"/>
              <a:t> </a:t>
            </a:r>
            <a:r>
              <a:rPr lang="en-US" sz="1600" dirty="0" err="1"/>
              <a:t>हटो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राक्षस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3250" name="Picture 2" descr="C:\Users\HP\Desktop\COMPUTER MAGIC\site images - COMPUTER\vi5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02310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59950" y="1525587"/>
            <a:ext cx="35115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350" y="448369"/>
            <a:ext cx="259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उसको</a:t>
            </a:r>
            <a:r>
              <a:rPr lang="en-US" sz="1600" dirty="0"/>
              <a:t> </a:t>
            </a:r>
            <a:r>
              <a:rPr lang="en-US" sz="1600" dirty="0" err="1"/>
              <a:t>चिढ़ाना</a:t>
            </a:r>
            <a:r>
              <a:rPr lang="en-US" sz="1600" dirty="0"/>
              <a:t> </a:t>
            </a:r>
            <a:r>
              <a:rPr lang="en-US" sz="1600" dirty="0" err="1"/>
              <a:t>बंद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.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क्योंकि</a:t>
            </a:r>
            <a:r>
              <a:rPr lang="en-US" sz="1600" dirty="0" smtClean="0"/>
              <a:t>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फायदा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hi-IN" sz="1600" dirty="0"/>
              <a:t>उसको</a:t>
            </a:r>
            <a:r>
              <a:rPr lang="en-US" sz="1600" dirty="0" smtClean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परेशानी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, </a:t>
            </a:r>
            <a:r>
              <a:rPr lang="en-US" sz="1600" dirty="0" err="1"/>
              <a:t>बाकी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044950" y="694590"/>
            <a:ext cx="2136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भगवान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जाने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परेशान</a:t>
            </a:r>
            <a:r>
              <a:rPr lang="en-US" sz="1600" dirty="0"/>
              <a:t> </a:t>
            </a:r>
            <a:r>
              <a:rPr lang="en-US" sz="1600" dirty="0" err="1"/>
              <a:t>घोंघा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करेगा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5858" y="2599590"/>
            <a:ext cx="1686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कंट्रोल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जाएगा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आक्रमण</a:t>
            </a:r>
            <a:r>
              <a:rPr lang="en-US" sz="1600" dirty="0"/>
              <a:t> </a:t>
            </a:r>
            <a:r>
              <a:rPr lang="en-US" sz="1600" dirty="0" err="1"/>
              <a:t>करेगा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950" y="5402857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पक्की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हम</a:t>
            </a:r>
            <a:r>
              <a:rPr lang="en-US" sz="1600" dirty="0" smtClean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कभी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दरवाज़े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निकाल</a:t>
            </a:r>
            <a:r>
              <a:rPr lang="en-US" sz="1600" dirty="0"/>
              <a:t> </a:t>
            </a:r>
            <a:r>
              <a:rPr lang="en-US" sz="1600" dirty="0" err="1"/>
              <a:t>पाएंगे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13051" y="5468877"/>
            <a:ext cx="619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पीप</a:t>
            </a:r>
            <a:r>
              <a:rPr lang="en-US" sz="1600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4274" name="Picture 2" descr="C:\Users\HP\Desktop\COMPUTER MAGIC\site images - COMPUTER\vi5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701675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16450" y="7926387"/>
            <a:ext cx="1028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जाओ</a:t>
            </a:r>
            <a:r>
              <a:rPr lang="en-US" sz="1400" dirty="0"/>
              <a:t>, </a:t>
            </a:r>
            <a:r>
              <a:rPr lang="en-US" sz="1400" dirty="0" err="1"/>
              <a:t>बेटा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अंदर</a:t>
            </a:r>
            <a:r>
              <a:rPr lang="en-US" sz="1400" dirty="0" smtClean="0"/>
              <a:t> </a:t>
            </a:r>
            <a:r>
              <a:rPr lang="en-US" sz="1400" dirty="0" err="1"/>
              <a:t>जाओ</a:t>
            </a:r>
            <a:r>
              <a:rPr lang="en-US" sz="14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950" y="389790"/>
            <a:ext cx="3047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रास्ता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दिखता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स्क्वायर-रुट</a:t>
            </a:r>
            <a:r>
              <a:rPr lang="en-US" sz="1600" dirty="0" smtClean="0"/>
              <a:t> </a:t>
            </a:r>
            <a:r>
              <a:rPr lang="en-US" sz="1600" dirty="0" err="1"/>
              <a:t>निकालना</a:t>
            </a:r>
            <a:r>
              <a:rPr lang="en-US" sz="1600" dirty="0"/>
              <a:t> </a:t>
            </a:r>
            <a:r>
              <a:rPr lang="en-US" sz="1600" dirty="0" err="1"/>
              <a:t>पड़ेगा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550" y="1747490"/>
            <a:ext cx="1447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घर</a:t>
            </a:r>
            <a:r>
              <a:rPr lang="en-US" sz="1300" dirty="0" smtClean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होता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hi-IN" sz="1300" dirty="0" smtClean="0"/>
              <a:t>तो</a:t>
            </a:r>
            <a:r>
              <a:rPr lang="en-US" sz="1300" dirty="0" smtClean="0"/>
              <a:t> </a:t>
            </a:r>
            <a:r>
              <a:rPr lang="en-US" sz="1300" dirty="0" err="1" smtClean="0"/>
              <a:t>उसका</a:t>
            </a:r>
            <a:r>
              <a:rPr lang="en-US" sz="1300" dirty="0" smtClean="0"/>
              <a:t> </a:t>
            </a:r>
            <a:r>
              <a:rPr lang="en-US" sz="1300" dirty="0" err="1"/>
              <a:t>आकार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क्या</a:t>
            </a:r>
            <a:r>
              <a:rPr lang="en-US" sz="1300" dirty="0" smtClean="0"/>
              <a:t> </a:t>
            </a:r>
            <a:r>
              <a:rPr lang="en-US" sz="1300" dirty="0" err="1" smtClean="0"/>
              <a:t>होता</a:t>
            </a:r>
            <a:r>
              <a:rPr lang="en-US" sz="1300" dirty="0" smtClean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7550" y="1913790"/>
            <a:ext cx="1755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उलटी</a:t>
            </a:r>
            <a:r>
              <a:rPr lang="en-US" sz="1600" dirty="0" smtClean="0"/>
              <a:t> </a:t>
            </a:r>
            <a:r>
              <a:rPr lang="en-US" sz="1600" dirty="0" err="1"/>
              <a:t>दिशा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भेजना</a:t>
            </a:r>
            <a:r>
              <a:rPr lang="en-US" sz="1600" dirty="0"/>
              <a:t> </a:t>
            </a:r>
            <a:r>
              <a:rPr lang="en-US" sz="1600" dirty="0" err="1"/>
              <a:t>पड़ेगा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0425" y="1677987"/>
            <a:ext cx="1660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टायरसिअस</a:t>
            </a:r>
            <a:r>
              <a:rPr lang="en-US" sz="1400" dirty="0" smtClean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hi-IN" sz="1400" dirty="0" smtClean="0"/>
              <a:t>फ़िक्र</a:t>
            </a:r>
            <a:r>
              <a:rPr lang="en-US" sz="1400" dirty="0" smtClean="0"/>
              <a:t> </a:t>
            </a:r>
            <a:r>
              <a:rPr lang="hi-IN" sz="1400" dirty="0" smtClean="0"/>
              <a:t>मत</a:t>
            </a:r>
            <a:r>
              <a:rPr lang="en-US" sz="1400" dirty="0" smtClean="0"/>
              <a:t> </a:t>
            </a:r>
            <a:r>
              <a:rPr lang="hi-IN" sz="1400" dirty="0" smtClean="0"/>
              <a:t>करो</a:t>
            </a:r>
            <a:r>
              <a:rPr lang="hi-IN" sz="1400" dirty="0" smtClean="0"/>
              <a:t>!</a:t>
            </a:r>
            <a:r>
              <a:rPr lang="en-US" sz="1400" dirty="0" smtClean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/>
              <a:t>जल्द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तुम्हें</a:t>
            </a:r>
            <a:r>
              <a:rPr lang="en-US" sz="1400" dirty="0"/>
              <a:t> </a:t>
            </a:r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निकाल</a:t>
            </a:r>
            <a:r>
              <a:rPr lang="en-US" sz="1400" dirty="0"/>
              <a:t> </a:t>
            </a:r>
            <a:r>
              <a:rPr lang="en-US" sz="1400" dirty="0" err="1"/>
              <a:t>पाएंगे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6159" y="4659967"/>
            <a:ext cx="1647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टायरसिअस</a:t>
            </a:r>
            <a:r>
              <a:rPr lang="en-US" sz="1400" dirty="0"/>
              <a:t>,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अंदर</a:t>
            </a:r>
            <a:r>
              <a:rPr lang="en-US" sz="1400" dirty="0" smtClean="0"/>
              <a:t> </a:t>
            </a:r>
            <a:r>
              <a:rPr lang="en-US" sz="1400" dirty="0" err="1"/>
              <a:t>जाओ</a:t>
            </a:r>
            <a:r>
              <a:rPr lang="en-US" sz="14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424531" y="7926387"/>
            <a:ext cx="1765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होशियार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92350" y="6249987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600" dirty="0"/>
              <a:t>पीप!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5298" name="Picture 2" descr="C:\Users\HP\Desktop\COMPUTER MAGIC\site images - COMPUTER\vi5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" y="1587"/>
            <a:ext cx="7012739" cy="97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8750" y="6579612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अब</a:t>
            </a:r>
            <a:r>
              <a:rPr lang="en-US" sz="1600" dirty="0" smtClean="0"/>
              <a:t> </a:t>
            </a:r>
            <a:r>
              <a:rPr lang="en-US" sz="1600" dirty="0" err="1"/>
              <a:t>इतने</a:t>
            </a:r>
            <a:r>
              <a:rPr lang="en-US" sz="1600" dirty="0"/>
              <a:t> </a:t>
            </a:r>
            <a:r>
              <a:rPr lang="en-US" sz="1600" dirty="0" err="1"/>
              <a:t>सारे</a:t>
            </a:r>
            <a:r>
              <a:rPr lang="en-US" sz="1600" dirty="0"/>
              <a:t> </a:t>
            </a:r>
            <a:r>
              <a:rPr lang="en-US" sz="1600" dirty="0" err="1"/>
              <a:t>रूमालों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की</a:t>
            </a:r>
            <a:r>
              <a:rPr lang="en-US" sz="1600" dirty="0" smtClean="0"/>
              <a:t> </a:t>
            </a:r>
            <a:r>
              <a:rPr lang="en-US" sz="1600" dirty="0" err="1"/>
              <a:t>गांठें</a:t>
            </a:r>
            <a:r>
              <a:rPr lang="en-US" sz="1600" dirty="0"/>
              <a:t> </a:t>
            </a:r>
            <a:r>
              <a:rPr lang="en-US" sz="1600" dirty="0" err="1"/>
              <a:t>खोलनी</a:t>
            </a:r>
            <a:r>
              <a:rPr lang="en-US" sz="1600" dirty="0"/>
              <a:t> </a:t>
            </a:r>
            <a:r>
              <a:rPr lang="en-US" sz="1600" dirty="0" err="1"/>
              <a:t>पड़ेंगी</a:t>
            </a:r>
            <a:r>
              <a:rPr lang="en-US" sz="1600" dirty="0"/>
              <a:t>.......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3598" y="674348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"</a:t>
            </a:r>
            <a:r>
              <a:rPr lang="en-US" sz="2400" dirty="0" err="1">
                <a:solidFill>
                  <a:srgbClr val="FF0000"/>
                </a:solidFill>
              </a:rPr>
              <a:t>वर्ग</a:t>
            </a:r>
            <a:r>
              <a:rPr lang="en-US" sz="2400" dirty="0">
                <a:solidFill>
                  <a:srgbClr val="FF0000"/>
                </a:solidFill>
              </a:rPr>
              <a:t>"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2305" y="535848"/>
            <a:ext cx="1489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बना</a:t>
            </a:r>
            <a:r>
              <a:rPr lang="en-US" sz="1600" dirty="0"/>
              <a:t>!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5150" y="2058987"/>
            <a:ext cx="1187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hi-IN" sz="1600" dirty="0"/>
              <a:t>निकालो!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647667" y="2962969"/>
            <a:ext cx="29306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अच्छा</a:t>
            </a:r>
            <a:r>
              <a:rPr lang="en-US" sz="1600" dirty="0"/>
              <a:t>. </a:t>
            </a:r>
            <a:r>
              <a:rPr lang="en-US" sz="1600" dirty="0" err="1"/>
              <a:t>ऐसी</a:t>
            </a:r>
            <a:r>
              <a:rPr lang="en-US" sz="1600" dirty="0"/>
              <a:t> </a:t>
            </a:r>
            <a:r>
              <a:rPr lang="en-US" sz="1600" dirty="0" err="1"/>
              <a:t>परिस्थिति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बस</a:t>
            </a:r>
            <a:r>
              <a:rPr lang="en-US" sz="1600" dirty="0" smtClean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बचता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-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स्थानों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शून्य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रीसेट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837410" y="4192587"/>
            <a:ext cx="16647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मेमोरी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साफ़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619739">
            <a:off x="3801642" y="5052865"/>
            <a:ext cx="744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/>
              <a:t>क्लॉक</a:t>
            </a:r>
            <a:r>
              <a:rPr lang="en-US" sz="1600" b="1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5550" y="3988812"/>
            <a:ext cx="1631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शायद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उसका</a:t>
            </a:r>
            <a:r>
              <a:rPr lang="en-US" sz="1600" dirty="0" smtClean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10792" y="5817612"/>
            <a:ext cx="1862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काश</a:t>
            </a:r>
            <a:r>
              <a:rPr lang="en-US" sz="1600" dirty="0"/>
              <a:t>,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अपना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मन</a:t>
            </a:r>
            <a:r>
              <a:rPr lang="en-US" sz="1600" dirty="0" smtClean="0"/>
              <a:t> </a:t>
            </a:r>
            <a:r>
              <a:rPr lang="en-US" sz="1600" dirty="0" err="1"/>
              <a:t>बना</a:t>
            </a:r>
            <a:r>
              <a:rPr lang="en-US" sz="1600" dirty="0"/>
              <a:t> </a:t>
            </a:r>
            <a:r>
              <a:rPr lang="en-US" sz="1600" dirty="0" err="1"/>
              <a:t>पाते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6322" name="Picture 2" descr="C:\Users\HP\Desktop\COMPUTER MAGIC\site images - COMPUTER\vi5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701675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40150" y="8459787"/>
            <a:ext cx="35115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 smtClean="0"/>
              <a:t>सोफी</a:t>
            </a:r>
            <a:r>
              <a:rPr lang="en-US" sz="1600" dirty="0"/>
              <a:t>?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कभी</a:t>
            </a:r>
            <a:r>
              <a:rPr lang="en-US" sz="1600" dirty="0"/>
              <a:t> </a:t>
            </a:r>
            <a:r>
              <a:rPr lang="en-US" sz="1600" dirty="0" err="1"/>
              <a:t>सुना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शायद</a:t>
            </a:r>
            <a:r>
              <a:rPr lang="en-US" sz="1600" dirty="0" smtClean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नया</a:t>
            </a:r>
            <a:r>
              <a:rPr lang="en-US" sz="1600" dirty="0"/>
              <a:t> </a:t>
            </a:r>
            <a:r>
              <a:rPr lang="en-US" sz="1600" dirty="0" err="1"/>
              <a:t>सब-रुटीन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550" y="407412"/>
            <a:ext cx="1645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 smtClean="0"/>
              <a:t>अब</a:t>
            </a:r>
            <a:r>
              <a:rPr lang="en-US" sz="1600" dirty="0" smtClean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730750" y="382587"/>
            <a:ext cx="9044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मेमोरी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साफ़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3109" y="2998212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आदेश</a:t>
            </a:r>
            <a:r>
              <a:rPr lang="en-US" sz="1600" dirty="0" smtClean="0"/>
              <a:t> </a:t>
            </a:r>
            <a:r>
              <a:rPr lang="en-US" sz="1600" dirty="0" err="1"/>
              <a:t>मिले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.....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3282" y="4192587"/>
            <a:ext cx="2198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hi-IN" sz="1600" dirty="0"/>
              <a:t>होगी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597150" y="6064982"/>
            <a:ext cx="631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कौन</a:t>
            </a:r>
            <a:r>
              <a:rPr lang="en-US" sz="16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1993" y="7435433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क्यों</a:t>
            </a:r>
            <a:r>
              <a:rPr lang="en-US" sz="1600" dirty="0"/>
              <a:t>, </a:t>
            </a:r>
            <a:r>
              <a:rPr lang="en-US" sz="1600" dirty="0" err="1"/>
              <a:t>सोफी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7347" name="Picture 3" descr="C:\Users\HP\Desktop\COMPUTER MAGIC\site images - COMPUTER\vi5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4" y="5598"/>
            <a:ext cx="7036803" cy="97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6550" y="8383587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इसमें</a:t>
            </a:r>
            <a:r>
              <a:rPr lang="en-US" sz="1600" dirty="0" smtClean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आश्चर्य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 smtClean="0"/>
              <a:t>नहीं</a:t>
            </a:r>
            <a:r>
              <a:rPr lang="en-US" sz="1600" dirty="0" smtClean="0"/>
              <a:t> </a:t>
            </a:r>
            <a:r>
              <a:rPr lang="en-US" sz="1600" dirty="0" err="1" smtClean="0"/>
              <a:t>हैं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-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पूरे</a:t>
            </a:r>
            <a:r>
              <a:rPr lang="en-US" sz="1600" dirty="0"/>
              <a:t> </a:t>
            </a:r>
            <a:r>
              <a:rPr lang="en-US" sz="1600" dirty="0" err="1"/>
              <a:t>दिन</a:t>
            </a:r>
            <a:r>
              <a:rPr lang="en-US" sz="1600" dirty="0"/>
              <a:t> </a:t>
            </a:r>
            <a:r>
              <a:rPr lang="en-US" sz="1600" dirty="0" err="1"/>
              <a:t>पागलों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दौड़-भाग</a:t>
            </a:r>
            <a:r>
              <a:rPr lang="en-US" sz="1600" dirty="0" smtClean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550" y="178812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नहीं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सोफी</a:t>
            </a:r>
            <a:r>
              <a:rPr lang="en-US" sz="1600" dirty="0" smtClean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महिला</a:t>
            </a:r>
            <a:r>
              <a:rPr lang="en-US" sz="1600" dirty="0"/>
              <a:t>.....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4350" y="407412"/>
            <a:ext cx="326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ज़्यादा</a:t>
            </a:r>
            <a:r>
              <a:rPr lang="en-US" sz="1600" dirty="0"/>
              <a:t> </a:t>
            </a:r>
            <a:r>
              <a:rPr lang="en-US" sz="1600" dirty="0" err="1"/>
              <a:t>परेशान</a:t>
            </a:r>
            <a:r>
              <a:rPr lang="en-US" sz="1600" dirty="0"/>
              <a:t> न </a:t>
            </a:r>
            <a:r>
              <a:rPr lang="en-US" sz="1600" dirty="0" err="1"/>
              <a:t>हों</a:t>
            </a:r>
            <a:r>
              <a:rPr lang="en-US" sz="1600" dirty="0"/>
              <a:t>!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पूरे</a:t>
            </a:r>
            <a:r>
              <a:rPr lang="en-US" sz="1600" dirty="0"/>
              <a:t> </a:t>
            </a:r>
            <a:r>
              <a:rPr lang="en-US" sz="1600" dirty="0" err="1"/>
              <a:t>मामले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को</a:t>
            </a:r>
            <a:r>
              <a:rPr lang="en-US" sz="1600" dirty="0" smtClean="0"/>
              <a:t> </a:t>
            </a:r>
            <a:r>
              <a:rPr lang="en-US" sz="1600" dirty="0" err="1"/>
              <a:t>समझाना</a:t>
            </a:r>
            <a:r>
              <a:rPr lang="en-US" sz="1600" dirty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कठिन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0566" y="3666390"/>
            <a:ext cx="1885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मित्र</a:t>
            </a:r>
            <a:r>
              <a:rPr lang="en-US" sz="1600" dirty="0"/>
              <a:t>,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अचानक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थकावट</a:t>
            </a:r>
            <a:r>
              <a:rPr lang="en-US" sz="1600" dirty="0"/>
              <a:t> </a:t>
            </a:r>
            <a:r>
              <a:rPr lang="en-US" sz="1600" dirty="0" err="1"/>
              <a:t>महसूस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हो</a:t>
            </a:r>
            <a:r>
              <a:rPr lang="en-US" sz="1600" dirty="0" smtClean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8807" y="3549233"/>
            <a:ext cx="13628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मामला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844550" y="6198612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तुम्हारी</a:t>
            </a:r>
            <a:r>
              <a:rPr lang="en-US" sz="1600" dirty="0"/>
              <a:t> </a:t>
            </a:r>
            <a:r>
              <a:rPr lang="en-US" sz="1600" dirty="0" err="1"/>
              <a:t>आँखें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बहुत</a:t>
            </a:r>
            <a:r>
              <a:rPr lang="en-US" sz="1600" dirty="0" smtClean="0"/>
              <a:t> </a:t>
            </a:r>
            <a:r>
              <a:rPr lang="en-US" sz="1600" dirty="0" err="1"/>
              <a:t>लाल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4950" y="7508656"/>
            <a:ext cx="2195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फ़िक्र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बस</a:t>
            </a:r>
            <a:r>
              <a:rPr lang="en-US" sz="1600" dirty="0"/>
              <a:t> </a:t>
            </a:r>
            <a:r>
              <a:rPr lang="en-US" sz="1600" dirty="0" err="1"/>
              <a:t>थका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8370" name="Picture 2" descr="C:\Users\HP\Desktop\COMPUTER MAGIC\site images - COMPUTER\vi5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7682"/>
            <a:ext cx="7016750" cy="97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5750" y="1220787"/>
            <a:ext cx="35115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2750" y="273377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बस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बैटरी</a:t>
            </a:r>
            <a:r>
              <a:rPr lang="en-US" sz="1600" dirty="0"/>
              <a:t> </a:t>
            </a:r>
            <a:r>
              <a:rPr lang="en-US" sz="1600" dirty="0" err="1"/>
              <a:t>रिचार्ज</a:t>
            </a:r>
            <a:r>
              <a:rPr lang="en-US" sz="1600" dirty="0"/>
              <a:t> </a:t>
            </a:r>
            <a:r>
              <a:rPr lang="hi-IN" sz="1600" dirty="0" smtClean="0"/>
              <a:t>करना</a:t>
            </a:r>
            <a:r>
              <a:rPr lang="en-US" sz="1600" dirty="0" smtClean="0"/>
              <a:t> </a:t>
            </a:r>
            <a:r>
              <a:rPr lang="en-US" sz="1600" dirty="0" err="1" smtClean="0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1750" y="324752"/>
            <a:ext cx="1074163" cy="591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कैसा</a:t>
            </a:r>
            <a:r>
              <a:rPr lang="en-US" sz="1600" dirty="0"/>
              <a:t> </a:t>
            </a:r>
            <a:r>
              <a:rPr lang="en-US" sz="1600" dirty="0" err="1"/>
              <a:t>लग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0966" y="2820987"/>
            <a:ext cx="1179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हाँ</a:t>
            </a:r>
            <a:r>
              <a:rPr lang="en-US" sz="1600" dirty="0"/>
              <a:t>,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कह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950" y="3989287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चलो</a:t>
            </a:r>
            <a:r>
              <a:rPr lang="en-US" sz="1600" dirty="0"/>
              <a:t>,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चीज़ें</a:t>
            </a:r>
            <a:r>
              <a:rPr lang="en-US" sz="1600" dirty="0"/>
              <a:t> </a:t>
            </a:r>
            <a:r>
              <a:rPr lang="en-US" sz="1600" dirty="0" err="1"/>
              <a:t>स्पष्ट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. </a:t>
            </a:r>
            <a:r>
              <a:rPr lang="en-US" sz="1600" dirty="0" err="1"/>
              <a:t>सबसे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इनपुट-आउटपुट</a:t>
            </a:r>
            <a:r>
              <a:rPr lang="en-US" sz="1600" dirty="0"/>
              <a:t> </a:t>
            </a:r>
            <a:r>
              <a:rPr lang="en-US" sz="1600" dirty="0" err="1"/>
              <a:t>सिस्टम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जिन</a:t>
            </a:r>
            <a:r>
              <a:rPr lang="en-US" sz="1600" dirty="0"/>
              <a:t> </a:t>
            </a:r>
            <a:r>
              <a:rPr lang="en-US" sz="1600" dirty="0" err="1"/>
              <a:t>चीज़ों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डील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सिरे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अंदर</a:t>
            </a:r>
            <a:r>
              <a:rPr lang="en-US" sz="1600" dirty="0"/>
              <a:t> </a:t>
            </a:r>
            <a:r>
              <a:rPr lang="en-US" sz="1600" dirty="0" err="1"/>
              <a:t>आती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दूसरे</a:t>
            </a:r>
            <a:r>
              <a:rPr lang="en-US" sz="1600" dirty="0"/>
              <a:t> </a:t>
            </a:r>
            <a:r>
              <a:rPr lang="en-US" sz="1600" dirty="0" err="1"/>
              <a:t>सिरे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निकलती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उसमें</a:t>
            </a:r>
            <a:r>
              <a:rPr lang="en-US" sz="1600" dirty="0"/>
              <a:t> </a:t>
            </a:r>
            <a:r>
              <a:rPr lang="en-US" sz="1600" dirty="0" err="1"/>
              <a:t>हरेक</a:t>
            </a:r>
            <a:r>
              <a:rPr lang="en-US" sz="1600" dirty="0"/>
              <a:t> </a:t>
            </a:r>
            <a:r>
              <a:rPr lang="en-US" sz="1600" dirty="0" err="1"/>
              <a:t>चीज़</a:t>
            </a:r>
            <a:r>
              <a:rPr lang="en-US" sz="1600" dirty="0"/>
              <a:t> </a:t>
            </a:r>
            <a:r>
              <a:rPr lang="en-US" sz="1600" dirty="0" err="1"/>
              <a:t>बाइनरी</a:t>
            </a:r>
            <a:r>
              <a:rPr lang="en-US" sz="1600" dirty="0"/>
              <a:t> </a:t>
            </a:r>
            <a:r>
              <a:rPr lang="en-US" sz="1600" dirty="0" err="1"/>
              <a:t>कोड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लिखी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क्योंकि</a:t>
            </a:r>
            <a:r>
              <a:rPr lang="en-US" sz="1600" dirty="0" smtClean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लोगों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1 (</a:t>
            </a:r>
            <a:r>
              <a:rPr lang="en-US" sz="1600" dirty="0" err="1"/>
              <a:t>एक</a:t>
            </a:r>
            <a:r>
              <a:rPr lang="en-US" sz="1600" dirty="0"/>
              <a:t>)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गिनती</a:t>
            </a:r>
            <a:r>
              <a:rPr lang="en-US" sz="1600" dirty="0"/>
              <a:t> </a:t>
            </a:r>
            <a:r>
              <a:rPr lang="hi-IN" sz="1600" dirty="0" smtClean="0"/>
              <a:t>ही</a:t>
            </a:r>
            <a:r>
              <a:rPr lang="en-US" sz="1600" dirty="0" smtClean="0"/>
              <a:t> </a:t>
            </a:r>
            <a:r>
              <a:rPr lang="en-US" sz="1600" dirty="0" err="1" smtClean="0"/>
              <a:t>आती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16150" y="5840948"/>
            <a:ext cx="434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इनपुट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हमारा</a:t>
            </a:r>
            <a:r>
              <a:rPr lang="en-US" sz="1600" dirty="0"/>
              <a:t> </a:t>
            </a:r>
            <a:r>
              <a:rPr lang="en-US" sz="1600" dirty="0" err="1"/>
              <a:t>मतलब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अंकों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अक्षरों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श्रृंखलाओं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जिन्हें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की-बोर्ड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टाइप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कमांड-मोड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की-बोर्ड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निर्देश</a:t>
            </a:r>
            <a:r>
              <a:rPr lang="en-US" sz="1600" dirty="0"/>
              <a:t> </a:t>
            </a:r>
            <a:r>
              <a:rPr lang="en-US" sz="1600" dirty="0" err="1"/>
              <a:t>टाइप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इन</a:t>
            </a:r>
            <a:r>
              <a:rPr lang="en-US" sz="1600" dirty="0"/>
              <a:t> </a:t>
            </a:r>
            <a:r>
              <a:rPr lang="en-US" sz="1600" dirty="0" err="1"/>
              <a:t>निर्देशों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तुरंत</a:t>
            </a:r>
            <a:r>
              <a:rPr lang="en-US" sz="1600" dirty="0"/>
              <a:t> </a:t>
            </a:r>
            <a:r>
              <a:rPr lang="en-US" sz="1600" dirty="0" err="1"/>
              <a:t>कार्यवाही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(</a:t>
            </a:r>
            <a:r>
              <a:rPr lang="en-US" sz="1600" dirty="0" err="1"/>
              <a:t>पेज</a:t>
            </a:r>
            <a:r>
              <a:rPr lang="en-US" sz="1600" dirty="0"/>
              <a:t> 15-30). 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23100" cy="97567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9394" name="Picture 2" descr="C:\Users\HP\Desktop\COMPUTER MAGIC\site images - COMPUTER\vi5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" y="25649"/>
            <a:ext cx="7000708" cy="973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64550" y="-247632"/>
            <a:ext cx="351155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5570" y="337143"/>
            <a:ext cx="37257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अतिविशिष्ट</a:t>
            </a:r>
            <a:r>
              <a:rPr lang="en-US" sz="1600" dirty="0"/>
              <a:t> </a:t>
            </a:r>
            <a:r>
              <a:rPr lang="en-US" sz="1600" dirty="0" err="1"/>
              <a:t>प्रोसेसिंग</a:t>
            </a:r>
            <a:r>
              <a:rPr lang="en-US" sz="1600" dirty="0"/>
              <a:t> </a:t>
            </a:r>
            <a:r>
              <a:rPr lang="en-US" sz="1600" dirty="0" err="1"/>
              <a:t>इकाइयों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बाइनरी</a:t>
            </a:r>
            <a:r>
              <a:rPr lang="en-US" sz="1600" dirty="0"/>
              <a:t> </a:t>
            </a:r>
            <a:r>
              <a:rPr lang="en-US" sz="1600" dirty="0" err="1"/>
              <a:t>कोड</a:t>
            </a:r>
            <a:r>
              <a:rPr lang="en-US" sz="1600" dirty="0"/>
              <a:t> (</a:t>
            </a:r>
            <a:r>
              <a:rPr lang="en-US" sz="1600" dirty="0" err="1"/>
              <a:t>रुमाल</a:t>
            </a:r>
            <a:r>
              <a:rPr lang="en-US" sz="1600" dirty="0"/>
              <a:t>)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आधार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करती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नतीजे</a:t>
            </a:r>
            <a:r>
              <a:rPr lang="en-US" sz="1600" dirty="0"/>
              <a:t> </a:t>
            </a:r>
            <a:r>
              <a:rPr lang="en-US" sz="1600" dirty="0" err="1"/>
              <a:t>लगातार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आते</a:t>
            </a:r>
            <a:r>
              <a:rPr lang="en-US" sz="1600" dirty="0"/>
              <a:t> </a:t>
            </a:r>
            <a:r>
              <a:rPr lang="en-US" sz="1600" dirty="0" err="1"/>
              <a:t>रहते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750" y="1677987"/>
            <a:ext cx="373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निर्देशों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अंक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चल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,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फिर</a:t>
            </a:r>
            <a:r>
              <a:rPr lang="en-US" sz="1600" dirty="0" smtClean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संग्रहित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89150" y="3037333"/>
            <a:ext cx="327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-ब-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छांटती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निर्देशों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श्रृंखला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,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बढ़ते</a:t>
            </a:r>
            <a:r>
              <a:rPr lang="en-US" sz="1600" dirty="0"/>
              <a:t> </a:t>
            </a:r>
            <a:r>
              <a:rPr lang="en-US" sz="1600" dirty="0" err="1"/>
              <a:t>हुए</a:t>
            </a:r>
            <a:r>
              <a:rPr lang="en-US" sz="1600" dirty="0"/>
              <a:t> </a:t>
            </a:r>
            <a:r>
              <a:rPr lang="en-US" sz="1600" dirty="0" err="1"/>
              <a:t>क्रमांक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,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कहा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6350" y="4352602"/>
            <a:ext cx="281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की-बोर्ड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टाइप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विशेष</a:t>
            </a:r>
            <a:r>
              <a:rPr lang="en-US" sz="1600" dirty="0"/>
              <a:t> </a:t>
            </a:r>
            <a:r>
              <a:rPr lang="en-US" sz="1600" dirty="0" err="1"/>
              <a:t>कमांड</a:t>
            </a:r>
            <a:r>
              <a:rPr lang="en-US" sz="1600" dirty="0"/>
              <a:t>,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लागू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आदेश</a:t>
            </a:r>
            <a:r>
              <a:rPr lang="en-US" sz="1600" dirty="0"/>
              <a:t> </a:t>
            </a:r>
            <a:r>
              <a:rPr lang="en-US" sz="1600" dirty="0" err="1"/>
              <a:t>देता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इसे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"</a:t>
            </a:r>
            <a:r>
              <a:rPr lang="en-US" sz="1600" dirty="0" err="1"/>
              <a:t>चलना</a:t>
            </a:r>
            <a:r>
              <a:rPr lang="en-US" sz="1600" dirty="0"/>
              <a:t>" </a:t>
            </a:r>
            <a:r>
              <a:rPr lang="en-US" sz="1600" dirty="0" err="1"/>
              <a:t>कहते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11750" y="5972988"/>
            <a:ext cx="9076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प्रोग्राम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लागू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5950" y="6257190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व्यवहार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निर्देशों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पेज</a:t>
            </a:r>
            <a:r>
              <a:rPr lang="en-US" sz="1600" dirty="0"/>
              <a:t> 37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अनुसार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लिखा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उसी</a:t>
            </a:r>
            <a:r>
              <a:rPr lang="en-US" sz="1600" dirty="0"/>
              <a:t> </a:t>
            </a:r>
            <a:r>
              <a:rPr lang="en-US" sz="1600" dirty="0" err="1"/>
              <a:t>भाषा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लिखा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उपयुक्त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1777" y="7164387"/>
            <a:ext cx="3127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निकले</a:t>
            </a:r>
            <a:r>
              <a:rPr lang="en-US" sz="1600" dirty="0"/>
              <a:t> </a:t>
            </a:r>
            <a:r>
              <a:rPr lang="en-US" sz="1600" dirty="0" err="1"/>
              <a:t>परिणामों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आउटपुट</a:t>
            </a:r>
            <a:r>
              <a:rPr lang="en-US" sz="1600" dirty="0"/>
              <a:t> </a:t>
            </a:r>
            <a:r>
              <a:rPr lang="en-US" sz="1600" dirty="0" err="1"/>
              <a:t>उपकरणों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कंप्यूटर-स्क्रीन</a:t>
            </a:r>
            <a:r>
              <a:rPr lang="en-US" sz="1600" dirty="0"/>
              <a:t>, </a:t>
            </a:r>
            <a:r>
              <a:rPr lang="en-US" sz="1600" dirty="0" err="1"/>
              <a:t>प्रिंटर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ऑडियो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पेश</a:t>
            </a:r>
            <a:r>
              <a:rPr lang="en-US" sz="1600" dirty="0" smtClean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 rot="789993">
            <a:off x="3621930" y="7762477"/>
            <a:ext cx="10951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>
                <a:solidFill>
                  <a:srgbClr val="FF0000"/>
                </a:solidFill>
              </a:rPr>
              <a:t>स्टॅटो-डायनामिक्स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417494">
            <a:off x="1313210" y="8507976"/>
            <a:ext cx="11913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rgbClr val="FF0000"/>
                </a:solidFill>
              </a:rPr>
              <a:t>स्टॅटो-डायनामिक्स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3945" y="7744998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स्टॅटो-डायनामिक्स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0418" name="Picture 2" descr="C:\Users\HP\Desktop\COMPUTER MAGIC\site images - COMPUTER\vi5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2" y="0"/>
            <a:ext cx="7032792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54150" y="382587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अगर</a:t>
            </a:r>
            <a:r>
              <a:rPr lang="en-US" sz="1600" dirty="0" smtClean="0"/>
              <a:t> </a:t>
            </a:r>
            <a:r>
              <a:rPr lang="en-US" sz="1600" dirty="0" err="1"/>
              <a:t>आउटपुट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कहीं</a:t>
            </a:r>
            <a:r>
              <a:rPr lang="en-US" sz="1600" dirty="0"/>
              <a:t> न </a:t>
            </a:r>
            <a:r>
              <a:rPr lang="en-US" sz="1600" dirty="0" err="1"/>
              <a:t>कहीं</a:t>
            </a:r>
            <a:r>
              <a:rPr lang="en-US" sz="1600" dirty="0"/>
              <a:t> </a:t>
            </a:r>
            <a:r>
              <a:rPr lang="en-US" sz="1600" dirty="0" err="1"/>
              <a:t>निकासी</a:t>
            </a:r>
            <a:r>
              <a:rPr lang="en-US" sz="1600" dirty="0"/>
              <a:t> </a:t>
            </a:r>
            <a:r>
              <a:rPr lang="en-US" sz="1600" dirty="0" err="1" smtClean="0"/>
              <a:t>भी</a:t>
            </a:r>
            <a:r>
              <a:rPr lang="en-US" sz="1600" dirty="0" smtClean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0647" y="1765855"/>
            <a:ext cx="899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निकासी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593" y="2751990"/>
            <a:ext cx="2953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तुम्हारे</a:t>
            </a:r>
            <a:r>
              <a:rPr lang="en-US" sz="1600" dirty="0"/>
              <a:t> </a:t>
            </a:r>
            <a:r>
              <a:rPr lang="en-US" sz="1600" dirty="0" err="1"/>
              <a:t>निर्देश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आते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तुम्हारे</a:t>
            </a:r>
            <a:r>
              <a:rPr lang="en-US" sz="1600" dirty="0"/>
              <a:t> </a:t>
            </a:r>
            <a:r>
              <a:rPr lang="en-US" sz="1600" dirty="0" err="1"/>
              <a:t>नतीजे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जाते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287" y="4268787"/>
            <a:ext cx="1832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दूसरे</a:t>
            </a:r>
            <a:r>
              <a:rPr lang="en-US" sz="1600" dirty="0"/>
              <a:t> </a:t>
            </a:r>
            <a:r>
              <a:rPr lang="en-US" sz="1600" dirty="0" err="1"/>
              <a:t>डिपार्टमेंट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!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5328" y="4031475"/>
            <a:ext cx="3012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डिपार्टमेंट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दुनिया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दोस्त</a:t>
            </a:r>
            <a:r>
              <a:rPr lang="en-US" sz="16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4726" y="5231348"/>
            <a:ext cx="29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लोगों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अटकलें</a:t>
            </a:r>
            <a:r>
              <a:rPr lang="en-US" sz="1600" dirty="0"/>
              <a:t> </a:t>
            </a:r>
            <a:r>
              <a:rPr lang="en-US" sz="1600" dirty="0" err="1"/>
              <a:t>ज़रूर</a:t>
            </a:r>
            <a:r>
              <a:rPr lang="en-US" sz="1600" dirty="0"/>
              <a:t> </a:t>
            </a:r>
            <a:r>
              <a:rPr lang="en-US" sz="1600" dirty="0" err="1"/>
              <a:t>लगाईं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एकदम</a:t>
            </a:r>
            <a:r>
              <a:rPr lang="en-US" sz="1600" dirty="0"/>
              <a:t> </a:t>
            </a:r>
            <a:r>
              <a:rPr lang="en-US" sz="1600" dirty="0" err="1"/>
              <a:t>असंभव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सोचो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भौतिक</a:t>
            </a:r>
            <a:r>
              <a:rPr lang="en-US" sz="1600" dirty="0"/>
              <a:t> </a:t>
            </a:r>
            <a:r>
              <a:rPr lang="en-US" sz="1600" dirty="0" err="1"/>
              <a:t>वास्तविकता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बदलने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कितनी</a:t>
            </a:r>
            <a:r>
              <a:rPr lang="en-US" sz="1600" dirty="0"/>
              <a:t> </a:t>
            </a:r>
            <a:r>
              <a:rPr lang="en-US" sz="1600" dirty="0" err="1"/>
              <a:t>सारी</a:t>
            </a:r>
            <a:r>
              <a:rPr lang="en-US" sz="1600" dirty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लगेगी</a:t>
            </a:r>
            <a:r>
              <a:rPr lang="en-US" sz="16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985" y="6707187"/>
            <a:ext cx="2495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बारे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बता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-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हमारी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गणनाओं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भौतिक</a:t>
            </a:r>
            <a:r>
              <a:rPr lang="en-US" sz="1600" dirty="0"/>
              <a:t> </a:t>
            </a:r>
            <a:r>
              <a:rPr lang="en-US" sz="1600" dirty="0" err="1"/>
              <a:t>सामग्री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 </a:t>
            </a:r>
            <a:r>
              <a:rPr lang="hi-IN" sz="1600" dirty="0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 smtClean="0"/>
              <a:t>उसका</a:t>
            </a:r>
            <a:r>
              <a:rPr lang="en-US" sz="1600" dirty="0" smtClean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भौतिक</a:t>
            </a:r>
            <a:r>
              <a:rPr lang="en-US" sz="1600" dirty="0" smtClean="0"/>
              <a:t> </a:t>
            </a:r>
            <a:r>
              <a:rPr lang="hi-IN" sz="1600" dirty="0"/>
              <a:t>आधार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6829" y="8807033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ज़रूर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HP\Desktop\COMPUTER MAGIC\site images - COMPUTER\vi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310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12150" y="3308726"/>
            <a:ext cx="35115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6750" y="313590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अच्छा</a:t>
            </a:r>
            <a:r>
              <a:rPr lang="en-US" sz="1600" dirty="0"/>
              <a:t>,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निकम्मी</a:t>
            </a:r>
            <a:r>
              <a:rPr lang="en-US" sz="1600" dirty="0"/>
              <a:t> </a:t>
            </a:r>
            <a:r>
              <a:rPr lang="en-US" sz="1600" dirty="0" err="1" smtClean="0"/>
              <a:t>पेलिकन</a:t>
            </a:r>
            <a:r>
              <a:rPr lang="en-US" sz="1600" dirty="0" smtClean="0"/>
              <a:t>, </a:t>
            </a:r>
            <a:r>
              <a:rPr lang="en-US" sz="1600" dirty="0" err="1"/>
              <a:t>मेरे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hi-IN" sz="1600" dirty="0" smtClean="0"/>
              <a:t>कुछ</a:t>
            </a:r>
            <a:r>
              <a:rPr lang="en-US" sz="1600" dirty="0" smtClean="0"/>
              <a:t> </a:t>
            </a:r>
            <a:r>
              <a:rPr lang="en-US" sz="1600" dirty="0" err="1" smtClean="0"/>
              <a:t>छेड़छाड़</a:t>
            </a:r>
            <a:r>
              <a:rPr lang="en-US" sz="1600" dirty="0" smtClean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hi-IN" sz="1600" dirty="0" smtClean="0"/>
              <a:t>है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309860" y="2604055"/>
            <a:ext cx="139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मैंने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950" y="4885590"/>
            <a:ext cx="5676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मेरी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सुनो</a:t>
            </a:r>
            <a:r>
              <a:rPr lang="en-US" sz="1600" dirty="0"/>
              <a:t> </a:t>
            </a:r>
            <a:r>
              <a:rPr lang="hi-IN" sz="1600" dirty="0" smtClean="0"/>
              <a:t>दोस्तों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ज़रूरी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पूरा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जाओ</a:t>
            </a:r>
            <a:r>
              <a:rPr lang="en-US" sz="1600" dirty="0"/>
              <a:t>,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 smtClean="0"/>
              <a:t>तुम</a:t>
            </a:r>
            <a:r>
              <a:rPr lang="en-US" sz="1600" dirty="0" smtClean="0"/>
              <a:t> </a:t>
            </a:r>
            <a:r>
              <a:rPr lang="hi-IN" sz="1600" dirty="0" smtClean="0"/>
              <a:t>लोग</a:t>
            </a:r>
            <a:r>
              <a:rPr lang="en-US" sz="1600" dirty="0" smtClean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सेंटर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कहीं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जाकर</a:t>
            </a:r>
            <a:r>
              <a:rPr lang="en-US" sz="1600" dirty="0"/>
              <a:t> </a:t>
            </a:r>
            <a:r>
              <a:rPr lang="en-US" sz="1600" dirty="0" err="1"/>
              <a:t>मस्ती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i-IN" sz="1600" dirty="0"/>
              <a:t> हाँ,</a:t>
            </a:r>
            <a:r>
              <a:rPr lang="en-US" sz="1600" dirty="0" smtClean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ध्यान</a:t>
            </a:r>
            <a:r>
              <a:rPr lang="en-US" sz="1600" dirty="0"/>
              <a:t> </a:t>
            </a:r>
            <a:r>
              <a:rPr lang="en-US" sz="1600" dirty="0" err="1"/>
              <a:t>रखना</a:t>
            </a:r>
            <a:r>
              <a:rPr lang="en-US" sz="1600" dirty="0"/>
              <a:t>.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छूना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. </a:t>
            </a:r>
            <a:r>
              <a:rPr lang="en-US" sz="1600" dirty="0" err="1"/>
              <a:t>ठीक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82754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1442" name="Picture 2" descr="C:\Users\HP\Desktop\COMPUTER MAGIC\site images - COMPUTER\vi60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02310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040" y="306387"/>
            <a:ext cx="3016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करंट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इस्तेमाल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-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एम्पीयर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हज़ारवां</a:t>
            </a:r>
            <a:r>
              <a:rPr lang="en-US" sz="1600" dirty="0"/>
              <a:t> </a:t>
            </a:r>
            <a:r>
              <a:rPr lang="en-US" sz="1600" dirty="0" err="1"/>
              <a:t>हिस्सा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4718" y="1779012"/>
            <a:ext cx="1402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मज़ाक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150" y="2447190"/>
            <a:ext cx="319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सुनो</a:t>
            </a:r>
            <a:r>
              <a:rPr lang="en-US" sz="1600" dirty="0"/>
              <a:t> - </a:t>
            </a:r>
            <a:r>
              <a:rPr lang="en-US" sz="1600" dirty="0" err="1"/>
              <a:t>दूसरी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कार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स्टार्टर</a:t>
            </a:r>
            <a:r>
              <a:rPr lang="en-US" sz="1600" dirty="0"/>
              <a:t> </a:t>
            </a:r>
            <a:r>
              <a:rPr lang="en-US" sz="1600" dirty="0" err="1"/>
              <a:t>मोटर</a:t>
            </a:r>
            <a:r>
              <a:rPr lang="en-US" sz="1600" dirty="0"/>
              <a:t> 100-</a:t>
            </a:r>
            <a:r>
              <a:rPr lang="en-US" sz="1600" dirty="0" err="1"/>
              <a:t>एम्पीयर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करंट</a:t>
            </a:r>
            <a:r>
              <a:rPr lang="en-US" sz="1600" dirty="0"/>
              <a:t> </a:t>
            </a:r>
            <a:r>
              <a:rPr lang="en-US" sz="1600" dirty="0" err="1"/>
              <a:t>पैदा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1082" y="306387"/>
            <a:ext cx="1760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100-</a:t>
            </a:r>
            <a:r>
              <a:rPr lang="en-US" sz="1600" dirty="0" err="1"/>
              <a:t>एम्पीयर</a:t>
            </a:r>
            <a:r>
              <a:rPr lang="en-US" sz="1600" dirty="0"/>
              <a:t>?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भयानक</a:t>
            </a:r>
            <a:r>
              <a:rPr lang="en-US" sz="1600" dirty="0"/>
              <a:t> </a:t>
            </a:r>
            <a:r>
              <a:rPr lang="en-US" sz="1600" dirty="0" err="1" smtClean="0"/>
              <a:t>होगा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28353" y="3742590"/>
            <a:ext cx="2192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ऐसा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इसका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व्यवहारिक</a:t>
            </a:r>
            <a:r>
              <a:rPr lang="en-US" sz="1600" dirty="0"/>
              <a:t> </a:t>
            </a:r>
            <a:r>
              <a:rPr lang="en-US" sz="1600" dirty="0" err="1"/>
              <a:t>हल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6950" y="4463633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नीचे</a:t>
            </a:r>
            <a:r>
              <a:rPr lang="en-US" sz="1600" dirty="0"/>
              <a:t> </a:t>
            </a:r>
            <a:r>
              <a:rPr lang="en-US" sz="1600" dirty="0" err="1"/>
              <a:t>वहां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9750" y="8578433"/>
            <a:ext cx="593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11350" y="7171590"/>
            <a:ext cx="1865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गणना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नतीजे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भेजते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2466" name="Picture 2" descr="C:\Users\HP\Desktop\COMPUTER MAGIC\site images - COMPUTER\vi6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13" y="0"/>
            <a:ext cx="7040813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57933" y="8256012"/>
            <a:ext cx="2130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महान</a:t>
            </a:r>
            <a:r>
              <a:rPr lang="en-US" sz="1600" dirty="0" smtClean="0"/>
              <a:t> </a:t>
            </a:r>
            <a:r>
              <a:rPr lang="en-US" sz="1600" dirty="0" err="1"/>
              <a:t>बेवकूफ</a:t>
            </a:r>
            <a:r>
              <a:rPr lang="en-US" sz="1600" dirty="0"/>
              <a:t>!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आर्ची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6724" y="269656"/>
            <a:ext cx="2404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टायरसिअस</a:t>
            </a:r>
            <a:r>
              <a:rPr lang="en-US" sz="1600" dirty="0"/>
              <a:t>! </a:t>
            </a:r>
            <a:r>
              <a:rPr lang="en-US" sz="1600" dirty="0" err="1"/>
              <a:t>आज</a:t>
            </a:r>
            <a:r>
              <a:rPr lang="en-US" sz="1600" dirty="0"/>
              <a:t> </a:t>
            </a:r>
            <a:r>
              <a:rPr lang="en-US" sz="1600" dirty="0" err="1"/>
              <a:t>तुमने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बड़ी</a:t>
            </a:r>
            <a:r>
              <a:rPr lang="en-US" sz="1600" dirty="0"/>
              <a:t> </a:t>
            </a:r>
            <a:r>
              <a:rPr lang="en-US" sz="1600" dirty="0" err="1"/>
              <a:t>मूर्खता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 smtClean="0"/>
              <a:t>!</a:t>
            </a:r>
            <a:r>
              <a:rPr lang="en-US" sz="16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7550" y="1398012"/>
            <a:ext cx="1301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निकालो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4043" y="320326"/>
            <a:ext cx="1409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!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वहां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 rot="19760034">
            <a:off x="1128300" y="2514332"/>
            <a:ext cx="127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आउटपुट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8998" y="3411376"/>
            <a:ext cx="8451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डिकोडिंग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936" y="3823255"/>
            <a:ext cx="21563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इनपुट</a:t>
            </a:r>
            <a:r>
              <a:rPr lang="en-US" sz="1600" dirty="0"/>
              <a:t> </a:t>
            </a:r>
            <a:r>
              <a:rPr lang="en-US" sz="1600" dirty="0" err="1"/>
              <a:t>मिली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4249" y="4082633"/>
            <a:ext cx="19062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सोफी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खोज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 rot="19894375">
            <a:off x="5159637" y="5656316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आर्ची</a:t>
            </a:r>
            <a:r>
              <a:rPr lang="en-US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82" y="7153969"/>
            <a:ext cx="2789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हेलो</a:t>
            </a:r>
            <a:r>
              <a:rPr lang="en-US" sz="1600" dirty="0"/>
              <a:t>?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smtClean="0"/>
              <a:t>A </a:t>
            </a:r>
            <a:r>
              <a:rPr lang="en-US" sz="1600" dirty="0"/>
              <a:t>-R-C-H-I-E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नाम</a:t>
            </a:r>
            <a:r>
              <a:rPr lang="en-US" sz="1600" dirty="0" smtClean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फोल्डर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50596" y="4739244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/>
              <a:t>जल्दी!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3490" name="Picture 2" descr="C:\Users\HP\Desktop\COMPUTER MAGIC\site images - COMPUTER\vi6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30497"/>
            <a:ext cx="7016750" cy="978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31150" y="2592387"/>
            <a:ext cx="35115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6575" y="389790"/>
            <a:ext cx="2365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हेलो</a:t>
            </a:r>
            <a:r>
              <a:rPr lang="en-US" sz="1600" dirty="0"/>
              <a:t>, </a:t>
            </a:r>
            <a:r>
              <a:rPr lang="en-US" sz="1600" dirty="0" err="1"/>
              <a:t>सेंट्रल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नाम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कोई</a:t>
            </a:r>
            <a:r>
              <a:rPr lang="en-US" sz="1600" dirty="0" smtClean="0"/>
              <a:t> </a:t>
            </a:r>
            <a:r>
              <a:rPr lang="en-US" sz="1600" dirty="0" err="1"/>
              <a:t>फोल्डर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465990"/>
            <a:ext cx="35115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,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मैंने</a:t>
            </a:r>
            <a:r>
              <a:rPr lang="en-US" sz="1600" dirty="0" smtClean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बताया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कि</a:t>
            </a:r>
            <a:r>
              <a:rPr lang="en-US" sz="1600" dirty="0" smtClean="0"/>
              <a:t> </a:t>
            </a:r>
            <a:r>
              <a:rPr lang="en-US" sz="1600" dirty="0" err="1"/>
              <a:t>आर्ची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3550" y="3086080"/>
            <a:ext cx="2308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 </a:t>
            </a:r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पूरी</a:t>
            </a:r>
            <a:r>
              <a:rPr lang="en-US" sz="1400" dirty="0" smtClean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लिखित</a:t>
            </a:r>
            <a:r>
              <a:rPr lang="en-US" sz="1400" dirty="0"/>
              <a:t> </a:t>
            </a:r>
            <a:r>
              <a:rPr lang="en-US" sz="1400" dirty="0" err="1"/>
              <a:t>नियम-कानूनों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अनुसार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करते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मैं</a:t>
            </a:r>
            <a:r>
              <a:rPr lang="en-US" sz="1400" dirty="0" smtClean="0"/>
              <a:t> </a:t>
            </a:r>
            <a:r>
              <a:rPr lang="en-US" sz="1400" dirty="0" err="1"/>
              <a:t>माफ़ी</a:t>
            </a:r>
            <a:r>
              <a:rPr lang="en-US" sz="1400" dirty="0"/>
              <a:t> </a:t>
            </a:r>
            <a:r>
              <a:rPr lang="en-US" sz="1400" dirty="0" err="1"/>
              <a:t>चाहता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......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7350" y="4065012"/>
            <a:ext cx="2559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रास्ता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ढूंढ़ना</a:t>
            </a:r>
            <a:r>
              <a:rPr lang="en-US" sz="1600" dirty="0"/>
              <a:t> </a:t>
            </a:r>
            <a:r>
              <a:rPr lang="en-US" sz="1600" dirty="0" err="1"/>
              <a:t>पड़ेगा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7350" y="4580790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मन</a:t>
            </a:r>
            <a:r>
              <a:rPr lang="en-US" sz="1600" dirty="0"/>
              <a:t> </a:t>
            </a:r>
            <a:r>
              <a:rPr lang="en-US" sz="1600" dirty="0" err="1"/>
              <a:t>बना</a:t>
            </a:r>
            <a:r>
              <a:rPr lang="en-US" sz="1600" dirty="0"/>
              <a:t> </a:t>
            </a:r>
            <a:r>
              <a:rPr lang="en-US" sz="1600" dirty="0" err="1"/>
              <a:t>लिया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निकलकर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रहूंगा</a:t>
            </a:r>
            <a:r>
              <a:rPr lang="en-US" sz="16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550" y="6790590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परेशान</a:t>
            </a:r>
            <a:r>
              <a:rPr lang="en-US" sz="1600" dirty="0" smtClean="0"/>
              <a:t> </a:t>
            </a:r>
            <a:r>
              <a:rPr lang="hi-IN" sz="1600" dirty="0" smtClean="0"/>
              <a:t>मत</a:t>
            </a:r>
            <a:r>
              <a:rPr lang="en-US" sz="1600" dirty="0" smtClean="0"/>
              <a:t> </a:t>
            </a:r>
            <a:r>
              <a:rPr lang="hi-IN" sz="1600" dirty="0" smtClean="0"/>
              <a:t>हो</a:t>
            </a:r>
            <a:r>
              <a:rPr lang="en-US" sz="1600" dirty="0" smtClean="0"/>
              <a:t>! </a:t>
            </a:r>
            <a:br>
              <a:rPr lang="en-US" sz="1600" dirty="0" smtClean="0"/>
            </a:br>
            <a:r>
              <a:rPr lang="en-US" sz="1600" dirty="0" err="1" smtClean="0"/>
              <a:t>देखो</a:t>
            </a:r>
            <a:r>
              <a:rPr lang="en-US" sz="1600" dirty="0"/>
              <a:t>,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कितनी</a:t>
            </a:r>
            <a:r>
              <a:rPr lang="en-US" sz="1600" dirty="0"/>
              <a:t> </a:t>
            </a:r>
            <a:r>
              <a:rPr lang="en-US" sz="1600" dirty="0" err="1"/>
              <a:t>शांति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झेल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!!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375" y="8085990"/>
            <a:ext cx="2009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वपिस</a:t>
            </a:r>
            <a:r>
              <a:rPr lang="en-US" sz="1600" dirty="0"/>
              <a:t> </a:t>
            </a:r>
            <a:r>
              <a:rPr lang="en-US" sz="1600" dirty="0" err="1"/>
              <a:t>फोन</a:t>
            </a:r>
            <a:r>
              <a:rPr lang="en-US" sz="1600" dirty="0"/>
              <a:t> </a:t>
            </a:r>
            <a:r>
              <a:rPr lang="en-US" sz="1600" dirty="0" err="1"/>
              <a:t>करूंगा</a:t>
            </a:r>
            <a:r>
              <a:rPr lang="en-US" sz="1600" dirty="0"/>
              <a:t>. </a:t>
            </a:r>
            <a:r>
              <a:rPr lang="en-US" sz="1600" dirty="0" err="1" smtClean="0"/>
              <a:t>अभी</a:t>
            </a:r>
            <a:r>
              <a:rPr lang="en-US" sz="1600" dirty="0" smtClean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ऑफिस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आया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..... 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4514" name="Picture 2" descr="C:\Users\HP\Desktop\COMPUTER MAGIC\site images - COMPUTER\vi6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" y="29661"/>
            <a:ext cx="7004718" cy="972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6401" y="5876190"/>
            <a:ext cx="3031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आपको</a:t>
            </a:r>
            <a:r>
              <a:rPr lang="en-US" sz="1600" dirty="0" smtClean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, </a:t>
            </a:r>
            <a:r>
              <a:rPr lang="en-US" sz="1600" dirty="0" err="1"/>
              <a:t>ऐसे</a:t>
            </a:r>
            <a:r>
              <a:rPr lang="en-US" sz="1600" dirty="0"/>
              <a:t> </a:t>
            </a:r>
            <a:r>
              <a:rPr lang="en-US" sz="1600" dirty="0" err="1"/>
              <a:t>मौके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 smtClean="0"/>
              <a:t>हिसाब-किताब</a:t>
            </a:r>
            <a:r>
              <a:rPr lang="en-US" sz="1600" dirty="0"/>
              <a:t> </a:t>
            </a:r>
            <a:r>
              <a:rPr lang="en-US" sz="1600" dirty="0" err="1" smtClean="0"/>
              <a:t>लगाना</a:t>
            </a:r>
            <a:r>
              <a:rPr lang="en-US" sz="1600" dirty="0"/>
              <a:t>, </a:t>
            </a:r>
            <a:r>
              <a:rPr lang="en-US" sz="1600" dirty="0" err="1"/>
              <a:t>गणना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आसान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3117" y="230187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जेरोमिनू</a:t>
            </a:r>
            <a:r>
              <a:rPr lang="en-US" dirty="0"/>
              <a:t>!!!!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1852" y="3862725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धड़ाम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5538" name="Picture 2" descr="C:\Users\HP\Desktop\COMPUTER MAGIC\site images - COMPUTER\vi6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" y="-1"/>
            <a:ext cx="7049091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12350" y="3430587"/>
            <a:ext cx="35115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0022" y="882977"/>
            <a:ext cx="11785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100" dirty="0">
                <a:solidFill>
                  <a:srgbClr val="FF0000"/>
                </a:solidFill>
              </a:rPr>
              <a:t>वीडियो आउटपुट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3950" y="2668587"/>
            <a:ext cx="129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1600" dirty="0" smtClean="0"/>
              <a:t>यह</a:t>
            </a:r>
            <a:r>
              <a:rPr lang="en-US" sz="1600" dirty="0" smtClean="0"/>
              <a:t> </a:t>
            </a:r>
            <a:r>
              <a:rPr lang="hi-IN" sz="1600" dirty="0" smtClean="0"/>
              <a:t>क्या?</a:t>
            </a:r>
            <a:endParaRPr lang="hi-IN" sz="1600" dirty="0"/>
          </a:p>
        </p:txBody>
      </p:sp>
      <p:sp>
        <p:nvSpPr>
          <p:cNvPr id="9" name="Rectangle 8"/>
          <p:cNvSpPr/>
          <p:nvPr/>
        </p:nvSpPr>
        <p:spPr>
          <a:xfrm>
            <a:off x="2901950" y="8103612"/>
            <a:ext cx="2057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क्यों</a:t>
            </a:r>
            <a:r>
              <a:rPr lang="en-US" sz="1600" dirty="0" smtClean="0"/>
              <a:t> </a:t>
            </a:r>
            <a:r>
              <a:rPr lang="hi-IN" sz="1600" dirty="0" smtClean="0"/>
              <a:t>तुम</a:t>
            </a:r>
            <a:r>
              <a:rPr lang="en-US" sz="1600" dirty="0" smtClean="0"/>
              <a:t> </a:t>
            </a:r>
            <a:r>
              <a:rPr lang="hi-IN" sz="1600" dirty="0"/>
              <a:t>आर्चिबॉल्ड</a:t>
            </a:r>
            <a:r>
              <a:rPr lang="en-US" sz="1600" dirty="0"/>
              <a:t> </a:t>
            </a:r>
            <a:r>
              <a:rPr lang="hi-IN" sz="1600" dirty="0"/>
              <a:t>हिग्गिन्स</a:t>
            </a:r>
            <a:r>
              <a:rPr lang="en-US" sz="1600" dirty="0"/>
              <a:t> </a:t>
            </a:r>
            <a:r>
              <a:rPr lang="hi-IN" sz="1600" dirty="0"/>
              <a:t>ही</a:t>
            </a:r>
            <a:r>
              <a:rPr lang="en-US" sz="1600" dirty="0"/>
              <a:t> </a:t>
            </a:r>
            <a:r>
              <a:rPr lang="hi-IN" sz="1600" dirty="0" smtClean="0"/>
              <a:t>हो</a:t>
            </a:r>
            <a:r>
              <a:rPr lang="en-US" sz="1600" dirty="0" smtClean="0"/>
              <a:t> </a:t>
            </a:r>
            <a:r>
              <a:rPr lang="hi-IN" sz="1600" dirty="0" smtClean="0"/>
              <a:t>न</a:t>
            </a:r>
            <a:r>
              <a:rPr lang="hi-IN" sz="1600" dirty="0"/>
              <a:t>!!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92133" y="4173718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dirty="0"/>
              <a:t>सोफी!!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23100" cy="97567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6562" name="Picture 2" descr="C:\Users\HP\Desktop\COMPUTER MAGIC\site images - COMPUTER\vi6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81"/>
            <a:ext cx="7023100" cy="97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8786" y="8349833"/>
            <a:ext cx="21159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मैंने</a:t>
            </a:r>
            <a:r>
              <a:rPr lang="en-US" sz="1600" dirty="0"/>
              <a:t> </a:t>
            </a:r>
            <a:r>
              <a:rPr lang="en-US" sz="1600" dirty="0" err="1" smtClean="0"/>
              <a:t>उसे</a:t>
            </a:r>
            <a:r>
              <a:rPr lang="en-US" sz="1600" dirty="0" smtClean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जगह</a:t>
            </a:r>
            <a:r>
              <a:rPr lang="en-US" sz="1600" dirty="0"/>
              <a:t> </a:t>
            </a:r>
            <a:r>
              <a:rPr lang="en-US" sz="1600" dirty="0" err="1"/>
              <a:t>ढूंढा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 rot="20035025">
            <a:off x="539901" y="1701591"/>
            <a:ext cx="1254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हमें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यहाँ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से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बाहर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निकालो</a:t>
            </a:r>
            <a:r>
              <a:rPr lang="en-US" sz="12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6950" y="1384408"/>
            <a:ext cx="18082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ठीक-ठाक</a:t>
            </a:r>
            <a:r>
              <a:rPr lang="en-US" sz="1600" dirty="0"/>
              <a:t> </a:t>
            </a:r>
            <a:r>
              <a:rPr lang="en-US" sz="1600" dirty="0" err="1"/>
              <a:t>देखकर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लग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दुःख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टेलीविज़न</a:t>
            </a:r>
            <a:r>
              <a:rPr lang="en-US" sz="1600" dirty="0"/>
              <a:t> </a:t>
            </a:r>
            <a:r>
              <a:rPr lang="en-US" sz="1600" dirty="0" err="1"/>
              <a:t>स्क्रीन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निकालने</a:t>
            </a:r>
            <a:r>
              <a:rPr lang="en-US" sz="1600" dirty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err="1"/>
              <a:t>टेक्नोलॉजी</a:t>
            </a:r>
            <a:r>
              <a:rPr lang="en-US" sz="1600" dirty="0"/>
              <a:t> </a:t>
            </a:r>
            <a:r>
              <a:rPr lang="en-US" sz="1600" dirty="0" err="1" smtClean="0"/>
              <a:t>मेरे</a:t>
            </a:r>
            <a:r>
              <a:rPr lang="en-US" sz="1600" dirty="0" smtClean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550" y="4645322"/>
            <a:ext cx="3347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तुमने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उपयोगकर्ता-मैन्युअल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87911" y="5301833"/>
            <a:ext cx="1544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अच्छा</a:t>
            </a:r>
            <a:r>
              <a:rPr lang="en-US" sz="1600" dirty="0" smtClean="0"/>
              <a:t>, </a:t>
            </a:r>
            <a:r>
              <a:rPr lang="en-US" sz="1600" dirty="0" err="1"/>
              <a:t>मैन्युअल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7586" name="Picture 2" descr="C:\Users\HP\Desktop\COMPUTER MAGIC\site images - COMPUTER\vi6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7023100" cy="97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35950" y="3049587"/>
            <a:ext cx="35115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77998" y="1677987"/>
            <a:ext cx="2823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उपयोगकर्ता-मैन्युअल</a:t>
            </a:r>
            <a:endParaRPr lang="en-US" sz="1600" dirty="0" smtClean="0"/>
          </a:p>
          <a:p>
            <a:pPr algn="ctr"/>
            <a:r>
              <a:rPr lang="en-US" sz="1600" dirty="0" smtClean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मेरे</a:t>
            </a:r>
            <a:r>
              <a:rPr lang="en-US" sz="1600" dirty="0"/>
              <a:t> </a:t>
            </a:r>
            <a:r>
              <a:rPr lang="en-US" sz="1600" dirty="0" err="1"/>
              <a:t>कमांड</a:t>
            </a:r>
            <a:r>
              <a:rPr lang="en-US" sz="1600" dirty="0"/>
              <a:t> (</a:t>
            </a:r>
            <a:r>
              <a:rPr lang="en-US" sz="1600" dirty="0" err="1"/>
              <a:t>आदेश</a:t>
            </a:r>
            <a:r>
              <a:rPr lang="en-US" sz="1600" dirty="0"/>
              <a:t>) ABRACADABRA </a:t>
            </a:r>
            <a:r>
              <a:rPr lang="en-US" sz="1600" dirty="0" err="1"/>
              <a:t>देने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हम</a:t>
            </a:r>
            <a:r>
              <a:rPr lang="en-US" sz="1600" dirty="0" smtClean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लोगों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साथ-साथ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कंप्यूटर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ट्रांसफर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8750" y="946527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वहां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वापिस</a:t>
            </a:r>
            <a:r>
              <a:rPr lang="en-US" sz="1600" dirty="0"/>
              <a:t> </a:t>
            </a:r>
            <a:r>
              <a:rPr lang="en-US" sz="1600" dirty="0" err="1"/>
              <a:t>निकालने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कमांड</a:t>
            </a:r>
            <a:r>
              <a:rPr lang="en-US" sz="1600" dirty="0"/>
              <a:t> </a:t>
            </a:r>
            <a:r>
              <a:rPr lang="en-US" sz="1600" dirty="0" err="1"/>
              <a:t>देना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उपयोगकर्ता-मैन्युअल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लिखा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जल्दी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ढूंढो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0619" y="5728255"/>
            <a:ext cx="752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8610" name="Picture 2" descr="C:\Users\HP\Desktop\COMPUTER MAGIC\site images - COMPUTER\vi6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"/>
            <a:ext cx="7023100" cy="973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07350" y="1982787"/>
            <a:ext cx="35115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831" y="523357"/>
            <a:ext cx="960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 smtClean="0"/>
              <a:t>रहा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मैन्युअल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7150" y="1169688"/>
            <a:ext cx="7505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बढ़िया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423" y="272633"/>
            <a:ext cx="24465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रास्ता</a:t>
            </a:r>
            <a:r>
              <a:rPr lang="en-US" sz="1600" dirty="0"/>
              <a:t> </a:t>
            </a:r>
            <a:r>
              <a:rPr lang="en-US" sz="1600" dirty="0" err="1"/>
              <a:t>नज़र</a:t>
            </a:r>
            <a:r>
              <a:rPr lang="en-US" sz="1600" dirty="0"/>
              <a:t> </a:t>
            </a:r>
            <a:r>
              <a:rPr lang="en-US" sz="1600" dirty="0" err="1"/>
              <a:t>आया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-425705" y="4802187"/>
            <a:ext cx="35115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,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! </a:t>
            </a:r>
          </a:p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खोया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हुआ</a:t>
            </a:r>
            <a:r>
              <a:rPr lang="en-US" sz="1600" dirty="0" smtClean="0"/>
              <a:t> </a:t>
            </a:r>
            <a:r>
              <a:rPr lang="en-US" sz="1600" dirty="0" err="1"/>
              <a:t>मैन्युअल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4598412"/>
            <a:ext cx="35115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i-IN" sz="1600" dirty="0" smtClean="0"/>
              <a:t>उ</a:t>
            </a:r>
            <a:r>
              <a:rPr lang="en-US" sz="1600" dirty="0" err="1" smtClean="0"/>
              <a:t>समें</a:t>
            </a:r>
            <a:r>
              <a:rPr lang="en-US" sz="1600" dirty="0" smtClean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 smtClean="0"/>
              <a:t>एडिटिंग</a:t>
            </a:r>
            <a:r>
              <a:rPr lang="en-US" sz="1600" dirty="0" smtClean="0"/>
              <a:t> </a:t>
            </a:r>
            <a:r>
              <a:rPr lang="en-US" sz="1600" dirty="0"/>
              <a:t>.......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डिस्क</a:t>
            </a:r>
            <a:r>
              <a:rPr lang="en-US" sz="1600" dirty="0" smtClean="0"/>
              <a:t> </a:t>
            </a:r>
            <a:r>
              <a:rPr lang="en-US" sz="1600" dirty="0" err="1"/>
              <a:t>हैंडलिंग</a:t>
            </a:r>
            <a:r>
              <a:rPr lang="en-US" sz="1600" dirty="0"/>
              <a:t> ....... </a:t>
            </a:r>
            <a:r>
              <a:rPr lang="en-US" sz="1600" dirty="0" err="1"/>
              <a:t>मेन्यू</a:t>
            </a:r>
            <a:r>
              <a:rPr lang="en-US" sz="1600" dirty="0"/>
              <a:t>  ....... </a:t>
            </a:r>
          </a:p>
        </p:txBody>
      </p:sp>
      <p:sp>
        <p:nvSpPr>
          <p:cNvPr id="9" name="Rectangle 8"/>
          <p:cNvSpPr/>
          <p:nvPr/>
        </p:nvSpPr>
        <p:spPr>
          <a:xfrm rot="19917940">
            <a:off x="4079618" y="7479853"/>
            <a:ext cx="8226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FF0000"/>
                </a:solidFill>
              </a:rPr>
              <a:t>उपयोगकर्ता</a:t>
            </a:r>
            <a:endParaRPr lang="en-US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sz="1100" dirty="0" err="1" smtClean="0">
                <a:solidFill>
                  <a:srgbClr val="FF0000"/>
                </a:solidFill>
              </a:rPr>
              <a:t>मैन्युअल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9634" name="Picture 2" descr="C:\Users\HP\Desktop\COMPUTER MAGIC\site images - COMPUTER\vi6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" y="0"/>
            <a:ext cx="7020761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6950" y="7889656"/>
            <a:ext cx="2020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रिटर्न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दबाना</a:t>
            </a:r>
            <a:r>
              <a:rPr lang="en-US" sz="1600" dirty="0" smtClean="0"/>
              <a:t> </a:t>
            </a:r>
            <a:r>
              <a:rPr lang="hi-IN" sz="1600" dirty="0" smtClean="0"/>
              <a:t>मत</a:t>
            </a:r>
            <a:r>
              <a:rPr lang="en-US" sz="1600" dirty="0" smtClean="0"/>
              <a:t> </a:t>
            </a:r>
            <a:r>
              <a:rPr lang="hi-IN" sz="1600" dirty="0" smtClean="0"/>
              <a:t>भूलना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 rot="20400476">
            <a:off x="348338" y="572670"/>
            <a:ext cx="2403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एग्जिट</a:t>
            </a:r>
            <a:r>
              <a:rPr lang="en-US" sz="1600" dirty="0"/>
              <a:t> </a:t>
            </a:r>
            <a:r>
              <a:rPr lang="en-US" sz="1600" dirty="0" err="1"/>
              <a:t>यानि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निकलने</a:t>
            </a:r>
            <a:r>
              <a:rPr lang="en-US" sz="1600" dirty="0"/>
              <a:t>  </a:t>
            </a:r>
            <a:r>
              <a:rPr lang="en-US" sz="1600" dirty="0" err="1"/>
              <a:t>टाइप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NOT ABRACADABRA (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रिटर्न</a:t>
            </a:r>
            <a:r>
              <a:rPr lang="en-US" sz="1600" dirty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err="1"/>
              <a:t>कुंजी</a:t>
            </a:r>
            <a:r>
              <a:rPr lang="en-US" sz="1600" dirty="0"/>
              <a:t> </a:t>
            </a:r>
            <a:r>
              <a:rPr lang="en-US" sz="1600" dirty="0" err="1"/>
              <a:t>दबाएं</a:t>
            </a:r>
            <a:r>
              <a:rPr lang="en-US" sz="1600" dirty="0"/>
              <a:t>) </a:t>
            </a:r>
          </a:p>
          <a:p>
            <a:pPr algn="ctr"/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कमांड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ABRACADABRA </a:t>
            </a:r>
            <a:r>
              <a:rPr lang="en-US" sz="1600" dirty="0" err="1"/>
              <a:t>वाला</a:t>
            </a:r>
            <a:r>
              <a:rPr lang="en-US" sz="1600" dirty="0"/>
              <a:t> </a:t>
            </a:r>
            <a:r>
              <a:rPr lang="en-US" sz="1600" dirty="0" err="1"/>
              <a:t>कमांड</a:t>
            </a:r>
            <a:r>
              <a:rPr lang="en-US" sz="1600" dirty="0"/>
              <a:t> </a:t>
            </a:r>
            <a:r>
              <a:rPr lang="en-US" sz="1600" dirty="0" err="1"/>
              <a:t>रद्द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जायेगा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3150" y="2711033"/>
            <a:ext cx="1220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!!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9996" y="3912612"/>
            <a:ext cx="2346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सन्देश</a:t>
            </a:r>
            <a:r>
              <a:rPr lang="en-US" sz="1600" dirty="0"/>
              <a:t> (</a:t>
            </a:r>
            <a:r>
              <a:rPr lang="en-US" sz="1600" dirty="0" err="1"/>
              <a:t>मैसेज</a:t>
            </a:r>
            <a:r>
              <a:rPr lang="en-US" sz="1600" dirty="0"/>
              <a:t>) </a:t>
            </a:r>
            <a:r>
              <a:rPr lang="en-US" sz="1600" dirty="0" err="1"/>
              <a:t>भेज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3550" y="4563169"/>
            <a:ext cx="2309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ज़रूर</a:t>
            </a:r>
            <a:r>
              <a:rPr lang="en-US" sz="1600" dirty="0"/>
              <a:t>!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एक</a:t>
            </a:r>
            <a:r>
              <a:rPr lang="en-US" sz="1600" dirty="0" smtClean="0"/>
              <a:t> </a:t>
            </a:r>
            <a:r>
              <a:rPr lang="en-US" sz="1600" dirty="0" err="1"/>
              <a:t>ऑडियो</a:t>
            </a:r>
            <a:r>
              <a:rPr lang="en-US" sz="1600" dirty="0"/>
              <a:t> </a:t>
            </a:r>
            <a:r>
              <a:rPr lang="en-US" sz="1600" dirty="0" err="1"/>
              <a:t>इंटरफेस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जिससे</a:t>
            </a:r>
            <a:r>
              <a:rPr lang="en-US" sz="1600" dirty="0" smtClean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कमांड</a:t>
            </a:r>
            <a:r>
              <a:rPr lang="en-US" sz="1600" dirty="0"/>
              <a:t> </a:t>
            </a:r>
            <a:r>
              <a:rPr lang="en-US" sz="1600" dirty="0" err="1"/>
              <a:t>भेजना</a:t>
            </a:r>
            <a:r>
              <a:rPr lang="en-US" sz="1600" dirty="0"/>
              <a:t> </a:t>
            </a:r>
            <a:r>
              <a:rPr lang="en-US" sz="1600" dirty="0" err="1"/>
              <a:t>संभव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550" y="778119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सोफी</a:t>
            </a:r>
            <a:r>
              <a:rPr lang="en-US" sz="1600" dirty="0"/>
              <a:t>, </a:t>
            </a:r>
            <a:r>
              <a:rPr lang="en-US" sz="1600" dirty="0" err="1" smtClean="0"/>
              <a:t>तुम्हें</a:t>
            </a:r>
            <a:r>
              <a:rPr lang="en-US" sz="1600" dirty="0" smtClean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कमांड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smtClean="0"/>
              <a:t>NOT </a:t>
            </a:r>
            <a:r>
              <a:rPr lang="en-US" sz="1600" dirty="0"/>
              <a:t>ABRACADABRA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टाइप</a:t>
            </a:r>
            <a:r>
              <a:rPr lang="en-US" sz="1600" dirty="0" smtClean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पड़ेगा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89918" y="6140033"/>
            <a:ext cx="593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0658" name="Picture 2" descr="C:\Users\HP\Desktop\COMPUTER MAGIC\site images - COMPUTER\vi6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34"/>
            <a:ext cx="7023100" cy="97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74150" y="2880739"/>
            <a:ext cx="35115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750" y="351906"/>
            <a:ext cx="2114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हमारे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आना</a:t>
            </a:r>
            <a:r>
              <a:rPr lang="en-US" sz="1600" dirty="0"/>
              <a:t> </a:t>
            </a:r>
            <a:r>
              <a:rPr lang="en-US" sz="1600" dirty="0" err="1"/>
              <a:t>चाहोगे</a:t>
            </a:r>
            <a:r>
              <a:rPr lang="en-US" sz="1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750" y="3421657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?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तुम्हारे</a:t>
            </a:r>
            <a:r>
              <a:rPr lang="en-US" sz="1600" dirty="0" smtClean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आऊं</a:t>
            </a:r>
            <a:r>
              <a:rPr lang="en-US" sz="1600" dirty="0"/>
              <a:t>?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बाहर</a:t>
            </a:r>
            <a:r>
              <a:rPr lang="en-US" sz="1600" dirty="0"/>
              <a:t>? </a:t>
            </a:r>
            <a:r>
              <a:rPr lang="en-US" sz="1600" dirty="0" err="1"/>
              <a:t>नहीं</a:t>
            </a:r>
            <a:r>
              <a:rPr lang="en-US" sz="1600" dirty="0"/>
              <a:t> ......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7866" y="7230169"/>
            <a:ext cx="3330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मेरी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स्थिति</a:t>
            </a:r>
            <a:r>
              <a:rPr lang="en-US" sz="1600" dirty="0" smtClean="0"/>
              <a:t> </a:t>
            </a:r>
            <a:r>
              <a:rPr lang="en-US" sz="1600" dirty="0" err="1"/>
              <a:t>ज़रूर</a:t>
            </a:r>
            <a:r>
              <a:rPr lang="en-US" sz="1600" dirty="0"/>
              <a:t> </a:t>
            </a:r>
            <a:r>
              <a:rPr lang="en-US" sz="1600" dirty="0" err="1"/>
              <a:t>समझोगे</a:t>
            </a:r>
            <a:r>
              <a:rPr lang="en-US" sz="1600" dirty="0" smtClean="0"/>
              <a:t>...</a:t>
            </a:r>
          </a:p>
          <a:p>
            <a:pPr algn="ctr"/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/>
              <a:t>स्थान</a:t>
            </a:r>
            <a:r>
              <a:rPr lang="en-US" sz="1600" dirty="0"/>
              <a:t> </a:t>
            </a:r>
            <a:r>
              <a:rPr lang="en-US" sz="1600" dirty="0" err="1"/>
              <a:t>मेरी</a:t>
            </a:r>
            <a:r>
              <a:rPr lang="en-US" sz="1600" dirty="0"/>
              <a:t> </a:t>
            </a:r>
            <a:r>
              <a:rPr lang="en-US" sz="1600" dirty="0" err="1"/>
              <a:t>ज़िंदगी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एक</a:t>
            </a:r>
            <a:r>
              <a:rPr lang="en-US" sz="1600" dirty="0" smtClean="0"/>
              <a:t> </a:t>
            </a:r>
            <a:r>
              <a:rPr lang="en-US" sz="1600" dirty="0" err="1" smtClean="0"/>
              <a:t>अभिन्न</a:t>
            </a:r>
            <a:r>
              <a:rPr lang="en-US" sz="1600" dirty="0" smtClean="0"/>
              <a:t> </a:t>
            </a:r>
            <a:r>
              <a:rPr lang="en-US" sz="1600" dirty="0" err="1"/>
              <a:t>हिस्सा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...... 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HP\Desktop\COMPUTER MAGIC\site images - COMPUTER\vi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" y="-26488"/>
            <a:ext cx="7010256" cy="97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26550" y="2996317"/>
            <a:ext cx="35115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5950" y="407412"/>
            <a:ext cx="2209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/>
              <a:t>कितना</a:t>
            </a:r>
            <a:r>
              <a:rPr lang="en-US" sz="1600" dirty="0"/>
              <a:t> </a:t>
            </a:r>
            <a:r>
              <a:rPr lang="en-US" sz="1600" dirty="0" err="1"/>
              <a:t>कठिन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 rot="21046593">
            <a:off x="3125877" y="203077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कंप्यूटर</a:t>
            </a:r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  <a:r>
              <a:rPr lang="en-US" sz="1200" dirty="0" err="1"/>
              <a:t>मैन्युअल</a:t>
            </a:r>
            <a:r>
              <a:rPr lang="en-US" sz="12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32064" y="4467859"/>
            <a:ext cx="33750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उतना</a:t>
            </a:r>
            <a:r>
              <a:rPr lang="en-US" sz="1600" dirty="0"/>
              <a:t> </a:t>
            </a:r>
            <a:r>
              <a:rPr lang="en-US" sz="1600" dirty="0" err="1"/>
              <a:t>कठिन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जितना</a:t>
            </a:r>
            <a:r>
              <a:rPr lang="en-US" sz="1600" dirty="0" smtClean="0"/>
              <a:t> </a:t>
            </a:r>
            <a:r>
              <a:rPr lang="en-US" sz="1600" dirty="0" err="1"/>
              <a:t>दिखता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  <a:p>
            <a:pPr algn="ctr"/>
            <a:r>
              <a:rPr lang="en-US" sz="1600" dirty="0" err="1"/>
              <a:t>सुनो</a:t>
            </a:r>
            <a:r>
              <a:rPr lang="en-US" sz="1600" dirty="0"/>
              <a:t> :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खेलने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तुम्हें</a:t>
            </a:r>
            <a:r>
              <a:rPr lang="en-US" sz="1600" dirty="0" smtClean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निर्देश</a:t>
            </a:r>
            <a:r>
              <a:rPr lang="en-US" sz="1600" dirty="0"/>
              <a:t> </a:t>
            </a:r>
            <a:r>
              <a:rPr lang="en-US" sz="1600" dirty="0" err="1"/>
              <a:t>देने</a:t>
            </a:r>
            <a:r>
              <a:rPr lang="en-US" sz="1600" dirty="0"/>
              <a:t> </a:t>
            </a:r>
            <a:r>
              <a:rPr lang="hi-IN" sz="1600" dirty="0" smtClean="0"/>
              <a:t>होते</a:t>
            </a:r>
            <a:r>
              <a:rPr lang="en-US" sz="1600" dirty="0" smtClean="0"/>
              <a:t> </a:t>
            </a:r>
            <a:r>
              <a:rPr lang="hi-IN" sz="1600" dirty="0" smtClean="0"/>
              <a:t>हैं</a:t>
            </a:r>
            <a:r>
              <a:rPr lang="en-US" sz="1600" dirty="0" smtClean="0"/>
              <a:t>.... </a:t>
            </a:r>
            <a:endParaRPr lang="en-US" sz="1600" dirty="0"/>
          </a:p>
          <a:p>
            <a:pPr algn="ctr"/>
            <a:r>
              <a:rPr lang="en-US" sz="1600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7086" y="6566455"/>
            <a:ext cx="1689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उदाहरण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....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547" y="8332212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की-बोर्ड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बटन</a:t>
            </a:r>
            <a:r>
              <a:rPr lang="en-US" sz="1600" dirty="0"/>
              <a:t> </a:t>
            </a:r>
            <a:r>
              <a:rPr lang="en-US" sz="1600" dirty="0" err="1"/>
              <a:t>दबाते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.... </a:t>
            </a:r>
          </a:p>
        </p:txBody>
      </p:sp>
    </p:spTree>
    <p:extLst>
      <p:ext uri="{BB962C8B-B14F-4D97-AF65-F5344CB8AC3E}">
        <p14:creationId xmlns:p14="http://schemas.microsoft.com/office/powerpoint/2010/main" val="12828963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1682" name="Picture 2" descr="C:\Users\HP\Desktop\COMPUTER MAGIC\site images - COMPUTER\vi7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34" y="-1"/>
            <a:ext cx="7048834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44950" y="6790590"/>
            <a:ext cx="1587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कितनी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err="1" smtClean="0"/>
              <a:t>ख़राब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err="1" smtClean="0"/>
              <a:t>बात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3150" y="306387"/>
            <a:ext cx="1530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ज़हरीली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गैस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की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मात्रा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की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गणना</a:t>
            </a:r>
            <a:r>
              <a:rPr lang="en-US" sz="12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 rot="21021651">
            <a:off x="735886" y="1525587"/>
            <a:ext cx="1469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एटम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बम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के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क्रिटिकल-मॉस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की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गणना</a:t>
            </a:r>
            <a:r>
              <a:rPr lang="en-US" sz="12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3500" y="407412"/>
            <a:ext cx="4184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मेरी</a:t>
            </a:r>
            <a:r>
              <a:rPr lang="en-US" sz="1600" dirty="0"/>
              <a:t> </a:t>
            </a:r>
            <a:r>
              <a:rPr lang="en-US" sz="1600" dirty="0" err="1" smtClean="0"/>
              <a:t>नौकरी</a:t>
            </a:r>
            <a:r>
              <a:rPr lang="en-US" sz="1600" dirty="0" smtClean="0"/>
              <a:t> </a:t>
            </a:r>
            <a:r>
              <a:rPr lang="hi-IN" sz="1600" dirty="0"/>
              <a:t>भी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जहाँ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लगातार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इस</a:t>
            </a:r>
            <a:r>
              <a:rPr lang="en-US" sz="1600" dirty="0" smtClean="0"/>
              <a:t> </a:t>
            </a:r>
            <a:r>
              <a:rPr lang="en-US" sz="1600" dirty="0" err="1" smtClean="0"/>
              <a:t>तरह</a:t>
            </a:r>
            <a:r>
              <a:rPr lang="en-US" sz="1600" dirty="0" smtClean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 smtClean="0"/>
              <a:t>हिसाब-किताब</a:t>
            </a:r>
            <a:r>
              <a:rPr lang="en-US" sz="1600" dirty="0"/>
              <a:t> </a:t>
            </a:r>
            <a:r>
              <a:rPr lang="en-US" sz="1600" dirty="0" err="1" smtClean="0"/>
              <a:t>करने</a:t>
            </a:r>
            <a:r>
              <a:rPr lang="en-US" sz="1600" dirty="0" smtClean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.... </a:t>
            </a:r>
          </a:p>
        </p:txBody>
      </p:sp>
      <p:sp>
        <p:nvSpPr>
          <p:cNvPr id="7" name="Rectangle 6"/>
          <p:cNvSpPr/>
          <p:nvPr/>
        </p:nvSpPr>
        <p:spPr>
          <a:xfrm rot="19561710">
            <a:off x="-349540" y="2635440"/>
            <a:ext cx="35115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मिसाइल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का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पथ</a:t>
            </a:r>
            <a:r>
              <a:rPr lang="en-US" sz="12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89000" y="4462887"/>
            <a:ext cx="5365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तुमने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समझाया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भौतिक</a:t>
            </a:r>
            <a:r>
              <a:rPr lang="en-US" sz="1600" dirty="0"/>
              <a:t> </a:t>
            </a:r>
            <a:r>
              <a:rPr lang="en-US" sz="1600" dirty="0" err="1"/>
              <a:t>मायने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पूछ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 smtClean="0"/>
              <a:t>दुनिया</a:t>
            </a:r>
            <a:r>
              <a:rPr lang="en-US" sz="1600" dirty="0" smtClean="0"/>
              <a:t>,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अंदर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दुनिया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बेहतर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 ....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4950" y="5987633"/>
            <a:ext cx="958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सच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2706" name="Picture 2" descr="C:\Users\HP\Desktop\COMPUTER MAGIC\site images - COMPUTER\vi7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" y="0"/>
            <a:ext cx="6996697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4652" y="7999610"/>
            <a:ext cx="6202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अर्रे</a:t>
            </a:r>
            <a:r>
              <a:rPr lang="en-US" sz="14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 rot="19735043">
            <a:off x="3042987" y="249207"/>
            <a:ext cx="17636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धड़ाम</a:t>
            </a:r>
            <a:r>
              <a:rPr lang="en-US" sz="4400" dirty="0"/>
              <a:t>!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0350" y="264595"/>
            <a:ext cx="1183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कीड़े-मकोड़े</a:t>
            </a:r>
            <a:r>
              <a:rPr lang="en-US" sz="1600" dirty="0"/>
              <a:t>!!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3350" y="4598412"/>
            <a:ext cx="2070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आर्ची</a:t>
            </a:r>
            <a:r>
              <a:rPr lang="en-US" sz="1600" dirty="0"/>
              <a:t>,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फ़िक्र</a:t>
            </a:r>
            <a:r>
              <a:rPr lang="en-US" sz="1600" dirty="0" smtClean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23100" cy="97567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3730" name="Picture 2" descr="C:\Users\HP\Desktop\COMPUTER MAGIC\site images - COMPUTER\vi7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" y="0"/>
            <a:ext cx="7004718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16550" y="8688387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समाप्त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041" y="565477"/>
            <a:ext cx="586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दिन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सेंटर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लगातार</a:t>
            </a:r>
            <a:r>
              <a:rPr lang="en-US" sz="1600" dirty="0"/>
              <a:t> </a:t>
            </a:r>
            <a:r>
              <a:rPr lang="en-US" sz="1600" dirty="0" err="1"/>
              <a:t>गड़बड़ी</a:t>
            </a:r>
            <a:r>
              <a:rPr lang="en-US" sz="1600" dirty="0"/>
              <a:t> </a:t>
            </a:r>
            <a:r>
              <a:rPr lang="en-US" sz="1600" dirty="0" err="1"/>
              <a:t>आती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ब्रेकडाउन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जिसे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विशेषज्ञ</a:t>
            </a:r>
            <a:r>
              <a:rPr lang="en-US" sz="1600" dirty="0"/>
              <a:t> </a:t>
            </a:r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पाया</a:t>
            </a:r>
            <a:r>
              <a:rPr lang="en-US" sz="1600" dirty="0"/>
              <a:t>. </a:t>
            </a:r>
            <a:r>
              <a:rPr lang="en-US" sz="1600" dirty="0" err="1"/>
              <a:t>इसका</a:t>
            </a:r>
            <a:r>
              <a:rPr lang="en-US" sz="1600" dirty="0"/>
              <a:t> </a:t>
            </a:r>
            <a:r>
              <a:rPr lang="en-US" sz="1600" dirty="0" err="1"/>
              <a:t>कारण</a:t>
            </a:r>
            <a:r>
              <a:rPr lang="en-US" sz="1600" dirty="0"/>
              <a:t> </a:t>
            </a:r>
            <a:r>
              <a:rPr lang="en-US" sz="1600" dirty="0" err="1"/>
              <a:t>शायद</a:t>
            </a:r>
            <a:r>
              <a:rPr lang="en-US" sz="1600" dirty="0"/>
              <a:t> </a:t>
            </a:r>
            <a:r>
              <a:rPr lang="en-US" sz="1600" dirty="0" err="1"/>
              <a:t>आर्चिबाल्ड</a:t>
            </a:r>
            <a:r>
              <a:rPr lang="en-US" sz="1600" dirty="0"/>
              <a:t> </a:t>
            </a:r>
            <a:r>
              <a:rPr lang="en-US" sz="1600" dirty="0" err="1"/>
              <a:t>हिग्गिन्स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जूता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अंदर</a:t>
            </a:r>
            <a:r>
              <a:rPr lang="en-US" sz="1600" dirty="0"/>
              <a:t> </a:t>
            </a:r>
            <a:r>
              <a:rPr lang="en-US" sz="1600" dirty="0" err="1"/>
              <a:t>रह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हरेक</a:t>
            </a:r>
            <a:r>
              <a:rPr lang="en-US" sz="1600" dirty="0"/>
              <a:t> </a:t>
            </a:r>
            <a:r>
              <a:rPr lang="en-US" sz="1600" dirty="0" err="1"/>
              <a:t>पुर्ज़े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छू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.... 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4754" name="Picture 2" descr="C:\Users\HP\Desktop\COMPUTER MAGIC\site images - COMPUTER\vi7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" y="0"/>
            <a:ext cx="7000708" cy="97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023100" cy="975677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HP\Desktop\COMPUTER MAGIC\site images - COMPUTER\vi0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3100" cy="97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36150" y="1906587"/>
            <a:ext cx="35115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750" y="534987"/>
            <a:ext cx="5790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प्रवेश</a:t>
            </a:r>
            <a:r>
              <a:rPr lang="en-US" sz="1600" dirty="0"/>
              <a:t> </a:t>
            </a:r>
            <a:r>
              <a:rPr lang="en-US" sz="1600" dirty="0" err="1"/>
              <a:t>यानि</a:t>
            </a:r>
            <a:r>
              <a:rPr lang="en-US" sz="1600" dirty="0"/>
              <a:t> </a:t>
            </a:r>
            <a:r>
              <a:rPr lang="en-US" sz="1600" dirty="0" err="1"/>
              <a:t>एंट्री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 smtClean="0"/>
              <a:t>की-बोर्ड</a:t>
            </a:r>
            <a:r>
              <a:rPr lang="en-US" sz="1600" dirty="0" smtClean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बटन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ABRACADABRA </a:t>
            </a:r>
            <a:r>
              <a:rPr lang="hi-IN" sz="1600" dirty="0" smtClean="0"/>
              <a:t>दबाने</a:t>
            </a:r>
            <a:r>
              <a:rPr lang="en-US" sz="1600" dirty="0" smtClean="0"/>
              <a:t> </a:t>
            </a:r>
            <a:r>
              <a:rPr lang="hi-IN" sz="1600" dirty="0" smtClean="0"/>
              <a:t>होंगे</a:t>
            </a:r>
            <a:r>
              <a:rPr lang="en-US" sz="1600" dirty="0" smtClean="0"/>
              <a:t> </a:t>
            </a: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"</a:t>
            </a:r>
            <a:r>
              <a:rPr lang="en-US" sz="1600" dirty="0" err="1"/>
              <a:t>रिटर्न</a:t>
            </a:r>
            <a:r>
              <a:rPr lang="en-US" sz="1600" dirty="0"/>
              <a:t>"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बटन</a:t>
            </a:r>
            <a:r>
              <a:rPr lang="en-US" sz="1600" dirty="0"/>
              <a:t> </a:t>
            </a:r>
            <a:r>
              <a:rPr lang="hi-IN" sz="1600" dirty="0" smtClean="0"/>
              <a:t>दबाना</a:t>
            </a:r>
            <a:r>
              <a:rPr lang="en-US" sz="1600" dirty="0" smtClean="0"/>
              <a:t> </a:t>
            </a:r>
            <a:r>
              <a:rPr lang="hi-IN" sz="1600" dirty="0" smtClean="0"/>
              <a:t>होगा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815515" y="1855212"/>
            <a:ext cx="1937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कहती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 </a:t>
            </a:r>
            <a:r>
              <a:rPr lang="en-US" sz="1400" dirty="0" err="1"/>
              <a:t>ज़रा</a:t>
            </a:r>
            <a:r>
              <a:rPr lang="en-US" sz="1400" dirty="0"/>
              <a:t> </a:t>
            </a:r>
            <a:r>
              <a:rPr lang="en-US" sz="1400" dirty="0" err="1"/>
              <a:t>रुको</a:t>
            </a:r>
            <a:r>
              <a:rPr lang="en-US" sz="1400" dirty="0"/>
              <a:t>! </a:t>
            </a:r>
            <a:r>
              <a:rPr lang="en-US" sz="1400" dirty="0" err="1"/>
              <a:t>सोफी</a:t>
            </a:r>
            <a:r>
              <a:rPr lang="en-US" sz="1400" dirty="0"/>
              <a:t>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8575" y="2668587"/>
            <a:ext cx="1984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लगता</a:t>
            </a:r>
            <a:r>
              <a:rPr lang="en-US" sz="1400" dirty="0" smtClean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 smtClean="0"/>
              <a:t>इसका</a:t>
            </a:r>
            <a:r>
              <a:rPr lang="en-US" sz="1400" dirty="0" smtClean="0"/>
              <a:t> </a:t>
            </a:r>
            <a:r>
              <a:rPr lang="en-US" sz="1400" dirty="0" err="1"/>
              <a:t>अफ़सोस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3509" y="4733190"/>
            <a:ext cx="2111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आर्ची</a:t>
            </a:r>
            <a:r>
              <a:rPr lang="en-US" sz="1600" dirty="0"/>
              <a:t>,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सोफी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आने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रुकना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82550" y="5970012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सोफी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हमसे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छूने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मना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7350" y="6239569"/>
            <a:ext cx="220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 </a:t>
            </a:r>
            <a:r>
              <a:rPr lang="en-US" sz="1600" dirty="0" err="1"/>
              <a:t>सोफी</a:t>
            </a:r>
            <a:r>
              <a:rPr lang="en-US" sz="1600" dirty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मीलों</a:t>
            </a:r>
            <a:r>
              <a:rPr lang="en-US" sz="1600" dirty="0"/>
              <a:t> </a:t>
            </a:r>
            <a:r>
              <a:rPr lang="en-US" sz="1600" dirty="0" err="1"/>
              <a:t>दूर</a:t>
            </a:r>
            <a:r>
              <a:rPr lang="en-US" sz="1600" dirty="0"/>
              <a:t> </a:t>
            </a:r>
            <a:r>
              <a:rPr lang="hi-IN" sz="1600" dirty="0" smtClean="0"/>
              <a:t>है</a:t>
            </a:r>
            <a:r>
              <a:rPr lang="en-US" sz="1600" dirty="0" smtClean="0"/>
              <a:t>.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चलेगा</a:t>
            </a:r>
            <a:r>
              <a:rPr lang="en-US" sz="1600" dirty="0"/>
              <a:t>,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दुःख</a:t>
            </a:r>
            <a:r>
              <a:rPr lang="en-US" sz="1600" dirty="0"/>
              <a:t> </a:t>
            </a:r>
            <a:r>
              <a:rPr lang="en-US" sz="1600" dirty="0" err="1"/>
              <a:t>कैसे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694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023100" cy="975677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HP\Desktop\COMPUTER MAGIC\site images - COMPUTER\vi0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2" y="25649"/>
            <a:ext cx="7000708" cy="973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6350" y="2668587"/>
            <a:ext cx="35115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281" y="382587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A-B-R-A-C-A-D-A-B-R-A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35350" y="650656"/>
            <a:ext cx="1685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,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नहीं</a:t>
            </a:r>
            <a:r>
              <a:rPr lang="en-US" sz="1600" dirty="0" smtClean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784" y="1696858"/>
            <a:ext cx="25063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,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तुम्हारे</a:t>
            </a:r>
            <a:r>
              <a:rPr lang="en-US" sz="1600" dirty="0"/>
              <a:t> </a:t>
            </a:r>
            <a:r>
              <a:rPr lang="en-US" sz="1600" dirty="0" err="1"/>
              <a:t>निर्देश</a:t>
            </a:r>
            <a:r>
              <a:rPr lang="en-US" sz="1600" dirty="0"/>
              <a:t> </a:t>
            </a:r>
            <a:r>
              <a:rPr lang="hi-IN" sz="1600" dirty="0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पालन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करेगा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"</a:t>
            </a:r>
            <a:r>
              <a:rPr lang="en-US" sz="1600" dirty="0" err="1"/>
              <a:t>रिटर्न</a:t>
            </a:r>
            <a:r>
              <a:rPr lang="en-US" sz="1600" dirty="0"/>
              <a:t>" </a:t>
            </a:r>
            <a:r>
              <a:rPr lang="en-US" sz="1600" dirty="0" err="1"/>
              <a:t>बटन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दबाओगे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4950" y="3802657"/>
            <a:ext cx="1755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"</a:t>
            </a:r>
            <a:r>
              <a:rPr lang="en-US" sz="1600" dirty="0" err="1"/>
              <a:t>रिटर्न</a:t>
            </a:r>
            <a:r>
              <a:rPr lang="en-US" sz="1600" dirty="0"/>
              <a:t>" </a:t>
            </a:r>
            <a:r>
              <a:rPr lang="en-US" sz="1600" dirty="0" err="1"/>
              <a:t>बटन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कहाँ</a:t>
            </a:r>
            <a:r>
              <a:rPr lang="en-US" sz="1600" dirty="0" smtClean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अच्छा</a:t>
            </a:r>
            <a:r>
              <a:rPr lang="en-US" sz="1600" dirty="0" smtClean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 rot="20922428">
            <a:off x="3656871" y="4662179"/>
            <a:ext cx="1765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/>
              <a:t>धड़ाम</a:t>
            </a:r>
            <a:r>
              <a:rPr lang="en-US" sz="4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9301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4954</Words>
  <Application>Microsoft Office PowerPoint</Application>
  <PresentationFormat>Custom</PresentationFormat>
  <Paragraphs>761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543</cp:revision>
  <dcterms:created xsi:type="dcterms:W3CDTF">2016-12-13T16:20:56Z</dcterms:created>
  <dcterms:modified xsi:type="dcterms:W3CDTF">2020-06-08T08:35:41Z</dcterms:modified>
</cp:coreProperties>
</file>