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1" r:id="rId3"/>
    <p:sldId id="306" r:id="rId4"/>
    <p:sldId id="314" r:id="rId5"/>
    <p:sldId id="315" r:id="rId6"/>
    <p:sldId id="316" r:id="rId7"/>
    <p:sldId id="317" r:id="rId8"/>
    <p:sldId id="318" r:id="rId9"/>
    <p:sldId id="319" r:id="rId10"/>
    <p:sldId id="320" r:id="rId11"/>
    <p:sldId id="321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257" r:id="rId28"/>
    <p:sldId id="258" r:id="rId29"/>
    <p:sldId id="259" r:id="rId30"/>
    <p:sldId id="260" r:id="rId31"/>
    <p:sldId id="261" r:id="rId32"/>
    <p:sldId id="262" r:id="rId33"/>
    <p:sldId id="263" r:id="rId34"/>
    <p:sldId id="264" r:id="rId35"/>
    <p:sldId id="265" r:id="rId36"/>
    <p:sldId id="266" r:id="rId37"/>
    <p:sldId id="267" r:id="rId38"/>
    <p:sldId id="268" r:id="rId39"/>
    <p:sldId id="269" r:id="rId40"/>
    <p:sldId id="270" r:id="rId41"/>
    <p:sldId id="271" r:id="rId42"/>
    <p:sldId id="272" r:id="rId43"/>
    <p:sldId id="273" r:id="rId44"/>
    <p:sldId id="274" r:id="rId45"/>
    <p:sldId id="275" r:id="rId46"/>
    <p:sldId id="276" r:id="rId47"/>
    <p:sldId id="277" r:id="rId48"/>
    <p:sldId id="278" r:id="rId49"/>
    <p:sldId id="279" r:id="rId50"/>
    <p:sldId id="280" r:id="rId51"/>
    <p:sldId id="281" r:id="rId52"/>
    <p:sldId id="282" r:id="rId53"/>
    <p:sldId id="283" r:id="rId54"/>
    <p:sldId id="284" r:id="rId55"/>
    <p:sldId id="285" r:id="rId56"/>
    <p:sldId id="286" r:id="rId57"/>
    <p:sldId id="287" r:id="rId58"/>
    <p:sldId id="288" r:id="rId59"/>
    <p:sldId id="289" r:id="rId60"/>
    <p:sldId id="290" r:id="rId61"/>
    <p:sldId id="291" r:id="rId62"/>
    <p:sldId id="292" r:id="rId63"/>
    <p:sldId id="293" r:id="rId64"/>
    <p:sldId id="294" r:id="rId65"/>
    <p:sldId id="295" r:id="rId66"/>
    <p:sldId id="296" r:id="rId67"/>
    <p:sldId id="297" r:id="rId68"/>
    <p:sldId id="322" r:id="rId69"/>
    <p:sldId id="323" r:id="rId70"/>
    <p:sldId id="324" r:id="rId71"/>
    <p:sldId id="325" r:id="rId72"/>
    <p:sldId id="326" r:id="rId73"/>
    <p:sldId id="327" r:id="rId74"/>
  </p:sldIdLst>
  <p:sldSz cx="7781925" cy="10688638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4" autoAdjust="0"/>
    <p:restoredTop sz="94683" autoAdjust="0"/>
  </p:normalViewPr>
  <p:slideViewPr>
    <p:cSldViewPr>
      <p:cViewPr>
        <p:scale>
          <a:sx n="60" d="100"/>
          <a:sy n="60" d="100"/>
        </p:scale>
        <p:origin x="-1914" y="210"/>
      </p:cViewPr>
      <p:guideLst>
        <p:guide orient="horz" pos="3367"/>
        <p:guide pos="24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645" y="3320410"/>
            <a:ext cx="6614636" cy="229112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7289" y="6056896"/>
            <a:ext cx="5447348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9750-BAAD-4C9F-AA9D-B3DC71DE7F91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9750-BAAD-4C9F-AA9D-B3DC71DE7F91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41896" y="428043"/>
            <a:ext cx="1750933" cy="911998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9096" y="428043"/>
            <a:ext cx="5123101" cy="911998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9750-BAAD-4C9F-AA9D-B3DC71DE7F91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9750-BAAD-4C9F-AA9D-B3DC71DE7F91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716" y="6868440"/>
            <a:ext cx="6614636" cy="21228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716" y="4530304"/>
            <a:ext cx="6614636" cy="23381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9750-BAAD-4C9F-AA9D-B3DC71DE7F91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9096" y="2494019"/>
            <a:ext cx="3437017" cy="70540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812" y="2494019"/>
            <a:ext cx="3437017" cy="70540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9750-BAAD-4C9F-AA9D-B3DC71DE7F91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101" y="2392574"/>
            <a:ext cx="3438370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9101" y="3389684"/>
            <a:ext cx="3438370" cy="6158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3118" y="2392574"/>
            <a:ext cx="3439715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53118" y="3389684"/>
            <a:ext cx="3439715" cy="6158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9750-BAAD-4C9F-AA9D-B3DC71DE7F91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9750-BAAD-4C9F-AA9D-B3DC71DE7F91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9750-BAAD-4C9F-AA9D-B3DC71DE7F91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101" y="425566"/>
            <a:ext cx="2560197" cy="18111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2521" y="425568"/>
            <a:ext cx="4350312" cy="91224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9101" y="2236698"/>
            <a:ext cx="2560197" cy="73113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9750-BAAD-4C9F-AA9D-B3DC71DE7F91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5313" y="7482047"/>
            <a:ext cx="4669155" cy="88329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5313" y="955051"/>
            <a:ext cx="4669155" cy="64131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5313" y="8365347"/>
            <a:ext cx="4669155" cy="125442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9750-BAAD-4C9F-AA9D-B3DC71DE7F91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096" y="428043"/>
            <a:ext cx="7003733" cy="17814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096" y="2494019"/>
            <a:ext cx="7003733" cy="7054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096" y="9906786"/>
            <a:ext cx="1815783" cy="5690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A9750-BAAD-4C9F-AA9D-B3DC71DE7F91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8825" y="9906786"/>
            <a:ext cx="2464276" cy="5690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7046" y="9906786"/>
            <a:ext cx="1815783" cy="5690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if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if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if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if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if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if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tif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tif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tif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tif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tiff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tif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tif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tif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tif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tif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tiff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tif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tif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tif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tif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tif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tiff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tif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tif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tif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tif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tif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tif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tiff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tif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tif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tif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30" y="0"/>
            <a:ext cx="7781925" cy="10688638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3075" name="Picture 3" descr="C:\Users\HP\Desktop\COSMIC STORY\PIX\0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812423" cy="1068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836" y="2133025"/>
            <a:ext cx="7779587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</a:rPr>
              <a:t>ब्रह्मांड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की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कहानी</a:t>
            </a:r>
            <a:endParaRPr lang="en-US" sz="6000" dirty="0">
              <a:solidFill>
                <a:srgbClr val="FF0000"/>
              </a:solidFill>
            </a:endParaRPr>
          </a:p>
          <a:p>
            <a:pPr algn="ctr"/>
            <a:r>
              <a:rPr lang="en-US" sz="6000" dirty="0" smtClean="0"/>
              <a:t>COSMIC STORY </a:t>
            </a:r>
            <a:endParaRPr lang="en-US" sz="6000" dirty="0"/>
          </a:p>
          <a:p>
            <a:pPr algn="ctr"/>
            <a:r>
              <a:rPr lang="en-US" sz="4000" dirty="0">
                <a:solidFill>
                  <a:srgbClr val="FF0000"/>
                </a:solidFill>
              </a:rPr>
              <a:t> </a:t>
            </a:r>
          </a:p>
          <a:p>
            <a:pPr algn="ctr"/>
            <a:r>
              <a:rPr lang="en-US" sz="3600" dirty="0" err="1">
                <a:solidFill>
                  <a:srgbClr val="FF0000"/>
                </a:solidFill>
              </a:rPr>
              <a:t>जीन-पियरे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पेटिट</a:t>
            </a:r>
            <a:endParaRPr lang="en-US" sz="3600" dirty="0">
              <a:solidFill>
                <a:srgbClr val="FF0000"/>
              </a:solidFill>
            </a:endParaRP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 </a:t>
            </a:r>
          </a:p>
          <a:p>
            <a:pPr algn="ctr"/>
            <a:r>
              <a:rPr lang="en-US" sz="2400" dirty="0" err="1"/>
              <a:t>हिंदी</a:t>
            </a:r>
            <a:r>
              <a:rPr lang="en-US" sz="2400" dirty="0"/>
              <a:t> : </a:t>
            </a:r>
            <a:r>
              <a:rPr lang="en-US" sz="2400" dirty="0" err="1"/>
              <a:t>अरविन्द</a:t>
            </a:r>
            <a:r>
              <a:rPr lang="en-US" sz="2400" dirty="0"/>
              <a:t> </a:t>
            </a:r>
            <a:r>
              <a:rPr lang="en-US" sz="2400" dirty="0" err="1"/>
              <a:t>गुप्ता</a:t>
            </a:r>
            <a:r>
              <a:rPr lang="en-US" sz="2400" dirty="0"/>
              <a:t> </a:t>
            </a:r>
          </a:p>
          <a:p>
            <a:pPr algn="ctr"/>
            <a:r>
              <a:rPr lang="en-US" sz="4000" dirty="0">
                <a:solidFill>
                  <a:srgbClr val="FF0000"/>
                </a:solidFill>
              </a:rPr>
              <a:t> </a:t>
            </a:r>
          </a:p>
        </p:txBody>
      </p:sp>
      <p:sp>
        <p:nvSpPr>
          <p:cNvPr id="6" name="Rectangle 5"/>
          <p:cNvSpPr/>
          <p:nvPr/>
        </p:nvSpPr>
        <p:spPr>
          <a:xfrm>
            <a:off x="3052762" y="6588344"/>
            <a:ext cx="297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एंड्रोमेडा</a:t>
            </a:r>
            <a:r>
              <a:rPr lang="en-US" sz="1600" dirty="0"/>
              <a:t>? </a:t>
            </a:r>
            <a:r>
              <a:rPr lang="en-US" sz="1600" dirty="0" err="1"/>
              <a:t>तुम</a:t>
            </a:r>
            <a:r>
              <a:rPr lang="en-US" sz="1600" dirty="0"/>
              <a:t> </a:t>
            </a:r>
            <a:r>
              <a:rPr lang="en-US" sz="1600" dirty="0" err="1"/>
              <a:t>ओरायन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पार</a:t>
            </a:r>
            <a:r>
              <a:rPr lang="en-US" sz="1600" dirty="0"/>
              <a:t> </a:t>
            </a:r>
            <a:r>
              <a:rPr lang="en-US" sz="1600" dirty="0" err="1"/>
              <a:t>करो</a:t>
            </a:r>
            <a:r>
              <a:rPr lang="en-US" sz="1600" dirty="0"/>
              <a:t>, </a:t>
            </a:r>
            <a:endParaRPr lang="en-US" sz="1600" dirty="0" smtClean="0"/>
          </a:p>
          <a:p>
            <a:pPr algn="ctr"/>
            <a:r>
              <a:rPr lang="en-US" sz="1600" dirty="0" err="1" smtClean="0"/>
              <a:t>वो</a:t>
            </a:r>
            <a:r>
              <a:rPr lang="en-US" sz="1600" dirty="0" smtClean="0"/>
              <a:t> </a:t>
            </a:r>
            <a:r>
              <a:rPr lang="en-US" sz="1600" dirty="0" err="1"/>
              <a:t>ठीक</a:t>
            </a:r>
            <a:r>
              <a:rPr lang="en-US" sz="1600" dirty="0"/>
              <a:t> </a:t>
            </a:r>
            <a:r>
              <a:rPr lang="en-US" sz="1600" dirty="0" err="1"/>
              <a:t>उसके</a:t>
            </a:r>
            <a:r>
              <a:rPr lang="en-US" sz="1600" dirty="0"/>
              <a:t> </a:t>
            </a:r>
            <a:r>
              <a:rPr lang="en-US" sz="1600" dirty="0" err="1"/>
              <a:t>आगे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!</a:t>
            </a:r>
          </a:p>
        </p:txBody>
      </p:sp>
      <p:sp>
        <p:nvSpPr>
          <p:cNvPr id="3" name="Rectangle 2"/>
          <p:cNvSpPr/>
          <p:nvPr/>
        </p:nvSpPr>
        <p:spPr>
          <a:xfrm>
            <a:off x="32835" y="1153319"/>
            <a:ext cx="77795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/>
              <a:t>अनसेल्मे</a:t>
            </a:r>
            <a:r>
              <a:rPr lang="en-US" sz="3200" dirty="0"/>
              <a:t> </a:t>
            </a:r>
            <a:r>
              <a:rPr lang="en-US" sz="3200" dirty="0" err="1"/>
              <a:t>लैंटरलू</a:t>
            </a:r>
            <a:r>
              <a:rPr lang="en-US" sz="3200" dirty="0"/>
              <a:t> </a:t>
            </a:r>
            <a:r>
              <a:rPr lang="en-US" sz="3200" dirty="0" err="1"/>
              <a:t>के</a:t>
            </a:r>
            <a:r>
              <a:rPr lang="en-US" sz="3200" dirty="0"/>
              <a:t> </a:t>
            </a:r>
            <a:r>
              <a:rPr lang="en-US" sz="3200" dirty="0" err="1"/>
              <a:t>रोमांच</a:t>
            </a:r>
            <a:r>
              <a:rPr lang="en-US" sz="3200" dirty="0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781925" cy="1068863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1266" name="Picture 2" descr="C:\Users\HP\Desktop\COSMIC STORY\PIX\09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781925" cy="1068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71758" y="9687719"/>
            <a:ext cx="3124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/>
              <a:t>वस्तु</a:t>
            </a:r>
            <a:r>
              <a:rPr lang="en-US" sz="1400" dirty="0" smtClean="0"/>
              <a:t> </a:t>
            </a:r>
            <a:r>
              <a:rPr lang="hi-IN" sz="1400" dirty="0"/>
              <a:t>को</a:t>
            </a:r>
            <a:r>
              <a:rPr lang="en-US" sz="1400" dirty="0" smtClean="0"/>
              <a:t> </a:t>
            </a:r>
            <a:r>
              <a:rPr lang="en-US" sz="1400" dirty="0" err="1"/>
              <a:t>देखने</a:t>
            </a:r>
            <a:r>
              <a:rPr lang="en-US" sz="1400" dirty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कोण</a:t>
            </a:r>
            <a:r>
              <a:rPr lang="en-US" sz="14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461962" y="420688"/>
            <a:ext cx="2362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हाँ</a:t>
            </a:r>
            <a:r>
              <a:rPr lang="en-US" sz="1600" dirty="0"/>
              <a:t>! </a:t>
            </a:r>
            <a:r>
              <a:rPr lang="en-US" sz="1600" dirty="0" err="1"/>
              <a:t>आधुनिक</a:t>
            </a:r>
            <a:r>
              <a:rPr lang="en-US" sz="1600" dirty="0"/>
              <a:t> </a:t>
            </a:r>
            <a:r>
              <a:rPr lang="en-US" sz="1600" dirty="0" err="1"/>
              <a:t>ज्यामिति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कुछ</a:t>
            </a:r>
            <a:r>
              <a:rPr lang="en-US" sz="1600" dirty="0"/>
              <a:t> </a:t>
            </a:r>
            <a:r>
              <a:rPr lang="en-US" sz="1600" dirty="0" err="1"/>
              <a:t>सूत्रों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साथ</a:t>
            </a:r>
            <a:r>
              <a:rPr lang="en-US" sz="1600" dirty="0"/>
              <a:t>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2973387" y="2829719"/>
            <a:ext cx="3889375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dirty="0" err="1"/>
              <a:t>रुको</a:t>
            </a:r>
            <a:r>
              <a:rPr lang="en-US" sz="1600" dirty="0"/>
              <a:t>, </a:t>
            </a:r>
            <a:r>
              <a:rPr lang="en-US" sz="1600" dirty="0" err="1"/>
              <a:t>वहाँ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भी</a:t>
            </a:r>
            <a:r>
              <a:rPr lang="en-US" sz="1600" dirty="0"/>
              <a:t> </a:t>
            </a:r>
            <a:r>
              <a:rPr lang="en-US" sz="1600" dirty="0" err="1"/>
              <a:t>बहुत</a:t>
            </a:r>
            <a:r>
              <a:rPr lang="en-US" sz="1600" dirty="0"/>
              <a:t> </a:t>
            </a:r>
            <a:r>
              <a:rPr lang="en-US" sz="1600" dirty="0" err="1"/>
              <a:t>कुछ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  <a:r>
              <a:rPr lang="en-US" sz="1600" dirty="0" err="1"/>
              <a:t>चंद्र</a:t>
            </a:r>
            <a:r>
              <a:rPr lang="en-US" sz="1600" dirty="0"/>
              <a:t> </a:t>
            </a:r>
            <a:r>
              <a:rPr lang="en-US" sz="1600" dirty="0" err="1"/>
              <a:t>ग्रहण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अवलोकन</a:t>
            </a:r>
            <a:r>
              <a:rPr lang="en-US" sz="1600" dirty="0"/>
              <a:t> </a:t>
            </a:r>
            <a:r>
              <a:rPr lang="en-US" sz="1600" dirty="0" err="1"/>
              <a:t>करके</a:t>
            </a:r>
            <a:r>
              <a:rPr lang="en-US" sz="1600" dirty="0"/>
              <a:t>, </a:t>
            </a:r>
            <a:r>
              <a:rPr lang="en-US" sz="1600" dirty="0" err="1"/>
              <a:t>जब</a:t>
            </a:r>
            <a:r>
              <a:rPr lang="en-US" sz="1600" dirty="0"/>
              <a:t> </a:t>
            </a:r>
            <a:r>
              <a:rPr lang="en-US" sz="1600" dirty="0" err="1"/>
              <a:t>पृथ्वी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वक्र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परछाई</a:t>
            </a:r>
            <a:r>
              <a:rPr lang="en-US" sz="1600" dirty="0"/>
              <a:t> </a:t>
            </a:r>
            <a:r>
              <a:rPr lang="en-US" sz="1600" dirty="0" err="1"/>
              <a:t>चंद्रमा</a:t>
            </a:r>
            <a:r>
              <a:rPr lang="en-US" sz="1600" dirty="0"/>
              <a:t>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पड़ी</a:t>
            </a:r>
            <a:r>
              <a:rPr lang="en-US" sz="1600" dirty="0"/>
              <a:t> </a:t>
            </a:r>
            <a:r>
              <a:rPr lang="en-US" sz="1600" dirty="0" err="1"/>
              <a:t>तो</a:t>
            </a:r>
            <a:r>
              <a:rPr lang="en-US" sz="1600" dirty="0"/>
              <a:t> </a:t>
            </a:r>
            <a:r>
              <a:rPr lang="en-US" sz="1600" dirty="0" err="1"/>
              <a:t>उससे</a:t>
            </a:r>
            <a:r>
              <a:rPr lang="en-US" sz="1600" dirty="0"/>
              <a:t> </a:t>
            </a:r>
            <a:r>
              <a:rPr lang="en-US" sz="1600" dirty="0" err="1"/>
              <a:t>एराटोस्थनीज</a:t>
            </a:r>
            <a:r>
              <a:rPr lang="en-US" sz="1600" dirty="0"/>
              <a:t> </a:t>
            </a:r>
            <a:r>
              <a:rPr lang="en-US" sz="1600" dirty="0" err="1"/>
              <a:t>ने</a:t>
            </a:r>
            <a:r>
              <a:rPr lang="en-US" sz="1600" dirty="0"/>
              <a:t> </a:t>
            </a:r>
            <a:r>
              <a:rPr lang="en-US" sz="1600" dirty="0" err="1"/>
              <a:t>चंद्रमा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आकार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काफी</a:t>
            </a:r>
            <a:r>
              <a:rPr lang="en-US" sz="1600" dirty="0"/>
              <a:t> </a:t>
            </a:r>
            <a:r>
              <a:rPr lang="en-US" sz="1600" dirty="0" err="1"/>
              <a:t>सटीक</a:t>
            </a:r>
            <a:r>
              <a:rPr lang="en-US" sz="1600" dirty="0"/>
              <a:t> </a:t>
            </a:r>
            <a:r>
              <a:rPr lang="en-US" sz="1600" dirty="0" err="1"/>
              <a:t>अनुमान</a:t>
            </a:r>
            <a:r>
              <a:rPr lang="en-US" sz="1600" dirty="0"/>
              <a:t> </a:t>
            </a:r>
            <a:r>
              <a:rPr lang="en-US" sz="1600" dirty="0" err="1" smtClean="0"/>
              <a:t>लगाया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4881562" y="5081697"/>
            <a:ext cx="20526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यह</a:t>
            </a:r>
            <a:r>
              <a:rPr lang="en-US" sz="1600" dirty="0"/>
              <a:t> </a:t>
            </a:r>
            <a:r>
              <a:rPr lang="en-US" sz="1600" dirty="0" err="1" smtClean="0"/>
              <a:t>सब</a:t>
            </a:r>
            <a:r>
              <a:rPr lang="en-US" sz="1600" dirty="0" smtClean="0"/>
              <a:t> </a:t>
            </a:r>
            <a:r>
              <a:rPr lang="hi-IN" sz="1600" dirty="0" smtClean="0"/>
              <a:t>कुछ</a:t>
            </a:r>
            <a:r>
              <a:rPr lang="en-US" sz="1600" dirty="0" smtClean="0"/>
              <a:t> </a:t>
            </a:r>
            <a:r>
              <a:rPr lang="en-US" sz="1600" dirty="0" err="1"/>
              <a:t>सिर्फ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छड</a:t>
            </a:r>
            <a:r>
              <a:rPr lang="en-US" sz="1600" dirty="0"/>
              <a:t>़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अपनी</a:t>
            </a:r>
            <a:r>
              <a:rPr lang="en-US" sz="1600" dirty="0"/>
              <a:t> </a:t>
            </a:r>
            <a:r>
              <a:rPr lang="en-US" sz="1600" dirty="0" err="1"/>
              <a:t>बुद्धि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मदद</a:t>
            </a:r>
            <a:r>
              <a:rPr lang="en-US" sz="1600" dirty="0"/>
              <a:t> </a:t>
            </a:r>
            <a:r>
              <a:rPr lang="en-US" sz="1600" dirty="0" err="1" smtClean="0"/>
              <a:t>से</a:t>
            </a:r>
            <a:r>
              <a:rPr lang="en-US" sz="1600" dirty="0" smtClean="0"/>
              <a:t>!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766762" y="6553101"/>
            <a:ext cx="27625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इस</a:t>
            </a:r>
            <a:r>
              <a:rPr lang="en-US" sz="1600" dirty="0"/>
              <a:t> </a:t>
            </a:r>
            <a:r>
              <a:rPr lang="en-US" sz="1600" dirty="0" err="1"/>
              <a:t>प्रत्यक्ष</a:t>
            </a:r>
            <a:r>
              <a:rPr lang="en-US" sz="1600" dirty="0"/>
              <a:t> </a:t>
            </a:r>
            <a:r>
              <a:rPr lang="en-US" sz="1600" dirty="0" err="1"/>
              <a:t>व्यास</a:t>
            </a:r>
            <a:r>
              <a:rPr lang="en-US" sz="1600" dirty="0"/>
              <a:t> (*)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आधार</a:t>
            </a:r>
            <a:r>
              <a:rPr lang="en-US" sz="1600" dirty="0"/>
              <a:t> </a:t>
            </a:r>
            <a:r>
              <a:rPr lang="en-US" sz="1600" dirty="0" err="1"/>
              <a:t>पर</a:t>
            </a:r>
            <a:r>
              <a:rPr lang="en-US" sz="1600" dirty="0"/>
              <a:t>, </a:t>
            </a:r>
            <a:r>
              <a:rPr lang="en-US" sz="1600" dirty="0" err="1"/>
              <a:t>उस</a:t>
            </a:r>
            <a:r>
              <a:rPr lang="en-US" sz="1600" dirty="0"/>
              <a:t> </a:t>
            </a:r>
            <a:r>
              <a:rPr lang="en-US" sz="1600" dirty="0" err="1"/>
              <a:t>काल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पृथ्वी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सतह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चंद्रमा</a:t>
            </a:r>
            <a:r>
              <a:rPr lang="en-US" sz="1600" dirty="0"/>
              <a:t> </a:t>
            </a:r>
            <a:r>
              <a:rPr lang="en-US" sz="1600" dirty="0" err="1"/>
              <a:t>तक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दूरी</a:t>
            </a:r>
            <a:r>
              <a:rPr lang="en-US" sz="1600" dirty="0"/>
              <a:t> </a:t>
            </a:r>
            <a:r>
              <a:rPr lang="en-US" sz="1600" dirty="0" err="1"/>
              <a:t>माप</a:t>
            </a:r>
            <a:r>
              <a:rPr lang="en-US" sz="1600" dirty="0"/>
              <a:t> </a:t>
            </a:r>
            <a:r>
              <a:rPr lang="en-US" sz="1600" dirty="0" err="1" smtClean="0"/>
              <a:t>पाया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329572" y="8011319"/>
            <a:ext cx="23421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लेकिन</a:t>
            </a:r>
            <a:r>
              <a:rPr lang="en-US" sz="1600" dirty="0"/>
              <a:t>, </a:t>
            </a:r>
            <a:r>
              <a:rPr lang="en-US" sz="1600" dirty="0" err="1"/>
              <a:t>पृथ्वी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गति</a:t>
            </a:r>
            <a:r>
              <a:rPr lang="en-US" sz="1600" dirty="0"/>
              <a:t>, </a:t>
            </a:r>
            <a:r>
              <a:rPr lang="en-US" sz="1600" dirty="0" err="1" smtClean="0"/>
              <a:t>जिसकी</a:t>
            </a:r>
            <a:r>
              <a:rPr lang="en-US" sz="1600" dirty="0"/>
              <a:t> </a:t>
            </a:r>
            <a:r>
              <a:rPr lang="en-US" sz="1600" dirty="0" err="1" smtClean="0"/>
              <a:t>हम</a:t>
            </a:r>
            <a:r>
              <a:rPr lang="en-US" sz="1600" dirty="0" smtClean="0"/>
              <a:t> </a:t>
            </a:r>
            <a:r>
              <a:rPr lang="en-US" sz="1600" dirty="0" err="1"/>
              <a:t>चर्चा</a:t>
            </a:r>
            <a:r>
              <a:rPr lang="en-US" sz="1600" dirty="0"/>
              <a:t> </a:t>
            </a:r>
            <a:r>
              <a:rPr lang="en-US" sz="1600" dirty="0" err="1"/>
              <a:t>कर</a:t>
            </a:r>
            <a:r>
              <a:rPr lang="en-US" sz="1600" dirty="0"/>
              <a:t> </a:t>
            </a:r>
            <a:r>
              <a:rPr lang="en-US" sz="1600" dirty="0" err="1"/>
              <a:t>रहे</a:t>
            </a:r>
            <a:r>
              <a:rPr lang="en-US" sz="1600" dirty="0"/>
              <a:t> </a:t>
            </a:r>
            <a:r>
              <a:rPr lang="en-US" sz="1600" dirty="0" err="1"/>
              <a:t>थे</a:t>
            </a:r>
            <a:r>
              <a:rPr lang="en-US" sz="1600" dirty="0"/>
              <a:t>, </a:t>
            </a:r>
            <a:r>
              <a:rPr lang="en-US" sz="1600" dirty="0" err="1"/>
              <a:t>उसे</a:t>
            </a:r>
            <a:r>
              <a:rPr lang="en-US" sz="1600" dirty="0"/>
              <a:t> </a:t>
            </a:r>
            <a:r>
              <a:rPr lang="en-US" sz="1600" dirty="0" err="1"/>
              <a:t>अभी</a:t>
            </a:r>
            <a:r>
              <a:rPr lang="en-US" sz="1600" dirty="0"/>
              <a:t> </a:t>
            </a:r>
            <a:r>
              <a:rPr lang="en-US" sz="1600" dirty="0" err="1"/>
              <a:t>महसूस</a:t>
            </a:r>
            <a:r>
              <a:rPr lang="en-US" sz="1600" dirty="0"/>
              <a:t> </a:t>
            </a:r>
            <a:r>
              <a:rPr lang="en-US" sz="1600" dirty="0" err="1"/>
              <a:t>किया</a:t>
            </a:r>
            <a:r>
              <a:rPr lang="en-US" sz="1600" dirty="0"/>
              <a:t> </a:t>
            </a:r>
            <a:r>
              <a:rPr lang="en-US" sz="1600" dirty="0" err="1"/>
              <a:t>जाना</a:t>
            </a:r>
            <a:r>
              <a:rPr lang="en-US" sz="1600" dirty="0"/>
              <a:t> </a:t>
            </a:r>
            <a:r>
              <a:rPr lang="en-US" sz="1600" dirty="0" err="1"/>
              <a:t>बाकी</a:t>
            </a:r>
            <a:r>
              <a:rPr lang="en-US" sz="1600" dirty="0"/>
              <a:t> </a:t>
            </a:r>
            <a:r>
              <a:rPr lang="en-US" sz="1600" dirty="0" err="1"/>
              <a:t>था</a:t>
            </a:r>
            <a:r>
              <a:rPr lang="en-US" sz="1600" dirty="0"/>
              <a:t>. </a:t>
            </a:r>
            <a:r>
              <a:rPr lang="en-US" sz="1600" dirty="0" err="1"/>
              <a:t>ठीक</a:t>
            </a:r>
            <a:r>
              <a:rPr lang="en-US" sz="16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5275564" y="8188544"/>
            <a:ext cx="19681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ज़रा</a:t>
            </a:r>
            <a:r>
              <a:rPr lang="en-US" sz="1600" dirty="0"/>
              <a:t> </a:t>
            </a:r>
            <a:r>
              <a:rPr lang="en-US" sz="1600" dirty="0" err="1"/>
              <a:t>रुको</a:t>
            </a:r>
            <a:r>
              <a:rPr lang="en-US" sz="1600" dirty="0"/>
              <a:t>! </a:t>
            </a:r>
            <a:r>
              <a:rPr lang="en-US" sz="1600" dirty="0" err="1"/>
              <a:t>देखो</a:t>
            </a:r>
            <a:r>
              <a:rPr lang="en-US" sz="1600" dirty="0"/>
              <a:t> </a:t>
            </a:r>
            <a:r>
              <a:rPr lang="en-US" sz="1600" dirty="0" err="1"/>
              <a:t>यह</a:t>
            </a:r>
            <a:r>
              <a:rPr lang="en-US" sz="1600" dirty="0"/>
              <a:t> </a:t>
            </a:r>
            <a:r>
              <a:rPr lang="en-US" sz="1600" dirty="0" err="1"/>
              <a:t>रहे</a:t>
            </a:r>
            <a:r>
              <a:rPr lang="en-US" sz="1600" dirty="0"/>
              <a:t> </a:t>
            </a:r>
            <a:r>
              <a:rPr lang="en-US" sz="1600" dirty="0" err="1"/>
              <a:t>प्रोफेसर</a:t>
            </a:r>
            <a:r>
              <a:rPr lang="en-US" sz="1600" dirty="0"/>
              <a:t> </a:t>
            </a:r>
            <a:r>
              <a:rPr lang="en-US" sz="1600" dirty="0" err="1"/>
              <a:t>टॉलेमी</a:t>
            </a:r>
            <a:r>
              <a:rPr lang="en-US" sz="1600" dirty="0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6786562" y="1077119"/>
            <a:ext cx="1143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1400" dirty="0" smtClean="0"/>
              <a:t>चाँद 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3923822" y="769342"/>
            <a:ext cx="6335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i-IN" sz="1400" dirty="0"/>
              <a:t>पृथ्वी </a:t>
            </a:r>
          </a:p>
        </p:txBody>
      </p:sp>
      <p:sp>
        <p:nvSpPr>
          <p:cNvPr id="12" name="Rectangle 11"/>
          <p:cNvSpPr/>
          <p:nvPr/>
        </p:nvSpPr>
        <p:spPr>
          <a:xfrm rot="20972063">
            <a:off x="4801829" y="933342"/>
            <a:ext cx="9621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i-IN" sz="1400" dirty="0"/>
              <a:t>अँधेरा</a:t>
            </a:r>
            <a:r>
              <a:rPr lang="en-US" sz="1400" dirty="0"/>
              <a:t> </a:t>
            </a:r>
            <a:r>
              <a:rPr lang="hi-IN" sz="1400" dirty="0"/>
              <a:t>पक्ष </a:t>
            </a:r>
          </a:p>
        </p:txBody>
      </p:sp>
    </p:spTree>
    <p:extLst>
      <p:ext uri="{BB962C8B-B14F-4D97-AF65-F5344CB8AC3E}">
        <p14:creationId xmlns:p14="http://schemas.microsoft.com/office/powerpoint/2010/main" val="1333733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7781925" cy="10688638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12290" name="Picture 2" descr="C:\Users\HP\Desktop\COSMIC STORY\PIX\10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5" y="0"/>
            <a:ext cx="7777163" cy="1068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00562" y="9577765"/>
            <a:ext cx="13716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 smtClean="0"/>
              <a:t>ये</a:t>
            </a:r>
            <a:r>
              <a:rPr lang="en-US" sz="1500" dirty="0" smtClean="0"/>
              <a:t> </a:t>
            </a:r>
            <a:r>
              <a:rPr lang="en-US" sz="1500" dirty="0" err="1"/>
              <a:t>तथ्य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 ...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391319"/>
            <a:ext cx="335756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 smtClean="0"/>
              <a:t>मित्रों</a:t>
            </a:r>
            <a:r>
              <a:rPr lang="en-US" sz="1500" dirty="0"/>
              <a:t>, </a:t>
            </a:r>
            <a:r>
              <a:rPr lang="en-US" sz="1500" dirty="0" err="1"/>
              <a:t>मैंने</a:t>
            </a:r>
            <a:r>
              <a:rPr lang="en-US" sz="1500" dirty="0"/>
              <a:t> </a:t>
            </a:r>
            <a:r>
              <a:rPr lang="en-US" sz="1500" dirty="0" err="1"/>
              <a:t>अपनी</a:t>
            </a:r>
            <a:r>
              <a:rPr lang="en-US" sz="1500" dirty="0"/>
              <a:t> </a:t>
            </a:r>
            <a:r>
              <a:rPr lang="en-US" sz="1500" dirty="0" err="1"/>
              <a:t>पुस्तक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smtClean="0"/>
              <a:t>"</a:t>
            </a:r>
            <a:r>
              <a:rPr lang="en-US" sz="1500" dirty="0"/>
              <a:t>द </a:t>
            </a:r>
            <a:r>
              <a:rPr lang="en-US" sz="1500" dirty="0" err="1"/>
              <a:t>अलमागेस्त</a:t>
            </a:r>
            <a:r>
              <a:rPr lang="en-US" sz="1500" dirty="0"/>
              <a:t>" </a:t>
            </a:r>
            <a:r>
              <a:rPr lang="en-US" sz="1500" dirty="0" err="1"/>
              <a:t>लगभग</a:t>
            </a:r>
            <a:r>
              <a:rPr lang="en-US" sz="1500" dirty="0"/>
              <a:t> </a:t>
            </a:r>
            <a:r>
              <a:rPr lang="en-US" sz="1500" dirty="0" err="1"/>
              <a:t>पूरी</a:t>
            </a:r>
            <a:r>
              <a:rPr lang="en-US" sz="1500" dirty="0"/>
              <a:t> </a:t>
            </a:r>
            <a:r>
              <a:rPr lang="en-US" sz="1500" dirty="0" err="1"/>
              <a:t>कर</a:t>
            </a:r>
            <a:r>
              <a:rPr lang="en-US" sz="1500" dirty="0"/>
              <a:t> </a:t>
            </a:r>
            <a:r>
              <a:rPr lang="en-US" sz="1500" dirty="0" err="1"/>
              <a:t>ली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2355808" y="1229519"/>
            <a:ext cx="16113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अच्छा</a:t>
            </a:r>
            <a:r>
              <a:rPr lang="en-US" sz="1400" dirty="0" smtClean="0"/>
              <a:t>, </a:t>
            </a:r>
            <a:r>
              <a:rPr lang="en-US" sz="1400" dirty="0" err="1" smtClean="0"/>
              <a:t>क्या</a:t>
            </a:r>
            <a:r>
              <a:rPr lang="en-US" sz="1400" dirty="0" smtClean="0"/>
              <a:t> </a:t>
            </a:r>
            <a:r>
              <a:rPr lang="en-US" sz="1400" dirty="0" err="1"/>
              <a:t>पृथ्वी</a:t>
            </a:r>
            <a:r>
              <a:rPr lang="en-US" sz="1400" dirty="0"/>
              <a:t> </a:t>
            </a:r>
            <a:r>
              <a:rPr lang="en-US" sz="1400" dirty="0" err="1"/>
              <a:t>वास्तव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घूमती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 smtClean="0"/>
              <a:t>?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4348162" y="673289"/>
            <a:ext cx="277453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मुझे</a:t>
            </a:r>
            <a:r>
              <a:rPr lang="en-US" sz="1500" dirty="0"/>
              <a:t>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स्वीकार</a:t>
            </a:r>
            <a:r>
              <a:rPr lang="en-US" sz="1500" dirty="0"/>
              <a:t> </a:t>
            </a:r>
            <a:r>
              <a:rPr lang="en-US" sz="1500" dirty="0" err="1"/>
              <a:t>करना</a:t>
            </a:r>
            <a:r>
              <a:rPr lang="en-US" sz="1500" dirty="0"/>
              <a:t> </a:t>
            </a:r>
            <a:r>
              <a:rPr lang="en-US" sz="1500" dirty="0" err="1"/>
              <a:t>चाहिए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कि</a:t>
            </a:r>
            <a:r>
              <a:rPr lang="en-US" sz="1500" dirty="0" smtClean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क्षण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लिए</a:t>
            </a:r>
            <a:r>
              <a:rPr lang="en-US" sz="1500" dirty="0"/>
              <a:t>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विचार</a:t>
            </a:r>
            <a:r>
              <a:rPr lang="en-US" sz="1500" dirty="0"/>
              <a:t> </a:t>
            </a:r>
            <a:r>
              <a:rPr lang="en-US" sz="1500" dirty="0" err="1"/>
              <a:t>मेरे</a:t>
            </a:r>
            <a:r>
              <a:rPr lang="en-US" sz="1500" dirty="0"/>
              <a:t> </a:t>
            </a:r>
            <a:r>
              <a:rPr lang="en-US" sz="1500" dirty="0" err="1"/>
              <a:t>दिमाग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en-US" sz="1500" dirty="0" err="1"/>
              <a:t>आया</a:t>
            </a:r>
            <a:r>
              <a:rPr lang="en-US" sz="1500" dirty="0"/>
              <a:t> </a:t>
            </a:r>
            <a:r>
              <a:rPr lang="en-US" sz="1500" dirty="0" err="1"/>
              <a:t>था</a:t>
            </a:r>
            <a:r>
              <a:rPr lang="en-US" sz="1500" dirty="0"/>
              <a:t> ...</a:t>
            </a:r>
          </a:p>
        </p:txBody>
      </p:sp>
      <p:sp>
        <p:nvSpPr>
          <p:cNvPr id="7" name="Rectangle 6"/>
          <p:cNvSpPr/>
          <p:nvPr/>
        </p:nvSpPr>
        <p:spPr>
          <a:xfrm>
            <a:off x="5872162" y="2887554"/>
            <a:ext cx="107433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लेकिन</a:t>
            </a:r>
            <a:r>
              <a:rPr lang="en-US" sz="1500" dirty="0"/>
              <a:t> </a:t>
            </a:r>
            <a:r>
              <a:rPr lang="en-US" sz="1500" dirty="0" err="1"/>
              <a:t>फिर</a:t>
            </a:r>
            <a:r>
              <a:rPr lang="en-US" sz="1500" dirty="0"/>
              <a:t>!</a:t>
            </a:r>
          </a:p>
        </p:txBody>
      </p:sp>
      <p:sp>
        <p:nvSpPr>
          <p:cNvPr id="8" name="Rectangle 7"/>
          <p:cNvSpPr/>
          <p:nvPr/>
        </p:nvSpPr>
        <p:spPr>
          <a:xfrm>
            <a:off x="1071562" y="3568889"/>
            <a:ext cx="19050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लेकिन</a:t>
            </a:r>
            <a:r>
              <a:rPr lang="en-US" sz="1500" dirty="0"/>
              <a:t>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विसंगति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अब</a:t>
            </a:r>
            <a:r>
              <a:rPr lang="en-US" sz="1500" dirty="0"/>
              <a:t> </a:t>
            </a:r>
            <a:r>
              <a:rPr lang="en-US" sz="1500" dirty="0" err="1"/>
              <a:t>ज़रा</a:t>
            </a:r>
            <a:r>
              <a:rPr lang="en-US" sz="1500" dirty="0"/>
              <a:t> </a:t>
            </a:r>
            <a:r>
              <a:rPr lang="en-US" sz="1500" dirty="0" err="1"/>
              <a:t>इस</a:t>
            </a:r>
            <a:r>
              <a:rPr lang="en-US" sz="1500" dirty="0"/>
              <a:t> </a:t>
            </a:r>
            <a:r>
              <a:rPr lang="en-US" sz="1500" dirty="0" err="1"/>
              <a:t>प्रदर्शन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देखें</a:t>
            </a:r>
            <a:r>
              <a:rPr lang="en-US" sz="15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4195762" y="3598922"/>
            <a:ext cx="255721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मास्टर</a:t>
            </a:r>
            <a:r>
              <a:rPr lang="en-US" sz="1500" dirty="0"/>
              <a:t> </a:t>
            </a:r>
            <a:r>
              <a:rPr lang="en-US" sz="1500" dirty="0" err="1"/>
              <a:t>एरिस्टॉटल</a:t>
            </a:r>
            <a:r>
              <a:rPr lang="en-US" sz="1500" dirty="0"/>
              <a:t> </a:t>
            </a:r>
            <a:r>
              <a:rPr lang="en-US" sz="1500" dirty="0" err="1"/>
              <a:t>ने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टिप्पणी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थी</a:t>
            </a:r>
            <a:r>
              <a:rPr lang="en-US" sz="1500" dirty="0"/>
              <a:t>, </a:t>
            </a:r>
            <a:r>
              <a:rPr lang="en-US" sz="1500" dirty="0" err="1"/>
              <a:t>कुछ</a:t>
            </a:r>
            <a:r>
              <a:rPr lang="en-US" sz="1500" dirty="0"/>
              <a:t> </a:t>
            </a:r>
            <a:r>
              <a:rPr lang="en-US" sz="1500" dirty="0" err="1"/>
              <a:t>पिंड</a:t>
            </a:r>
            <a:r>
              <a:rPr lang="en-US" sz="1500" dirty="0"/>
              <a:t> </a:t>
            </a:r>
            <a:r>
              <a:rPr lang="en-US" sz="1500" dirty="0" err="1"/>
              <a:t>चढ़ते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 </a:t>
            </a:r>
            <a:r>
              <a:rPr lang="en-US" sz="1500" dirty="0" err="1"/>
              <a:t>जबकि</a:t>
            </a:r>
            <a:r>
              <a:rPr lang="en-US" sz="1500" dirty="0"/>
              <a:t> </a:t>
            </a:r>
            <a:r>
              <a:rPr lang="en-US" sz="1500" dirty="0" err="1"/>
              <a:t>अन्य</a:t>
            </a:r>
            <a:r>
              <a:rPr lang="en-US" sz="1500" dirty="0"/>
              <a:t> </a:t>
            </a:r>
            <a:r>
              <a:rPr lang="en-US" sz="1500" dirty="0" err="1"/>
              <a:t>उतरते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9138" y="5953919"/>
            <a:ext cx="220605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मैं</a:t>
            </a:r>
            <a:r>
              <a:rPr lang="en-US" sz="1500" dirty="0"/>
              <a:t> </a:t>
            </a:r>
            <a:r>
              <a:rPr lang="en-US" sz="1500" dirty="0" err="1" smtClean="0"/>
              <a:t>इससे</a:t>
            </a:r>
            <a:r>
              <a:rPr lang="en-US" sz="1500" dirty="0" smtClean="0"/>
              <a:t> </a:t>
            </a:r>
            <a:r>
              <a:rPr lang="en-US" sz="1500" dirty="0" err="1"/>
              <a:t>इनकार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करूंगा</a:t>
            </a:r>
            <a:r>
              <a:rPr lang="en-US" sz="1500" dirty="0"/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362" y="6771521"/>
            <a:ext cx="214487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हल्के</a:t>
            </a:r>
            <a:r>
              <a:rPr lang="en-US" sz="1500" dirty="0"/>
              <a:t> </a:t>
            </a:r>
            <a:r>
              <a:rPr lang="en-US" sz="1500" dirty="0" err="1"/>
              <a:t>पिंड</a:t>
            </a:r>
            <a:r>
              <a:rPr lang="en-US" sz="1500" dirty="0"/>
              <a:t> </a:t>
            </a:r>
            <a:r>
              <a:rPr lang="en-US" sz="1500" dirty="0" err="1"/>
              <a:t>चढ़ते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endParaRPr lang="en-US" sz="1500" dirty="0" smtClean="0"/>
          </a:p>
          <a:p>
            <a:pPr algn="ctr"/>
            <a:r>
              <a:rPr lang="en-US" sz="1500" dirty="0" err="1" smtClean="0"/>
              <a:t>भारी</a:t>
            </a:r>
            <a:r>
              <a:rPr lang="en-US" sz="1500" dirty="0" smtClean="0"/>
              <a:t> </a:t>
            </a:r>
            <a:r>
              <a:rPr lang="en-US" sz="1500" dirty="0" err="1"/>
              <a:t>पिंड</a:t>
            </a:r>
            <a:r>
              <a:rPr lang="en-US" sz="1500" dirty="0"/>
              <a:t> </a:t>
            </a:r>
            <a:r>
              <a:rPr lang="en-US" sz="1500" dirty="0" err="1"/>
              <a:t>नीचे</a:t>
            </a:r>
            <a:r>
              <a:rPr lang="en-US" sz="1500" dirty="0"/>
              <a:t> </a:t>
            </a:r>
            <a:r>
              <a:rPr lang="en-US" sz="1500" dirty="0" err="1"/>
              <a:t>उतरते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860011" y="9272965"/>
            <a:ext cx="95090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सच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!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12137" y="6816944"/>
            <a:ext cx="2667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भारी</a:t>
            </a:r>
            <a:r>
              <a:rPr lang="en-US" sz="1500" dirty="0"/>
              <a:t>, </a:t>
            </a:r>
            <a:r>
              <a:rPr lang="en-US" sz="1500" dirty="0" err="1"/>
              <a:t>पिंडों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, </a:t>
            </a:r>
            <a:r>
              <a:rPr lang="en-US" sz="1500" dirty="0" err="1"/>
              <a:t>बलों</a:t>
            </a:r>
            <a:r>
              <a:rPr lang="en-US" sz="1500" dirty="0"/>
              <a:t> </a:t>
            </a:r>
            <a:r>
              <a:rPr lang="en-US" sz="1500" dirty="0" err="1" smtClean="0"/>
              <a:t>की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smtClean="0"/>
              <a:t> </a:t>
            </a:r>
            <a:r>
              <a:rPr lang="en-US" sz="1500" dirty="0" err="1"/>
              <a:t>बहुत</a:t>
            </a:r>
            <a:r>
              <a:rPr lang="en-US" sz="1500" dirty="0"/>
              <a:t> </a:t>
            </a:r>
            <a:r>
              <a:rPr lang="en-US" sz="1500" dirty="0" err="1"/>
              <a:t>तीव्र</a:t>
            </a:r>
            <a:r>
              <a:rPr lang="en-US" sz="1500" dirty="0"/>
              <a:t> </a:t>
            </a:r>
            <a:r>
              <a:rPr lang="en-US" sz="1500" dirty="0" err="1"/>
              <a:t>प्रतिक्रिया</a:t>
            </a:r>
            <a:r>
              <a:rPr lang="en-US" sz="1500" dirty="0"/>
              <a:t> </a:t>
            </a:r>
            <a:r>
              <a:rPr lang="en-US" sz="1500" dirty="0" err="1"/>
              <a:t>होती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5634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781925" cy="1068863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3314" name="Picture 2" descr="C:\Users\HP\Desktop\COSMIC STORY\PIX\1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3" y="0"/>
            <a:ext cx="7765132" cy="1068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539162" y="779986"/>
            <a:ext cx="3889375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233362" y="467519"/>
            <a:ext cx="30480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इस</a:t>
            </a:r>
            <a:r>
              <a:rPr lang="en-US" sz="1500" dirty="0"/>
              <a:t> </a:t>
            </a:r>
            <a:r>
              <a:rPr lang="en-US" sz="1500" dirty="0" err="1"/>
              <a:t>बल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प्रभाव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उन्हें</a:t>
            </a:r>
            <a:r>
              <a:rPr lang="en-US" sz="1500" dirty="0"/>
              <a:t> </a:t>
            </a:r>
            <a:r>
              <a:rPr lang="en-US" sz="1500" dirty="0" err="1"/>
              <a:t>पृथ्वी</a:t>
            </a:r>
            <a:r>
              <a:rPr lang="en-US" sz="1500" dirty="0"/>
              <a:t> </a:t>
            </a:r>
            <a:endParaRPr lang="en-US" sz="1500" dirty="0" smtClean="0"/>
          </a:p>
          <a:p>
            <a:pPr algn="ctr"/>
            <a:r>
              <a:rPr lang="en-US" sz="1500" dirty="0" err="1" smtClean="0"/>
              <a:t>की</a:t>
            </a:r>
            <a:r>
              <a:rPr lang="en-US" sz="1500" dirty="0" smtClean="0"/>
              <a:t> </a:t>
            </a:r>
            <a:r>
              <a:rPr lang="en-US" sz="1500" dirty="0" err="1"/>
              <a:t>ओर</a:t>
            </a:r>
            <a:r>
              <a:rPr lang="en-US" sz="1500" dirty="0"/>
              <a:t> </a:t>
            </a:r>
            <a:r>
              <a:rPr lang="en-US" sz="1500" dirty="0" err="1"/>
              <a:t>आकर्षित</a:t>
            </a:r>
            <a:r>
              <a:rPr lang="en-US" sz="1500" dirty="0"/>
              <a:t> </a:t>
            </a:r>
            <a:r>
              <a:rPr lang="en-US" sz="1500" dirty="0" err="1"/>
              <a:t>करता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err="1"/>
              <a:t>पत्थर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पंख</a:t>
            </a:r>
            <a:r>
              <a:rPr lang="en-US" sz="1500" dirty="0"/>
              <a:t> </a:t>
            </a:r>
            <a:r>
              <a:rPr lang="en-US" sz="1500" dirty="0" err="1"/>
              <a:t>दोनों</a:t>
            </a:r>
            <a:r>
              <a:rPr lang="en-US" sz="1500" dirty="0"/>
              <a:t> </a:t>
            </a:r>
            <a:r>
              <a:rPr lang="en-US" sz="1500" dirty="0" err="1"/>
              <a:t>नीचे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ओर</a:t>
            </a:r>
            <a:r>
              <a:rPr lang="en-US" sz="1500" dirty="0"/>
              <a:t> </a:t>
            </a:r>
            <a:r>
              <a:rPr lang="en-US" sz="1500" dirty="0" err="1"/>
              <a:t>गिरते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3662362" y="1229519"/>
            <a:ext cx="250793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लेकिन</a:t>
            </a:r>
            <a:r>
              <a:rPr lang="en-US" sz="1500" dirty="0"/>
              <a:t> </a:t>
            </a:r>
            <a:r>
              <a:rPr lang="en-US" sz="1500" dirty="0" err="1"/>
              <a:t>पत्थर</a:t>
            </a:r>
            <a:r>
              <a:rPr lang="en-US" sz="1500" dirty="0"/>
              <a:t>, </a:t>
            </a:r>
            <a:r>
              <a:rPr lang="en-US" sz="1500" dirty="0" err="1"/>
              <a:t>पंख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पहले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ही</a:t>
            </a:r>
            <a:r>
              <a:rPr lang="en-US" sz="1500" dirty="0" smtClean="0"/>
              <a:t> </a:t>
            </a:r>
            <a:r>
              <a:rPr lang="en-US" sz="1500" dirty="0" err="1"/>
              <a:t>जमीन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पहुंचता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693333" y="2110165"/>
            <a:ext cx="238078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प्रयोग</a:t>
            </a:r>
            <a:r>
              <a:rPr lang="en-US" sz="1500" dirty="0"/>
              <a:t> </a:t>
            </a:r>
            <a:r>
              <a:rPr lang="en-US" sz="1500" dirty="0" err="1" smtClean="0"/>
              <a:t>इसे</a:t>
            </a:r>
            <a:r>
              <a:rPr lang="en-US" sz="1500" dirty="0" smtClean="0"/>
              <a:t> </a:t>
            </a:r>
            <a:r>
              <a:rPr lang="en-US" sz="1500" dirty="0" err="1"/>
              <a:t>साबित</a:t>
            </a:r>
            <a:r>
              <a:rPr lang="en-US" sz="1500" dirty="0"/>
              <a:t> </a:t>
            </a:r>
            <a:r>
              <a:rPr lang="en-US" sz="1500" dirty="0" err="1"/>
              <a:t>करता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97280" y="2753519"/>
            <a:ext cx="202010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टायरसिअस</a:t>
            </a:r>
            <a:r>
              <a:rPr lang="en-US" sz="1500" dirty="0"/>
              <a:t>, </a:t>
            </a:r>
            <a:r>
              <a:rPr lang="en-US" sz="1500" dirty="0" err="1"/>
              <a:t>सावधान</a:t>
            </a:r>
            <a:r>
              <a:rPr lang="en-US" sz="1500" dirty="0"/>
              <a:t>! ...</a:t>
            </a:r>
          </a:p>
        </p:txBody>
      </p:sp>
      <p:sp>
        <p:nvSpPr>
          <p:cNvPr id="8" name="Rectangle 7"/>
          <p:cNvSpPr/>
          <p:nvPr/>
        </p:nvSpPr>
        <p:spPr>
          <a:xfrm>
            <a:off x="2138361" y="3793024"/>
            <a:ext cx="4979023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दूसरी</a:t>
            </a:r>
            <a:r>
              <a:rPr lang="en-US" sz="1500" dirty="0"/>
              <a:t> </a:t>
            </a:r>
            <a:r>
              <a:rPr lang="en-US" sz="1500" dirty="0" err="1"/>
              <a:t>ओर</a:t>
            </a:r>
            <a:r>
              <a:rPr lang="en-US" sz="1500" dirty="0"/>
              <a:t>, </a:t>
            </a:r>
            <a:r>
              <a:rPr lang="en-US" sz="1500" dirty="0" err="1"/>
              <a:t>वस्तुएं</a:t>
            </a:r>
            <a:r>
              <a:rPr lang="en-US" sz="1500" dirty="0"/>
              <a:t> </a:t>
            </a:r>
            <a:r>
              <a:rPr lang="en-US" sz="1500" dirty="0" err="1"/>
              <a:t>तब</a:t>
            </a:r>
            <a:r>
              <a:rPr lang="en-US" sz="1500" dirty="0"/>
              <a:t> </a:t>
            </a:r>
            <a:r>
              <a:rPr lang="en-US" sz="1500" dirty="0" err="1"/>
              <a:t>तक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चलती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 </a:t>
            </a:r>
            <a:r>
              <a:rPr lang="en-US" sz="1500" dirty="0" err="1"/>
              <a:t>जब</a:t>
            </a:r>
            <a:r>
              <a:rPr lang="en-US" sz="1500" dirty="0"/>
              <a:t> </a:t>
            </a:r>
            <a:r>
              <a:rPr lang="en-US" sz="1500" dirty="0" err="1"/>
              <a:t>तक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कोई</a:t>
            </a:r>
            <a:r>
              <a:rPr lang="en-US" sz="1500" dirty="0"/>
              <a:t> </a:t>
            </a:r>
            <a:r>
              <a:rPr lang="en-US" sz="1500" dirty="0" err="1"/>
              <a:t>बाहरी</a:t>
            </a:r>
            <a:r>
              <a:rPr lang="en-US" sz="1500" dirty="0"/>
              <a:t> </a:t>
            </a:r>
            <a:r>
              <a:rPr lang="en-US" sz="1500" dirty="0" err="1"/>
              <a:t>बल</a:t>
            </a:r>
            <a:r>
              <a:rPr lang="en-US" sz="1500" dirty="0"/>
              <a:t> </a:t>
            </a:r>
            <a:r>
              <a:rPr lang="en-US" sz="1500" dirty="0" err="1"/>
              <a:t>उन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कार्य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करता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फिर</a:t>
            </a:r>
            <a:r>
              <a:rPr lang="en-US" sz="1500" dirty="0"/>
              <a:t> </a:t>
            </a:r>
            <a:r>
              <a:rPr lang="en-US" sz="1500" dirty="0" err="1"/>
              <a:t>वस्तु</a:t>
            </a:r>
            <a:r>
              <a:rPr lang="en-US" sz="1500" dirty="0"/>
              <a:t>, </a:t>
            </a:r>
            <a:r>
              <a:rPr lang="en-US" sz="1500" dirty="0" err="1"/>
              <a:t>बल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प्रसारित</a:t>
            </a:r>
            <a:r>
              <a:rPr lang="en-US" sz="1500" dirty="0"/>
              <a:t> </a:t>
            </a:r>
            <a:r>
              <a:rPr lang="en-US" sz="1500" dirty="0" err="1"/>
              <a:t>करती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इसी</a:t>
            </a:r>
            <a:r>
              <a:rPr lang="en-US" sz="1500" dirty="0"/>
              <a:t> </a:t>
            </a:r>
            <a:r>
              <a:rPr lang="en-US" sz="1500" dirty="0" err="1"/>
              <a:t>प्रकार</a:t>
            </a:r>
            <a:r>
              <a:rPr lang="en-US" sz="1500" dirty="0"/>
              <a:t>, </a:t>
            </a:r>
            <a:r>
              <a:rPr lang="en-US" sz="1500" dirty="0" err="1"/>
              <a:t>जब</a:t>
            </a:r>
            <a:r>
              <a:rPr lang="en-US" sz="1500" dirty="0"/>
              <a:t> </a:t>
            </a:r>
            <a:r>
              <a:rPr lang="en-US" sz="1500" dirty="0" err="1"/>
              <a:t>किसी</a:t>
            </a:r>
            <a:r>
              <a:rPr lang="en-US" sz="1500" dirty="0"/>
              <a:t> </a:t>
            </a:r>
            <a:r>
              <a:rPr lang="en-US" sz="1500" dirty="0" err="1"/>
              <a:t>जहाज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सभी</a:t>
            </a:r>
            <a:r>
              <a:rPr lang="en-US" sz="1500" dirty="0"/>
              <a:t> </a:t>
            </a:r>
            <a:r>
              <a:rPr lang="en-US" sz="1500" dirty="0" err="1"/>
              <a:t>चप्पू</a:t>
            </a:r>
            <a:r>
              <a:rPr lang="en-US" sz="1500" dirty="0"/>
              <a:t> </a:t>
            </a:r>
            <a:r>
              <a:rPr lang="en-US" sz="1500" dirty="0" err="1"/>
              <a:t>पानी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बाहर</a:t>
            </a:r>
            <a:r>
              <a:rPr lang="en-US" sz="1500" dirty="0"/>
              <a:t> </a:t>
            </a:r>
            <a:r>
              <a:rPr lang="en-US" sz="1500" dirty="0" err="1"/>
              <a:t>होते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तैरता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err="1"/>
              <a:t>तो</a:t>
            </a:r>
            <a:r>
              <a:rPr lang="en-US" sz="1500" dirty="0"/>
              <a:t> </a:t>
            </a:r>
            <a:r>
              <a:rPr lang="en-US" sz="1500" dirty="0" err="1"/>
              <a:t>पानी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भँवरे</a:t>
            </a:r>
            <a:r>
              <a:rPr lang="en-US" sz="1500" dirty="0"/>
              <a:t> (</a:t>
            </a:r>
            <a:r>
              <a:rPr lang="en-US" sz="1500" dirty="0" err="1"/>
              <a:t>एड्डी</a:t>
            </a:r>
            <a:r>
              <a:rPr lang="en-US" sz="1500" dirty="0"/>
              <a:t>) </a:t>
            </a:r>
            <a:r>
              <a:rPr lang="en-US" sz="1500" dirty="0" err="1"/>
              <a:t>ही</a:t>
            </a:r>
            <a:r>
              <a:rPr lang="en-US" sz="1500" dirty="0"/>
              <a:t> </a:t>
            </a:r>
            <a:r>
              <a:rPr lang="en-US" sz="1500" dirty="0" err="1"/>
              <a:t>जहाज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धक्का</a:t>
            </a:r>
            <a:r>
              <a:rPr lang="en-US" sz="1500" dirty="0"/>
              <a:t> </a:t>
            </a:r>
            <a:r>
              <a:rPr lang="en-US" sz="1500" dirty="0" err="1"/>
              <a:t>देती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बल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धनुष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निकले</a:t>
            </a:r>
            <a:r>
              <a:rPr lang="en-US" sz="1500" dirty="0"/>
              <a:t> </a:t>
            </a:r>
            <a:r>
              <a:rPr lang="en-US" sz="1500" dirty="0" err="1"/>
              <a:t>तीर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धकेलता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(*)</a:t>
            </a:r>
          </a:p>
        </p:txBody>
      </p:sp>
      <p:sp>
        <p:nvSpPr>
          <p:cNvPr id="9" name="Rectangle 8"/>
          <p:cNvSpPr/>
          <p:nvPr/>
        </p:nvSpPr>
        <p:spPr>
          <a:xfrm>
            <a:off x="1071562" y="8112344"/>
            <a:ext cx="5638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एरिस्टॉटल</a:t>
            </a:r>
            <a:r>
              <a:rPr lang="en-US" sz="1500" dirty="0"/>
              <a:t> </a:t>
            </a:r>
            <a:r>
              <a:rPr lang="en-US" sz="1500" dirty="0" err="1"/>
              <a:t>द्वारा</a:t>
            </a:r>
            <a:r>
              <a:rPr lang="en-US" sz="1500" dirty="0"/>
              <a:t> </a:t>
            </a:r>
            <a:r>
              <a:rPr lang="en-US" sz="1500" dirty="0" err="1"/>
              <a:t>निर्धारित</a:t>
            </a:r>
            <a:r>
              <a:rPr lang="en-US" sz="1500" dirty="0"/>
              <a:t> </a:t>
            </a:r>
            <a:r>
              <a:rPr lang="en-US" sz="1500" dirty="0" err="1"/>
              <a:t>सिद्धांतों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परिणाम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: </a:t>
            </a:r>
            <a:r>
              <a:rPr lang="en-US" sz="1500" dirty="0" err="1"/>
              <a:t>यदि</a:t>
            </a:r>
            <a:r>
              <a:rPr lang="en-US" sz="1500" dirty="0"/>
              <a:t> </a:t>
            </a:r>
            <a:r>
              <a:rPr lang="en-US" sz="1500" dirty="0" err="1"/>
              <a:t>पृथ्वी</a:t>
            </a:r>
            <a:r>
              <a:rPr lang="en-US" sz="1500" dirty="0"/>
              <a:t> </a:t>
            </a:r>
            <a:r>
              <a:rPr lang="en-US" sz="1500" dirty="0" err="1"/>
              <a:t>गतिशील</a:t>
            </a:r>
            <a:r>
              <a:rPr lang="en-US" sz="1500" dirty="0"/>
              <a:t> </a:t>
            </a:r>
            <a:r>
              <a:rPr lang="en-US" sz="1500" dirty="0" err="1"/>
              <a:t>होती</a:t>
            </a:r>
            <a:r>
              <a:rPr lang="en-US" sz="1500" dirty="0"/>
              <a:t>, </a:t>
            </a:r>
            <a:r>
              <a:rPr lang="en-US" sz="1500" dirty="0" err="1"/>
              <a:t>तो</a:t>
            </a:r>
            <a:r>
              <a:rPr lang="en-US" sz="1500" dirty="0"/>
              <a:t> </a:t>
            </a:r>
            <a:r>
              <a:rPr lang="en-US" sz="1500" dirty="0" err="1"/>
              <a:t>निश्चित</a:t>
            </a:r>
            <a:r>
              <a:rPr lang="en-US" sz="1500" dirty="0"/>
              <a:t> </a:t>
            </a:r>
            <a:r>
              <a:rPr lang="en-US" sz="1500" dirty="0" err="1"/>
              <a:t>रूप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उसपर</a:t>
            </a:r>
            <a:r>
              <a:rPr lang="en-US" sz="1500" dirty="0"/>
              <a:t> </a:t>
            </a:r>
            <a:r>
              <a:rPr lang="en-US" sz="1500" dirty="0" err="1"/>
              <a:t>कोई</a:t>
            </a:r>
            <a:r>
              <a:rPr lang="en-US" sz="1500" dirty="0"/>
              <a:t> </a:t>
            </a:r>
            <a:r>
              <a:rPr lang="en-US" sz="1500" dirty="0" err="1"/>
              <a:t>बल</a:t>
            </a:r>
            <a:r>
              <a:rPr lang="en-US" sz="1500" dirty="0"/>
              <a:t> </a:t>
            </a:r>
            <a:r>
              <a:rPr lang="en-US" sz="1500" dirty="0" err="1"/>
              <a:t>लग</a:t>
            </a:r>
            <a:r>
              <a:rPr lang="en-US" sz="1500" dirty="0"/>
              <a:t> </a:t>
            </a:r>
            <a:r>
              <a:rPr lang="en-US" sz="1500" dirty="0" err="1"/>
              <a:t>रहा</a:t>
            </a:r>
            <a:r>
              <a:rPr lang="en-US" sz="1500" dirty="0"/>
              <a:t> </a:t>
            </a:r>
            <a:r>
              <a:rPr lang="en-US" sz="1500" dirty="0" err="1"/>
              <a:t>होता</a:t>
            </a:r>
            <a:r>
              <a:rPr lang="en-US" sz="1500" dirty="0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2408" y="9590921"/>
            <a:ext cx="617710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पृथ्वी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जैसे</a:t>
            </a:r>
            <a:r>
              <a:rPr lang="en-US" sz="1500" dirty="0"/>
              <a:t> </a:t>
            </a:r>
            <a:r>
              <a:rPr lang="en-US" sz="1500" dirty="0" err="1"/>
              <a:t>नश्वर</a:t>
            </a:r>
            <a:r>
              <a:rPr lang="en-US" sz="1500" dirty="0"/>
              <a:t> </a:t>
            </a:r>
            <a:r>
              <a:rPr lang="en-US" sz="1500" dirty="0" err="1"/>
              <a:t>लोग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en-US" sz="1500" dirty="0" err="1"/>
              <a:t>इस</a:t>
            </a:r>
            <a:r>
              <a:rPr lang="en-US" sz="1500" dirty="0"/>
              <a:t> </a:t>
            </a:r>
            <a:r>
              <a:rPr lang="en-US" sz="1500" dirty="0" err="1"/>
              <a:t>बल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अनुभव</a:t>
            </a:r>
            <a:r>
              <a:rPr lang="en-US" sz="1500" dirty="0"/>
              <a:t> </a:t>
            </a:r>
            <a:r>
              <a:rPr lang="en-US" sz="1500" dirty="0" err="1"/>
              <a:t>करते</a:t>
            </a:r>
            <a:r>
              <a:rPr lang="en-US" sz="1500" dirty="0"/>
              <a:t>, </a:t>
            </a:r>
            <a:r>
              <a:rPr lang="en-US" sz="1500" dirty="0" err="1"/>
              <a:t>लेकिन</a:t>
            </a:r>
            <a:r>
              <a:rPr lang="en-US" sz="1500" dirty="0"/>
              <a:t> </a:t>
            </a:r>
            <a:r>
              <a:rPr lang="en-US" sz="1500" dirty="0" err="1"/>
              <a:t>बहुत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कम</a:t>
            </a:r>
            <a:r>
              <a:rPr lang="en-US" sz="1500" dirty="0" smtClean="0"/>
              <a:t> </a:t>
            </a:r>
            <a:r>
              <a:rPr lang="en-US" sz="1500" dirty="0" err="1"/>
              <a:t>मात्रा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, </a:t>
            </a:r>
            <a:r>
              <a:rPr lang="en-US" sz="1500" dirty="0" err="1"/>
              <a:t>क्योंकि</a:t>
            </a:r>
            <a:r>
              <a:rPr lang="en-US" sz="1500" dirty="0"/>
              <a:t> </a:t>
            </a:r>
            <a:r>
              <a:rPr lang="en-US" sz="1500" dirty="0" err="1"/>
              <a:t>मनुष्यों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तुलनात्मक</a:t>
            </a:r>
            <a:r>
              <a:rPr lang="en-US" sz="1500" dirty="0"/>
              <a:t> </a:t>
            </a:r>
            <a:r>
              <a:rPr lang="en-US" sz="1500" dirty="0" err="1"/>
              <a:t>द्रव्यमान</a:t>
            </a:r>
            <a:r>
              <a:rPr lang="en-US" sz="1500" dirty="0"/>
              <a:t> </a:t>
            </a:r>
            <a:r>
              <a:rPr lang="en-US" sz="1500" dirty="0" err="1"/>
              <a:t>काफी</a:t>
            </a:r>
            <a:r>
              <a:rPr lang="en-US" sz="1500" dirty="0"/>
              <a:t> </a:t>
            </a:r>
            <a:r>
              <a:rPr lang="en-US" sz="1500" dirty="0" err="1"/>
              <a:t>कम</a:t>
            </a:r>
            <a:r>
              <a:rPr lang="en-US" sz="1500" dirty="0"/>
              <a:t> </a:t>
            </a:r>
            <a:r>
              <a:rPr lang="en-US" sz="1500" dirty="0" err="1"/>
              <a:t>होता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9562" y="10294342"/>
            <a:ext cx="5791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/>
              <a:t>एरिस्टॉटल</a:t>
            </a:r>
            <a:r>
              <a:rPr lang="en-US" sz="1400" dirty="0" smtClean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तरह</a:t>
            </a:r>
            <a:r>
              <a:rPr lang="en-US" sz="1400" dirty="0"/>
              <a:t>, </a:t>
            </a:r>
            <a:r>
              <a:rPr lang="en-US" sz="1400" dirty="0" err="1"/>
              <a:t>टॉलेमी</a:t>
            </a:r>
            <a:r>
              <a:rPr lang="en-US" sz="1400" dirty="0"/>
              <a:t> </a:t>
            </a:r>
            <a:r>
              <a:rPr lang="en-US" sz="1400" dirty="0" err="1"/>
              <a:t>ने</a:t>
            </a:r>
            <a:r>
              <a:rPr lang="en-US" sz="1400" dirty="0"/>
              <a:t> </a:t>
            </a:r>
            <a:r>
              <a:rPr lang="hi-IN" sz="1400" dirty="0" smtClean="0"/>
              <a:t>भी</a:t>
            </a:r>
            <a:r>
              <a:rPr lang="en-US" sz="1400" dirty="0" smtClean="0"/>
              <a:t> </a:t>
            </a:r>
            <a:r>
              <a:rPr lang="en-US" sz="1400" dirty="0" err="1" smtClean="0"/>
              <a:t>जड़त्व</a:t>
            </a:r>
            <a:r>
              <a:rPr lang="en-US" sz="1400" dirty="0" smtClean="0"/>
              <a:t> </a:t>
            </a:r>
            <a:r>
              <a:rPr lang="en-US" sz="1400" dirty="0"/>
              <a:t>(INERTIA)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उपेक्षा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थी</a:t>
            </a:r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6115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781925" cy="1068863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4338" name="Picture 2" descr="C:\Users\HP\Desktop\COSMIC STORY\PIX\1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0"/>
            <a:ext cx="7777163" cy="1068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898146" y="2372519"/>
            <a:ext cx="3889375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690562" y="187544"/>
            <a:ext cx="29979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उसके</a:t>
            </a:r>
            <a:r>
              <a:rPr lang="en-US" sz="1500" dirty="0"/>
              <a:t> </a:t>
            </a:r>
            <a:r>
              <a:rPr lang="en-US" sz="1500" dirty="0" err="1"/>
              <a:t>परिणामस्वरूप</a:t>
            </a:r>
            <a:r>
              <a:rPr lang="en-US" sz="1500" dirty="0"/>
              <a:t>, </a:t>
            </a:r>
            <a:r>
              <a:rPr lang="en-US" sz="1500" dirty="0" err="1"/>
              <a:t>पृथ्वी</a:t>
            </a:r>
            <a:r>
              <a:rPr lang="en-US" sz="1500" dirty="0"/>
              <a:t> </a:t>
            </a:r>
            <a:r>
              <a:rPr lang="en-US" sz="1500" dirty="0" err="1"/>
              <a:t>आगे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बढ़ती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पीछे</a:t>
            </a:r>
            <a:r>
              <a:rPr lang="en-US" sz="1500" dirty="0"/>
              <a:t> </a:t>
            </a:r>
            <a:r>
              <a:rPr lang="en-US" sz="1500" dirty="0" err="1"/>
              <a:t>रह</a:t>
            </a:r>
            <a:r>
              <a:rPr lang="en-US" sz="1500" dirty="0"/>
              <a:t> </a:t>
            </a:r>
            <a:r>
              <a:rPr lang="en-US" sz="1500" dirty="0" err="1"/>
              <a:t>जाते</a:t>
            </a:r>
            <a:r>
              <a:rPr lang="en-US" sz="1500" dirty="0"/>
              <a:t> ...</a:t>
            </a:r>
          </a:p>
        </p:txBody>
      </p:sp>
      <p:sp>
        <p:nvSpPr>
          <p:cNvPr id="5" name="Rectangle 4"/>
          <p:cNvSpPr/>
          <p:nvPr/>
        </p:nvSpPr>
        <p:spPr>
          <a:xfrm>
            <a:off x="4466040" y="2753519"/>
            <a:ext cx="146226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सब</a:t>
            </a:r>
            <a:r>
              <a:rPr lang="en-US" sz="1500" dirty="0"/>
              <a:t> </a:t>
            </a:r>
            <a:r>
              <a:rPr lang="en-US" sz="1500" dirty="0" err="1"/>
              <a:t>बिल्कुल</a:t>
            </a:r>
            <a:r>
              <a:rPr lang="en-US" sz="1500" dirty="0"/>
              <a:t> </a:t>
            </a:r>
            <a:endParaRPr lang="en-US" sz="1500" dirty="0" smtClean="0"/>
          </a:p>
          <a:p>
            <a:pPr algn="ctr"/>
            <a:r>
              <a:rPr lang="en-US" sz="1500" dirty="0" err="1" smtClean="0"/>
              <a:t>बेतुका</a:t>
            </a:r>
            <a:r>
              <a:rPr lang="en-US" sz="1500" dirty="0" smtClean="0"/>
              <a:t> </a:t>
            </a:r>
            <a:r>
              <a:rPr lang="en-US" sz="1500" dirty="0" err="1"/>
              <a:t>लगता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...</a:t>
            </a:r>
          </a:p>
        </p:txBody>
      </p:sp>
      <p:sp>
        <p:nvSpPr>
          <p:cNvPr id="6" name="Rectangle 5"/>
          <p:cNvSpPr/>
          <p:nvPr/>
        </p:nvSpPr>
        <p:spPr>
          <a:xfrm>
            <a:off x="842962" y="3675122"/>
            <a:ext cx="556260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पृथ्वी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गति</a:t>
            </a:r>
            <a:r>
              <a:rPr lang="en-US" sz="1500" dirty="0"/>
              <a:t>? </a:t>
            </a:r>
            <a:r>
              <a:rPr lang="en-US" sz="1500" dirty="0" err="1"/>
              <a:t>मेरी</a:t>
            </a:r>
            <a:r>
              <a:rPr lang="en-US" sz="1500" dirty="0"/>
              <a:t> </a:t>
            </a:r>
            <a:r>
              <a:rPr lang="en-US" sz="1500" dirty="0" err="1"/>
              <a:t>राय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काफी</a:t>
            </a:r>
            <a:r>
              <a:rPr lang="en-US" sz="1500" dirty="0"/>
              <a:t> </a:t>
            </a:r>
            <a:r>
              <a:rPr lang="en-US" sz="1500" dirty="0" err="1"/>
              <a:t>सिरफिरा</a:t>
            </a:r>
            <a:r>
              <a:rPr lang="en-US" sz="1500" dirty="0"/>
              <a:t> </a:t>
            </a:r>
            <a:r>
              <a:rPr lang="en-US" sz="1500" dirty="0" err="1"/>
              <a:t>विचार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endParaRPr lang="en-US" sz="1500" dirty="0" smtClean="0"/>
          </a:p>
          <a:p>
            <a:pPr algn="ctr"/>
            <a:r>
              <a:rPr lang="en-US" sz="1500" dirty="0" err="1" smtClean="0"/>
              <a:t>विश्लेषण</a:t>
            </a:r>
            <a:r>
              <a:rPr lang="en-US" sz="1500" dirty="0" smtClean="0"/>
              <a:t> </a:t>
            </a:r>
            <a:r>
              <a:rPr lang="en-US" sz="1500" dirty="0" err="1"/>
              <a:t>उसका</a:t>
            </a:r>
            <a:r>
              <a:rPr lang="en-US" sz="1500" dirty="0"/>
              <a:t> </a:t>
            </a:r>
            <a:r>
              <a:rPr lang="en-US" sz="1500" dirty="0" err="1"/>
              <a:t>समर्थन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करता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अजीब</a:t>
            </a:r>
            <a:r>
              <a:rPr lang="en-US" sz="1500" dirty="0"/>
              <a:t> </a:t>
            </a:r>
            <a:r>
              <a:rPr lang="en-US" sz="1500" dirty="0" err="1"/>
              <a:t>बात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... </a:t>
            </a:r>
            <a:endParaRPr lang="en-US" sz="1500" dirty="0" smtClean="0"/>
          </a:p>
          <a:p>
            <a:pPr algn="ctr"/>
            <a:r>
              <a:rPr lang="en-US" sz="1500" dirty="0" err="1" smtClean="0"/>
              <a:t>नहीं</a:t>
            </a:r>
            <a:r>
              <a:rPr lang="en-US" sz="1500" dirty="0" smtClean="0"/>
              <a:t> </a:t>
            </a:r>
            <a:r>
              <a:rPr lang="en-US" sz="1500" dirty="0" err="1"/>
              <a:t>तो</a:t>
            </a:r>
            <a:r>
              <a:rPr lang="en-US" sz="1500" dirty="0"/>
              <a:t> </a:t>
            </a:r>
            <a:r>
              <a:rPr lang="en-US" sz="1500" dirty="0" err="1"/>
              <a:t>आकाशीय</a:t>
            </a:r>
            <a:r>
              <a:rPr lang="en-US" sz="1500" dirty="0"/>
              <a:t> </a:t>
            </a:r>
            <a:r>
              <a:rPr lang="en-US" sz="1500" dirty="0" err="1"/>
              <a:t>पिंड</a:t>
            </a:r>
            <a:r>
              <a:rPr lang="en-US" sz="1500" dirty="0"/>
              <a:t> </a:t>
            </a:r>
            <a:r>
              <a:rPr lang="en-US" sz="1500" dirty="0" err="1"/>
              <a:t>इस</a:t>
            </a:r>
            <a:r>
              <a:rPr lang="en-US" sz="1500" dirty="0"/>
              <a:t> </a:t>
            </a:r>
            <a:r>
              <a:rPr lang="en-US" sz="1500" dirty="0" err="1"/>
              <a:t>प्रकार</a:t>
            </a:r>
            <a:r>
              <a:rPr lang="en-US" sz="1500" dirty="0"/>
              <a:t> </a:t>
            </a:r>
            <a:r>
              <a:rPr lang="en-US" sz="1500" dirty="0" err="1"/>
              <a:t>वाष्प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हल्के</a:t>
            </a:r>
            <a:r>
              <a:rPr lang="en-US" sz="1500" dirty="0"/>
              <a:t> </a:t>
            </a:r>
            <a:r>
              <a:rPr lang="en-US" sz="1500" dirty="0" err="1"/>
              <a:t>पिंड</a:t>
            </a:r>
            <a:r>
              <a:rPr lang="en-US" sz="1500" dirty="0"/>
              <a:t> </a:t>
            </a:r>
            <a:r>
              <a:rPr lang="en-US" sz="1500" dirty="0" err="1"/>
              <a:t>होते</a:t>
            </a:r>
            <a:r>
              <a:rPr lang="en-US" sz="15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2172303" y="4929565"/>
            <a:ext cx="25250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तो</a:t>
            </a:r>
            <a:r>
              <a:rPr lang="en-US" sz="1500" dirty="0"/>
              <a:t> </a:t>
            </a:r>
            <a:r>
              <a:rPr lang="en-US" sz="1500" dirty="0" err="1"/>
              <a:t>फिर</a:t>
            </a:r>
            <a:r>
              <a:rPr lang="en-US" sz="1500" dirty="0"/>
              <a:t> </a:t>
            </a:r>
            <a:r>
              <a:rPr lang="en-US" sz="1500" dirty="0" err="1"/>
              <a:t>चाँद</a:t>
            </a:r>
            <a:r>
              <a:rPr lang="en-US" sz="1500" dirty="0"/>
              <a:t> </a:t>
            </a:r>
            <a:r>
              <a:rPr lang="en-US" sz="1500" dirty="0" err="1"/>
              <a:t>हवा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तैर</a:t>
            </a:r>
            <a:r>
              <a:rPr lang="en-US" sz="1500" dirty="0"/>
              <a:t> </a:t>
            </a:r>
            <a:r>
              <a:rPr lang="en-US" sz="1500" dirty="0" err="1"/>
              <a:t>रहा</a:t>
            </a:r>
            <a:r>
              <a:rPr lang="en-US" sz="1500" dirty="0"/>
              <a:t> </a:t>
            </a:r>
            <a:r>
              <a:rPr lang="en-US" sz="1500" dirty="0" err="1"/>
              <a:t>होगा</a:t>
            </a:r>
            <a:r>
              <a:rPr lang="en-US" sz="15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2366962" y="5867301"/>
            <a:ext cx="42501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जैसा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महान</a:t>
            </a:r>
            <a:r>
              <a:rPr lang="en-US" sz="1500" dirty="0"/>
              <a:t> </a:t>
            </a:r>
            <a:r>
              <a:rPr lang="en-US" sz="1500" dirty="0" err="1"/>
              <a:t>प्लेटो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अवलोकन</a:t>
            </a:r>
            <a:r>
              <a:rPr lang="en-US" sz="1500" dirty="0"/>
              <a:t> </a:t>
            </a:r>
            <a:r>
              <a:rPr lang="en-US" sz="1500" dirty="0" err="1"/>
              <a:t>था</a:t>
            </a:r>
            <a:r>
              <a:rPr lang="en-US" sz="1500" dirty="0"/>
              <a:t>, </a:t>
            </a:r>
            <a:r>
              <a:rPr lang="en-US" sz="1500" dirty="0" err="1"/>
              <a:t>ईथर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कुछ</a:t>
            </a:r>
            <a:r>
              <a:rPr lang="en-US" sz="1500" dirty="0"/>
              <a:t> </a:t>
            </a:r>
            <a:r>
              <a:rPr lang="en-US" sz="1500" dirty="0" err="1"/>
              <a:t>तैरता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वह</a:t>
            </a:r>
            <a:r>
              <a:rPr lang="en-US" sz="1500" dirty="0"/>
              <a:t> </a:t>
            </a:r>
            <a:r>
              <a:rPr lang="en-US" sz="1500" dirty="0" err="1"/>
              <a:t>अपरिवर्तिनीय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शाश्वत</a:t>
            </a:r>
            <a:r>
              <a:rPr lang="en-US" sz="1500" dirty="0"/>
              <a:t> </a:t>
            </a:r>
            <a:r>
              <a:rPr lang="en-US" sz="1500" dirty="0" err="1"/>
              <a:t>होता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केवल</a:t>
            </a:r>
            <a:r>
              <a:rPr lang="en-US" sz="1500" dirty="0"/>
              <a:t> </a:t>
            </a:r>
            <a:r>
              <a:rPr lang="en-US" sz="1500" dirty="0" err="1"/>
              <a:t>पृथ्वी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,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चंद्रमा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नीचे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err="1"/>
              <a:t>उस</a:t>
            </a:r>
            <a:r>
              <a:rPr lang="en-US" sz="1500" dirty="0"/>
              <a:t> </a:t>
            </a:r>
            <a:r>
              <a:rPr lang="en-US" sz="1500" dirty="0" err="1"/>
              <a:t>दुनिया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अव्यवस्था</a:t>
            </a:r>
            <a:r>
              <a:rPr lang="en-US" sz="1500" dirty="0"/>
              <a:t>, </a:t>
            </a:r>
            <a:r>
              <a:rPr lang="en-US" sz="1500" dirty="0" err="1"/>
              <a:t>बदलाव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अराजकता</a:t>
            </a:r>
            <a:r>
              <a:rPr lang="en-US" sz="1500" dirty="0"/>
              <a:t> </a:t>
            </a:r>
            <a:r>
              <a:rPr lang="en-US" sz="1500" dirty="0" err="1"/>
              <a:t>होती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3603947" y="7637522"/>
            <a:ext cx="280161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लेकिन</a:t>
            </a:r>
            <a:r>
              <a:rPr lang="en-US" sz="1500" dirty="0"/>
              <a:t> </a:t>
            </a:r>
            <a:r>
              <a:rPr lang="en-US" sz="1500" dirty="0" err="1"/>
              <a:t>जैसे-जैसे</a:t>
            </a:r>
            <a:r>
              <a:rPr lang="en-US" sz="1500" dirty="0"/>
              <a:t> </a:t>
            </a:r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ऊपर</a:t>
            </a:r>
            <a:r>
              <a:rPr lang="en-US" sz="1500" dirty="0"/>
              <a:t> </a:t>
            </a:r>
            <a:r>
              <a:rPr lang="en-US" sz="1500" dirty="0" err="1"/>
              <a:t>उठते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, </a:t>
            </a:r>
            <a:r>
              <a:rPr lang="en-US" sz="1500" dirty="0" err="1"/>
              <a:t>सब</a:t>
            </a:r>
            <a:r>
              <a:rPr lang="en-US" sz="1500" dirty="0"/>
              <a:t> </a:t>
            </a:r>
            <a:r>
              <a:rPr lang="en-US" sz="1500" dirty="0" err="1"/>
              <a:t>कुछ</a:t>
            </a:r>
            <a:r>
              <a:rPr lang="en-US" sz="1500" dirty="0"/>
              <a:t> </a:t>
            </a:r>
            <a:r>
              <a:rPr lang="en-US" sz="1500" dirty="0" err="1"/>
              <a:t>व्यवस्थित</a:t>
            </a:r>
            <a:r>
              <a:rPr lang="en-US" sz="1500" dirty="0"/>
              <a:t>, </a:t>
            </a:r>
            <a:r>
              <a:rPr lang="en-US" sz="1500" dirty="0" err="1"/>
              <a:t>सुंदर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शांत</a:t>
            </a:r>
            <a:r>
              <a:rPr lang="en-US" sz="1500" dirty="0"/>
              <a:t> </a:t>
            </a:r>
            <a:r>
              <a:rPr lang="en-US" sz="1500" dirty="0" err="1"/>
              <a:t>होता</a:t>
            </a:r>
            <a:r>
              <a:rPr lang="en-US" sz="1500" dirty="0"/>
              <a:t> </a:t>
            </a:r>
            <a:r>
              <a:rPr lang="en-US" sz="1500" dirty="0" err="1"/>
              <a:t>जाता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48410" y="9102944"/>
            <a:ext cx="16822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en-US" sz="1500" dirty="0" err="1"/>
              <a:t>प्लेटो</a:t>
            </a:r>
            <a:r>
              <a:rPr lang="en-US" sz="1500" dirty="0"/>
              <a:t> </a:t>
            </a:r>
            <a:r>
              <a:rPr lang="en-US" sz="1500" dirty="0" err="1"/>
              <a:t>ने</a:t>
            </a:r>
            <a:r>
              <a:rPr lang="en-US" sz="1500" dirty="0"/>
              <a:t>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कहा</a:t>
            </a:r>
            <a:r>
              <a:rPr lang="en-US" sz="1500" dirty="0"/>
              <a:t> </a:t>
            </a:r>
            <a:r>
              <a:rPr lang="en-US" sz="1500" dirty="0" err="1"/>
              <a:t>था</a:t>
            </a:r>
            <a:r>
              <a:rPr lang="en-US" sz="15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374378" y="9024650"/>
            <a:ext cx="18025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नहीं</a:t>
            </a:r>
            <a:r>
              <a:rPr lang="en-US" sz="1500" dirty="0"/>
              <a:t>,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प्लेटो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कथन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लगता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6900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781925" cy="1068863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5362" name="Picture 2" descr="C:\Users\HP\Desktop\COSMIC STORY\PIX\13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5" y="0"/>
            <a:ext cx="7777163" cy="1068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0187" y="378858"/>
            <a:ext cx="343217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इस</a:t>
            </a:r>
            <a:r>
              <a:rPr lang="en-US" sz="1500" dirty="0"/>
              <a:t> </a:t>
            </a:r>
            <a:r>
              <a:rPr lang="en-US" sz="1500" dirty="0" err="1"/>
              <a:t>निचली</a:t>
            </a:r>
            <a:r>
              <a:rPr lang="en-US" sz="1500" dirty="0"/>
              <a:t> </a:t>
            </a:r>
            <a:r>
              <a:rPr lang="en-US" sz="1500" dirty="0" err="1"/>
              <a:t>दुनिया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, </a:t>
            </a:r>
            <a:r>
              <a:rPr lang="en-US" sz="1500" dirty="0" err="1"/>
              <a:t>सब</a:t>
            </a:r>
            <a:r>
              <a:rPr lang="en-US" sz="1500" dirty="0"/>
              <a:t> </a:t>
            </a:r>
            <a:r>
              <a:rPr lang="en-US" sz="1500" dirty="0" err="1"/>
              <a:t>कुछ</a:t>
            </a:r>
            <a:r>
              <a:rPr lang="en-US" sz="1500" dirty="0"/>
              <a:t> </a:t>
            </a:r>
            <a:r>
              <a:rPr lang="en-US" sz="1500" dirty="0" err="1"/>
              <a:t>अपूर्ण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err="1"/>
              <a:t>जबकि</a:t>
            </a:r>
            <a:r>
              <a:rPr lang="en-US" sz="1500" dirty="0"/>
              <a:t> </a:t>
            </a:r>
            <a:r>
              <a:rPr lang="en-US" sz="1500" dirty="0" err="1"/>
              <a:t>वहाँ</a:t>
            </a:r>
            <a:r>
              <a:rPr lang="en-US" sz="1500" dirty="0"/>
              <a:t> </a:t>
            </a:r>
            <a:r>
              <a:rPr lang="en-US" sz="1500" dirty="0" err="1"/>
              <a:t>ऊपर</a:t>
            </a:r>
            <a:r>
              <a:rPr lang="en-US" sz="1500" dirty="0"/>
              <a:t>, </a:t>
            </a:r>
            <a:r>
              <a:rPr lang="en-US" sz="1500" dirty="0" err="1"/>
              <a:t>खगोलीय</a:t>
            </a:r>
            <a:r>
              <a:rPr lang="en-US" sz="1500" dirty="0"/>
              <a:t> </a:t>
            </a:r>
            <a:r>
              <a:rPr lang="en-US" sz="1500" dirty="0" err="1"/>
              <a:t>पिंड</a:t>
            </a:r>
            <a:r>
              <a:rPr lang="en-US" sz="1500" dirty="0"/>
              <a:t> </a:t>
            </a:r>
            <a:r>
              <a:rPr lang="en-US" sz="1500" dirty="0" err="1"/>
              <a:t>अद्भुत</a:t>
            </a:r>
            <a:r>
              <a:rPr lang="en-US" sz="1500" dirty="0"/>
              <a:t> </a:t>
            </a:r>
            <a:r>
              <a:rPr lang="en-US" sz="1500" dirty="0" err="1"/>
              <a:t>रूप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परिपूर्ण</a:t>
            </a:r>
            <a:r>
              <a:rPr lang="en-US" sz="1500" dirty="0"/>
              <a:t>, </a:t>
            </a:r>
            <a:r>
              <a:rPr lang="en-US" sz="1500" dirty="0" err="1"/>
              <a:t>चिकने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गोलाकार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230187" y="2428121"/>
            <a:ext cx="3200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आप</a:t>
            </a:r>
            <a:r>
              <a:rPr lang="en-US" sz="1500" dirty="0"/>
              <a:t> </a:t>
            </a:r>
            <a:r>
              <a:rPr lang="en-US" sz="1500" dirty="0" err="1"/>
              <a:t>गोले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गेंद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आकार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भला</a:t>
            </a:r>
            <a:r>
              <a:rPr lang="en-US" sz="1500" dirty="0"/>
              <a:t>, </a:t>
            </a:r>
            <a:r>
              <a:rPr lang="en-US" sz="1500" dirty="0" err="1"/>
              <a:t>परमात्मा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क्यों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कैसे</a:t>
            </a:r>
            <a:r>
              <a:rPr lang="en-US" sz="1500" dirty="0"/>
              <a:t> </a:t>
            </a:r>
            <a:r>
              <a:rPr lang="en-US" sz="1500" dirty="0" err="1"/>
              <a:t>जोड़ते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4195762" y="378857"/>
            <a:ext cx="322897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आप</a:t>
            </a:r>
            <a:r>
              <a:rPr lang="en-US" sz="1500" dirty="0"/>
              <a:t> </a:t>
            </a:r>
            <a:r>
              <a:rPr lang="en-US" sz="1500" dirty="0" err="1"/>
              <a:t>सहमत</a:t>
            </a:r>
            <a:r>
              <a:rPr lang="en-US" sz="1500" dirty="0"/>
              <a:t> </a:t>
            </a:r>
            <a:r>
              <a:rPr lang="en-US" sz="1500" dirty="0" err="1"/>
              <a:t>होंगे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परमात्मा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वर्णन</a:t>
            </a:r>
            <a:r>
              <a:rPr lang="en-US" sz="1500" dirty="0" smtClean="0"/>
              <a:t> </a:t>
            </a:r>
            <a:r>
              <a:rPr lang="en-US" sz="1500" dirty="0" err="1"/>
              <a:t>करने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केवल</a:t>
            </a:r>
            <a:r>
              <a:rPr lang="en-US" sz="1500" dirty="0"/>
              <a:t> </a:t>
            </a:r>
            <a:r>
              <a:rPr lang="en-US" sz="1500" dirty="0" err="1"/>
              <a:t>ज्यामितीय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रेखा</a:t>
            </a:r>
            <a:r>
              <a:rPr lang="en-US" sz="1500" dirty="0"/>
              <a:t>, </a:t>
            </a:r>
            <a:r>
              <a:rPr lang="en-US" sz="1500" dirty="0" err="1"/>
              <a:t>सतह</a:t>
            </a:r>
            <a:r>
              <a:rPr lang="en-US" sz="1500" dirty="0"/>
              <a:t>, </a:t>
            </a:r>
            <a:r>
              <a:rPr lang="en-US" sz="1500" dirty="0" err="1"/>
              <a:t>वृत्त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गेंद</a:t>
            </a:r>
            <a:r>
              <a:rPr lang="en-US" sz="1500" dirty="0"/>
              <a:t> </a:t>
            </a:r>
            <a:r>
              <a:rPr lang="en-US" sz="1500" dirty="0" err="1"/>
              <a:t>ही</a:t>
            </a:r>
            <a:r>
              <a:rPr lang="en-US" sz="1500" dirty="0"/>
              <a:t> </a:t>
            </a:r>
            <a:r>
              <a:rPr lang="en-US" sz="1500" dirty="0" err="1"/>
              <a:t>सक्षम</a:t>
            </a:r>
            <a:r>
              <a:rPr lang="en-US" sz="1500" dirty="0"/>
              <a:t> </a:t>
            </a:r>
            <a:r>
              <a:rPr lang="en-US" sz="1500" dirty="0" err="1"/>
              <a:t>होंगे</a:t>
            </a:r>
            <a:r>
              <a:rPr lang="en-US" sz="15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57162" y="3439319"/>
            <a:ext cx="31765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मैं</a:t>
            </a:r>
            <a:r>
              <a:rPr lang="en-US" sz="1400" dirty="0" smtClean="0"/>
              <a:t> </a:t>
            </a:r>
            <a:r>
              <a:rPr lang="en-US" sz="1400" dirty="0" err="1"/>
              <a:t>लम्बे</a:t>
            </a:r>
            <a:r>
              <a:rPr lang="en-US" sz="1400" dirty="0"/>
              <a:t> </a:t>
            </a:r>
            <a:r>
              <a:rPr lang="en-US" sz="1400" dirty="0" err="1"/>
              <a:t>अर्से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 smtClean="0"/>
              <a:t>आपके</a:t>
            </a:r>
            <a:r>
              <a:rPr lang="en-US" sz="1400" dirty="0" smtClean="0"/>
              <a:t> </a:t>
            </a:r>
            <a:r>
              <a:rPr lang="en-US" sz="1400" dirty="0" err="1" smtClean="0"/>
              <a:t>काम</a:t>
            </a:r>
            <a:r>
              <a:rPr lang="en-US" sz="1400" dirty="0" smtClean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देख</a:t>
            </a:r>
            <a:r>
              <a:rPr lang="en-US" sz="1400" dirty="0"/>
              <a:t> </a:t>
            </a:r>
            <a:r>
              <a:rPr lang="en-US" sz="1400" dirty="0" err="1"/>
              <a:t>रहा</a:t>
            </a:r>
            <a:r>
              <a:rPr lang="en-US" sz="1400" dirty="0"/>
              <a:t> </a:t>
            </a:r>
            <a:r>
              <a:rPr lang="en-US" sz="1400" dirty="0" err="1"/>
              <a:t>हूं</a:t>
            </a:r>
            <a:r>
              <a:rPr lang="en-US" sz="14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1187449" y="5496719"/>
            <a:ext cx="22098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रेखा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सतह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निश्चित</a:t>
            </a:r>
            <a:r>
              <a:rPr lang="en-US" sz="1500" dirty="0"/>
              <a:t> </a:t>
            </a:r>
            <a:r>
              <a:rPr lang="en-US" sz="1500" dirty="0" err="1"/>
              <a:t>रूप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सीमा</a:t>
            </a:r>
            <a:r>
              <a:rPr lang="en-US" sz="1500" dirty="0"/>
              <a:t>,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एक</a:t>
            </a:r>
            <a:r>
              <a:rPr lang="en-US" sz="1500" dirty="0" smtClean="0"/>
              <a:t> </a:t>
            </a:r>
            <a:r>
              <a:rPr lang="en-US" sz="1500" dirty="0" err="1"/>
              <a:t>बॉउंड्री</a:t>
            </a:r>
            <a:r>
              <a:rPr lang="en-US" sz="1500" dirty="0"/>
              <a:t> </a:t>
            </a:r>
            <a:r>
              <a:rPr lang="en-US" sz="1500" dirty="0" err="1"/>
              <a:t>होगी</a:t>
            </a:r>
            <a:r>
              <a:rPr lang="en-US" sz="15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3662362" y="3488224"/>
            <a:ext cx="34290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उसकी</a:t>
            </a:r>
            <a:r>
              <a:rPr lang="en-US" sz="1500" dirty="0"/>
              <a:t> </a:t>
            </a:r>
            <a:r>
              <a:rPr lang="en-US" sz="1500" dirty="0" err="1"/>
              <a:t>बात</a:t>
            </a:r>
            <a:r>
              <a:rPr lang="en-US" sz="1500" dirty="0"/>
              <a:t> </a:t>
            </a:r>
            <a:r>
              <a:rPr lang="en-US" sz="1500" dirty="0" err="1"/>
              <a:t>सही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  <a:r>
              <a:rPr lang="en-US" sz="1500" dirty="0" err="1"/>
              <a:t>वृत्त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गेंद</a:t>
            </a:r>
            <a:r>
              <a:rPr lang="en-US" sz="1500" dirty="0"/>
              <a:t> </a:t>
            </a:r>
            <a:r>
              <a:rPr lang="en-US" sz="1500" dirty="0" smtClean="0"/>
              <a:t>– </a:t>
            </a:r>
            <a:br>
              <a:rPr lang="en-US" sz="1500" dirty="0" smtClean="0"/>
            </a:br>
            <a:r>
              <a:rPr lang="en-US" sz="1500" dirty="0" err="1" smtClean="0"/>
              <a:t>क्योंकि</a:t>
            </a:r>
            <a:r>
              <a:rPr lang="en-US" sz="1500" dirty="0" smtClean="0"/>
              <a:t> </a:t>
            </a:r>
            <a:r>
              <a:rPr lang="en-US" sz="1500" dirty="0" err="1"/>
              <a:t>उनका</a:t>
            </a:r>
            <a:r>
              <a:rPr lang="en-US" sz="1500" dirty="0"/>
              <a:t> </a:t>
            </a:r>
            <a:r>
              <a:rPr lang="en-US" sz="1500" dirty="0" err="1"/>
              <a:t>कोई</a:t>
            </a:r>
            <a:r>
              <a:rPr lang="en-US" sz="1500" dirty="0"/>
              <a:t> </a:t>
            </a:r>
            <a:r>
              <a:rPr lang="en-US" sz="1500" dirty="0" err="1"/>
              <a:t>शुरु</a:t>
            </a:r>
            <a:r>
              <a:rPr lang="en-US" sz="1500" dirty="0"/>
              <a:t> </a:t>
            </a:r>
            <a:r>
              <a:rPr lang="en-US" sz="1500" dirty="0" err="1" smtClean="0"/>
              <a:t>और</a:t>
            </a:r>
            <a:r>
              <a:rPr lang="en-US" sz="1500" dirty="0" smtClean="0"/>
              <a:t> </a:t>
            </a:r>
            <a:r>
              <a:rPr lang="en-US" sz="1500" dirty="0" err="1"/>
              <a:t>अंत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होता</a:t>
            </a:r>
            <a:r>
              <a:rPr lang="en-US" sz="1500" dirty="0" smtClean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err="1"/>
              <a:t>इसलिए</a:t>
            </a:r>
            <a:r>
              <a:rPr lang="en-US" sz="1500" dirty="0"/>
              <a:t> </a:t>
            </a:r>
            <a:r>
              <a:rPr lang="en-US" sz="1500" dirty="0" err="1"/>
              <a:t>वास्तव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केवल</a:t>
            </a:r>
            <a:r>
              <a:rPr lang="en-US" sz="1500" dirty="0"/>
              <a:t> </a:t>
            </a:r>
            <a:r>
              <a:rPr lang="en-US" sz="1500" dirty="0" err="1"/>
              <a:t>वही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जो</a:t>
            </a:r>
            <a:r>
              <a:rPr lang="en-US" sz="1500" dirty="0" smtClean="0"/>
              <a:t> </a:t>
            </a:r>
            <a:r>
              <a:rPr lang="en-US" sz="1500" dirty="0" err="1"/>
              <a:t>परमात्मा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वर्णन</a:t>
            </a:r>
            <a:r>
              <a:rPr lang="en-US" sz="1500" dirty="0"/>
              <a:t> </a:t>
            </a:r>
            <a:r>
              <a:rPr lang="en-US" sz="1500" dirty="0" err="1"/>
              <a:t>करने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सक्षम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  <a:r>
              <a:rPr lang="en-US" sz="1500" dirty="0" err="1"/>
              <a:t>पाइथागोरस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मानना</a:t>
            </a:r>
            <a:r>
              <a:rPr lang="en-US" sz="1500" dirty="0"/>
              <a:t> </a:t>
            </a:r>
            <a:r>
              <a:rPr lang="en-US" sz="1500" dirty="0" err="1"/>
              <a:t>था</a:t>
            </a:r>
            <a:r>
              <a:rPr lang="en-US" sz="1500" dirty="0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1962" y="6859588"/>
            <a:ext cx="293528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यही</a:t>
            </a:r>
            <a:r>
              <a:rPr lang="en-US" sz="1500" dirty="0"/>
              <a:t> </a:t>
            </a:r>
            <a:r>
              <a:rPr lang="en-US" sz="1500" dirty="0" err="1"/>
              <a:t>कारण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आकाशीय</a:t>
            </a:r>
            <a:r>
              <a:rPr lang="en-US" sz="1500" dirty="0"/>
              <a:t> </a:t>
            </a:r>
            <a:r>
              <a:rPr lang="en-US" sz="1500" dirty="0" err="1"/>
              <a:t>पिंड</a:t>
            </a:r>
            <a:r>
              <a:rPr lang="en-US" sz="1500" dirty="0"/>
              <a:t> </a:t>
            </a:r>
            <a:r>
              <a:rPr lang="en-US" sz="1500" dirty="0" err="1"/>
              <a:t>पूरी</a:t>
            </a:r>
            <a:r>
              <a:rPr lang="en-US" sz="1500" dirty="0"/>
              <a:t> </a:t>
            </a:r>
            <a:r>
              <a:rPr lang="en-US" sz="1500" dirty="0" err="1"/>
              <a:t>तरह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गोल</a:t>
            </a:r>
            <a:r>
              <a:rPr lang="en-US" sz="1500" dirty="0"/>
              <a:t> </a:t>
            </a:r>
            <a:r>
              <a:rPr lang="en-US" sz="1500" dirty="0" err="1"/>
              <a:t>होते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,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वे</a:t>
            </a:r>
            <a:r>
              <a:rPr lang="en-US" sz="1500" dirty="0"/>
              <a:t> </a:t>
            </a:r>
            <a:r>
              <a:rPr lang="en-US" sz="1500" dirty="0" err="1"/>
              <a:t>गोलाकार</a:t>
            </a:r>
            <a:r>
              <a:rPr lang="en-US" sz="1500" dirty="0"/>
              <a:t> </a:t>
            </a:r>
            <a:r>
              <a:rPr lang="en-US" sz="1500" dirty="0" err="1"/>
              <a:t>पथों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यात्रा</a:t>
            </a:r>
            <a:r>
              <a:rPr lang="en-US" sz="1500" dirty="0"/>
              <a:t> </a:t>
            </a:r>
            <a:r>
              <a:rPr lang="en-US" sz="1500" dirty="0" err="1"/>
              <a:t>करते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8162" y="9154319"/>
            <a:ext cx="64770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लेकिन</a:t>
            </a:r>
            <a:r>
              <a:rPr lang="en-US" sz="1500" dirty="0"/>
              <a:t> </a:t>
            </a:r>
            <a:r>
              <a:rPr lang="en-US" sz="1500" dirty="0" err="1"/>
              <a:t>अगर</a:t>
            </a:r>
            <a:r>
              <a:rPr lang="en-US" sz="1500" dirty="0"/>
              <a:t> </a:t>
            </a:r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आकाशीय</a:t>
            </a:r>
            <a:r>
              <a:rPr lang="en-US" sz="1500" dirty="0"/>
              <a:t> </a:t>
            </a:r>
            <a:r>
              <a:rPr lang="en-US" sz="1500" dirty="0" err="1"/>
              <a:t>गुंबद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शुक्र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पथ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देखें</a:t>
            </a:r>
            <a:r>
              <a:rPr lang="en-US" sz="1500" dirty="0"/>
              <a:t> </a:t>
            </a:r>
            <a:r>
              <a:rPr lang="en-US" sz="1500" dirty="0" err="1"/>
              <a:t>तो</a:t>
            </a:r>
            <a:r>
              <a:rPr lang="en-US" sz="1500" dirty="0"/>
              <a:t> </a:t>
            </a:r>
            <a:r>
              <a:rPr lang="en-US" sz="1500" dirty="0" err="1"/>
              <a:t>हमें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अजीब</a:t>
            </a:r>
            <a:r>
              <a:rPr lang="en-US" sz="1500" dirty="0"/>
              <a:t> </a:t>
            </a:r>
            <a:r>
              <a:rPr lang="en-US" sz="1500" dirty="0" err="1"/>
              <a:t>सा</a:t>
            </a:r>
            <a:r>
              <a:rPr lang="en-US" sz="1500" dirty="0"/>
              <a:t> </a:t>
            </a:r>
            <a:r>
              <a:rPr lang="en-US" sz="1500" dirty="0" err="1"/>
              <a:t>नाच</a:t>
            </a:r>
            <a:r>
              <a:rPr lang="en-US" sz="1500" dirty="0"/>
              <a:t> </a:t>
            </a:r>
            <a:r>
              <a:rPr lang="en-US" sz="1500" dirty="0" err="1"/>
              <a:t>दिखाई</a:t>
            </a:r>
            <a:r>
              <a:rPr lang="en-US" sz="1500" dirty="0"/>
              <a:t> </a:t>
            </a:r>
            <a:r>
              <a:rPr lang="en-US" sz="1500" dirty="0" err="1"/>
              <a:t>देगा</a:t>
            </a:r>
            <a:r>
              <a:rPr lang="en-US" sz="1500" dirty="0"/>
              <a:t>.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आकाशीय</a:t>
            </a:r>
            <a:r>
              <a:rPr lang="en-US" sz="1500" dirty="0"/>
              <a:t> </a:t>
            </a:r>
            <a:r>
              <a:rPr lang="en-US" sz="1500" dirty="0" err="1"/>
              <a:t>पिंड</a:t>
            </a:r>
            <a:r>
              <a:rPr lang="en-US" sz="1500" dirty="0"/>
              <a:t> </a:t>
            </a:r>
            <a:r>
              <a:rPr lang="en-US" sz="1500" dirty="0" err="1"/>
              <a:t>धीमा</a:t>
            </a:r>
            <a:r>
              <a:rPr lang="en-US" sz="1500" dirty="0"/>
              <a:t> </a:t>
            </a:r>
            <a:r>
              <a:rPr lang="en-US" sz="1500" dirty="0" err="1"/>
              <a:t>होगा</a:t>
            </a:r>
            <a:r>
              <a:rPr lang="en-US" sz="1500" dirty="0"/>
              <a:t>, </a:t>
            </a:r>
            <a:r>
              <a:rPr lang="en-US" sz="1500" dirty="0" err="1"/>
              <a:t>थोड़ा</a:t>
            </a:r>
            <a:r>
              <a:rPr lang="en-US" sz="1500" dirty="0"/>
              <a:t> </a:t>
            </a:r>
            <a:r>
              <a:rPr lang="en-US" sz="1500" dirty="0" err="1"/>
              <a:t>पीछे</a:t>
            </a:r>
            <a:r>
              <a:rPr lang="en-US" sz="1500" dirty="0"/>
              <a:t> </a:t>
            </a:r>
            <a:r>
              <a:rPr lang="en-US" sz="1500" dirty="0" err="1"/>
              <a:t>आएगा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फिर</a:t>
            </a:r>
            <a:r>
              <a:rPr lang="en-US" sz="1500" dirty="0"/>
              <a:t> </a:t>
            </a:r>
            <a:r>
              <a:rPr lang="en-US" sz="1500" dirty="0" err="1"/>
              <a:t>अपनी</a:t>
            </a:r>
            <a:r>
              <a:rPr lang="en-US" sz="1500" dirty="0"/>
              <a:t> </a:t>
            </a:r>
            <a:r>
              <a:rPr lang="en-US" sz="1500" dirty="0" err="1"/>
              <a:t>आगे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गति</a:t>
            </a:r>
            <a:r>
              <a:rPr lang="en-US" sz="1500" dirty="0"/>
              <a:t> </a:t>
            </a:r>
            <a:r>
              <a:rPr lang="en-US" sz="1500" dirty="0" err="1"/>
              <a:t>दुबारा</a:t>
            </a:r>
            <a:r>
              <a:rPr lang="en-US" sz="1500" dirty="0"/>
              <a:t> </a:t>
            </a:r>
            <a:r>
              <a:rPr lang="en-US" sz="1500" dirty="0" err="1"/>
              <a:t>शुरू</a:t>
            </a:r>
            <a:r>
              <a:rPr lang="en-US" sz="1500" dirty="0"/>
              <a:t> </a:t>
            </a:r>
            <a:r>
              <a:rPr lang="en-US" sz="1500" dirty="0" err="1"/>
              <a:t>करेगा</a:t>
            </a:r>
            <a:r>
              <a:rPr lang="en-US" sz="1500" dirty="0"/>
              <a:t>. </a:t>
            </a:r>
            <a:r>
              <a:rPr lang="en-US" sz="1500" dirty="0" err="1"/>
              <a:t>उसका</a:t>
            </a:r>
            <a:r>
              <a:rPr lang="en-US" sz="1500" dirty="0"/>
              <a:t> </a:t>
            </a:r>
            <a:r>
              <a:rPr lang="en-US" sz="1500" dirty="0" err="1"/>
              <a:t>पथ</a:t>
            </a:r>
            <a:r>
              <a:rPr lang="en-US" sz="1500" dirty="0"/>
              <a:t> </a:t>
            </a:r>
            <a:r>
              <a:rPr lang="en-US" sz="1500" dirty="0" err="1"/>
              <a:t>मुझे</a:t>
            </a:r>
            <a:r>
              <a:rPr lang="en-US" sz="1500" dirty="0"/>
              <a:t> </a:t>
            </a:r>
            <a:r>
              <a:rPr lang="en-US" sz="1500" dirty="0" err="1"/>
              <a:t>बिल्कुल</a:t>
            </a:r>
            <a:r>
              <a:rPr lang="en-US" sz="1500" dirty="0"/>
              <a:t> </a:t>
            </a:r>
            <a:r>
              <a:rPr lang="en-US" sz="1500" dirty="0" err="1"/>
              <a:t>गोलाकार</a:t>
            </a:r>
            <a:r>
              <a:rPr lang="en-US" sz="1500" dirty="0"/>
              <a:t> </a:t>
            </a:r>
            <a:r>
              <a:rPr lang="en-US" sz="1500" dirty="0" err="1"/>
              <a:t>नज़र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आता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0262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781925" cy="1068863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6387" name="Picture 3" descr="C:\Users\HP\Desktop\COSMIC STORY\PIX\14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781925" cy="1068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95359" y="556131"/>
            <a:ext cx="18287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मैंने</a:t>
            </a:r>
            <a:r>
              <a:rPr lang="en-US" sz="1500" dirty="0"/>
              <a:t> </a:t>
            </a:r>
            <a:r>
              <a:rPr lang="en-US" sz="1500" dirty="0" err="1" smtClean="0"/>
              <a:t>अभी-अभी</a:t>
            </a:r>
            <a:r>
              <a:rPr lang="en-US" sz="1500" dirty="0" smtClean="0"/>
              <a:t> </a:t>
            </a:r>
            <a:r>
              <a:rPr lang="en-US" sz="1500" dirty="0" err="1"/>
              <a:t>इस</a:t>
            </a:r>
            <a:r>
              <a:rPr lang="en-US" sz="1500" dirty="0"/>
              <a:t> </a:t>
            </a:r>
            <a:r>
              <a:rPr lang="en-US" sz="1500" dirty="0" err="1"/>
              <a:t>रहस्य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सुलझाया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766762" y="2397344"/>
            <a:ext cx="266130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शुक्र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पथ</a:t>
            </a:r>
            <a:r>
              <a:rPr lang="en-US" sz="1500" dirty="0"/>
              <a:t>, </a:t>
            </a:r>
            <a:r>
              <a:rPr lang="en-US" sz="1500" dirty="0" err="1"/>
              <a:t>वास्तव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गोल</a:t>
            </a:r>
            <a:r>
              <a:rPr lang="en-US" sz="1500" dirty="0"/>
              <a:t> </a:t>
            </a:r>
            <a:r>
              <a:rPr lang="en-US" sz="1500" dirty="0" err="1"/>
              <a:t>गतियों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समूह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2674972" y="238919"/>
            <a:ext cx="16585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पृथ्वी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जुड़ा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फिक्स्ड</a:t>
            </a:r>
            <a:r>
              <a:rPr lang="en-US" sz="1400" dirty="0"/>
              <a:t> </a:t>
            </a:r>
            <a:r>
              <a:rPr lang="en-US" sz="1400" dirty="0" err="1"/>
              <a:t>गियर</a:t>
            </a:r>
            <a:r>
              <a:rPr lang="en-US" sz="1400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4275917" y="953461"/>
            <a:ext cx="543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पृथ्वी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5643586" y="454362"/>
            <a:ext cx="4571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शुक्र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5560358" y="848519"/>
            <a:ext cx="17596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एपी-साईक्लोइड</a:t>
            </a:r>
            <a:r>
              <a:rPr lang="en-US" sz="1400" dirty="0"/>
              <a:t> (</a:t>
            </a:r>
            <a:r>
              <a:rPr lang="en-US" sz="1400" dirty="0" err="1"/>
              <a:t>EPICYCLOIDAL</a:t>
            </a:r>
            <a:r>
              <a:rPr lang="en-US" sz="1400" dirty="0"/>
              <a:t>) </a:t>
            </a:r>
            <a:r>
              <a:rPr lang="en-US" sz="1400" dirty="0" err="1"/>
              <a:t>पथ</a:t>
            </a:r>
            <a:r>
              <a:rPr lang="en-US" sz="1400" dirty="0"/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91048" y="2448719"/>
            <a:ext cx="26538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ग्रीक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"</a:t>
            </a:r>
            <a:r>
              <a:rPr lang="en-US" sz="1400" dirty="0" err="1"/>
              <a:t>एपी</a:t>
            </a:r>
            <a:r>
              <a:rPr lang="en-US" sz="1400" dirty="0"/>
              <a:t>"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अर्थ</a:t>
            </a:r>
            <a:r>
              <a:rPr lang="en-US" sz="1400" dirty="0"/>
              <a:t> </a:t>
            </a:r>
            <a:r>
              <a:rPr lang="en-US" sz="1400" dirty="0" err="1"/>
              <a:t>होता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"</a:t>
            </a:r>
            <a:r>
              <a:rPr lang="en-US" sz="1400" dirty="0" err="1"/>
              <a:t>ऊपर</a:t>
            </a:r>
            <a:r>
              <a:rPr lang="en-US" sz="1400" dirty="0"/>
              <a:t>" </a:t>
            </a:r>
            <a:r>
              <a:rPr lang="en-US" sz="1400" dirty="0" err="1"/>
              <a:t>या</a:t>
            </a:r>
            <a:r>
              <a:rPr lang="en-US" sz="1400" dirty="0"/>
              <a:t> "</a:t>
            </a:r>
            <a:r>
              <a:rPr lang="en-US" sz="1400" dirty="0" err="1"/>
              <a:t>बाहरी</a:t>
            </a:r>
            <a:r>
              <a:rPr lang="en-US" sz="1400" dirty="0"/>
              <a:t> </a:t>
            </a:r>
            <a:r>
              <a:rPr lang="en-US" sz="1400" dirty="0" err="1"/>
              <a:t>सतह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ऊपर</a:t>
            </a:r>
            <a:r>
              <a:rPr lang="en-US" sz="1400" dirty="0"/>
              <a:t>".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95386" y="3342521"/>
            <a:ext cx="54101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आकाशीय</a:t>
            </a:r>
            <a:r>
              <a:rPr lang="en-US" sz="1500" dirty="0"/>
              <a:t> </a:t>
            </a:r>
            <a:r>
              <a:rPr lang="en-US" sz="1500" dirty="0" err="1"/>
              <a:t>पिंडों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सभी</a:t>
            </a:r>
            <a:r>
              <a:rPr lang="en-US" sz="1500" dirty="0"/>
              <a:t> </a:t>
            </a:r>
            <a:r>
              <a:rPr lang="en-US" sz="1500" dirty="0" err="1"/>
              <a:t>गतियां</a:t>
            </a:r>
            <a:r>
              <a:rPr lang="en-US" sz="1500" dirty="0"/>
              <a:t>, </a:t>
            </a:r>
            <a:r>
              <a:rPr lang="en-US" sz="1500" dirty="0" err="1"/>
              <a:t>सूर्य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ग्रहों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,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अपनी</a:t>
            </a:r>
            <a:r>
              <a:rPr lang="en-US" sz="1500" dirty="0" smtClean="0"/>
              <a:t> </a:t>
            </a:r>
            <a:r>
              <a:rPr lang="en-US" sz="1500" dirty="0" err="1"/>
              <a:t>चाल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वृत्ताकार</a:t>
            </a:r>
            <a:r>
              <a:rPr lang="en-US" sz="1500" dirty="0"/>
              <a:t> </a:t>
            </a:r>
            <a:r>
              <a:rPr lang="en-US" sz="1500" dirty="0" err="1"/>
              <a:t>गतियों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सुपरपोजिशन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बदल</a:t>
            </a:r>
            <a:r>
              <a:rPr lang="en-US" sz="1500" dirty="0"/>
              <a:t> </a:t>
            </a:r>
            <a:r>
              <a:rPr lang="en-US" sz="1500" dirty="0" err="1"/>
              <a:t>सकती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67229" y="4506119"/>
            <a:ext cx="303320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शानदार</a:t>
            </a:r>
            <a:r>
              <a:rPr lang="en-US" sz="1500" dirty="0"/>
              <a:t>! </a:t>
            </a:r>
            <a:r>
              <a:rPr lang="en-US" sz="1500" dirty="0" err="1"/>
              <a:t>इससे</a:t>
            </a:r>
            <a:r>
              <a:rPr lang="en-US" sz="1500" dirty="0"/>
              <a:t> </a:t>
            </a:r>
            <a:r>
              <a:rPr lang="en-US" sz="1500" dirty="0" err="1"/>
              <a:t>विरोधाभास</a:t>
            </a:r>
            <a:r>
              <a:rPr lang="en-US" sz="1500" dirty="0"/>
              <a:t> </a:t>
            </a:r>
            <a:r>
              <a:rPr lang="en-US" sz="1500" dirty="0" err="1"/>
              <a:t>फेल</a:t>
            </a:r>
            <a:r>
              <a:rPr lang="en-US" sz="1500" dirty="0"/>
              <a:t> </a:t>
            </a:r>
            <a:r>
              <a:rPr lang="en-US" sz="1500" dirty="0" err="1"/>
              <a:t>होता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4675" y="5216744"/>
            <a:ext cx="194468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 smtClean="0"/>
              <a:t>तुम्हारी</a:t>
            </a:r>
            <a:r>
              <a:rPr lang="en-US" sz="1500" dirty="0" smtClean="0"/>
              <a:t> </a:t>
            </a:r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en-US" sz="1500" dirty="0" err="1"/>
              <a:t>राय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err="1"/>
              <a:t>टायरसिअस</a:t>
            </a:r>
            <a:r>
              <a:rPr lang="en-US" sz="1500" dirty="0"/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255558" y="5199946"/>
            <a:ext cx="3889375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500" dirty="0" err="1"/>
              <a:t>कुछ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. </a:t>
            </a:r>
            <a:r>
              <a:rPr lang="en-US" sz="1500" dirty="0" err="1"/>
              <a:t>मुझे</a:t>
            </a:r>
            <a:r>
              <a:rPr lang="en-US" sz="1500" dirty="0"/>
              <a:t>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सब</a:t>
            </a:r>
            <a:r>
              <a:rPr lang="en-US" sz="1500" dirty="0"/>
              <a:t> </a:t>
            </a:r>
            <a:r>
              <a:rPr lang="en-US" sz="1500" dirty="0" err="1"/>
              <a:t>बेहद</a:t>
            </a:r>
            <a:r>
              <a:rPr lang="en-US" sz="1500" dirty="0"/>
              <a:t> </a:t>
            </a:r>
            <a:r>
              <a:rPr lang="en-US" sz="1500" dirty="0" err="1"/>
              <a:t>जटिल</a:t>
            </a:r>
            <a:r>
              <a:rPr lang="en-US" sz="1500" dirty="0"/>
              <a:t> </a:t>
            </a:r>
            <a:r>
              <a:rPr lang="en-US" sz="1500" dirty="0" err="1"/>
              <a:t>लगता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519362" y="7076321"/>
            <a:ext cx="439697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काश</a:t>
            </a:r>
            <a:r>
              <a:rPr lang="en-US" sz="1500" dirty="0"/>
              <a:t> </a:t>
            </a:r>
            <a:r>
              <a:rPr lang="en-US" sz="1500" dirty="0" err="1"/>
              <a:t>ब्रह्मांड</a:t>
            </a:r>
            <a:r>
              <a:rPr lang="en-US" sz="1500" dirty="0"/>
              <a:t> </a:t>
            </a:r>
            <a:r>
              <a:rPr lang="en-US" sz="1500" dirty="0" err="1"/>
              <a:t>बनाने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पहले</a:t>
            </a:r>
            <a:r>
              <a:rPr lang="en-US" sz="1500" dirty="0"/>
              <a:t> </a:t>
            </a:r>
            <a:r>
              <a:rPr lang="en-US" sz="1500" dirty="0" err="1"/>
              <a:t>देवताओं</a:t>
            </a:r>
            <a:r>
              <a:rPr lang="en-US" sz="1500" dirty="0"/>
              <a:t> </a:t>
            </a:r>
            <a:r>
              <a:rPr lang="en-US" sz="1500" dirty="0" err="1"/>
              <a:t>ने</a:t>
            </a:r>
            <a:r>
              <a:rPr lang="en-US" sz="1500" dirty="0"/>
              <a:t> </a:t>
            </a:r>
            <a:r>
              <a:rPr lang="en-US" sz="1500" dirty="0" err="1"/>
              <a:t>मेरी</a:t>
            </a:r>
            <a:r>
              <a:rPr lang="en-US" sz="1500" dirty="0"/>
              <a:t> </a:t>
            </a:r>
            <a:r>
              <a:rPr lang="en-US" sz="1500" dirty="0" err="1"/>
              <a:t>राय</a:t>
            </a:r>
            <a:r>
              <a:rPr lang="en-US" sz="1500" dirty="0"/>
              <a:t> </a:t>
            </a:r>
            <a:r>
              <a:rPr lang="en-US" sz="1500" dirty="0" err="1"/>
              <a:t>ली</a:t>
            </a:r>
            <a:r>
              <a:rPr lang="en-US" sz="1500" dirty="0"/>
              <a:t> </a:t>
            </a:r>
            <a:r>
              <a:rPr lang="en-US" sz="1500" dirty="0" err="1"/>
              <a:t>होती</a:t>
            </a:r>
            <a:r>
              <a:rPr lang="en-US" sz="1500" dirty="0"/>
              <a:t>, </a:t>
            </a:r>
            <a:r>
              <a:rPr lang="en-US" sz="1500" dirty="0" err="1"/>
              <a:t>तो</a:t>
            </a:r>
            <a:r>
              <a:rPr lang="en-US" sz="1500" dirty="0"/>
              <a:t> </a:t>
            </a:r>
            <a:r>
              <a:rPr lang="en-US" sz="1500" dirty="0" err="1"/>
              <a:t>मैं</a:t>
            </a:r>
            <a:r>
              <a:rPr lang="en-US" sz="1500" dirty="0"/>
              <a:t> </a:t>
            </a:r>
            <a:r>
              <a:rPr lang="en-US" sz="1500" dirty="0" err="1"/>
              <a:t>उन्हें</a:t>
            </a:r>
            <a:r>
              <a:rPr lang="en-US" sz="1500" dirty="0"/>
              <a:t> </a:t>
            </a:r>
            <a:r>
              <a:rPr lang="en-US" sz="1500" dirty="0" err="1"/>
              <a:t>ज़रूर</a:t>
            </a:r>
            <a:r>
              <a:rPr lang="en-US" sz="1500" dirty="0"/>
              <a:t> </a:t>
            </a:r>
            <a:r>
              <a:rPr lang="en-US" sz="1500" dirty="0" err="1"/>
              <a:t>कुछ</a:t>
            </a:r>
            <a:r>
              <a:rPr lang="en-US" sz="1500" dirty="0"/>
              <a:t> </a:t>
            </a:r>
            <a:r>
              <a:rPr lang="en-US" sz="1500" dirty="0" err="1"/>
              <a:t>सरल</a:t>
            </a:r>
            <a:r>
              <a:rPr lang="en-US" sz="1500" dirty="0"/>
              <a:t> </a:t>
            </a:r>
            <a:r>
              <a:rPr lang="en-US" sz="1500" dirty="0" err="1"/>
              <a:t>सुझाव</a:t>
            </a:r>
            <a:r>
              <a:rPr lang="en-US" sz="1500" dirty="0"/>
              <a:t> </a:t>
            </a:r>
            <a:r>
              <a:rPr lang="en-US" sz="1500" dirty="0" err="1"/>
              <a:t>देता</a:t>
            </a:r>
            <a:r>
              <a:rPr lang="en-US" sz="1500" dirty="0"/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09562" y="8087519"/>
            <a:ext cx="5948689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एरिस्टोटल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सिद्धांत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अनुरूप</a:t>
            </a:r>
            <a:r>
              <a:rPr lang="en-US" sz="1500" dirty="0"/>
              <a:t>, </a:t>
            </a:r>
            <a:r>
              <a:rPr lang="en-US" sz="1500" dirty="0" err="1"/>
              <a:t>टॉलेमी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मॉडल</a:t>
            </a:r>
            <a:r>
              <a:rPr lang="en-US" sz="1500" dirty="0"/>
              <a:t> </a:t>
            </a:r>
            <a:r>
              <a:rPr lang="en-US" sz="1500" dirty="0" err="1"/>
              <a:t>लगभग</a:t>
            </a:r>
            <a:r>
              <a:rPr lang="en-US" sz="1500" dirty="0"/>
              <a:t> 16 </a:t>
            </a:r>
            <a:r>
              <a:rPr lang="en-US" sz="1500" dirty="0" err="1"/>
              <a:t>शताब्दियों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के</a:t>
            </a:r>
            <a:r>
              <a:rPr lang="en-US" sz="1500" dirty="0" smtClean="0"/>
              <a:t> </a:t>
            </a:r>
            <a:r>
              <a:rPr lang="en-US" sz="1500" dirty="0" err="1"/>
              <a:t>लिए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पुख्ता</a:t>
            </a:r>
            <a:r>
              <a:rPr lang="en-US" sz="1500" dirty="0"/>
              <a:t> </a:t>
            </a:r>
            <a:r>
              <a:rPr lang="en-US" sz="1500" dirty="0" err="1"/>
              <a:t>नियम</a:t>
            </a:r>
            <a:r>
              <a:rPr lang="en-US" sz="1500" dirty="0"/>
              <a:t> </a:t>
            </a:r>
            <a:r>
              <a:rPr lang="en-US" sz="1500" dirty="0" err="1"/>
              <a:t>बना</a:t>
            </a:r>
            <a:r>
              <a:rPr lang="en-US" sz="1500" dirty="0"/>
              <a:t> </a:t>
            </a:r>
            <a:r>
              <a:rPr lang="en-US" sz="1500" dirty="0" err="1"/>
              <a:t>रहा</a:t>
            </a:r>
            <a:r>
              <a:rPr lang="en-US" sz="1500" dirty="0"/>
              <a:t>. </a:t>
            </a:r>
            <a:r>
              <a:rPr lang="en-US" sz="1500" dirty="0" err="1"/>
              <a:t>उस</a:t>
            </a:r>
            <a:r>
              <a:rPr lang="en-US" sz="1500" dirty="0"/>
              <a:t> </a:t>
            </a:r>
            <a:r>
              <a:rPr lang="en-US" sz="1500" dirty="0" err="1"/>
              <a:t>दौरान</a:t>
            </a:r>
            <a:r>
              <a:rPr lang="en-US" sz="1500" dirty="0"/>
              <a:t> </a:t>
            </a:r>
            <a:r>
              <a:rPr lang="en-US" sz="1500" dirty="0" err="1"/>
              <a:t>खगोल</a:t>
            </a:r>
            <a:r>
              <a:rPr lang="en-US" sz="1500" dirty="0"/>
              <a:t> </a:t>
            </a:r>
            <a:r>
              <a:rPr lang="en-US" sz="1500" dirty="0" err="1"/>
              <a:t>विज्ञान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क्षेत्र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कोई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en-US" sz="1500" dirty="0" err="1"/>
              <a:t>गंभीर</a:t>
            </a:r>
            <a:r>
              <a:rPr lang="en-US" sz="1500" dirty="0"/>
              <a:t> </a:t>
            </a:r>
            <a:r>
              <a:rPr lang="en-US" sz="1500" dirty="0" err="1"/>
              <a:t>प्रगति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हुई</a:t>
            </a:r>
            <a:r>
              <a:rPr lang="en-US" sz="1500" dirty="0"/>
              <a:t>. 15 </a:t>
            </a:r>
            <a:r>
              <a:rPr lang="en-US" sz="1500" dirty="0" err="1"/>
              <a:t>वीं</a:t>
            </a:r>
            <a:r>
              <a:rPr lang="en-US" sz="1500" dirty="0"/>
              <a:t> </a:t>
            </a:r>
            <a:r>
              <a:rPr lang="en-US" sz="1500" dirty="0" err="1"/>
              <a:t>शताब्दी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, </a:t>
            </a:r>
            <a:r>
              <a:rPr lang="en-US" sz="1500" dirty="0" err="1"/>
              <a:t>इस</a:t>
            </a:r>
            <a:r>
              <a:rPr lang="en-US" sz="1500" dirty="0"/>
              <a:t> </a:t>
            </a:r>
            <a:r>
              <a:rPr lang="en-US" sz="1500" dirty="0" err="1"/>
              <a:t>बेतुके</a:t>
            </a:r>
            <a:r>
              <a:rPr lang="en-US" sz="1500" dirty="0"/>
              <a:t> </a:t>
            </a:r>
            <a:r>
              <a:rPr lang="en-US" sz="1500" dirty="0" err="1"/>
              <a:t>सिद्धांत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कारण</a:t>
            </a:r>
            <a:r>
              <a:rPr lang="en-US" sz="1500" dirty="0"/>
              <a:t> </a:t>
            </a:r>
            <a:r>
              <a:rPr lang="en-US" sz="1500" dirty="0" err="1"/>
              <a:t>आकाशीय</a:t>
            </a:r>
            <a:r>
              <a:rPr lang="en-US" sz="1500" dirty="0"/>
              <a:t> </a:t>
            </a:r>
            <a:r>
              <a:rPr lang="en-US" sz="1500" dirty="0" err="1"/>
              <a:t>पिंडों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गति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संतोषजनक</a:t>
            </a:r>
            <a:r>
              <a:rPr lang="en-US" sz="1500" dirty="0"/>
              <a:t> </a:t>
            </a:r>
            <a:r>
              <a:rPr lang="en-US" sz="1500" dirty="0" err="1"/>
              <a:t>वर्णन</a:t>
            </a:r>
            <a:r>
              <a:rPr lang="en-US" sz="1500" dirty="0"/>
              <a:t> </a:t>
            </a:r>
            <a:r>
              <a:rPr lang="en-US" sz="1500" dirty="0" err="1"/>
              <a:t>करने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लिए</a:t>
            </a:r>
            <a:r>
              <a:rPr lang="en-US" sz="1500" dirty="0"/>
              <a:t> </a:t>
            </a:r>
            <a:r>
              <a:rPr lang="en-US" sz="1500" dirty="0" err="1"/>
              <a:t>एक-दूसरे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को</a:t>
            </a:r>
            <a:r>
              <a:rPr lang="en-US" sz="1500" dirty="0" smtClean="0"/>
              <a:t> </a:t>
            </a:r>
            <a:r>
              <a:rPr lang="en-US" sz="1500" dirty="0" err="1"/>
              <a:t>ओवरलैप</a:t>
            </a:r>
            <a:r>
              <a:rPr lang="en-US" sz="1500" dirty="0"/>
              <a:t> </a:t>
            </a:r>
            <a:r>
              <a:rPr lang="en-US" sz="1500" dirty="0" err="1"/>
              <a:t>करने</a:t>
            </a:r>
            <a:r>
              <a:rPr lang="en-US" sz="1500" dirty="0"/>
              <a:t> </a:t>
            </a:r>
            <a:r>
              <a:rPr lang="en-US" sz="1500" dirty="0" err="1"/>
              <a:t>वाले</a:t>
            </a:r>
            <a:r>
              <a:rPr lang="en-US" sz="1500" dirty="0"/>
              <a:t> </a:t>
            </a:r>
            <a:r>
              <a:rPr lang="en-US" sz="1500" dirty="0" err="1"/>
              <a:t>कम-से-कम</a:t>
            </a:r>
            <a:r>
              <a:rPr lang="en-US" sz="1500" dirty="0"/>
              <a:t> 48 </a:t>
            </a:r>
            <a:r>
              <a:rPr lang="en-US" sz="1500" dirty="0" err="1"/>
              <a:t>गोलों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ज़रुरत</a:t>
            </a:r>
            <a:r>
              <a:rPr lang="en-US" sz="1500" dirty="0"/>
              <a:t> </a:t>
            </a:r>
            <a:r>
              <a:rPr lang="en-US" sz="1500" dirty="0" err="1"/>
              <a:t>होती</a:t>
            </a:r>
            <a:r>
              <a:rPr lang="en-US" sz="1500" dirty="0" smtClean="0"/>
              <a:t>.</a:t>
            </a:r>
            <a:endParaRPr lang="en-US" sz="1500" dirty="0"/>
          </a:p>
        </p:txBody>
      </p:sp>
      <p:sp>
        <p:nvSpPr>
          <p:cNvPr id="17" name="Rectangle 16"/>
          <p:cNvSpPr/>
          <p:nvPr/>
        </p:nvSpPr>
        <p:spPr>
          <a:xfrm>
            <a:off x="2173615" y="9669354"/>
            <a:ext cx="44196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/>
              <a:t>... </a:t>
            </a:r>
            <a:r>
              <a:rPr lang="en-US" sz="1500" dirty="0" err="1"/>
              <a:t>लेकिन</a:t>
            </a:r>
            <a:r>
              <a:rPr lang="en-US" sz="1500" dirty="0"/>
              <a:t>, 1530 </a:t>
            </a:r>
            <a:r>
              <a:rPr lang="en-US" sz="1500" dirty="0" err="1"/>
              <a:t>में</a:t>
            </a:r>
            <a:r>
              <a:rPr lang="en-US" sz="1500" dirty="0"/>
              <a:t>, </a:t>
            </a:r>
            <a:r>
              <a:rPr lang="en-US" sz="1500" dirty="0" err="1"/>
              <a:t>बाल्टिक</a:t>
            </a:r>
            <a:r>
              <a:rPr lang="en-US" sz="1500" dirty="0"/>
              <a:t> </a:t>
            </a:r>
            <a:r>
              <a:rPr lang="en-US" sz="1500" dirty="0" err="1"/>
              <a:t>समुद्र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पास</a:t>
            </a:r>
            <a:r>
              <a:rPr lang="en-US" sz="1500" dirty="0"/>
              <a:t> </a:t>
            </a:r>
            <a:r>
              <a:rPr lang="en-US" sz="1500" dirty="0" err="1"/>
              <a:t>कहीं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33378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781925" cy="1068863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7411" name="Picture 3" descr="C:\Users\HP\Desktop\COSMIC STORY\PIX\15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5" y="0"/>
            <a:ext cx="7745079" cy="1068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rot="1539089">
            <a:off x="2708125" y="4919947"/>
            <a:ext cx="3219961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smtClean="0"/>
              <a:t>1</a:t>
            </a:r>
            <a:r>
              <a:rPr lang="en-US" sz="1500" dirty="0"/>
              <a:t>. </a:t>
            </a:r>
            <a:r>
              <a:rPr lang="en-US" sz="1500" dirty="0" err="1"/>
              <a:t>सभी</a:t>
            </a:r>
            <a:r>
              <a:rPr lang="en-US" sz="1500" dirty="0"/>
              <a:t> </a:t>
            </a:r>
            <a:r>
              <a:rPr lang="en-US" sz="1500" dirty="0" err="1"/>
              <a:t>आकाशीय</a:t>
            </a:r>
            <a:r>
              <a:rPr lang="en-US" sz="1500" dirty="0"/>
              <a:t> </a:t>
            </a:r>
            <a:r>
              <a:rPr lang="en-US" sz="1500" dirty="0" err="1"/>
              <a:t>पिंड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सामान्य</a:t>
            </a:r>
            <a:r>
              <a:rPr lang="en-US" sz="1500" dirty="0"/>
              <a:t> </a:t>
            </a:r>
            <a:r>
              <a:rPr lang="en-US" sz="1500" dirty="0" err="1"/>
              <a:t>केंद्र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चारों</a:t>
            </a:r>
            <a:r>
              <a:rPr lang="en-US" sz="1500" dirty="0"/>
              <a:t> </a:t>
            </a:r>
            <a:r>
              <a:rPr lang="en-US" sz="1500" dirty="0" err="1"/>
              <a:t>ओर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घूमते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</a:t>
            </a:r>
          </a:p>
          <a:p>
            <a:r>
              <a:rPr lang="en-US" sz="1500" dirty="0"/>
              <a:t>2. </a:t>
            </a:r>
            <a:r>
              <a:rPr lang="en-US" sz="1500" dirty="0" err="1"/>
              <a:t>पृथ्वी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केंद्र</a:t>
            </a:r>
            <a:r>
              <a:rPr lang="en-US" sz="1500" dirty="0"/>
              <a:t> </a:t>
            </a:r>
            <a:r>
              <a:rPr lang="en-US" sz="1500" dirty="0" err="1"/>
              <a:t>ब्रह्मांड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केंद्र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 smtClean="0"/>
              <a:t>,</a:t>
            </a:r>
            <a:br>
              <a:rPr lang="en-US" sz="1500" dirty="0" smtClean="0"/>
            </a:br>
            <a:r>
              <a:rPr lang="en-US" sz="1500" dirty="0" smtClean="0"/>
              <a:t>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केवल</a:t>
            </a:r>
            <a:r>
              <a:rPr lang="en-US" sz="1500" dirty="0"/>
              <a:t> </a:t>
            </a:r>
            <a:r>
              <a:rPr lang="en-US" sz="1500" dirty="0" err="1"/>
              <a:t>गुरुत्वाकर्षण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केंद्र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चंद्रमा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कक्षा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केंद्र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  <a:p>
            <a:r>
              <a:rPr lang="en-US" sz="1500" dirty="0"/>
              <a:t>3. </a:t>
            </a:r>
            <a:r>
              <a:rPr lang="en-US" sz="1500" dirty="0" err="1"/>
              <a:t>ये</a:t>
            </a:r>
            <a:r>
              <a:rPr lang="en-US" sz="1500" dirty="0"/>
              <a:t> </a:t>
            </a:r>
            <a:r>
              <a:rPr lang="en-US" sz="1500" dirty="0" err="1"/>
              <a:t>सभी</a:t>
            </a:r>
            <a:r>
              <a:rPr lang="en-US" sz="1500" dirty="0"/>
              <a:t> </a:t>
            </a:r>
            <a:r>
              <a:rPr lang="en-US" sz="1500" dirty="0" err="1"/>
              <a:t>गोलाकार</a:t>
            </a:r>
            <a:r>
              <a:rPr lang="en-US" sz="1500" dirty="0"/>
              <a:t> </a:t>
            </a:r>
            <a:r>
              <a:rPr lang="en-US" sz="1500" dirty="0" err="1"/>
              <a:t>पिंड</a:t>
            </a:r>
            <a:r>
              <a:rPr lang="en-US" sz="1500" dirty="0"/>
              <a:t>, </a:t>
            </a:r>
            <a:r>
              <a:rPr lang="en-US" sz="1500" dirty="0" err="1"/>
              <a:t>सूर्य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चारों</a:t>
            </a:r>
            <a:r>
              <a:rPr lang="en-US" sz="1500" dirty="0"/>
              <a:t> </a:t>
            </a:r>
            <a:r>
              <a:rPr lang="en-US" sz="1500" dirty="0" err="1"/>
              <a:t>ओर</a:t>
            </a:r>
            <a:r>
              <a:rPr lang="en-US" sz="1500" dirty="0"/>
              <a:t> </a:t>
            </a:r>
            <a:r>
              <a:rPr lang="en-US" sz="1500" dirty="0" err="1"/>
              <a:t>घूमते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  <a:r>
              <a:rPr lang="en-US" sz="1500" dirty="0" err="1"/>
              <a:t>इसलिए</a:t>
            </a:r>
            <a:r>
              <a:rPr lang="en-US" sz="1500" dirty="0"/>
              <a:t> </a:t>
            </a:r>
            <a:r>
              <a:rPr lang="en-US" sz="1500" dirty="0" err="1"/>
              <a:t>सूर्य</a:t>
            </a:r>
            <a:r>
              <a:rPr lang="en-US" sz="1500" dirty="0"/>
              <a:t> </a:t>
            </a:r>
            <a:r>
              <a:rPr lang="en-US" sz="1500" dirty="0" err="1"/>
              <a:t>ही</a:t>
            </a:r>
            <a:r>
              <a:rPr lang="en-US" sz="1500" dirty="0"/>
              <a:t> </a:t>
            </a:r>
            <a:r>
              <a:rPr lang="en-US" sz="1500" dirty="0" err="1"/>
              <a:t>हमारे</a:t>
            </a:r>
            <a:r>
              <a:rPr lang="en-US" sz="1500" dirty="0"/>
              <a:t> </a:t>
            </a:r>
            <a:r>
              <a:rPr lang="en-US" sz="1500" dirty="0" err="1"/>
              <a:t>ब्रह्मांड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केंद्र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  <a:p>
            <a:r>
              <a:rPr lang="en-US" sz="1500" dirty="0"/>
              <a:t>4. </a:t>
            </a:r>
            <a:r>
              <a:rPr lang="en-US" sz="1500" dirty="0" err="1"/>
              <a:t>पृथ्वी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स्थिर</a:t>
            </a:r>
            <a:r>
              <a:rPr lang="en-US" sz="1500" dirty="0"/>
              <a:t> </a:t>
            </a:r>
            <a:r>
              <a:rPr lang="en-US" sz="1500" dirty="0" err="1"/>
              <a:t>तारों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दूरी</a:t>
            </a:r>
            <a:r>
              <a:rPr lang="en-US" sz="1500" dirty="0"/>
              <a:t> </a:t>
            </a:r>
            <a:r>
              <a:rPr lang="en-US" sz="1500" dirty="0" err="1"/>
              <a:t>इतनी</a:t>
            </a:r>
            <a:r>
              <a:rPr lang="en-US" sz="1500" dirty="0"/>
              <a:t> </a:t>
            </a:r>
            <a:r>
              <a:rPr lang="en-US" sz="1500" dirty="0" err="1"/>
              <a:t>अधिक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उनकी</a:t>
            </a:r>
            <a:r>
              <a:rPr lang="en-US" sz="1500" dirty="0"/>
              <a:t> </a:t>
            </a:r>
            <a:r>
              <a:rPr lang="en-US" sz="1500" dirty="0" err="1"/>
              <a:t>तुलना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पृथ्वी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सूर्य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बीच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दूरी</a:t>
            </a:r>
            <a:r>
              <a:rPr lang="en-US" sz="1500" dirty="0"/>
              <a:t> </a:t>
            </a:r>
            <a:r>
              <a:rPr lang="en-US" sz="1500" dirty="0" err="1"/>
              <a:t>एकदम</a:t>
            </a:r>
            <a:r>
              <a:rPr lang="en-US" sz="1500" dirty="0"/>
              <a:t> </a:t>
            </a:r>
            <a:r>
              <a:rPr lang="en-US" sz="1500" dirty="0" err="1"/>
              <a:t>नगण्य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  <a:p>
            <a:r>
              <a:rPr lang="en-US" sz="1500" dirty="0"/>
              <a:t>5. </a:t>
            </a:r>
            <a:r>
              <a:rPr lang="en-US" sz="1500" dirty="0" err="1"/>
              <a:t>आसमान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देखी</a:t>
            </a:r>
            <a:r>
              <a:rPr lang="en-US" sz="1500" dirty="0"/>
              <a:t> </a:t>
            </a:r>
            <a:r>
              <a:rPr lang="en-US" sz="1500" dirty="0" err="1"/>
              <a:t>जाने</a:t>
            </a:r>
            <a:r>
              <a:rPr lang="en-US" sz="1500" dirty="0"/>
              <a:t> </a:t>
            </a:r>
            <a:r>
              <a:rPr lang="en-US" sz="1500" dirty="0" err="1"/>
              <a:t>वाली</a:t>
            </a:r>
            <a:r>
              <a:rPr lang="en-US" sz="1500" dirty="0"/>
              <a:t> </a:t>
            </a:r>
            <a:r>
              <a:rPr lang="en-US" sz="1500" dirty="0" err="1"/>
              <a:t>हलचलें</a:t>
            </a:r>
            <a:r>
              <a:rPr lang="en-US" sz="1500" dirty="0"/>
              <a:t> </a:t>
            </a:r>
            <a:r>
              <a:rPr lang="en-US" sz="1500" dirty="0" err="1"/>
              <a:t>आकाश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गति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कारण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होती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, </a:t>
            </a:r>
            <a:r>
              <a:rPr lang="en-US" sz="1500" dirty="0" err="1"/>
              <a:t>बल्कि</a:t>
            </a:r>
            <a:r>
              <a:rPr lang="en-US" sz="1500" dirty="0"/>
              <a:t> </a:t>
            </a:r>
            <a:r>
              <a:rPr lang="en-US" sz="1500" dirty="0" err="1"/>
              <a:t>वे</a:t>
            </a:r>
            <a:r>
              <a:rPr lang="en-US" sz="1500" dirty="0"/>
              <a:t> </a:t>
            </a:r>
            <a:r>
              <a:rPr lang="en-US" sz="1500" dirty="0" err="1"/>
              <a:t>पृथ्वी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खुद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धुरी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घूमने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कारण</a:t>
            </a:r>
            <a:r>
              <a:rPr lang="en-US" sz="1500" dirty="0"/>
              <a:t> </a:t>
            </a:r>
            <a:r>
              <a:rPr lang="en-US" sz="1500" dirty="0" err="1"/>
              <a:t>होती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</a:t>
            </a:r>
          </a:p>
          <a:p>
            <a:r>
              <a:rPr lang="en-US" sz="1500" dirty="0"/>
              <a:t>6. </a:t>
            </a:r>
            <a:r>
              <a:rPr lang="en-US" sz="1500" dirty="0" err="1"/>
              <a:t>हमें</a:t>
            </a:r>
            <a:r>
              <a:rPr lang="en-US" sz="1500" dirty="0"/>
              <a:t>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सूर्य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गति</a:t>
            </a:r>
            <a:r>
              <a:rPr lang="en-US" sz="1500" dirty="0"/>
              <a:t> </a:t>
            </a:r>
            <a:r>
              <a:rPr lang="en-US" sz="1500" dirty="0" err="1"/>
              <a:t>प्रतीत</a:t>
            </a:r>
            <a:r>
              <a:rPr lang="en-US" sz="1500" dirty="0"/>
              <a:t> </a:t>
            </a:r>
            <a:r>
              <a:rPr lang="en-US" sz="1500" dirty="0" err="1"/>
              <a:t>होती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वह</a:t>
            </a:r>
            <a:r>
              <a:rPr lang="en-US" sz="1500" dirty="0" smtClean="0"/>
              <a:t> </a:t>
            </a:r>
            <a:r>
              <a:rPr lang="en-US" sz="1500" dirty="0" err="1"/>
              <a:t>वास्तव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सूर्य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गति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, </a:t>
            </a:r>
            <a:r>
              <a:rPr lang="en-US" sz="1500" dirty="0" err="1"/>
              <a:t>बल्कि</a:t>
            </a:r>
            <a:r>
              <a:rPr lang="en-US" sz="1500" dirty="0"/>
              <a:t> </a:t>
            </a:r>
            <a:r>
              <a:rPr lang="en-US" sz="1500" dirty="0" err="1"/>
              <a:t>पृथ्वी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गति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अन्य</a:t>
            </a:r>
            <a:r>
              <a:rPr lang="en-US" sz="1500" dirty="0"/>
              <a:t> </a:t>
            </a:r>
            <a:r>
              <a:rPr lang="en-US" sz="1500" dirty="0" err="1"/>
              <a:t>ग्रहों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तरह</a:t>
            </a:r>
            <a:r>
              <a:rPr lang="en-US" sz="1500" dirty="0"/>
              <a:t> </a:t>
            </a:r>
            <a:r>
              <a:rPr lang="en-US" sz="1500" dirty="0" err="1"/>
              <a:t>ही</a:t>
            </a:r>
            <a:r>
              <a:rPr lang="en-US" sz="1500" dirty="0"/>
              <a:t> </a:t>
            </a:r>
            <a:r>
              <a:rPr lang="en-US" sz="1500" dirty="0" err="1"/>
              <a:t>सूर्य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चारों</a:t>
            </a:r>
            <a:r>
              <a:rPr lang="en-US" sz="1500" dirty="0"/>
              <a:t> </a:t>
            </a:r>
            <a:r>
              <a:rPr lang="en-US" sz="1500" dirty="0" err="1"/>
              <a:t>ओर</a:t>
            </a:r>
            <a:r>
              <a:rPr lang="en-US" sz="1500" dirty="0"/>
              <a:t> </a:t>
            </a:r>
            <a:r>
              <a:rPr lang="en-US" sz="1500" dirty="0" err="1"/>
              <a:t>घूमती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  <a:p>
            <a:r>
              <a:rPr lang="en-US" sz="1500" dirty="0"/>
              <a:t>7. </a:t>
            </a:r>
            <a:r>
              <a:rPr lang="en-US" sz="1500" dirty="0" err="1"/>
              <a:t>ग्रहों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पीछे</a:t>
            </a:r>
            <a:r>
              <a:rPr lang="en-US" sz="1500" dirty="0"/>
              <a:t> </a:t>
            </a:r>
            <a:r>
              <a:rPr lang="en-US" sz="1500" dirty="0" err="1"/>
              <a:t>चलने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गति</a:t>
            </a:r>
            <a:r>
              <a:rPr lang="en-US" sz="1500" dirty="0"/>
              <a:t> </a:t>
            </a:r>
            <a:r>
              <a:rPr lang="en-US" sz="1500" dirty="0" err="1"/>
              <a:t>केवल</a:t>
            </a:r>
            <a:r>
              <a:rPr lang="en-US" sz="1500" dirty="0"/>
              <a:t> </a:t>
            </a:r>
            <a:r>
              <a:rPr lang="en-US" sz="1500" dirty="0" err="1"/>
              <a:t>पृथ्वी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चाल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कारण</a:t>
            </a:r>
            <a:r>
              <a:rPr lang="en-US" sz="1500" dirty="0"/>
              <a:t> </a:t>
            </a:r>
            <a:r>
              <a:rPr lang="en-US" sz="1500" dirty="0" err="1"/>
              <a:t>होती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उससे</a:t>
            </a:r>
            <a:r>
              <a:rPr lang="en-US" sz="1500" dirty="0"/>
              <a:t> </a:t>
            </a:r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आकाश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अनियमित</a:t>
            </a:r>
            <a:r>
              <a:rPr lang="en-US" sz="1500" dirty="0"/>
              <a:t> </a:t>
            </a:r>
            <a:r>
              <a:rPr lang="en-US" sz="1500" dirty="0" err="1"/>
              <a:t>गतियों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आसानी</a:t>
            </a:r>
            <a:r>
              <a:rPr lang="en-US" sz="1500" dirty="0" smtClean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समझ</a:t>
            </a:r>
            <a:r>
              <a:rPr lang="en-US" sz="1500" dirty="0"/>
              <a:t> </a:t>
            </a:r>
            <a:r>
              <a:rPr lang="en-US" sz="1500" dirty="0" err="1"/>
              <a:t>सकते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385762" y="86519"/>
            <a:ext cx="207467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कोपरनिकस</a:t>
            </a:r>
            <a:endParaRPr lang="en-US" sz="2800" dirty="0" smtClean="0">
              <a:solidFill>
                <a:srgbClr val="FF0000"/>
              </a:solidFill>
            </a:endParaRP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COPERNICUS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13274" y="993795"/>
            <a:ext cx="217328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हंस</a:t>
            </a:r>
            <a:r>
              <a:rPr lang="en-US" sz="1500" dirty="0"/>
              <a:t> </a:t>
            </a:r>
            <a:r>
              <a:rPr lang="en-US" sz="1500" dirty="0" err="1"/>
              <a:t>एल्म</a:t>
            </a:r>
            <a:r>
              <a:rPr lang="en-US" sz="1500" dirty="0"/>
              <a:t>! </a:t>
            </a:r>
            <a:r>
              <a:rPr lang="en-US" sz="1500" dirty="0" err="1"/>
              <a:t>तुम</a:t>
            </a:r>
            <a:r>
              <a:rPr lang="en-US" sz="1500" dirty="0"/>
              <a:t> </a:t>
            </a:r>
            <a:r>
              <a:rPr lang="en-US" sz="1500" dirty="0" err="1"/>
              <a:t>मेरे</a:t>
            </a:r>
            <a:r>
              <a:rPr lang="en-US" sz="1500" dirty="0"/>
              <a:t> </a:t>
            </a:r>
            <a:r>
              <a:rPr lang="en-US" sz="1500" dirty="0" err="1"/>
              <a:t>दफ्तर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में</a:t>
            </a:r>
            <a:r>
              <a:rPr lang="en-US" sz="1500" dirty="0" smtClean="0"/>
              <a:t> </a:t>
            </a:r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en-US" sz="1500" dirty="0" err="1"/>
              <a:t>कर</a:t>
            </a:r>
            <a:r>
              <a:rPr lang="en-US" sz="1500" dirty="0"/>
              <a:t> </a:t>
            </a:r>
            <a:r>
              <a:rPr lang="en-US" sz="1500" dirty="0" err="1"/>
              <a:t>रहे</a:t>
            </a:r>
            <a:r>
              <a:rPr lang="en-US" sz="1500" dirty="0"/>
              <a:t> </a:t>
            </a:r>
            <a:r>
              <a:rPr lang="en-US" sz="1500" dirty="0" err="1"/>
              <a:t>हो</a:t>
            </a:r>
            <a:r>
              <a:rPr lang="en-US" sz="1500" dirty="0"/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385762" y="2982119"/>
            <a:ext cx="568337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 smtClean="0"/>
              <a:t>कुछ</a:t>
            </a:r>
            <a:r>
              <a:rPr lang="en-US" sz="1500" dirty="0" smtClean="0"/>
              <a:t> </a:t>
            </a:r>
            <a:r>
              <a:rPr lang="en-US" sz="1500" dirty="0" err="1" smtClean="0"/>
              <a:t>नहीं</a:t>
            </a:r>
            <a:r>
              <a:rPr lang="en-US" sz="1500" dirty="0" smtClean="0"/>
              <a:t> </a:t>
            </a:r>
            <a:r>
              <a:rPr lang="en-US" sz="1500" dirty="0" err="1"/>
              <a:t>मालिक</a:t>
            </a:r>
            <a:r>
              <a:rPr lang="en-US" sz="1500" dirty="0"/>
              <a:t>, </a:t>
            </a:r>
            <a:r>
              <a:rPr lang="en-US" sz="1500" dirty="0" err="1"/>
              <a:t>मैं</a:t>
            </a:r>
            <a:r>
              <a:rPr lang="en-US" sz="1500" dirty="0"/>
              <a:t> </a:t>
            </a:r>
            <a:r>
              <a:rPr lang="en-US" sz="1500" dirty="0" err="1"/>
              <a:t>सिर्फ</a:t>
            </a:r>
            <a:r>
              <a:rPr lang="en-US" sz="1500" dirty="0"/>
              <a:t> </a:t>
            </a:r>
            <a:r>
              <a:rPr lang="en-US" sz="1500" dirty="0" err="1"/>
              <a:t>आपके</a:t>
            </a:r>
            <a:r>
              <a:rPr lang="en-US" sz="1500" dirty="0"/>
              <a:t> </a:t>
            </a:r>
            <a:r>
              <a:rPr lang="en-US" sz="1500" dirty="0" err="1"/>
              <a:t>नोट्स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पुस्तकें</a:t>
            </a:r>
            <a:r>
              <a:rPr lang="en-US" sz="1500" dirty="0"/>
              <a:t> </a:t>
            </a:r>
            <a:r>
              <a:rPr lang="en-US" sz="1500" dirty="0" err="1"/>
              <a:t>पढ़</a:t>
            </a:r>
            <a:r>
              <a:rPr lang="en-US" sz="1500" dirty="0"/>
              <a:t> </a:t>
            </a:r>
            <a:r>
              <a:rPr lang="en-US" sz="1500" dirty="0" err="1"/>
              <a:t>रहा</a:t>
            </a:r>
            <a:r>
              <a:rPr lang="en-US" sz="1500" dirty="0"/>
              <a:t> </a:t>
            </a:r>
            <a:r>
              <a:rPr lang="en-US" sz="1500" dirty="0" err="1"/>
              <a:t>था</a:t>
            </a:r>
            <a:r>
              <a:rPr lang="en-US" sz="1500" dirty="0"/>
              <a:t> ...</a:t>
            </a:r>
          </a:p>
        </p:txBody>
      </p:sp>
      <p:sp>
        <p:nvSpPr>
          <p:cNvPr id="8" name="Rectangle 7"/>
          <p:cNvSpPr/>
          <p:nvPr/>
        </p:nvSpPr>
        <p:spPr>
          <a:xfrm>
            <a:off x="269873" y="3716824"/>
            <a:ext cx="3011489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जिस</a:t>
            </a:r>
            <a:r>
              <a:rPr lang="en-US" sz="1500" dirty="0"/>
              <a:t> </a:t>
            </a:r>
            <a:r>
              <a:rPr lang="en-US" sz="1500" dirty="0" err="1"/>
              <a:t>तरह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आपने</a:t>
            </a:r>
            <a:r>
              <a:rPr lang="en-US" sz="1500" dirty="0"/>
              <a:t> </a:t>
            </a:r>
            <a:r>
              <a:rPr lang="en-US" sz="1500" dirty="0" err="1"/>
              <a:t>अरिस्तारकुस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कार्य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व्याख्या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err="1"/>
              <a:t>वह</a:t>
            </a:r>
            <a:r>
              <a:rPr lang="en-US" sz="1500" dirty="0"/>
              <a:t> </a:t>
            </a:r>
            <a:r>
              <a:rPr lang="en-US" sz="1500" dirty="0" err="1"/>
              <a:t>मुझे</a:t>
            </a:r>
            <a:r>
              <a:rPr lang="en-US" sz="1500" dirty="0"/>
              <a:t> </a:t>
            </a:r>
            <a:r>
              <a:rPr lang="en-US" sz="1500" dirty="0" err="1"/>
              <a:t>बहुत</a:t>
            </a:r>
            <a:r>
              <a:rPr lang="en-US" sz="1500" dirty="0"/>
              <a:t> </a:t>
            </a:r>
            <a:r>
              <a:rPr lang="en-US" sz="1500" dirty="0" err="1"/>
              <a:t>सुन्दर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नायब</a:t>
            </a:r>
            <a:r>
              <a:rPr lang="en-US" sz="1500" dirty="0"/>
              <a:t> </a:t>
            </a:r>
            <a:r>
              <a:rPr lang="hi-IN" sz="1500" dirty="0"/>
              <a:t>लगती</a:t>
            </a:r>
            <a:r>
              <a:rPr lang="en-US" sz="1500" dirty="0" smtClean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बेहद</a:t>
            </a:r>
            <a:r>
              <a:rPr lang="en-US" sz="1500" dirty="0"/>
              <a:t> </a:t>
            </a:r>
            <a:r>
              <a:rPr lang="en-US" sz="1500" dirty="0" err="1"/>
              <a:t>तार्किक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सुसंगत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आप</a:t>
            </a:r>
            <a:r>
              <a:rPr lang="en-US" sz="1500" dirty="0"/>
              <a:t> </a:t>
            </a:r>
            <a:r>
              <a:rPr lang="en-US" sz="1500" dirty="0" err="1"/>
              <a:t>उसे</a:t>
            </a:r>
            <a:r>
              <a:rPr lang="en-US" sz="1500" dirty="0"/>
              <a:t> </a:t>
            </a:r>
            <a:r>
              <a:rPr lang="en-US" sz="1500" dirty="0" err="1"/>
              <a:t>कब</a:t>
            </a:r>
            <a:r>
              <a:rPr lang="en-US" sz="1500" dirty="0"/>
              <a:t> </a:t>
            </a:r>
            <a:r>
              <a:rPr lang="en-US" sz="1500" dirty="0" err="1"/>
              <a:t>प्रकाशित</a:t>
            </a:r>
            <a:r>
              <a:rPr lang="en-US" sz="1500" dirty="0"/>
              <a:t> </a:t>
            </a:r>
            <a:r>
              <a:rPr lang="en-US" sz="1500" dirty="0" err="1"/>
              <a:t>करने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सोच</a:t>
            </a:r>
            <a:r>
              <a:rPr lang="en-US" sz="1500" dirty="0"/>
              <a:t> </a:t>
            </a:r>
            <a:r>
              <a:rPr lang="en-US" sz="1500" dirty="0" err="1"/>
              <a:t>रहे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 rot="1462563">
            <a:off x="4549242" y="4686382"/>
            <a:ext cx="22685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solidFill>
                  <a:srgbClr val="FF0000"/>
                </a:solidFill>
              </a:rPr>
              <a:t>स्वयंसिद्ध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सिद्धांत</a:t>
            </a:r>
            <a:r>
              <a:rPr lang="en-US" sz="1600" dirty="0">
                <a:solidFill>
                  <a:srgbClr val="FF0000"/>
                </a:solidFill>
              </a:rPr>
              <a:t> (AXIOM)</a:t>
            </a:r>
          </a:p>
        </p:txBody>
      </p:sp>
    </p:spTree>
    <p:extLst>
      <p:ext uri="{BB962C8B-B14F-4D97-AF65-F5344CB8AC3E}">
        <p14:creationId xmlns:p14="http://schemas.microsoft.com/office/powerpoint/2010/main" val="15076064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781925" cy="1068863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8434" name="Picture 2" descr="C:\Users\HP\Desktop\COSMIC STORY\PIX\16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8771" cy="1068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920162" y="2238805"/>
            <a:ext cx="388937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919162" y="747256"/>
            <a:ext cx="5486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तुम</a:t>
            </a:r>
            <a:r>
              <a:rPr lang="en-US" sz="1500" dirty="0"/>
              <a:t> </a:t>
            </a:r>
            <a:r>
              <a:rPr lang="en-US" sz="1500" dirty="0" err="1"/>
              <a:t>अपने</a:t>
            </a:r>
            <a:r>
              <a:rPr lang="en-US" sz="1500" dirty="0"/>
              <a:t> </a:t>
            </a:r>
            <a:r>
              <a:rPr lang="en-US" sz="1500" dirty="0" err="1"/>
              <a:t>काम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मतलब</a:t>
            </a:r>
            <a:r>
              <a:rPr lang="en-US" sz="1500" dirty="0"/>
              <a:t> </a:t>
            </a:r>
            <a:r>
              <a:rPr lang="en-US" sz="1500" dirty="0" err="1"/>
              <a:t>रखो</a:t>
            </a:r>
            <a:r>
              <a:rPr lang="en-US" sz="1500" dirty="0"/>
              <a:t>! </a:t>
            </a:r>
            <a:r>
              <a:rPr lang="en-US" sz="1500" dirty="0" err="1"/>
              <a:t>हाँ</a:t>
            </a:r>
            <a:r>
              <a:rPr lang="en-US" sz="1500" dirty="0"/>
              <a:t>,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पहले</a:t>
            </a:r>
            <a:r>
              <a:rPr lang="en-US" sz="1500" dirty="0"/>
              <a:t>, </a:t>
            </a:r>
            <a:r>
              <a:rPr lang="en-US" sz="1500" dirty="0" err="1"/>
              <a:t>मुझे</a:t>
            </a:r>
            <a:r>
              <a:rPr lang="en-US" sz="1500" dirty="0"/>
              <a:t> </a:t>
            </a:r>
            <a:r>
              <a:rPr lang="en-US" sz="1500" dirty="0" err="1"/>
              <a:t>मेरे</a:t>
            </a:r>
            <a:r>
              <a:rPr lang="en-US" sz="1500" dirty="0"/>
              <a:t> </a:t>
            </a:r>
            <a:r>
              <a:rPr lang="en-US" sz="1500" dirty="0" err="1"/>
              <a:t>कागज</a:t>
            </a:r>
            <a:r>
              <a:rPr lang="en-US" sz="1500" dirty="0"/>
              <a:t> </a:t>
            </a:r>
            <a:r>
              <a:rPr lang="en-US" sz="1500" dirty="0" err="1"/>
              <a:t>वापस</a:t>
            </a:r>
            <a:r>
              <a:rPr lang="en-US" sz="1500" dirty="0"/>
              <a:t> </a:t>
            </a:r>
            <a:r>
              <a:rPr lang="en-US" sz="1500" dirty="0" err="1"/>
              <a:t>दो</a:t>
            </a:r>
            <a:r>
              <a:rPr lang="en-US" sz="1500" dirty="0"/>
              <a:t>! </a:t>
            </a:r>
            <a:r>
              <a:rPr lang="hi-IN" sz="1500" dirty="0" smtClean="0"/>
              <a:t>किसी</a:t>
            </a:r>
            <a:r>
              <a:rPr lang="en-US" sz="1500" dirty="0" smtClean="0"/>
              <a:t> </a:t>
            </a:r>
            <a:r>
              <a:rPr lang="hi-IN" sz="1500" dirty="0" smtClean="0"/>
              <a:t>भी</a:t>
            </a:r>
            <a:r>
              <a:rPr lang="en-US" sz="1500" dirty="0" smtClean="0"/>
              <a:t> </a:t>
            </a:r>
            <a:r>
              <a:rPr lang="hi-IN" sz="1500" dirty="0" smtClean="0"/>
              <a:t>अजनबी</a:t>
            </a:r>
            <a:r>
              <a:rPr lang="en-US" sz="1500" dirty="0" smtClean="0"/>
              <a:t> </a:t>
            </a:r>
            <a:r>
              <a:rPr lang="en-US" sz="1500" dirty="0" err="1" smtClean="0"/>
              <a:t>व्यक्ति</a:t>
            </a:r>
            <a:r>
              <a:rPr lang="en-US" sz="1500" dirty="0" smtClean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साथ</a:t>
            </a:r>
            <a:r>
              <a:rPr lang="en-US" sz="1500" dirty="0"/>
              <a:t> </a:t>
            </a:r>
            <a:r>
              <a:rPr lang="en-US" sz="1500" dirty="0" err="1"/>
              <a:t>ज्ञान</a:t>
            </a:r>
            <a:r>
              <a:rPr lang="en-US" sz="1500" dirty="0"/>
              <a:t> </a:t>
            </a:r>
            <a:r>
              <a:rPr lang="en-US" sz="1500" dirty="0" err="1"/>
              <a:t>साझा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किया</a:t>
            </a:r>
            <a:r>
              <a:rPr lang="en-US" sz="1500" dirty="0"/>
              <a:t> </a:t>
            </a:r>
            <a:r>
              <a:rPr lang="en-US" sz="1500" dirty="0" err="1"/>
              <a:t>जाना</a:t>
            </a:r>
            <a:r>
              <a:rPr lang="en-US" sz="1500" dirty="0"/>
              <a:t> </a:t>
            </a:r>
            <a:r>
              <a:rPr lang="en-US" sz="1500" dirty="0" err="1"/>
              <a:t>चाहिए</a:t>
            </a:r>
            <a:r>
              <a:rPr lang="en-US" sz="1500" dirty="0"/>
              <a:t>. </a:t>
            </a:r>
            <a:r>
              <a:rPr lang="en-US" sz="1500" dirty="0" err="1"/>
              <a:t>अगर</a:t>
            </a:r>
            <a:r>
              <a:rPr lang="en-US" sz="1500" dirty="0"/>
              <a:t> </a:t>
            </a:r>
            <a:r>
              <a:rPr lang="en-US" sz="1500" dirty="0" err="1"/>
              <a:t>मैं</a:t>
            </a:r>
            <a:r>
              <a:rPr lang="en-US" sz="1500" dirty="0"/>
              <a:t> </a:t>
            </a:r>
            <a:r>
              <a:rPr lang="en-US" sz="1500" dirty="0" err="1"/>
              <a:t>अपने</a:t>
            </a:r>
            <a:r>
              <a:rPr lang="en-US" sz="1500" dirty="0"/>
              <a:t> </a:t>
            </a:r>
            <a:r>
              <a:rPr lang="en-US" sz="1500" dirty="0" err="1"/>
              <a:t>शोधपत्र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प्रकाशित</a:t>
            </a:r>
            <a:r>
              <a:rPr lang="en-US" sz="1500" dirty="0"/>
              <a:t> </a:t>
            </a:r>
            <a:r>
              <a:rPr lang="en-US" sz="1500" dirty="0" err="1"/>
              <a:t>करूँगा</a:t>
            </a:r>
            <a:r>
              <a:rPr lang="en-US" sz="1500" dirty="0"/>
              <a:t> </a:t>
            </a:r>
            <a:r>
              <a:rPr lang="en-US" sz="1500" dirty="0" err="1"/>
              <a:t>तो</a:t>
            </a:r>
            <a:r>
              <a:rPr lang="en-US" sz="1500" dirty="0"/>
              <a:t> </a:t>
            </a:r>
            <a:r>
              <a:rPr lang="en-US" sz="1500" dirty="0" err="1"/>
              <a:t>उससे</a:t>
            </a:r>
            <a:r>
              <a:rPr lang="en-US" sz="1500" dirty="0"/>
              <a:t> </a:t>
            </a:r>
            <a:r>
              <a:rPr lang="en-US" sz="1500" dirty="0" err="1"/>
              <a:t>मुझे</a:t>
            </a:r>
            <a:r>
              <a:rPr lang="en-US" sz="1500" dirty="0"/>
              <a:t> </a:t>
            </a:r>
            <a:r>
              <a:rPr lang="en-US" sz="1500" dirty="0" err="1" smtClean="0"/>
              <a:t>किन-किन</a:t>
            </a:r>
            <a:r>
              <a:rPr lang="en-US" sz="1500" dirty="0" smtClean="0"/>
              <a:t>  </a:t>
            </a:r>
            <a:r>
              <a:rPr lang="en-US" sz="1500" dirty="0" err="1"/>
              <a:t>समस्याओं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झेलना</a:t>
            </a:r>
            <a:r>
              <a:rPr lang="en-US" sz="1500" dirty="0"/>
              <a:t> </a:t>
            </a:r>
            <a:r>
              <a:rPr lang="en-US" sz="1500" dirty="0" err="1"/>
              <a:t>पड़ेगा</a:t>
            </a:r>
            <a:r>
              <a:rPr lang="en-US" sz="1500" dirty="0"/>
              <a:t> </a:t>
            </a:r>
            <a:r>
              <a:rPr lang="en-US" sz="1500" dirty="0" err="1"/>
              <a:t>उसका</a:t>
            </a:r>
            <a:r>
              <a:rPr lang="en-US" sz="1500" dirty="0"/>
              <a:t> </a:t>
            </a:r>
            <a:r>
              <a:rPr lang="en-US" sz="1500" dirty="0" err="1"/>
              <a:t>तुम्हें</a:t>
            </a:r>
            <a:r>
              <a:rPr lang="en-US" sz="1500" dirty="0"/>
              <a:t> </a:t>
            </a:r>
            <a:r>
              <a:rPr lang="en-US" sz="1500" dirty="0" err="1"/>
              <a:t>कोई</a:t>
            </a:r>
            <a:r>
              <a:rPr lang="en-US" sz="1500" dirty="0"/>
              <a:t> </a:t>
            </a:r>
            <a:r>
              <a:rPr lang="en-US" sz="1500" dirty="0" err="1"/>
              <a:t>अंदाज़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!</a:t>
            </a:r>
          </a:p>
        </p:txBody>
      </p:sp>
      <p:sp>
        <p:nvSpPr>
          <p:cNvPr id="5" name="Rectangle 4"/>
          <p:cNvSpPr/>
          <p:nvPr/>
        </p:nvSpPr>
        <p:spPr>
          <a:xfrm>
            <a:off x="4957762" y="3468503"/>
            <a:ext cx="22098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लेकिन</a:t>
            </a:r>
            <a:r>
              <a:rPr lang="en-US" sz="1500" dirty="0"/>
              <a:t> ... </a:t>
            </a:r>
            <a:r>
              <a:rPr lang="en-US" sz="1500" dirty="0" err="1"/>
              <a:t>बिशप</a:t>
            </a:r>
            <a:r>
              <a:rPr lang="en-US" sz="1500" dirty="0"/>
              <a:t> </a:t>
            </a:r>
            <a:r>
              <a:rPr lang="en-US" sz="1500" dirty="0" err="1"/>
              <a:t>ने</a:t>
            </a:r>
            <a:r>
              <a:rPr lang="en-US" sz="1500" dirty="0"/>
              <a:t> </a:t>
            </a:r>
            <a:r>
              <a:rPr lang="en-US" sz="1500" dirty="0" err="1"/>
              <a:t>खुद</a:t>
            </a:r>
            <a:r>
              <a:rPr lang="en-US" sz="1500" dirty="0"/>
              <a:t> </a:t>
            </a:r>
            <a:r>
              <a:rPr lang="en-US" sz="1500" dirty="0" err="1"/>
              <a:t>आपका</a:t>
            </a:r>
            <a:r>
              <a:rPr lang="en-US" sz="1500" dirty="0"/>
              <a:t> </a:t>
            </a:r>
            <a:r>
              <a:rPr lang="en-US" sz="1500" dirty="0" err="1"/>
              <a:t>शोध</a:t>
            </a:r>
            <a:r>
              <a:rPr lang="en-US" sz="1500" dirty="0"/>
              <a:t> </a:t>
            </a:r>
            <a:r>
              <a:rPr lang="en-US" sz="1500" dirty="0" err="1"/>
              <a:t>काम</a:t>
            </a:r>
            <a:r>
              <a:rPr lang="en-US" sz="1500" dirty="0"/>
              <a:t> </a:t>
            </a:r>
            <a:r>
              <a:rPr lang="en-US" sz="1500" dirty="0" err="1"/>
              <a:t>देखने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को</a:t>
            </a:r>
            <a:r>
              <a:rPr lang="en-US" sz="1500" dirty="0" smtClean="0"/>
              <a:t> </a:t>
            </a:r>
            <a:r>
              <a:rPr lang="en-US" sz="1500" dirty="0" err="1"/>
              <a:t>कहा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...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418" y="4023856"/>
            <a:ext cx="2137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जहाँ</a:t>
            </a:r>
            <a:r>
              <a:rPr lang="en-US" sz="1500" dirty="0"/>
              <a:t> </a:t>
            </a:r>
            <a:r>
              <a:rPr lang="en-US" sz="1500" dirty="0" err="1"/>
              <a:t>तक</a:t>
            </a:r>
            <a:r>
              <a:rPr lang="en-US" sz="1500" dirty="0"/>
              <a:t> </a:t>
            </a:r>
            <a:r>
              <a:rPr lang="en-US" sz="1500" dirty="0" err="1"/>
              <a:t>मेरा</a:t>
            </a:r>
            <a:r>
              <a:rPr lang="en-US" sz="1500" dirty="0"/>
              <a:t> </a:t>
            </a:r>
            <a:r>
              <a:rPr lang="en-US" sz="1500" dirty="0" err="1"/>
              <a:t>सवाल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मैं</a:t>
            </a:r>
            <a:r>
              <a:rPr lang="en-US" sz="1500" dirty="0" smtClean="0"/>
              <a:t> </a:t>
            </a:r>
            <a:r>
              <a:rPr lang="en-US" sz="1500" dirty="0" err="1"/>
              <a:t>चर्च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मुद्दों</a:t>
            </a:r>
            <a:r>
              <a:rPr lang="en-US" sz="1500" dirty="0"/>
              <a:t> </a:t>
            </a:r>
            <a:r>
              <a:rPr lang="hi-IN" sz="1500" dirty="0" smtClean="0"/>
              <a:t>में</a:t>
            </a:r>
            <a:r>
              <a:rPr lang="en-US" sz="1500" dirty="0" smtClean="0"/>
              <a:t> </a:t>
            </a:r>
            <a:r>
              <a:rPr lang="en-US" sz="1500" dirty="0" err="1" smtClean="0"/>
              <a:t>बिल्कुल</a:t>
            </a:r>
            <a:r>
              <a:rPr lang="en-US" sz="1500" dirty="0" smtClean="0"/>
              <a:t> </a:t>
            </a:r>
            <a:r>
              <a:rPr lang="en-US" sz="1500" dirty="0" err="1"/>
              <a:t>उलझना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चाहता</a:t>
            </a:r>
            <a:r>
              <a:rPr lang="en-US" sz="1500" dirty="0"/>
              <a:t> - </a:t>
            </a:r>
            <a:r>
              <a:rPr lang="en-US" sz="1500" dirty="0" err="1"/>
              <a:t>उन</a:t>
            </a:r>
            <a:r>
              <a:rPr lang="en-US" sz="1500" dirty="0"/>
              <a:t> </a:t>
            </a:r>
            <a:r>
              <a:rPr lang="en-US" sz="1500" dirty="0" err="1"/>
              <a:t>उबाऊ</a:t>
            </a:r>
            <a:r>
              <a:rPr lang="en-US" sz="1500" dirty="0"/>
              <a:t> </a:t>
            </a:r>
            <a:r>
              <a:rPr lang="en-US" sz="1500" dirty="0" err="1"/>
              <a:t>वैज्ञानिकों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साथ</a:t>
            </a:r>
            <a:r>
              <a:rPr lang="en-US" sz="1500" dirty="0"/>
              <a:t>!</a:t>
            </a:r>
          </a:p>
        </p:txBody>
      </p:sp>
      <p:sp>
        <p:nvSpPr>
          <p:cNvPr id="7" name="Rectangle 6"/>
          <p:cNvSpPr/>
          <p:nvPr/>
        </p:nvSpPr>
        <p:spPr>
          <a:xfrm>
            <a:off x="426619" y="5496719"/>
            <a:ext cx="262614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लगता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तुम</a:t>
            </a:r>
            <a:r>
              <a:rPr lang="en-US" sz="1500" dirty="0"/>
              <a:t> </a:t>
            </a:r>
            <a:r>
              <a:rPr lang="en-US" sz="1500" dirty="0" err="1"/>
              <a:t>मेरी</a:t>
            </a:r>
            <a:r>
              <a:rPr lang="en-US" sz="1500" dirty="0"/>
              <a:t> </a:t>
            </a:r>
            <a:r>
              <a:rPr lang="en-US" sz="1500" dirty="0" err="1"/>
              <a:t>चिट्ठियां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भी</a:t>
            </a:r>
            <a:r>
              <a:rPr lang="en-US" sz="1500" dirty="0" smtClean="0"/>
              <a:t> </a:t>
            </a:r>
            <a:r>
              <a:rPr lang="en-US" sz="1500" dirty="0" err="1"/>
              <a:t>पढ</a:t>
            </a:r>
            <a:r>
              <a:rPr lang="en-US" sz="1500" dirty="0"/>
              <a:t>़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en-US" sz="1500" dirty="0" err="1"/>
              <a:t>रहे</a:t>
            </a:r>
            <a:r>
              <a:rPr lang="en-US" sz="1500" dirty="0"/>
              <a:t> </a:t>
            </a:r>
            <a:r>
              <a:rPr lang="en-US" sz="1500" dirty="0" err="1"/>
              <a:t>हो</a:t>
            </a:r>
            <a:r>
              <a:rPr lang="en-US" sz="1500" dirty="0"/>
              <a:t>. </a:t>
            </a:r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en-US" sz="1500" dirty="0" err="1"/>
              <a:t>बात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...</a:t>
            </a:r>
          </a:p>
        </p:txBody>
      </p:sp>
      <p:sp>
        <p:nvSpPr>
          <p:cNvPr id="8" name="Rectangle 7"/>
          <p:cNvSpPr/>
          <p:nvPr/>
        </p:nvSpPr>
        <p:spPr>
          <a:xfrm>
            <a:off x="4881562" y="6688624"/>
            <a:ext cx="2514599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लेकिन</a:t>
            </a:r>
            <a:r>
              <a:rPr lang="en-US" sz="1500" dirty="0"/>
              <a:t> </a:t>
            </a:r>
            <a:r>
              <a:rPr lang="en-US" sz="1500" dirty="0" err="1"/>
              <a:t>मालिक</a:t>
            </a:r>
            <a:r>
              <a:rPr lang="en-US" sz="1500" dirty="0"/>
              <a:t>, </a:t>
            </a:r>
            <a:r>
              <a:rPr lang="en-US" sz="1500" dirty="0" err="1"/>
              <a:t>दुनिया</a:t>
            </a:r>
            <a:r>
              <a:rPr lang="en-US" sz="1500" dirty="0"/>
              <a:t> </a:t>
            </a:r>
            <a:endParaRPr lang="en-US" sz="1500" dirty="0" smtClean="0"/>
          </a:p>
          <a:p>
            <a:pPr algn="ctr"/>
            <a:r>
              <a:rPr lang="en-US" sz="1500" dirty="0" err="1" smtClean="0"/>
              <a:t>को</a:t>
            </a:r>
            <a:r>
              <a:rPr lang="en-US" sz="1500" dirty="0" smtClean="0"/>
              <a:t> </a:t>
            </a:r>
            <a:r>
              <a:rPr lang="en-US" sz="1500" dirty="0" err="1"/>
              <a:t>नवीनतम</a:t>
            </a:r>
            <a:r>
              <a:rPr lang="en-US" sz="1500" dirty="0"/>
              <a:t> </a:t>
            </a:r>
            <a:r>
              <a:rPr lang="en-US" sz="1500" dirty="0" err="1"/>
              <a:t>शोध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अपडेट</a:t>
            </a:r>
            <a:r>
              <a:rPr lang="en-US" sz="1500" dirty="0"/>
              <a:t> </a:t>
            </a:r>
            <a:r>
              <a:rPr lang="en-US" sz="1500" dirty="0" err="1"/>
              <a:t>करना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वैज्ञानिक</a:t>
            </a:r>
            <a:r>
              <a:rPr lang="en-US" sz="1500" dirty="0"/>
              <a:t> </a:t>
            </a:r>
            <a:r>
              <a:rPr lang="en-US" sz="1500" dirty="0" err="1"/>
              <a:t>सिद्धांतों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पुख्ता</a:t>
            </a:r>
            <a:r>
              <a:rPr lang="en-US" sz="1500" dirty="0"/>
              <a:t> </a:t>
            </a:r>
            <a:r>
              <a:rPr lang="en-US" sz="1500" dirty="0" err="1"/>
              <a:t>नीव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रखना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en-US" sz="1500" dirty="0" err="1"/>
              <a:t>बहुत</a:t>
            </a:r>
            <a:r>
              <a:rPr lang="en-US" sz="1500" dirty="0"/>
              <a:t> </a:t>
            </a:r>
            <a:r>
              <a:rPr lang="en-US" sz="1500" dirty="0" err="1"/>
              <a:t>ज़रूरी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err="1"/>
              <a:t>क्यों</a:t>
            </a:r>
            <a:r>
              <a:rPr lang="en-US" sz="15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33733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7781925" cy="10688638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19458" name="Picture 2" descr="C:\Users\HP\Desktop\COSMIC STORY\PIX\1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777163" cy="1068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42962" y="292289"/>
            <a:ext cx="60960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मेरे</a:t>
            </a:r>
            <a:r>
              <a:rPr lang="en-US" sz="1500" dirty="0"/>
              <a:t> </a:t>
            </a:r>
            <a:r>
              <a:rPr lang="en-US" sz="1500" dirty="0" err="1"/>
              <a:t>बेटे</a:t>
            </a:r>
            <a:r>
              <a:rPr lang="en-US" sz="1500" dirty="0"/>
              <a:t>, </a:t>
            </a:r>
            <a:r>
              <a:rPr lang="en-US" sz="1500" dirty="0" err="1"/>
              <a:t>मैं</a:t>
            </a:r>
            <a:r>
              <a:rPr lang="en-US" sz="1500" dirty="0"/>
              <a:t> </a:t>
            </a:r>
            <a:r>
              <a:rPr lang="en-US" sz="1500" dirty="0" err="1"/>
              <a:t>तुम्हारी</a:t>
            </a:r>
            <a:r>
              <a:rPr lang="en-US" sz="1500" dirty="0"/>
              <a:t> </a:t>
            </a:r>
            <a:r>
              <a:rPr lang="en-US" sz="1500" dirty="0" err="1"/>
              <a:t>दरियादिली</a:t>
            </a:r>
            <a:r>
              <a:rPr lang="en-US" sz="1500" dirty="0"/>
              <a:t> </a:t>
            </a:r>
            <a:r>
              <a:rPr lang="en-US" sz="1500" dirty="0" err="1"/>
              <a:t>देख</a:t>
            </a:r>
            <a:r>
              <a:rPr lang="en-US" sz="1500" dirty="0"/>
              <a:t> </a:t>
            </a:r>
            <a:r>
              <a:rPr lang="en-US" sz="1500" dirty="0" err="1"/>
              <a:t>सकता</a:t>
            </a:r>
            <a:r>
              <a:rPr lang="en-US" sz="1500" dirty="0"/>
              <a:t> </a:t>
            </a:r>
            <a:r>
              <a:rPr lang="en-US" sz="1500" dirty="0" err="1"/>
              <a:t>हूं</a:t>
            </a:r>
            <a:r>
              <a:rPr lang="en-US" sz="1500" dirty="0"/>
              <a:t>. </a:t>
            </a:r>
            <a:r>
              <a:rPr lang="en-US" sz="1500" dirty="0" err="1"/>
              <a:t>लेकिन</a:t>
            </a:r>
            <a:r>
              <a:rPr lang="en-US" sz="1500" dirty="0"/>
              <a:t> </a:t>
            </a:r>
            <a:r>
              <a:rPr lang="en-US" sz="1500" dirty="0" err="1"/>
              <a:t>मेरा</a:t>
            </a:r>
            <a:r>
              <a:rPr lang="en-US" sz="1500" dirty="0"/>
              <a:t> </a:t>
            </a:r>
            <a:r>
              <a:rPr lang="en-US" sz="1500" dirty="0" err="1"/>
              <a:t>यकीन</a:t>
            </a:r>
            <a:r>
              <a:rPr lang="en-US" sz="1500" dirty="0"/>
              <a:t> </a:t>
            </a:r>
            <a:r>
              <a:rPr lang="en-US" sz="1500" dirty="0" err="1"/>
              <a:t>करो</a:t>
            </a:r>
            <a:r>
              <a:rPr lang="en-US" sz="1500" dirty="0"/>
              <a:t>,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यहां</a:t>
            </a:r>
            <a:r>
              <a:rPr lang="en-US" sz="1500" dirty="0" smtClean="0"/>
              <a:t> </a:t>
            </a:r>
            <a:r>
              <a:rPr lang="en-US" sz="1500" dirty="0" err="1"/>
              <a:t>क्रैकोई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लोग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शांतिपूर्ण</a:t>
            </a:r>
            <a:r>
              <a:rPr lang="en-US" sz="1500" dirty="0"/>
              <a:t> </a:t>
            </a:r>
            <a:r>
              <a:rPr lang="en-US" sz="1500" dirty="0" err="1"/>
              <a:t>जीवन</a:t>
            </a:r>
            <a:r>
              <a:rPr lang="en-US" sz="1500" dirty="0"/>
              <a:t> </a:t>
            </a:r>
            <a:r>
              <a:rPr lang="en-US" sz="1500" dirty="0" err="1"/>
              <a:t>बसर</a:t>
            </a:r>
            <a:r>
              <a:rPr lang="en-US" sz="1500" dirty="0"/>
              <a:t> </a:t>
            </a:r>
            <a:r>
              <a:rPr lang="en-US" sz="1500" dirty="0" err="1"/>
              <a:t>कर</a:t>
            </a:r>
            <a:r>
              <a:rPr lang="en-US" sz="1500" dirty="0"/>
              <a:t> </a:t>
            </a:r>
            <a:r>
              <a:rPr lang="en-US" sz="1500" dirty="0" err="1"/>
              <a:t>रहे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  <a:r>
              <a:rPr lang="hi-IN" sz="1500" dirty="0" smtClean="0"/>
              <a:t>उसमें</a:t>
            </a:r>
            <a:r>
              <a:rPr lang="en-US" sz="1500" dirty="0" smtClean="0"/>
              <a:t> </a:t>
            </a:r>
            <a:r>
              <a:rPr lang="hi-IN" sz="1500" dirty="0" smtClean="0"/>
              <a:t>खलल</a:t>
            </a:r>
            <a:r>
              <a:rPr lang="en-US" sz="1500" dirty="0" smtClean="0"/>
              <a:t> </a:t>
            </a:r>
            <a:r>
              <a:rPr lang="hi-IN" sz="1500" dirty="0" smtClean="0"/>
              <a:t>मत</a:t>
            </a:r>
            <a:r>
              <a:rPr lang="en-US" sz="1500" dirty="0" smtClean="0"/>
              <a:t> </a:t>
            </a:r>
            <a:r>
              <a:rPr lang="hi-IN" sz="1500" dirty="0" smtClean="0"/>
              <a:t>डालो.</a:t>
            </a:r>
            <a:r>
              <a:rPr lang="en-US" sz="1500" dirty="0" smtClean="0"/>
              <a:t> </a:t>
            </a:r>
            <a:r>
              <a:rPr lang="en-US" sz="1500" dirty="0" err="1" smtClean="0"/>
              <a:t>हमारी</a:t>
            </a:r>
            <a:r>
              <a:rPr lang="en-US" sz="1500" dirty="0" smtClean="0"/>
              <a:t> </a:t>
            </a:r>
            <a:r>
              <a:rPr lang="en-US" sz="1500" dirty="0" err="1"/>
              <a:t>दुनिया</a:t>
            </a:r>
            <a:r>
              <a:rPr lang="en-US" sz="1500" dirty="0"/>
              <a:t> </a:t>
            </a:r>
            <a:r>
              <a:rPr lang="en-US" sz="1500" dirty="0" err="1"/>
              <a:t>अभी</a:t>
            </a:r>
            <a:r>
              <a:rPr lang="en-US" sz="1500" dirty="0"/>
              <a:t> </a:t>
            </a:r>
            <a:r>
              <a:rPr lang="en-US" sz="1500" dirty="0" err="1"/>
              <a:t>तक</a:t>
            </a:r>
            <a:r>
              <a:rPr lang="en-US" sz="1500" dirty="0"/>
              <a:t> </a:t>
            </a:r>
            <a:r>
              <a:rPr lang="en-US" sz="1500" dirty="0" err="1"/>
              <a:t>इस</a:t>
            </a:r>
            <a:r>
              <a:rPr lang="en-US" sz="1500" dirty="0"/>
              <a:t> </a:t>
            </a:r>
            <a:r>
              <a:rPr lang="en-US" sz="1500" dirty="0" err="1"/>
              <a:t>ज्ञान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लिए</a:t>
            </a:r>
            <a:r>
              <a:rPr lang="en-US" sz="1500" dirty="0"/>
              <a:t> </a:t>
            </a:r>
            <a:r>
              <a:rPr lang="en-US" sz="1500" dirty="0" err="1"/>
              <a:t>तैयार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परिपक्व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हुई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5795962" y="1381919"/>
            <a:ext cx="182879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यहाँ</a:t>
            </a:r>
            <a:r>
              <a:rPr lang="en-US" sz="1500" dirty="0"/>
              <a:t> </a:t>
            </a:r>
            <a:r>
              <a:rPr lang="hi-IN" sz="1500" dirty="0" smtClean="0"/>
              <a:t>सिर्फ</a:t>
            </a:r>
            <a:r>
              <a:rPr lang="en-US" sz="1500" dirty="0" smtClean="0"/>
              <a:t> </a:t>
            </a:r>
            <a:br>
              <a:rPr lang="en-US" sz="1500" dirty="0" smtClean="0"/>
            </a:br>
            <a:r>
              <a:rPr lang="en-US" sz="1500" dirty="0" err="1" smtClean="0"/>
              <a:t>तिलिस्म</a:t>
            </a:r>
            <a:r>
              <a:rPr lang="en-US" sz="1500" dirty="0" smtClean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endParaRPr lang="en-US" sz="1500" dirty="0" smtClean="0"/>
          </a:p>
          <a:p>
            <a:pPr algn="ctr"/>
            <a:r>
              <a:rPr lang="en-US" sz="1500" dirty="0" err="1" smtClean="0"/>
              <a:t>विज्ञान</a:t>
            </a:r>
            <a:r>
              <a:rPr lang="en-US" sz="1500" dirty="0" smtClean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581024" y="4178489"/>
            <a:ext cx="407193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लोगों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प्रतिक्रियाओं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जांचने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लिए</a:t>
            </a:r>
            <a:r>
              <a:rPr lang="en-US" sz="1500" dirty="0"/>
              <a:t>, </a:t>
            </a:r>
            <a:r>
              <a:rPr lang="en-US" sz="1500" dirty="0" err="1"/>
              <a:t>कोपरनिकस</a:t>
            </a:r>
            <a:r>
              <a:rPr lang="en-US" sz="1500" dirty="0"/>
              <a:t> </a:t>
            </a:r>
            <a:r>
              <a:rPr lang="en-US" sz="1500" dirty="0" err="1"/>
              <a:t>ने</a:t>
            </a:r>
            <a:r>
              <a:rPr lang="en-US" sz="1500" dirty="0"/>
              <a:t> </a:t>
            </a:r>
            <a:r>
              <a:rPr lang="en-US" sz="1500" dirty="0" err="1"/>
              <a:t>अपने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शिष्य</a:t>
            </a:r>
            <a:r>
              <a:rPr lang="en-US" sz="1500" dirty="0"/>
              <a:t> </a:t>
            </a:r>
            <a:r>
              <a:rPr lang="en-US" sz="1500" dirty="0" err="1"/>
              <a:t>रेतिकस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, </a:t>
            </a:r>
            <a:r>
              <a:rPr lang="en-US" sz="1500" dirty="0" err="1"/>
              <a:t>अपने</a:t>
            </a:r>
            <a:r>
              <a:rPr lang="en-US" sz="1500" dirty="0"/>
              <a:t> </a:t>
            </a:r>
            <a:r>
              <a:rPr lang="en-US" sz="1500" dirty="0" err="1"/>
              <a:t>कुछ</a:t>
            </a:r>
            <a:r>
              <a:rPr lang="en-US" sz="1500" dirty="0"/>
              <a:t> </a:t>
            </a:r>
            <a:r>
              <a:rPr lang="hi-IN" sz="1500" dirty="0"/>
              <a:t>शोध-पत्रों </a:t>
            </a:r>
            <a:r>
              <a:rPr lang="en-US" sz="1500" dirty="0" smtClean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झूठे</a:t>
            </a:r>
            <a:r>
              <a:rPr lang="en-US" sz="1500" dirty="0"/>
              <a:t> </a:t>
            </a:r>
            <a:r>
              <a:rPr lang="en-US" sz="1500" dirty="0" err="1"/>
              <a:t>नाम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प्रकाशित</a:t>
            </a:r>
            <a:r>
              <a:rPr lang="en-US" sz="1500" dirty="0"/>
              <a:t> </a:t>
            </a:r>
            <a:r>
              <a:rPr lang="en-US" sz="1500" dirty="0" err="1"/>
              <a:t>करने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अनुमति</a:t>
            </a:r>
            <a:r>
              <a:rPr lang="en-US" sz="1500" dirty="0"/>
              <a:t> </a:t>
            </a:r>
            <a:r>
              <a:rPr lang="en-US" sz="1500" dirty="0" err="1"/>
              <a:t>दी</a:t>
            </a:r>
            <a:r>
              <a:rPr lang="en-US" sz="15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681162" y="5486301"/>
            <a:ext cx="22860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देखो</a:t>
            </a:r>
            <a:r>
              <a:rPr lang="en-US" sz="1500" dirty="0"/>
              <a:t> </a:t>
            </a:r>
            <a:r>
              <a:rPr lang="en-US" sz="1500" dirty="0" err="1"/>
              <a:t>अगर</a:t>
            </a:r>
            <a:r>
              <a:rPr lang="en-US" sz="1500" dirty="0"/>
              <a:t> </a:t>
            </a:r>
            <a:r>
              <a:rPr lang="en-US" sz="1500" dirty="0" err="1"/>
              <a:t>लोगों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बुरी</a:t>
            </a:r>
            <a:r>
              <a:rPr lang="en-US" sz="1500" dirty="0"/>
              <a:t> </a:t>
            </a:r>
            <a:r>
              <a:rPr lang="en-US" sz="1500" dirty="0" err="1"/>
              <a:t>प्रतिक्रिया</a:t>
            </a:r>
            <a:r>
              <a:rPr lang="en-US" sz="1500" dirty="0"/>
              <a:t> </a:t>
            </a:r>
            <a:r>
              <a:rPr lang="en-US" sz="1500" dirty="0" err="1"/>
              <a:t>होगी</a:t>
            </a:r>
            <a:r>
              <a:rPr lang="en-US" sz="1500" dirty="0"/>
              <a:t>, </a:t>
            </a:r>
            <a:r>
              <a:rPr lang="en-US" sz="1500" dirty="0" err="1"/>
              <a:t>तो</a:t>
            </a:r>
            <a:r>
              <a:rPr lang="en-US" sz="1500" dirty="0"/>
              <a:t> </a:t>
            </a:r>
            <a:r>
              <a:rPr lang="en-US" sz="1500" dirty="0" err="1"/>
              <a:t>मैं</a:t>
            </a:r>
            <a:r>
              <a:rPr lang="en-US" sz="1500" dirty="0"/>
              <a:t>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कह</a:t>
            </a:r>
            <a:r>
              <a:rPr lang="en-US" sz="1500" dirty="0"/>
              <a:t> </a:t>
            </a:r>
            <a:r>
              <a:rPr lang="en-US" sz="1500" dirty="0" err="1"/>
              <a:t>दूंगा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मैं</a:t>
            </a:r>
            <a:r>
              <a:rPr lang="en-US" sz="1500" dirty="0"/>
              <a:t> </a:t>
            </a:r>
            <a:r>
              <a:rPr lang="en-US" sz="1500" dirty="0" err="1"/>
              <a:t>रेतिकस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जानता</a:t>
            </a:r>
            <a:r>
              <a:rPr lang="en-US" sz="1500" dirty="0"/>
              <a:t> </a:t>
            </a:r>
            <a:r>
              <a:rPr lang="en-US" sz="1500" dirty="0" err="1"/>
              <a:t>तक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हूँ</a:t>
            </a:r>
            <a:r>
              <a:rPr lang="en-US" sz="15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4500562" y="5390991"/>
            <a:ext cx="2743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अपने</a:t>
            </a:r>
            <a:r>
              <a:rPr lang="en-US" sz="1500" dirty="0"/>
              <a:t> </a:t>
            </a:r>
            <a:r>
              <a:rPr lang="en-US" sz="1500" dirty="0" err="1"/>
              <a:t>जीवन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अंत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ही</a:t>
            </a:r>
            <a:r>
              <a:rPr lang="en-US" sz="1500" dirty="0"/>
              <a:t> </a:t>
            </a:r>
            <a:r>
              <a:rPr lang="en-US" sz="1500" dirty="0" err="1"/>
              <a:t>कोपरनिकस</a:t>
            </a:r>
            <a:r>
              <a:rPr lang="en-US" sz="1500" dirty="0"/>
              <a:t> </a:t>
            </a:r>
            <a:r>
              <a:rPr lang="en-US" sz="1500" dirty="0" err="1"/>
              <a:t>ने</a:t>
            </a:r>
            <a:r>
              <a:rPr lang="en-US" sz="1500" dirty="0"/>
              <a:t> </a:t>
            </a:r>
            <a:r>
              <a:rPr lang="en-US" sz="1500" dirty="0" err="1"/>
              <a:t>रेतिकस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, </a:t>
            </a:r>
            <a:r>
              <a:rPr lang="en-US" sz="1500" dirty="0" err="1"/>
              <a:t>अपने</a:t>
            </a:r>
            <a:r>
              <a:rPr lang="en-US" sz="1500" dirty="0"/>
              <a:t> </a:t>
            </a:r>
            <a:r>
              <a:rPr lang="en-US" sz="1500" dirty="0" err="1"/>
              <a:t>काम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प्रकाशित</a:t>
            </a:r>
            <a:r>
              <a:rPr lang="en-US" sz="1500" dirty="0"/>
              <a:t> </a:t>
            </a:r>
            <a:r>
              <a:rPr lang="en-US" sz="1500" dirty="0" err="1"/>
              <a:t>करने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अनुमति</a:t>
            </a:r>
            <a:r>
              <a:rPr lang="en-US" sz="1500" dirty="0"/>
              <a:t> </a:t>
            </a:r>
            <a:r>
              <a:rPr lang="en-US" sz="1500" dirty="0" err="1"/>
              <a:t>दी</a:t>
            </a:r>
            <a:r>
              <a:rPr lang="en-US" sz="1500" dirty="0"/>
              <a:t>. </a:t>
            </a:r>
            <a:r>
              <a:rPr lang="en-US" sz="1500" dirty="0" err="1"/>
              <a:t>प्रकाशन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पहली</a:t>
            </a:r>
            <a:r>
              <a:rPr lang="en-US" sz="1500" dirty="0"/>
              <a:t> </a:t>
            </a:r>
            <a:r>
              <a:rPr lang="en-US" sz="1500" dirty="0" err="1"/>
              <a:t>प्रति</a:t>
            </a:r>
            <a:r>
              <a:rPr lang="en-US" sz="1500" dirty="0"/>
              <a:t> </a:t>
            </a:r>
            <a:r>
              <a:rPr lang="en-US" sz="1500" dirty="0" err="1"/>
              <a:t>कोपरनिकस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तब</a:t>
            </a:r>
            <a:r>
              <a:rPr lang="en-US" sz="1500" dirty="0"/>
              <a:t> </a:t>
            </a:r>
            <a:r>
              <a:rPr lang="en-US" sz="1500" dirty="0" err="1"/>
              <a:t>मिली</a:t>
            </a:r>
            <a:r>
              <a:rPr lang="en-US" sz="1500" dirty="0"/>
              <a:t> </a:t>
            </a:r>
            <a:r>
              <a:rPr lang="en-US" sz="1500" dirty="0" err="1"/>
              <a:t>जब</a:t>
            </a:r>
            <a:r>
              <a:rPr lang="en-US" sz="1500" dirty="0"/>
              <a:t>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अपनी</a:t>
            </a:r>
            <a:r>
              <a:rPr lang="en-US" sz="1500" dirty="0"/>
              <a:t> </a:t>
            </a:r>
            <a:r>
              <a:rPr lang="en-US" sz="1500" dirty="0" err="1"/>
              <a:t>मृत्यु</a:t>
            </a:r>
            <a:r>
              <a:rPr lang="en-US" sz="1500" dirty="0"/>
              <a:t> </a:t>
            </a:r>
            <a:r>
              <a:rPr lang="en-US" sz="1500" dirty="0" err="1"/>
              <a:t>शैया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पड़े</a:t>
            </a:r>
            <a:r>
              <a:rPr lang="en-US" sz="1500" dirty="0"/>
              <a:t> </a:t>
            </a:r>
            <a:r>
              <a:rPr lang="en-US" sz="1500" dirty="0" err="1"/>
              <a:t>थे</a:t>
            </a:r>
            <a:r>
              <a:rPr lang="en-US" sz="1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56341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7781925" cy="10688638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20482" name="Picture 2" descr="C:\Users\HP\Desktop\COSMIC STORY\PIX\18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777162" cy="1068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129962" y="8103315"/>
            <a:ext cx="3889375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309562" y="449154"/>
            <a:ext cx="479583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चिंतित</a:t>
            </a:r>
            <a:r>
              <a:rPr lang="en-US" sz="1500" dirty="0"/>
              <a:t> </a:t>
            </a:r>
            <a:r>
              <a:rPr lang="en-US" sz="1500" dirty="0" err="1"/>
              <a:t>संपादक</a:t>
            </a:r>
            <a:r>
              <a:rPr lang="en-US" sz="1500" dirty="0"/>
              <a:t> </a:t>
            </a:r>
            <a:r>
              <a:rPr lang="en-US" sz="1500" dirty="0" err="1"/>
              <a:t>ने</a:t>
            </a:r>
            <a:r>
              <a:rPr lang="en-US" sz="1500" dirty="0"/>
              <a:t> </a:t>
            </a:r>
            <a:r>
              <a:rPr lang="en-US" sz="1500" dirty="0" err="1"/>
              <a:t>प्रकाशन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प्रस्तावना</a:t>
            </a:r>
            <a:r>
              <a:rPr lang="en-US" sz="1500" dirty="0"/>
              <a:t> </a:t>
            </a:r>
            <a:r>
              <a:rPr lang="en-US" sz="1500" dirty="0" err="1"/>
              <a:t>शामिल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smtClean="0"/>
              <a:t> </a:t>
            </a:r>
            <a:r>
              <a:rPr lang="en-US" sz="1500" dirty="0"/>
              <a:t>:</a:t>
            </a:r>
          </a:p>
        </p:txBody>
      </p:sp>
      <p:sp>
        <p:nvSpPr>
          <p:cNvPr id="5" name="Rectangle 4"/>
          <p:cNvSpPr/>
          <p:nvPr/>
        </p:nvSpPr>
        <p:spPr>
          <a:xfrm rot="20922725">
            <a:off x="1280796" y="1484079"/>
            <a:ext cx="3132367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चलें</a:t>
            </a:r>
            <a:r>
              <a:rPr lang="en-US" sz="1500" dirty="0"/>
              <a:t> </a:t>
            </a:r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प्राचीन</a:t>
            </a:r>
            <a:r>
              <a:rPr lang="en-US" sz="1500" dirty="0"/>
              <a:t> </a:t>
            </a:r>
            <a:r>
              <a:rPr lang="en-US" sz="1500" dirty="0" err="1"/>
              <a:t>सिद्धांतों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तरह</a:t>
            </a:r>
            <a:r>
              <a:rPr lang="en-US" sz="1500" dirty="0"/>
              <a:t> </a:t>
            </a:r>
            <a:r>
              <a:rPr lang="en-US" sz="1500" dirty="0" err="1"/>
              <a:t>ही</a:t>
            </a:r>
            <a:r>
              <a:rPr lang="en-US" sz="1500" dirty="0"/>
              <a:t> </a:t>
            </a:r>
            <a:r>
              <a:rPr lang="en-US" sz="1500" dirty="0" err="1"/>
              <a:t>इन</a:t>
            </a:r>
            <a:r>
              <a:rPr lang="en-US" sz="1500" dirty="0"/>
              <a:t> </a:t>
            </a:r>
            <a:r>
              <a:rPr lang="en-US" sz="1500" dirty="0" err="1"/>
              <a:t>नई</a:t>
            </a:r>
            <a:r>
              <a:rPr lang="en-US" sz="1500" dirty="0"/>
              <a:t> </a:t>
            </a:r>
            <a:r>
              <a:rPr lang="en-US" sz="1500" dirty="0" err="1"/>
              <a:t>परिकल्पनाओं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थोड़ी</a:t>
            </a:r>
            <a:r>
              <a:rPr lang="en-US" sz="1500" dirty="0"/>
              <a:t> </a:t>
            </a:r>
            <a:r>
              <a:rPr lang="en-US" sz="1500" dirty="0" err="1"/>
              <a:t>देर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लिए</a:t>
            </a:r>
            <a:r>
              <a:rPr lang="en-US" sz="1500" dirty="0"/>
              <a:t> </a:t>
            </a:r>
            <a:r>
              <a:rPr lang="en-US" sz="1500" dirty="0" err="1"/>
              <a:t>छोड</a:t>
            </a:r>
            <a:r>
              <a:rPr lang="en-US" sz="1500" dirty="0"/>
              <a:t>़ </a:t>
            </a:r>
            <a:r>
              <a:rPr lang="en-US" sz="1500" dirty="0" err="1"/>
              <a:t>दें</a:t>
            </a:r>
            <a:r>
              <a:rPr lang="en-US" sz="1500" dirty="0"/>
              <a:t> - </a:t>
            </a:r>
            <a:r>
              <a:rPr lang="en-US" sz="1500" dirty="0" err="1"/>
              <a:t>जिनके</a:t>
            </a:r>
            <a:r>
              <a:rPr lang="en-US" sz="1500" dirty="0"/>
              <a:t> </a:t>
            </a:r>
            <a:r>
              <a:rPr lang="en-US" sz="1500" dirty="0" err="1"/>
              <a:t>सच</a:t>
            </a:r>
            <a:r>
              <a:rPr lang="en-US" sz="1500" dirty="0"/>
              <a:t> </a:t>
            </a:r>
            <a:r>
              <a:rPr lang="en-US" sz="1500" dirty="0" err="1"/>
              <a:t>होने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सम्भावना</a:t>
            </a:r>
            <a:r>
              <a:rPr lang="en-US" sz="1500" dirty="0"/>
              <a:t> </a:t>
            </a:r>
            <a:r>
              <a:rPr lang="en-US" sz="1500" dirty="0" err="1"/>
              <a:t>बहुत</a:t>
            </a:r>
            <a:r>
              <a:rPr lang="en-US" sz="1500" dirty="0"/>
              <a:t> </a:t>
            </a:r>
            <a:r>
              <a:rPr lang="en-US" sz="1500" dirty="0" err="1"/>
              <a:t>कम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लेकिन</a:t>
            </a:r>
            <a:r>
              <a:rPr lang="en-US" sz="1500" dirty="0"/>
              <a:t> </a:t>
            </a:r>
            <a:r>
              <a:rPr lang="en-US" sz="1500" dirty="0" err="1"/>
              <a:t>इन</a:t>
            </a:r>
            <a:r>
              <a:rPr lang="en-US" sz="1500" dirty="0"/>
              <a:t> </a:t>
            </a:r>
            <a:r>
              <a:rPr lang="en-US" sz="1500" dirty="0" err="1"/>
              <a:t>सभी</a:t>
            </a:r>
            <a:r>
              <a:rPr lang="en-US" sz="1500" dirty="0"/>
              <a:t> </a:t>
            </a:r>
            <a:r>
              <a:rPr lang="en-US" sz="1500" dirty="0" err="1"/>
              <a:t>सिद्धांतों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समझना</a:t>
            </a:r>
            <a:r>
              <a:rPr lang="en-US" sz="1500" dirty="0"/>
              <a:t> </a:t>
            </a:r>
            <a:r>
              <a:rPr lang="en-US" sz="1500" dirty="0" err="1"/>
              <a:t>आसान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उनके</a:t>
            </a:r>
            <a:r>
              <a:rPr lang="en-US" sz="1500" dirty="0"/>
              <a:t> </a:t>
            </a:r>
            <a:r>
              <a:rPr lang="en-US" sz="1500" dirty="0" err="1"/>
              <a:t>साथ-साथ</a:t>
            </a:r>
            <a:r>
              <a:rPr lang="en-US" sz="1500" dirty="0"/>
              <a:t> </a:t>
            </a:r>
            <a:r>
              <a:rPr lang="en-US" sz="1500" dirty="0" err="1"/>
              <a:t>विद्वानों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टिप्पणियों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बड़ा</a:t>
            </a:r>
            <a:r>
              <a:rPr lang="en-US" sz="1500" dirty="0"/>
              <a:t> </a:t>
            </a:r>
            <a:r>
              <a:rPr lang="en-US" sz="1500" dirty="0" err="1"/>
              <a:t>खजाना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 smtClean="0"/>
              <a:t>.</a:t>
            </a:r>
          </a:p>
          <a:p>
            <a:pPr algn="ctr"/>
            <a:endParaRPr lang="en-US" sz="1500" dirty="0"/>
          </a:p>
          <a:p>
            <a:pPr algn="ctr"/>
            <a:r>
              <a:rPr lang="en-US" sz="1500" dirty="0" err="1"/>
              <a:t>जहां</a:t>
            </a:r>
            <a:r>
              <a:rPr lang="en-US" sz="1500" dirty="0"/>
              <a:t> </a:t>
            </a:r>
            <a:r>
              <a:rPr lang="en-US" sz="1500" dirty="0" err="1"/>
              <a:t>तक</a:t>
            </a:r>
            <a:r>
              <a:rPr lang="en-US" sz="1500" dirty="0"/>
              <a:t> </a:t>
            </a:r>
            <a:r>
              <a:rPr lang="en-US" sz="1500" dirty="0" err="1"/>
              <a:t>इन</a:t>
            </a:r>
            <a:r>
              <a:rPr lang="en-US" sz="1500" dirty="0"/>
              <a:t> </a:t>
            </a:r>
            <a:r>
              <a:rPr lang="en-US" sz="1500" dirty="0" err="1"/>
              <a:t>परिकल्पनाओं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संबंध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err="1"/>
              <a:t>लोग</a:t>
            </a:r>
            <a:r>
              <a:rPr lang="en-US" sz="1500" dirty="0"/>
              <a:t> </a:t>
            </a:r>
            <a:r>
              <a:rPr lang="en-US" sz="1500" dirty="0" err="1"/>
              <a:t>खगोल-विज्ञान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कोई</a:t>
            </a:r>
            <a:r>
              <a:rPr lang="en-US" sz="1500" dirty="0"/>
              <a:t> </a:t>
            </a:r>
            <a:r>
              <a:rPr lang="en-US" sz="1500" dirty="0" err="1"/>
              <a:t>निश्चितता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अपेक्षा</a:t>
            </a:r>
            <a:r>
              <a:rPr lang="en-US" sz="1500" dirty="0"/>
              <a:t> न </a:t>
            </a:r>
            <a:r>
              <a:rPr lang="en-US" sz="1500" dirty="0" err="1"/>
              <a:t>रखें</a:t>
            </a:r>
            <a:r>
              <a:rPr lang="en-US" sz="1500" dirty="0"/>
              <a:t>, </a:t>
            </a:r>
            <a:r>
              <a:rPr lang="en-US" sz="1500" dirty="0" err="1"/>
              <a:t>क्योंकि</a:t>
            </a:r>
            <a:r>
              <a:rPr lang="en-US" sz="1500" dirty="0"/>
              <a:t> </a:t>
            </a:r>
            <a:r>
              <a:rPr lang="en-US" sz="1500" dirty="0" err="1"/>
              <a:t>उसका</a:t>
            </a:r>
            <a:r>
              <a:rPr lang="en-US" sz="1500" dirty="0"/>
              <a:t> </a:t>
            </a:r>
            <a:r>
              <a:rPr lang="en-US" sz="1500" dirty="0" err="1"/>
              <a:t>उद्देश्य</a:t>
            </a:r>
            <a:r>
              <a:rPr lang="en-US" sz="1500" dirty="0"/>
              <a:t> </a:t>
            </a:r>
            <a:r>
              <a:rPr lang="en-US" sz="1500" dirty="0" err="1"/>
              <a:t>हमें</a:t>
            </a:r>
            <a:r>
              <a:rPr lang="en-US" sz="1500" dirty="0"/>
              <a:t> </a:t>
            </a:r>
            <a:r>
              <a:rPr lang="en-US" sz="1500" dirty="0" err="1"/>
              <a:t>कुछ</a:t>
            </a:r>
            <a:r>
              <a:rPr lang="en-US" sz="1500" dirty="0"/>
              <a:t> </a:t>
            </a:r>
            <a:r>
              <a:rPr lang="en-US" sz="1500" dirty="0" err="1"/>
              <a:t>वैसा</a:t>
            </a:r>
            <a:r>
              <a:rPr lang="en-US" sz="1500" dirty="0"/>
              <a:t> </a:t>
            </a:r>
            <a:r>
              <a:rPr lang="en-US" sz="1500" dirty="0" err="1"/>
              <a:t>देना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इसलिए</a:t>
            </a:r>
            <a:r>
              <a:rPr lang="en-US" sz="1500" dirty="0"/>
              <a:t> </a:t>
            </a:r>
            <a:r>
              <a:rPr lang="en-US" sz="1500" dirty="0" err="1"/>
              <a:t>यदि</a:t>
            </a:r>
            <a:r>
              <a:rPr lang="en-US" sz="1500" dirty="0"/>
              <a:t> </a:t>
            </a:r>
            <a:r>
              <a:rPr lang="en-US" sz="1500" dirty="0" err="1"/>
              <a:t>किसी</a:t>
            </a:r>
            <a:r>
              <a:rPr lang="en-US" sz="1500" dirty="0"/>
              <a:t> </a:t>
            </a:r>
            <a:r>
              <a:rPr lang="en-US" sz="1500" dirty="0" err="1"/>
              <a:t>अन्य</a:t>
            </a:r>
            <a:r>
              <a:rPr lang="en-US" sz="1500" dirty="0"/>
              <a:t> </a:t>
            </a:r>
            <a:r>
              <a:rPr lang="en-US" sz="1500" dirty="0" err="1"/>
              <a:t>उपयोग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लिए</a:t>
            </a:r>
            <a:r>
              <a:rPr lang="en-US" sz="1500" dirty="0"/>
              <a:t> </a:t>
            </a:r>
            <a:r>
              <a:rPr lang="en-US" sz="1500" dirty="0" err="1"/>
              <a:t>गढ़ी</a:t>
            </a:r>
            <a:r>
              <a:rPr lang="en-US" sz="1500" dirty="0"/>
              <a:t> </a:t>
            </a:r>
            <a:r>
              <a:rPr lang="en-US" sz="1500" dirty="0" err="1"/>
              <a:t>गई</a:t>
            </a:r>
            <a:r>
              <a:rPr lang="en-US" sz="1500" dirty="0"/>
              <a:t> </a:t>
            </a:r>
            <a:r>
              <a:rPr lang="en-US" sz="1500" dirty="0" err="1"/>
              <a:t>कुछ</a:t>
            </a:r>
            <a:r>
              <a:rPr lang="en-US" sz="1500" dirty="0"/>
              <a:t> </a:t>
            </a:r>
            <a:r>
              <a:rPr lang="en-US" sz="1500" dirty="0" err="1"/>
              <a:t>चीज़ें</a:t>
            </a:r>
            <a:r>
              <a:rPr lang="en-US" sz="1500" dirty="0"/>
              <a:t> </a:t>
            </a:r>
            <a:r>
              <a:rPr lang="en-US" sz="1500" dirty="0" err="1"/>
              <a:t>कोई</a:t>
            </a:r>
            <a:r>
              <a:rPr lang="en-US" sz="1500" dirty="0"/>
              <a:t> </a:t>
            </a:r>
            <a:r>
              <a:rPr lang="en-US" sz="1500" dirty="0" err="1"/>
              <a:t>ले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en-US" sz="1500" dirty="0" err="1"/>
              <a:t>ले</a:t>
            </a:r>
            <a:r>
              <a:rPr lang="en-US" sz="1500" dirty="0"/>
              <a:t>, </a:t>
            </a:r>
            <a:r>
              <a:rPr lang="en-US" sz="1500" dirty="0" err="1"/>
              <a:t>तो</a:t>
            </a:r>
            <a:r>
              <a:rPr lang="en-US" sz="1500" dirty="0"/>
              <a:t> </a:t>
            </a:r>
            <a:r>
              <a:rPr lang="en-US" sz="1500" dirty="0" err="1"/>
              <a:t>उससे</a:t>
            </a:r>
            <a:r>
              <a:rPr lang="en-US" sz="1500" dirty="0"/>
              <a:t> </a:t>
            </a:r>
            <a:r>
              <a:rPr lang="en-US" sz="1500" dirty="0" err="1"/>
              <a:t>कुछ</a:t>
            </a:r>
            <a:r>
              <a:rPr lang="en-US" sz="1500" dirty="0"/>
              <a:t> </a:t>
            </a:r>
            <a:r>
              <a:rPr lang="en-US" sz="1500" dirty="0" err="1"/>
              <a:t>अधिक</a:t>
            </a:r>
            <a:r>
              <a:rPr lang="en-US" sz="1500" dirty="0"/>
              <a:t> </a:t>
            </a:r>
            <a:r>
              <a:rPr lang="en-US" sz="1500" dirty="0" err="1"/>
              <a:t>फर्क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पड़ेगा</a:t>
            </a:r>
            <a:r>
              <a:rPr lang="en-US" sz="1500" dirty="0"/>
              <a:t>. </a:t>
            </a:r>
            <a:r>
              <a:rPr lang="en-US" sz="1500" dirty="0" err="1"/>
              <a:t>उसने</a:t>
            </a:r>
            <a:r>
              <a:rPr lang="en-US" sz="1500" dirty="0"/>
              <a:t> </a:t>
            </a:r>
            <a:r>
              <a:rPr lang="en-US" sz="1500" dirty="0" err="1"/>
              <a:t>जहाँ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काम</a:t>
            </a:r>
            <a:r>
              <a:rPr lang="en-US" sz="1500" dirty="0"/>
              <a:t> </a:t>
            </a:r>
            <a:r>
              <a:rPr lang="en-US" sz="1500" dirty="0" err="1"/>
              <a:t>शुरू</a:t>
            </a:r>
            <a:r>
              <a:rPr lang="en-US" sz="1500" dirty="0"/>
              <a:t> </a:t>
            </a:r>
            <a:r>
              <a:rPr lang="en-US" sz="1500" dirty="0" err="1"/>
              <a:t>किया</a:t>
            </a:r>
            <a:r>
              <a:rPr lang="en-US" sz="1500" dirty="0"/>
              <a:t> </a:t>
            </a:r>
            <a:r>
              <a:rPr lang="en-US" sz="1500" dirty="0" err="1"/>
              <a:t>था</a:t>
            </a:r>
            <a:r>
              <a:rPr lang="en-US" sz="1500" dirty="0"/>
              <a:t>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उतनी</a:t>
            </a:r>
            <a:r>
              <a:rPr lang="en-US" sz="1500" dirty="0"/>
              <a:t> </a:t>
            </a:r>
            <a:r>
              <a:rPr lang="en-US" sz="1500" dirty="0" err="1" smtClean="0"/>
              <a:t>मूर्खता</a:t>
            </a:r>
            <a:r>
              <a:rPr lang="en-US" sz="1500" dirty="0" smtClean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उसे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 smtClean="0"/>
              <a:t>छोड़ेगा</a:t>
            </a:r>
            <a:r>
              <a:rPr lang="en-US" sz="1500" dirty="0" smtClean="0"/>
              <a:t>.</a:t>
            </a:r>
            <a:endParaRPr lang="en-US" sz="1500" dirty="0"/>
          </a:p>
        </p:txBody>
      </p:sp>
      <p:sp>
        <p:nvSpPr>
          <p:cNvPr id="6" name="Rectangle 5"/>
          <p:cNvSpPr/>
          <p:nvPr/>
        </p:nvSpPr>
        <p:spPr>
          <a:xfrm>
            <a:off x="4957762" y="978089"/>
            <a:ext cx="194468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दूसरे</a:t>
            </a:r>
            <a:r>
              <a:rPr lang="en-US" sz="1500" dirty="0"/>
              <a:t> </a:t>
            </a:r>
            <a:r>
              <a:rPr lang="en-US" sz="1500" dirty="0" err="1"/>
              <a:t>शब्दों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: </a:t>
            </a:r>
            <a:r>
              <a:rPr lang="en-US" sz="1500" dirty="0" err="1"/>
              <a:t>उसे</a:t>
            </a:r>
            <a:r>
              <a:rPr lang="en-US" sz="1500" dirty="0"/>
              <a:t> </a:t>
            </a:r>
            <a:r>
              <a:rPr lang="en-US" sz="1500" dirty="0" err="1"/>
              <a:t>पढ़ें</a:t>
            </a:r>
            <a:r>
              <a:rPr lang="en-US" sz="1500" dirty="0"/>
              <a:t> </a:t>
            </a:r>
            <a:r>
              <a:rPr lang="en-US" sz="1500" dirty="0" err="1"/>
              <a:t>ज़रूर</a:t>
            </a:r>
            <a:r>
              <a:rPr lang="en-US" sz="1500" dirty="0"/>
              <a:t>, </a:t>
            </a:r>
            <a:r>
              <a:rPr lang="en-US" sz="1500" dirty="0" err="1"/>
              <a:t>लेकिन</a:t>
            </a:r>
            <a:r>
              <a:rPr lang="en-US" sz="1500" dirty="0"/>
              <a:t> </a:t>
            </a:r>
            <a:r>
              <a:rPr lang="en-US" sz="1500" dirty="0" err="1"/>
              <a:t>उसे</a:t>
            </a:r>
            <a:r>
              <a:rPr lang="en-US" sz="1500" dirty="0"/>
              <a:t> </a:t>
            </a:r>
            <a:r>
              <a:rPr lang="en-US" sz="1500" dirty="0" err="1"/>
              <a:t>बहुत</a:t>
            </a:r>
            <a:r>
              <a:rPr lang="en-US" sz="1500" dirty="0"/>
              <a:t> </a:t>
            </a:r>
            <a:r>
              <a:rPr lang="en-US" sz="1500" dirty="0" err="1"/>
              <a:t>गंभीरता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न </a:t>
            </a:r>
            <a:r>
              <a:rPr lang="en-US" sz="1500" dirty="0" err="1"/>
              <a:t>लें</a:t>
            </a:r>
            <a:r>
              <a:rPr lang="en-US" sz="15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4689474" y="4855359"/>
            <a:ext cx="263048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गलती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लिए</a:t>
            </a:r>
            <a:r>
              <a:rPr lang="en-US" sz="1500" dirty="0"/>
              <a:t> </a:t>
            </a:r>
            <a:r>
              <a:rPr lang="en-US" sz="1500" dirty="0" err="1"/>
              <a:t>कोपरनिकस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को</a:t>
            </a:r>
            <a:r>
              <a:rPr lang="en-US" sz="1500" dirty="0" smtClean="0"/>
              <a:t> </a:t>
            </a:r>
            <a:r>
              <a:rPr lang="en-US" sz="1500" dirty="0" err="1"/>
              <a:t>दोष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दें</a:t>
            </a:r>
            <a:r>
              <a:rPr lang="en-US" sz="1500" dirty="0"/>
              <a:t>. 1600 </a:t>
            </a:r>
            <a:r>
              <a:rPr lang="en-US" sz="1500" dirty="0" err="1"/>
              <a:t>में</a:t>
            </a:r>
            <a:r>
              <a:rPr lang="en-US" sz="1500" dirty="0"/>
              <a:t>, </a:t>
            </a:r>
            <a:r>
              <a:rPr lang="en-US" sz="1500" dirty="0" err="1"/>
              <a:t>कोपरनिकस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मृत्यु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57 </a:t>
            </a:r>
            <a:r>
              <a:rPr lang="en-US" sz="1500" dirty="0" err="1"/>
              <a:t>साल</a:t>
            </a:r>
            <a:r>
              <a:rPr lang="en-US" sz="1500" dirty="0"/>
              <a:t> </a:t>
            </a:r>
            <a:r>
              <a:rPr lang="en-US" sz="1500" dirty="0" err="1"/>
              <a:t>बाद</a:t>
            </a:r>
            <a:r>
              <a:rPr lang="en-US" sz="1500" dirty="0"/>
              <a:t>, </a:t>
            </a:r>
            <a:r>
              <a:rPr lang="en-US" sz="1500" dirty="0" err="1"/>
              <a:t>जिओर्दानो</a:t>
            </a:r>
            <a:r>
              <a:rPr lang="en-US" sz="1500" dirty="0"/>
              <a:t> </a:t>
            </a:r>
            <a:r>
              <a:rPr lang="en-US" sz="1500" dirty="0" err="1"/>
              <a:t>ब्रूनो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कैद</a:t>
            </a:r>
            <a:r>
              <a:rPr lang="en-US" sz="1500" dirty="0"/>
              <a:t> </a:t>
            </a:r>
            <a:r>
              <a:rPr lang="en-US" sz="1500" dirty="0" err="1"/>
              <a:t>किया</a:t>
            </a:r>
            <a:r>
              <a:rPr lang="en-US" sz="1500" dirty="0"/>
              <a:t> </a:t>
            </a:r>
            <a:r>
              <a:rPr lang="en-US" sz="1500" dirty="0" err="1"/>
              <a:t>गया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फिर</a:t>
            </a:r>
            <a:r>
              <a:rPr lang="en-US" sz="1500" dirty="0"/>
              <a:t> </a:t>
            </a:r>
            <a:r>
              <a:rPr lang="en-US" sz="1500" dirty="0" err="1"/>
              <a:t>उस</a:t>
            </a:r>
            <a:r>
              <a:rPr lang="en-US" sz="1500" dirty="0"/>
              <a:t> </a:t>
            </a:r>
            <a:r>
              <a:rPr lang="en-US" sz="1500" dirty="0" err="1"/>
              <a:t>संदेश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गंभीरता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लेने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लिए</a:t>
            </a:r>
            <a:r>
              <a:rPr lang="en-US" sz="1500" dirty="0"/>
              <a:t> </a:t>
            </a:r>
            <a:r>
              <a:rPr lang="en-US" sz="1500" dirty="0" err="1"/>
              <a:t>उसे</a:t>
            </a:r>
            <a:r>
              <a:rPr lang="en-US" sz="1500" dirty="0"/>
              <a:t> </a:t>
            </a:r>
            <a:r>
              <a:rPr lang="en-US" sz="1500" dirty="0" err="1"/>
              <a:t>जलाकर</a:t>
            </a:r>
            <a:r>
              <a:rPr lang="en-US" sz="1500" dirty="0"/>
              <a:t> </a:t>
            </a:r>
            <a:r>
              <a:rPr lang="en-US" sz="1500" dirty="0" err="1"/>
              <a:t>मार</a:t>
            </a:r>
            <a:r>
              <a:rPr lang="en-US" sz="1500" dirty="0"/>
              <a:t> </a:t>
            </a:r>
            <a:r>
              <a:rPr lang="en-US" sz="1500" dirty="0" err="1"/>
              <a:t>डाला</a:t>
            </a:r>
            <a:r>
              <a:rPr lang="en-US" sz="1500" dirty="0"/>
              <a:t> </a:t>
            </a:r>
            <a:r>
              <a:rPr lang="en-US" sz="1500" dirty="0" err="1"/>
              <a:t>गया</a:t>
            </a:r>
            <a:endParaRPr lang="en-US" sz="1500" dirty="0"/>
          </a:p>
        </p:txBody>
      </p:sp>
      <p:sp>
        <p:nvSpPr>
          <p:cNvPr id="8" name="Rectangle 7"/>
          <p:cNvSpPr/>
          <p:nvPr/>
        </p:nvSpPr>
        <p:spPr>
          <a:xfrm>
            <a:off x="2443162" y="6847721"/>
            <a:ext cx="3889375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गधों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टोली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हमारे</a:t>
            </a:r>
            <a:r>
              <a:rPr lang="en-US" sz="1500" dirty="0"/>
              <a:t> </a:t>
            </a:r>
            <a:r>
              <a:rPr lang="en-US" sz="1500" dirty="0" err="1"/>
              <a:t>सूर्य</a:t>
            </a:r>
            <a:r>
              <a:rPr lang="en-US" sz="1500" dirty="0"/>
              <a:t> </a:t>
            </a:r>
            <a:r>
              <a:rPr lang="en-US" sz="1500" dirty="0" err="1"/>
              <a:t>जैसे</a:t>
            </a:r>
            <a:r>
              <a:rPr lang="en-US" sz="1500" dirty="0"/>
              <a:t> </a:t>
            </a:r>
            <a:r>
              <a:rPr lang="en-US" sz="1500" dirty="0" err="1"/>
              <a:t>ही</a:t>
            </a:r>
            <a:r>
              <a:rPr lang="en-US" sz="1500" dirty="0"/>
              <a:t> </a:t>
            </a:r>
            <a:r>
              <a:rPr lang="en-US" sz="1500" dirty="0" err="1"/>
              <a:t>लाखों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और</a:t>
            </a:r>
            <a:r>
              <a:rPr lang="en-US" sz="1500" dirty="0" smtClean="0"/>
              <a:t> </a:t>
            </a:r>
            <a:r>
              <a:rPr lang="en-US" sz="1500" dirty="0" err="1"/>
              <a:t>सूर्य</a:t>
            </a:r>
            <a:r>
              <a:rPr lang="en-US" sz="1500" dirty="0"/>
              <a:t> </a:t>
            </a:r>
            <a:r>
              <a:rPr lang="en-US" sz="1500" dirty="0" err="1"/>
              <a:t>होंगे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अनेकों</a:t>
            </a:r>
            <a:r>
              <a:rPr lang="en-US" sz="1500" dirty="0"/>
              <a:t> </a:t>
            </a:r>
            <a:r>
              <a:rPr lang="en-US" sz="1500" dirty="0" err="1"/>
              <a:t>ग्रहों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लोग</a:t>
            </a:r>
            <a:r>
              <a:rPr lang="en-US" sz="1500" dirty="0"/>
              <a:t> </a:t>
            </a:r>
            <a:r>
              <a:rPr lang="en-US" sz="1500" dirty="0" err="1"/>
              <a:t>बसे</a:t>
            </a:r>
            <a:r>
              <a:rPr lang="en-US" sz="1500" dirty="0"/>
              <a:t> </a:t>
            </a:r>
            <a:r>
              <a:rPr lang="en-US" sz="1500" dirty="0" err="1"/>
              <a:t>होंगे</a:t>
            </a:r>
            <a:r>
              <a:rPr lang="en-US" sz="1500" dirty="0"/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3357562" y="7858919"/>
            <a:ext cx="3889375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500" dirty="0" err="1"/>
              <a:t>उसे</a:t>
            </a:r>
            <a:r>
              <a:rPr lang="en-US" sz="1500" dirty="0"/>
              <a:t> </a:t>
            </a:r>
            <a:r>
              <a:rPr lang="en-US" sz="1500" dirty="0" err="1"/>
              <a:t>बात</a:t>
            </a:r>
            <a:r>
              <a:rPr lang="en-US" sz="1500" dirty="0"/>
              <a:t> </a:t>
            </a:r>
            <a:r>
              <a:rPr lang="en-US" sz="1500" dirty="0" err="1"/>
              <a:t>करने</a:t>
            </a:r>
            <a:r>
              <a:rPr lang="en-US" sz="1500" dirty="0"/>
              <a:t> </a:t>
            </a:r>
            <a:r>
              <a:rPr lang="en-US" sz="1500" dirty="0" err="1"/>
              <a:t>दो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मुझे</a:t>
            </a:r>
            <a:r>
              <a:rPr lang="en-US" sz="1500" dirty="0"/>
              <a:t> </a:t>
            </a:r>
            <a:r>
              <a:rPr lang="en-US" sz="1500" dirty="0" err="1"/>
              <a:t>मशाल</a:t>
            </a:r>
            <a:r>
              <a:rPr lang="en-US" sz="1500" dirty="0"/>
              <a:t> </a:t>
            </a:r>
            <a:r>
              <a:rPr lang="en-US" sz="1500" dirty="0" err="1" smtClean="0"/>
              <a:t>सौंप</a:t>
            </a:r>
            <a:r>
              <a:rPr lang="en-US" sz="1500" dirty="0" smtClean="0"/>
              <a:t> </a:t>
            </a:r>
            <a:r>
              <a:rPr lang="en-US" sz="1500" dirty="0" err="1"/>
              <a:t>दो</a:t>
            </a:r>
            <a:r>
              <a:rPr lang="en-US" sz="1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8254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7781925" cy="10688638"/>
          </a:xfrm>
          <a:solidFill>
            <a:schemeClr val="bg1"/>
          </a:solidFill>
        </p:spPr>
        <p:txBody>
          <a:bodyPr/>
          <a:lstStyle/>
          <a:p>
            <a:endParaRPr lang="en-US" sz="1300" dirty="0"/>
          </a:p>
        </p:txBody>
      </p:sp>
      <p:pic>
        <p:nvPicPr>
          <p:cNvPr id="3" name="Picture 2" descr="C:\Users\HP\Desktop\XYZ - - Copy\Cinderella -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18281"/>
            <a:ext cx="7781925" cy="1068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0107" y="20886"/>
            <a:ext cx="7063214" cy="2806470"/>
          </a:xfrm>
          <a:prstGeom prst="rect">
            <a:avLst/>
          </a:prstGeom>
        </p:spPr>
        <p:txBody>
          <a:bodyPr wrap="square" lIns="104708" tIns="52354" rIns="104708" bIns="52354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00" dirty="0" err="1"/>
              <a:t>प्रोफेसर</a:t>
            </a:r>
            <a:r>
              <a:rPr lang="en-US" sz="1300" dirty="0"/>
              <a:t> </a:t>
            </a:r>
            <a:r>
              <a:rPr lang="en-US" sz="1300" dirty="0" err="1"/>
              <a:t>जीन-पियरे</a:t>
            </a:r>
            <a:r>
              <a:rPr lang="en-US" sz="1300" dirty="0"/>
              <a:t> </a:t>
            </a:r>
            <a:r>
              <a:rPr lang="en-US" sz="1300" dirty="0" err="1"/>
              <a:t>पेटिट</a:t>
            </a:r>
            <a:r>
              <a:rPr lang="en-US" sz="1300" dirty="0"/>
              <a:t> </a:t>
            </a:r>
            <a:r>
              <a:rPr lang="en-US" sz="1300" dirty="0" err="1"/>
              <a:t>पेशे</a:t>
            </a:r>
            <a:r>
              <a:rPr lang="en-US" sz="1300" dirty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err="1"/>
              <a:t>एक</a:t>
            </a:r>
            <a:r>
              <a:rPr lang="en-US" sz="1300" dirty="0"/>
              <a:t> </a:t>
            </a:r>
            <a:r>
              <a:rPr lang="en-US" sz="1300" dirty="0" err="1"/>
              <a:t>एस्ट्रो-फिजिसिस्ट</a:t>
            </a:r>
            <a:r>
              <a:rPr lang="en-US" sz="1300" dirty="0"/>
              <a:t> </a:t>
            </a:r>
            <a:r>
              <a:rPr lang="en-US" sz="1300" dirty="0" err="1"/>
              <a:t>हैं</a:t>
            </a:r>
            <a:r>
              <a:rPr lang="en-US" sz="1300" dirty="0"/>
              <a:t>. </a:t>
            </a:r>
            <a:r>
              <a:rPr lang="en-US" sz="1300" dirty="0" err="1"/>
              <a:t>उन्होंने</a:t>
            </a:r>
            <a:r>
              <a:rPr lang="en-US" sz="1300" dirty="0"/>
              <a:t> "</a:t>
            </a:r>
            <a:r>
              <a:rPr lang="en-US" sz="1300" dirty="0" err="1"/>
              <a:t>एसोसिएशन</a:t>
            </a:r>
            <a:r>
              <a:rPr lang="en-US" sz="1300" dirty="0"/>
              <a:t> </a:t>
            </a:r>
            <a:r>
              <a:rPr lang="en-US" sz="1300" dirty="0" err="1"/>
              <a:t>ऑफ़</a:t>
            </a:r>
            <a:r>
              <a:rPr lang="en-US" sz="1300" dirty="0"/>
              <a:t> </a:t>
            </a:r>
            <a:r>
              <a:rPr lang="en-US" sz="1300" dirty="0" err="1"/>
              <a:t>नॉलेज</a:t>
            </a:r>
            <a:r>
              <a:rPr lang="en-US" sz="1300" dirty="0"/>
              <a:t> </a:t>
            </a:r>
            <a:r>
              <a:rPr lang="en-US" sz="1300" dirty="0" err="1"/>
              <a:t>विदआउट</a:t>
            </a:r>
            <a:r>
              <a:rPr lang="en-US" sz="1300" dirty="0"/>
              <a:t> </a:t>
            </a:r>
            <a:r>
              <a:rPr lang="en-US" sz="1300" dirty="0" err="1"/>
              <a:t>बॉर्डर्स</a:t>
            </a:r>
            <a:r>
              <a:rPr lang="en-US" sz="1300" dirty="0"/>
              <a:t>" </a:t>
            </a:r>
            <a:r>
              <a:rPr lang="en-US" sz="1300" dirty="0" err="1"/>
              <a:t>की</a:t>
            </a:r>
            <a:r>
              <a:rPr lang="en-US" sz="1300" dirty="0"/>
              <a:t> </a:t>
            </a:r>
            <a:r>
              <a:rPr lang="en-US" sz="1300" dirty="0" err="1"/>
              <a:t>स्थापना</a:t>
            </a:r>
            <a:r>
              <a:rPr lang="en-US" sz="1300" dirty="0"/>
              <a:t> </a:t>
            </a:r>
            <a:r>
              <a:rPr lang="en-US" sz="1300" dirty="0" err="1"/>
              <a:t>की</a:t>
            </a:r>
            <a:r>
              <a:rPr lang="en-US" sz="1300" dirty="0"/>
              <a:t> </a:t>
            </a:r>
            <a:r>
              <a:rPr lang="en-US" sz="1300" dirty="0" err="1"/>
              <a:t>और</a:t>
            </a:r>
            <a:r>
              <a:rPr lang="en-US" sz="1300" dirty="0"/>
              <a:t> </a:t>
            </a:r>
            <a:r>
              <a:rPr lang="en-US" sz="1300" dirty="0" err="1"/>
              <a:t>वो</a:t>
            </a:r>
            <a:r>
              <a:rPr lang="en-US" sz="1300" dirty="0"/>
              <a:t> </a:t>
            </a:r>
            <a:r>
              <a:rPr lang="en-US" sz="1300" dirty="0" err="1"/>
              <a:t>उसके</a:t>
            </a:r>
            <a:r>
              <a:rPr lang="en-US" sz="1300" dirty="0"/>
              <a:t> </a:t>
            </a:r>
            <a:r>
              <a:rPr lang="en-US" sz="1300" dirty="0" err="1"/>
              <a:t>अध्यक्ष</a:t>
            </a:r>
            <a:r>
              <a:rPr lang="en-US" sz="1300" dirty="0"/>
              <a:t> </a:t>
            </a:r>
            <a:r>
              <a:rPr lang="en-US" sz="1300" dirty="0" err="1"/>
              <a:t>भी</a:t>
            </a:r>
            <a:r>
              <a:rPr lang="en-US" sz="1300" dirty="0"/>
              <a:t> </a:t>
            </a:r>
            <a:r>
              <a:rPr lang="en-US" sz="1300" dirty="0" err="1"/>
              <a:t>हैं</a:t>
            </a:r>
            <a:r>
              <a:rPr lang="en-US" sz="1300" dirty="0"/>
              <a:t>. </a:t>
            </a:r>
            <a:r>
              <a:rPr lang="en-US" sz="1300" dirty="0" err="1"/>
              <a:t>इस</a:t>
            </a:r>
            <a:r>
              <a:rPr lang="en-US" sz="1300" dirty="0"/>
              <a:t> </a:t>
            </a:r>
            <a:r>
              <a:rPr lang="en-US" sz="1300" dirty="0" err="1"/>
              <a:t>संस्था</a:t>
            </a:r>
            <a:r>
              <a:rPr lang="en-US" sz="1300" dirty="0"/>
              <a:t> </a:t>
            </a:r>
            <a:r>
              <a:rPr lang="en-US" sz="1300" dirty="0" err="1"/>
              <a:t>का</a:t>
            </a:r>
            <a:r>
              <a:rPr lang="en-US" sz="1300" dirty="0"/>
              <a:t> </a:t>
            </a:r>
            <a:r>
              <a:rPr lang="en-US" sz="1300" dirty="0" err="1"/>
              <a:t>उद्देश्य</a:t>
            </a:r>
            <a:r>
              <a:rPr lang="en-US" sz="1300" dirty="0"/>
              <a:t> </a:t>
            </a:r>
            <a:r>
              <a:rPr lang="en-US" sz="1300" dirty="0" err="1"/>
              <a:t>वैज्ञानिक</a:t>
            </a:r>
            <a:r>
              <a:rPr lang="en-US" sz="1300" dirty="0"/>
              <a:t> </a:t>
            </a:r>
            <a:r>
              <a:rPr lang="en-US" sz="1300" dirty="0" err="1"/>
              <a:t>और</a:t>
            </a:r>
            <a:r>
              <a:rPr lang="en-US" sz="1300" dirty="0"/>
              <a:t> </a:t>
            </a:r>
            <a:r>
              <a:rPr lang="en-US" sz="1300" dirty="0" err="1"/>
              <a:t>तकनीकी</a:t>
            </a:r>
            <a:r>
              <a:rPr lang="en-US" sz="1300" dirty="0"/>
              <a:t> </a:t>
            </a:r>
            <a:r>
              <a:rPr lang="en-US" sz="1300" dirty="0" err="1"/>
              <a:t>ज्ञान</a:t>
            </a:r>
            <a:r>
              <a:rPr lang="en-US" sz="1300" dirty="0"/>
              <a:t> </a:t>
            </a:r>
            <a:r>
              <a:rPr lang="en-US" sz="1300" dirty="0" err="1"/>
              <a:t>और</a:t>
            </a:r>
            <a:r>
              <a:rPr lang="en-US" sz="1300" dirty="0"/>
              <a:t> </a:t>
            </a:r>
            <a:r>
              <a:rPr lang="en-US" sz="1300" dirty="0" err="1"/>
              <a:t>जानकारी</a:t>
            </a:r>
            <a:r>
              <a:rPr lang="en-US" sz="1300" dirty="0"/>
              <a:t> </a:t>
            </a:r>
            <a:r>
              <a:rPr lang="en-US" sz="1300" dirty="0" err="1"/>
              <a:t>को</a:t>
            </a:r>
            <a:r>
              <a:rPr lang="en-US" sz="1300" dirty="0"/>
              <a:t> </a:t>
            </a:r>
            <a:r>
              <a:rPr lang="en-US" sz="1300" dirty="0" err="1"/>
              <a:t>अधिक-से-अधिक</a:t>
            </a:r>
            <a:r>
              <a:rPr lang="en-US" sz="1300" dirty="0"/>
              <a:t> </a:t>
            </a:r>
            <a:r>
              <a:rPr lang="en-US" sz="1300" dirty="0" err="1"/>
              <a:t>देशों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फैलाना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. </a:t>
            </a:r>
            <a:r>
              <a:rPr lang="en-US" sz="1300" dirty="0" err="1"/>
              <a:t>इस</a:t>
            </a:r>
            <a:r>
              <a:rPr lang="en-US" sz="1300" dirty="0"/>
              <a:t> </a:t>
            </a:r>
            <a:r>
              <a:rPr lang="en-US" sz="1300" dirty="0" err="1"/>
              <a:t>उद्देश्य</a:t>
            </a:r>
            <a:r>
              <a:rPr lang="en-US" sz="1300" dirty="0"/>
              <a:t>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err="1"/>
              <a:t>लिए</a:t>
            </a:r>
            <a:r>
              <a:rPr lang="en-US" sz="1300" dirty="0"/>
              <a:t>, </a:t>
            </a:r>
            <a:r>
              <a:rPr lang="en-US" sz="1300" dirty="0" err="1"/>
              <a:t>उनके</a:t>
            </a:r>
            <a:r>
              <a:rPr lang="en-US" sz="1300" dirty="0"/>
              <a:t> </a:t>
            </a:r>
            <a:r>
              <a:rPr lang="en-US" sz="1300" dirty="0" err="1"/>
              <a:t>सभी</a:t>
            </a:r>
            <a:r>
              <a:rPr lang="en-US" sz="1300" dirty="0"/>
              <a:t> </a:t>
            </a:r>
            <a:r>
              <a:rPr lang="en-US" sz="1300" dirty="0" err="1"/>
              <a:t>लोकप्रिय</a:t>
            </a:r>
            <a:r>
              <a:rPr lang="en-US" sz="1300" dirty="0"/>
              <a:t> </a:t>
            </a:r>
            <a:r>
              <a:rPr lang="en-US" sz="1300" dirty="0" err="1"/>
              <a:t>विज्ञान</a:t>
            </a:r>
            <a:r>
              <a:rPr lang="en-US" sz="1300" dirty="0"/>
              <a:t> </a:t>
            </a:r>
            <a:r>
              <a:rPr lang="en-US" sz="1300" dirty="0" err="1"/>
              <a:t>संबंधी</a:t>
            </a:r>
            <a:r>
              <a:rPr lang="en-US" sz="1300" dirty="0"/>
              <a:t> </a:t>
            </a:r>
            <a:r>
              <a:rPr lang="en-US" sz="1300" dirty="0" err="1"/>
              <a:t>लेख</a:t>
            </a:r>
            <a:r>
              <a:rPr lang="en-US" sz="1300" dirty="0"/>
              <a:t> </a:t>
            </a:r>
            <a:r>
              <a:rPr lang="en-US" sz="1300" dirty="0" err="1"/>
              <a:t>जिन्हें</a:t>
            </a:r>
            <a:r>
              <a:rPr lang="en-US" sz="1300" dirty="0"/>
              <a:t> </a:t>
            </a:r>
            <a:r>
              <a:rPr lang="en-US" sz="1300" dirty="0" err="1"/>
              <a:t>उन्होंने</a:t>
            </a:r>
            <a:r>
              <a:rPr lang="en-US" sz="1300" dirty="0"/>
              <a:t> </a:t>
            </a:r>
            <a:r>
              <a:rPr lang="en-US" sz="1300" dirty="0" err="1"/>
              <a:t>पिछले</a:t>
            </a:r>
            <a:r>
              <a:rPr lang="en-US" sz="1300" dirty="0"/>
              <a:t> </a:t>
            </a:r>
            <a:r>
              <a:rPr lang="en-US" sz="1300" dirty="0" err="1"/>
              <a:t>तीस</a:t>
            </a:r>
            <a:r>
              <a:rPr lang="en-US" sz="1300" dirty="0"/>
              <a:t> </a:t>
            </a:r>
            <a:r>
              <a:rPr lang="en-US" sz="1300" dirty="0" err="1"/>
              <a:t>वर्षों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तैयार</a:t>
            </a:r>
            <a:r>
              <a:rPr lang="en-US" sz="1300" dirty="0"/>
              <a:t> </a:t>
            </a:r>
            <a:r>
              <a:rPr lang="en-US" sz="1300" dirty="0" err="1"/>
              <a:t>किया</a:t>
            </a:r>
            <a:r>
              <a:rPr lang="en-US" sz="1300" dirty="0"/>
              <a:t> </a:t>
            </a:r>
            <a:r>
              <a:rPr lang="en-US" sz="1300" dirty="0" err="1"/>
              <a:t>और</a:t>
            </a:r>
            <a:r>
              <a:rPr lang="en-US" sz="1300" dirty="0"/>
              <a:t> </a:t>
            </a:r>
            <a:r>
              <a:rPr lang="en-US" sz="1300" dirty="0" err="1"/>
              <a:t>उनके</a:t>
            </a:r>
            <a:r>
              <a:rPr lang="en-US" sz="1300" dirty="0"/>
              <a:t> </a:t>
            </a:r>
            <a:r>
              <a:rPr lang="en-US" sz="1300" dirty="0" err="1"/>
              <a:t>द्वारा</a:t>
            </a:r>
            <a:r>
              <a:rPr lang="en-US" sz="1300" dirty="0"/>
              <a:t> </a:t>
            </a:r>
            <a:r>
              <a:rPr lang="en-US" sz="1300" dirty="0" err="1"/>
              <a:t>बनाई</a:t>
            </a:r>
            <a:r>
              <a:rPr lang="en-US" sz="1300" dirty="0"/>
              <a:t> </a:t>
            </a:r>
            <a:r>
              <a:rPr lang="en-US" sz="1300" dirty="0" err="1"/>
              <a:t>गई</a:t>
            </a:r>
            <a:r>
              <a:rPr lang="en-US" sz="1300" dirty="0"/>
              <a:t> </a:t>
            </a:r>
            <a:r>
              <a:rPr lang="en-US" sz="1300" dirty="0" err="1"/>
              <a:t>सचित्र</a:t>
            </a:r>
            <a:r>
              <a:rPr lang="en-US" sz="1300" dirty="0"/>
              <a:t> </a:t>
            </a:r>
            <a:r>
              <a:rPr lang="hi-IN" sz="1300" dirty="0"/>
              <a:t>एलबम्स</a:t>
            </a:r>
            <a:r>
              <a:rPr lang="en-US" sz="1300" dirty="0"/>
              <a:t>, </a:t>
            </a:r>
            <a:r>
              <a:rPr lang="en-US" sz="1300" dirty="0" err="1"/>
              <a:t>आज</a:t>
            </a:r>
            <a:r>
              <a:rPr lang="en-US" sz="1300" dirty="0"/>
              <a:t> </a:t>
            </a:r>
            <a:r>
              <a:rPr lang="en-US" sz="1300" dirty="0" err="1"/>
              <a:t>सभी</a:t>
            </a:r>
            <a:r>
              <a:rPr lang="en-US" sz="1300" dirty="0"/>
              <a:t> </a:t>
            </a:r>
            <a:r>
              <a:rPr lang="en-US" sz="1300" dirty="0" err="1"/>
              <a:t>को</a:t>
            </a:r>
            <a:r>
              <a:rPr lang="en-US" sz="1300" dirty="0"/>
              <a:t> </a:t>
            </a:r>
            <a:r>
              <a:rPr lang="en-US" sz="1300" dirty="0" err="1"/>
              <a:t>आसानी</a:t>
            </a:r>
            <a:r>
              <a:rPr lang="en-US" sz="1300" dirty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err="1"/>
              <a:t>और</a:t>
            </a:r>
            <a:r>
              <a:rPr lang="en-US" sz="1300" dirty="0"/>
              <a:t> </a:t>
            </a:r>
            <a:r>
              <a:rPr lang="en-US" sz="1300" dirty="0" err="1"/>
              <a:t>निशुल्क</a:t>
            </a:r>
            <a:r>
              <a:rPr lang="en-US" sz="1300" dirty="0"/>
              <a:t> </a:t>
            </a:r>
            <a:r>
              <a:rPr lang="en-US" sz="1300" dirty="0" err="1"/>
              <a:t>उपलब्ध</a:t>
            </a:r>
            <a:r>
              <a:rPr lang="en-US" sz="1300" dirty="0"/>
              <a:t> </a:t>
            </a:r>
            <a:r>
              <a:rPr lang="en-US" sz="1300" dirty="0" err="1"/>
              <a:t>हैं</a:t>
            </a:r>
            <a:r>
              <a:rPr lang="en-US" sz="1300" dirty="0"/>
              <a:t>. </a:t>
            </a:r>
            <a:r>
              <a:rPr lang="en-US" sz="1300" dirty="0" err="1"/>
              <a:t>उपलब्ध</a:t>
            </a:r>
            <a:r>
              <a:rPr lang="en-US" sz="1300" dirty="0"/>
              <a:t> </a:t>
            </a:r>
            <a:r>
              <a:rPr lang="hi-IN" sz="1300" dirty="0"/>
              <a:t>फाइलों</a:t>
            </a:r>
            <a:r>
              <a:rPr lang="en-US" sz="1300" dirty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err="1"/>
              <a:t>डिजिटल</a:t>
            </a:r>
            <a:r>
              <a:rPr lang="en-US" sz="1300" dirty="0"/>
              <a:t>, </a:t>
            </a:r>
            <a:r>
              <a:rPr lang="en-US" sz="1300" dirty="0" err="1"/>
              <a:t>अथवा</a:t>
            </a:r>
            <a:r>
              <a:rPr lang="en-US" sz="1300" dirty="0"/>
              <a:t> </a:t>
            </a:r>
            <a:r>
              <a:rPr lang="en-US" sz="1300" dirty="0" err="1"/>
              <a:t>प्रिंटेड</a:t>
            </a:r>
            <a:r>
              <a:rPr lang="en-US" sz="1300" dirty="0"/>
              <a:t> </a:t>
            </a:r>
            <a:r>
              <a:rPr lang="en-US" sz="1300" dirty="0" err="1"/>
              <a:t>कॉपियों</a:t>
            </a:r>
            <a:r>
              <a:rPr lang="en-US" sz="1300" dirty="0"/>
              <a:t> </a:t>
            </a:r>
            <a:r>
              <a:rPr lang="en-US" sz="1300" dirty="0" err="1"/>
              <a:t>की</a:t>
            </a:r>
            <a:r>
              <a:rPr lang="en-US" sz="1300" dirty="0"/>
              <a:t> </a:t>
            </a:r>
            <a:r>
              <a:rPr lang="en-US" sz="1300" dirty="0" err="1"/>
              <a:t>अतिरिक्त</a:t>
            </a:r>
            <a:r>
              <a:rPr lang="en-US" sz="1300" dirty="0"/>
              <a:t> </a:t>
            </a:r>
            <a:r>
              <a:rPr lang="en-US" sz="1300" dirty="0" err="1"/>
              <a:t>प्रतियां</a:t>
            </a:r>
            <a:r>
              <a:rPr lang="en-US" sz="1300" dirty="0"/>
              <a:t> </a:t>
            </a:r>
            <a:r>
              <a:rPr lang="en-US" sz="1300" dirty="0" err="1"/>
              <a:t>आसानी</a:t>
            </a:r>
            <a:r>
              <a:rPr lang="en-US" sz="1300" dirty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err="1"/>
              <a:t>बनाई</a:t>
            </a:r>
            <a:r>
              <a:rPr lang="en-US" sz="1300" dirty="0"/>
              <a:t> </a:t>
            </a:r>
            <a:r>
              <a:rPr lang="en-US" sz="1300" dirty="0" err="1"/>
              <a:t>जा</a:t>
            </a:r>
            <a:r>
              <a:rPr lang="en-US" sz="1300" dirty="0"/>
              <a:t> </a:t>
            </a:r>
            <a:r>
              <a:rPr lang="en-US" sz="1300" dirty="0" err="1"/>
              <a:t>सकती</a:t>
            </a:r>
            <a:r>
              <a:rPr lang="en-US" sz="1300" dirty="0"/>
              <a:t> </a:t>
            </a:r>
            <a:r>
              <a:rPr lang="en-US" sz="1300" dirty="0" err="1"/>
              <a:t>हैं</a:t>
            </a:r>
            <a:r>
              <a:rPr lang="en-US" sz="1300" dirty="0"/>
              <a:t>. </a:t>
            </a:r>
            <a:r>
              <a:rPr lang="en-US" sz="1300" dirty="0" err="1"/>
              <a:t>एसोसिएशन</a:t>
            </a:r>
            <a:r>
              <a:rPr lang="en-US" sz="1300" dirty="0"/>
              <a:t>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err="1"/>
              <a:t>उद्देश्य</a:t>
            </a:r>
            <a:r>
              <a:rPr lang="en-US" sz="1300" dirty="0"/>
              <a:t> </a:t>
            </a:r>
            <a:r>
              <a:rPr lang="en-US" sz="1300" dirty="0" err="1"/>
              <a:t>को</a:t>
            </a:r>
            <a:r>
              <a:rPr lang="en-US" sz="1300" dirty="0"/>
              <a:t> </a:t>
            </a:r>
            <a:r>
              <a:rPr lang="en-US" sz="1300" dirty="0" err="1"/>
              <a:t>पूरा</a:t>
            </a:r>
            <a:r>
              <a:rPr lang="en-US" sz="1300" dirty="0"/>
              <a:t> </a:t>
            </a:r>
            <a:r>
              <a:rPr lang="en-US" sz="1300" dirty="0" err="1"/>
              <a:t>करने</a:t>
            </a:r>
            <a:r>
              <a:rPr lang="en-US" sz="1300" dirty="0"/>
              <a:t>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err="1"/>
              <a:t>लिए</a:t>
            </a:r>
            <a:r>
              <a:rPr lang="en-US" sz="1300" dirty="0"/>
              <a:t> </a:t>
            </a:r>
            <a:r>
              <a:rPr lang="hi-IN" sz="1300" dirty="0"/>
              <a:t>इन</a:t>
            </a:r>
            <a:r>
              <a:rPr lang="en-US" sz="1300" dirty="0"/>
              <a:t> </a:t>
            </a:r>
            <a:r>
              <a:rPr lang="hi-IN" sz="1300" dirty="0"/>
              <a:t>पुस्तकों</a:t>
            </a:r>
            <a:r>
              <a:rPr lang="en-US" sz="1300" dirty="0"/>
              <a:t> </a:t>
            </a:r>
            <a:r>
              <a:rPr lang="hi-IN" sz="1300" dirty="0"/>
              <a:t>को</a:t>
            </a:r>
            <a:r>
              <a:rPr lang="en-US" sz="1300" dirty="0"/>
              <a:t> </a:t>
            </a:r>
            <a:r>
              <a:rPr lang="en-US" sz="1300" dirty="0" err="1"/>
              <a:t>स्कूलों</a:t>
            </a:r>
            <a:r>
              <a:rPr lang="en-US" sz="1300" dirty="0"/>
              <a:t>, </a:t>
            </a:r>
            <a:r>
              <a:rPr lang="hi-IN" sz="1300" dirty="0"/>
              <a:t>कॉलेजों</a:t>
            </a:r>
            <a:r>
              <a:rPr lang="en-US" sz="1300" dirty="0"/>
              <a:t> </a:t>
            </a:r>
            <a:r>
              <a:rPr lang="en-US" sz="1300" dirty="0" err="1"/>
              <a:t>और</a:t>
            </a:r>
            <a:r>
              <a:rPr lang="en-US" sz="1300" dirty="0"/>
              <a:t> </a:t>
            </a:r>
            <a:r>
              <a:rPr lang="en-US" sz="1300" dirty="0" err="1"/>
              <a:t>विश्वविद्यालयों</a:t>
            </a:r>
            <a:r>
              <a:rPr lang="en-US" sz="1300" dirty="0"/>
              <a:t>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err="1"/>
              <a:t>पुस्तकालयों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भेजा</a:t>
            </a:r>
            <a:r>
              <a:rPr lang="en-US" sz="1300" dirty="0"/>
              <a:t> </a:t>
            </a:r>
            <a:r>
              <a:rPr lang="en-US" sz="1300" dirty="0" err="1"/>
              <a:t>जा</a:t>
            </a:r>
            <a:r>
              <a:rPr lang="en-US" sz="1300" dirty="0"/>
              <a:t> </a:t>
            </a:r>
            <a:r>
              <a:rPr lang="en-US" sz="1300" dirty="0" err="1"/>
              <a:t>सकता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, </a:t>
            </a:r>
            <a:r>
              <a:rPr lang="en-US" sz="1300" dirty="0" err="1"/>
              <a:t>बशर्ते</a:t>
            </a:r>
            <a:r>
              <a:rPr lang="en-US" sz="1300" dirty="0"/>
              <a:t> </a:t>
            </a:r>
            <a:r>
              <a:rPr lang="en-US" sz="1300" dirty="0" err="1"/>
              <a:t>इससे</a:t>
            </a:r>
            <a:r>
              <a:rPr lang="en-US" sz="1300" dirty="0"/>
              <a:t> </a:t>
            </a:r>
            <a:r>
              <a:rPr lang="en-US" sz="1300" dirty="0" err="1"/>
              <a:t>कोई</a:t>
            </a:r>
            <a:r>
              <a:rPr lang="en-US" sz="1300" dirty="0"/>
              <a:t> </a:t>
            </a:r>
            <a:r>
              <a:rPr lang="en-US" sz="1300" dirty="0" err="1"/>
              <a:t>आर्थिक</a:t>
            </a:r>
            <a:r>
              <a:rPr lang="en-US" sz="1300" dirty="0"/>
              <a:t> </a:t>
            </a:r>
            <a:r>
              <a:rPr lang="en-US" sz="1300" dirty="0" err="1"/>
              <a:t>और</a:t>
            </a:r>
            <a:r>
              <a:rPr lang="en-US" sz="1300" dirty="0"/>
              <a:t> </a:t>
            </a:r>
            <a:r>
              <a:rPr lang="en-US" sz="1300" dirty="0" err="1"/>
              <a:t>राजनीतिक</a:t>
            </a:r>
            <a:r>
              <a:rPr lang="en-US" sz="1300" dirty="0"/>
              <a:t> </a:t>
            </a:r>
            <a:r>
              <a:rPr lang="en-US" sz="1300" dirty="0" err="1"/>
              <a:t>लाभ</a:t>
            </a:r>
            <a:r>
              <a:rPr lang="en-US" sz="1300" dirty="0"/>
              <a:t> </a:t>
            </a:r>
            <a:r>
              <a:rPr lang="en-US" sz="1300" dirty="0" err="1"/>
              <a:t>प्राप्त</a:t>
            </a:r>
            <a:r>
              <a:rPr lang="en-US" sz="1300" dirty="0"/>
              <a:t> न </a:t>
            </a:r>
            <a:r>
              <a:rPr lang="en-US" sz="1300" dirty="0" err="1"/>
              <a:t>करें</a:t>
            </a:r>
            <a:r>
              <a:rPr lang="en-US" sz="1300" dirty="0"/>
              <a:t> </a:t>
            </a:r>
            <a:r>
              <a:rPr lang="en-US" sz="1300" dirty="0" err="1"/>
              <a:t>और</a:t>
            </a:r>
            <a:r>
              <a:rPr lang="en-US" sz="1300" dirty="0"/>
              <a:t> </a:t>
            </a:r>
            <a:r>
              <a:rPr lang="en-US" sz="1300" dirty="0" err="1"/>
              <a:t>उनका</a:t>
            </a:r>
            <a:r>
              <a:rPr lang="en-US" sz="1300" dirty="0"/>
              <a:t> </a:t>
            </a:r>
            <a:r>
              <a:rPr lang="en-US" sz="1300" dirty="0" err="1"/>
              <a:t>कोई</a:t>
            </a:r>
            <a:r>
              <a:rPr lang="en-US" sz="1300" dirty="0"/>
              <a:t>, </a:t>
            </a:r>
            <a:r>
              <a:rPr lang="en-US" sz="1300" dirty="0" err="1"/>
              <a:t>सांप्रदायिक</a:t>
            </a:r>
            <a:r>
              <a:rPr lang="en-US" sz="1300" dirty="0"/>
              <a:t> </a:t>
            </a:r>
            <a:r>
              <a:rPr lang="en-US" sz="1300" dirty="0" err="1"/>
              <a:t>दुरूपयोग</a:t>
            </a:r>
            <a:r>
              <a:rPr lang="en-US" sz="1300" dirty="0"/>
              <a:t> न </a:t>
            </a:r>
            <a:r>
              <a:rPr lang="en-US" sz="1300" dirty="0" err="1"/>
              <a:t>हो</a:t>
            </a:r>
            <a:r>
              <a:rPr lang="en-US" sz="1300" dirty="0"/>
              <a:t>. </a:t>
            </a:r>
            <a:r>
              <a:rPr lang="en-US" sz="1300" dirty="0" err="1"/>
              <a:t>इन</a:t>
            </a:r>
            <a:r>
              <a:rPr lang="en-US" sz="1300" dirty="0"/>
              <a:t> </a:t>
            </a:r>
            <a:r>
              <a:rPr lang="en-US" sz="1300" dirty="0" err="1"/>
              <a:t>पीडीएफ</a:t>
            </a:r>
            <a:r>
              <a:rPr lang="en-US" sz="1300" dirty="0"/>
              <a:t> </a:t>
            </a:r>
            <a:r>
              <a:rPr lang="en-US" sz="1300" dirty="0" err="1"/>
              <a:t>फाइलों</a:t>
            </a:r>
            <a:r>
              <a:rPr lang="en-US" sz="1300" dirty="0"/>
              <a:t> </a:t>
            </a:r>
            <a:r>
              <a:rPr lang="en-US" sz="1300" dirty="0" err="1"/>
              <a:t>को</a:t>
            </a:r>
            <a:r>
              <a:rPr lang="en-US" sz="1300" dirty="0"/>
              <a:t> </a:t>
            </a:r>
            <a:r>
              <a:rPr lang="en-US" sz="1300" dirty="0" err="1"/>
              <a:t>स्कूलों</a:t>
            </a:r>
            <a:r>
              <a:rPr lang="en-US" sz="1300" dirty="0"/>
              <a:t> </a:t>
            </a:r>
            <a:r>
              <a:rPr lang="en-US" sz="1300" dirty="0" err="1"/>
              <a:t>और</a:t>
            </a:r>
            <a:r>
              <a:rPr lang="en-US" sz="1300" dirty="0"/>
              <a:t> </a:t>
            </a:r>
            <a:r>
              <a:rPr lang="en-US" sz="1300" dirty="0" err="1"/>
              <a:t>विश्वविद्यालयों</a:t>
            </a:r>
            <a:r>
              <a:rPr lang="en-US" sz="1300" dirty="0"/>
              <a:t>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err="1"/>
              <a:t>पुस्तकालयों</a:t>
            </a:r>
            <a:r>
              <a:rPr lang="en-US" sz="1300" dirty="0"/>
              <a:t>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err="1"/>
              <a:t>कंप्यूटर</a:t>
            </a:r>
            <a:r>
              <a:rPr lang="en-US" sz="1300" dirty="0"/>
              <a:t> </a:t>
            </a:r>
            <a:r>
              <a:rPr lang="en-US" sz="1300" dirty="0" err="1"/>
              <a:t>नेटवर्क</a:t>
            </a:r>
            <a:r>
              <a:rPr lang="en-US" sz="1300" dirty="0"/>
              <a:t> </a:t>
            </a:r>
            <a:r>
              <a:rPr lang="en-US" sz="1300" dirty="0" err="1"/>
              <a:t>पर</a:t>
            </a:r>
            <a:r>
              <a:rPr lang="en-US" sz="1300" dirty="0"/>
              <a:t> </a:t>
            </a:r>
            <a:r>
              <a:rPr lang="en-US" sz="1300" dirty="0" err="1"/>
              <a:t>भी</a:t>
            </a:r>
            <a:r>
              <a:rPr lang="en-US" sz="1300" dirty="0"/>
              <a:t> </a:t>
            </a:r>
            <a:r>
              <a:rPr lang="en-US" sz="1300" dirty="0" err="1"/>
              <a:t>डाला</a:t>
            </a:r>
            <a:r>
              <a:rPr lang="en-US" sz="1300" dirty="0"/>
              <a:t> </a:t>
            </a:r>
            <a:r>
              <a:rPr lang="en-US" sz="1300" dirty="0" err="1"/>
              <a:t>जा</a:t>
            </a:r>
            <a:r>
              <a:rPr lang="en-US" sz="1300" dirty="0"/>
              <a:t> </a:t>
            </a:r>
            <a:r>
              <a:rPr lang="en-US" sz="1300" dirty="0" err="1"/>
              <a:t>सकता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. </a:t>
            </a:r>
          </a:p>
        </p:txBody>
      </p:sp>
      <p:sp>
        <p:nvSpPr>
          <p:cNvPr id="5" name="Rectangle 4"/>
          <p:cNvSpPr/>
          <p:nvPr/>
        </p:nvSpPr>
        <p:spPr>
          <a:xfrm>
            <a:off x="340106" y="6410245"/>
            <a:ext cx="7063215" cy="4306881"/>
          </a:xfrm>
          <a:prstGeom prst="rect">
            <a:avLst/>
          </a:prstGeom>
        </p:spPr>
        <p:txBody>
          <a:bodyPr wrap="square" lIns="104708" tIns="52354" rIns="104708" bIns="52354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00" dirty="0" err="1"/>
              <a:t>जीन-पियरे</a:t>
            </a:r>
            <a:r>
              <a:rPr lang="en-US" sz="1300" dirty="0"/>
              <a:t> </a:t>
            </a:r>
            <a:r>
              <a:rPr lang="en-US" sz="1300" dirty="0" err="1"/>
              <a:t>पेटिट</a:t>
            </a:r>
            <a:r>
              <a:rPr lang="en-US" sz="1300" dirty="0"/>
              <a:t> </a:t>
            </a:r>
            <a:r>
              <a:rPr lang="en-US" sz="1300" dirty="0" err="1"/>
              <a:t>ऐसे</a:t>
            </a:r>
            <a:r>
              <a:rPr lang="en-US" sz="1300" dirty="0"/>
              <a:t> </a:t>
            </a:r>
            <a:r>
              <a:rPr lang="en-US" sz="1300" dirty="0" err="1"/>
              <a:t>अनेक</a:t>
            </a:r>
            <a:r>
              <a:rPr lang="en-US" sz="1300" dirty="0"/>
              <a:t> </a:t>
            </a:r>
            <a:r>
              <a:rPr lang="en-US" sz="1300" dirty="0" err="1"/>
              <a:t>कार्य</a:t>
            </a:r>
            <a:r>
              <a:rPr lang="en-US" sz="1300" dirty="0"/>
              <a:t> </a:t>
            </a:r>
            <a:r>
              <a:rPr lang="en-US" sz="1300" dirty="0" err="1"/>
              <a:t>करना</a:t>
            </a:r>
            <a:r>
              <a:rPr lang="en-US" sz="1300" dirty="0"/>
              <a:t> </a:t>
            </a:r>
            <a:r>
              <a:rPr lang="en-US" sz="1300" dirty="0" err="1"/>
              <a:t>चाहते</a:t>
            </a:r>
            <a:r>
              <a:rPr lang="en-US" sz="1300" dirty="0"/>
              <a:t> </a:t>
            </a:r>
            <a:r>
              <a:rPr lang="en-US" sz="1300" dirty="0" err="1"/>
              <a:t>हैं</a:t>
            </a:r>
            <a:r>
              <a:rPr lang="en-US" sz="1300" dirty="0"/>
              <a:t> </a:t>
            </a:r>
            <a:r>
              <a:rPr lang="en-US" sz="1300" dirty="0" err="1"/>
              <a:t>जो</a:t>
            </a:r>
            <a:r>
              <a:rPr lang="en-US" sz="1300" dirty="0"/>
              <a:t> </a:t>
            </a:r>
            <a:r>
              <a:rPr lang="en-US" sz="1300" dirty="0" err="1"/>
              <a:t>अधिकांश</a:t>
            </a:r>
            <a:r>
              <a:rPr lang="en-US" sz="1300" dirty="0"/>
              <a:t> </a:t>
            </a:r>
            <a:r>
              <a:rPr lang="en-US" sz="1300" dirty="0" err="1"/>
              <a:t>लोगों</a:t>
            </a:r>
            <a:r>
              <a:rPr lang="en-US" sz="1300" dirty="0"/>
              <a:t> </a:t>
            </a:r>
            <a:r>
              <a:rPr lang="en-US" sz="1300" dirty="0" err="1"/>
              <a:t>को</a:t>
            </a:r>
            <a:r>
              <a:rPr lang="en-US" sz="1300" dirty="0"/>
              <a:t> </a:t>
            </a:r>
            <a:r>
              <a:rPr lang="en-US" sz="1300" dirty="0" err="1"/>
              <a:t>आसानी</a:t>
            </a:r>
            <a:r>
              <a:rPr lang="en-US" sz="1300" dirty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err="1"/>
              <a:t>उपलब्ध</a:t>
            </a:r>
            <a:r>
              <a:rPr lang="en-US" sz="1300" dirty="0"/>
              <a:t> </a:t>
            </a:r>
            <a:r>
              <a:rPr lang="en-US" sz="1300" dirty="0" err="1"/>
              <a:t>हो</a:t>
            </a:r>
            <a:r>
              <a:rPr lang="en-US" sz="1300" dirty="0"/>
              <a:t> </a:t>
            </a:r>
            <a:r>
              <a:rPr lang="en-US" sz="1300" dirty="0" err="1"/>
              <a:t>सकें</a:t>
            </a:r>
            <a:r>
              <a:rPr lang="en-US" sz="1300" dirty="0"/>
              <a:t>. </a:t>
            </a:r>
            <a:r>
              <a:rPr lang="en-US" sz="1300" dirty="0" err="1"/>
              <a:t>यहां</a:t>
            </a:r>
            <a:r>
              <a:rPr lang="en-US" sz="1300" dirty="0"/>
              <a:t> </a:t>
            </a:r>
            <a:r>
              <a:rPr lang="en-US" sz="1300" dirty="0" err="1"/>
              <a:t>तक</a:t>
            </a:r>
            <a:r>
              <a:rPr lang="en-US" sz="1300" dirty="0"/>
              <a:t> </a:t>
            </a:r>
            <a:r>
              <a:rPr lang="en-US" sz="1300" dirty="0" err="1"/>
              <a:t>कि</a:t>
            </a:r>
            <a:r>
              <a:rPr lang="en-US" sz="1300" dirty="0"/>
              <a:t> </a:t>
            </a:r>
            <a:r>
              <a:rPr lang="en-US" sz="1300" dirty="0" err="1"/>
              <a:t>निरक्षर</a:t>
            </a:r>
            <a:r>
              <a:rPr lang="en-US" sz="1300" dirty="0"/>
              <a:t> </a:t>
            </a:r>
            <a:r>
              <a:rPr lang="en-US" sz="1300" dirty="0" err="1"/>
              <a:t>लोग</a:t>
            </a:r>
            <a:r>
              <a:rPr lang="en-US" sz="1300" dirty="0"/>
              <a:t> </a:t>
            </a:r>
            <a:r>
              <a:rPr lang="en-US" sz="1300" dirty="0" err="1"/>
              <a:t>भी</a:t>
            </a:r>
            <a:r>
              <a:rPr lang="en-US" sz="1300" dirty="0"/>
              <a:t> </a:t>
            </a:r>
            <a:r>
              <a:rPr lang="en-US" sz="1300" dirty="0" err="1"/>
              <a:t>उन्हें</a:t>
            </a:r>
            <a:r>
              <a:rPr lang="en-US" sz="1300" dirty="0"/>
              <a:t> </a:t>
            </a:r>
            <a:r>
              <a:rPr lang="en-US" sz="1300" dirty="0" err="1"/>
              <a:t>पढ</a:t>
            </a:r>
            <a:r>
              <a:rPr lang="en-US" sz="1300" dirty="0"/>
              <a:t>़ </a:t>
            </a:r>
            <a:r>
              <a:rPr lang="en-US" sz="1300" dirty="0" err="1"/>
              <a:t>सकें</a:t>
            </a:r>
            <a:r>
              <a:rPr lang="en-US" sz="1300" dirty="0"/>
              <a:t>. </a:t>
            </a:r>
            <a:r>
              <a:rPr lang="en-US" sz="1300" dirty="0" err="1"/>
              <a:t>क्योंकि</a:t>
            </a:r>
            <a:r>
              <a:rPr lang="en-US" sz="1300" dirty="0"/>
              <a:t> </a:t>
            </a:r>
            <a:r>
              <a:rPr lang="en-US" sz="1300" dirty="0" err="1"/>
              <a:t>जब</a:t>
            </a:r>
            <a:r>
              <a:rPr lang="en-US" sz="1300" dirty="0"/>
              <a:t> </a:t>
            </a:r>
            <a:r>
              <a:rPr lang="en-US" sz="1300" dirty="0" err="1"/>
              <a:t>पाठक</a:t>
            </a:r>
            <a:r>
              <a:rPr lang="en-US" sz="1300" dirty="0"/>
              <a:t> </a:t>
            </a:r>
            <a:r>
              <a:rPr lang="en-US" sz="1300" dirty="0" err="1"/>
              <a:t>उन</a:t>
            </a:r>
            <a:r>
              <a:rPr lang="en-US" sz="1300" dirty="0"/>
              <a:t> </a:t>
            </a:r>
            <a:r>
              <a:rPr lang="en-US" sz="1300" dirty="0" err="1"/>
              <a:t>पर</a:t>
            </a:r>
            <a:r>
              <a:rPr lang="en-US" sz="1300" dirty="0"/>
              <a:t> </a:t>
            </a:r>
            <a:r>
              <a:rPr lang="en-US" sz="1300" dirty="0" err="1"/>
              <a:t>क्लिक</a:t>
            </a:r>
            <a:r>
              <a:rPr lang="en-US" sz="1300" dirty="0"/>
              <a:t> </a:t>
            </a:r>
            <a:r>
              <a:rPr lang="en-US" sz="1300" dirty="0" err="1"/>
              <a:t>करेंगे</a:t>
            </a:r>
            <a:r>
              <a:rPr lang="en-US" sz="1300" dirty="0"/>
              <a:t> </a:t>
            </a:r>
            <a:r>
              <a:rPr lang="en-US" sz="1300" dirty="0" err="1"/>
              <a:t>तो</a:t>
            </a:r>
            <a:r>
              <a:rPr lang="en-US" sz="1300" dirty="0"/>
              <a:t> </a:t>
            </a:r>
            <a:r>
              <a:rPr lang="en-US" sz="1300" dirty="0" err="1"/>
              <a:t>लिखित</a:t>
            </a:r>
            <a:r>
              <a:rPr lang="en-US" sz="1300" dirty="0"/>
              <a:t> </a:t>
            </a:r>
            <a:r>
              <a:rPr lang="en-US" sz="1300" dirty="0" err="1"/>
              <a:t>भाग</a:t>
            </a:r>
            <a:r>
              <a:rPr lang="en-US" sz="1300" dirty="0"/>
              <a:t> </a:t>
            </a:r>
            <a:r>
              <a:rPr lang="en-US" sz="1300" dirty="0" err="1"/>
              <a:t>स्वयं</a:t>
            </a:r>
            <a:r>
              <a:rPr lang="en-US" sz="1300" dirty="0"/>
              <a:t> </a:t>
            </a:r>
            <a:r>
              <a:rPr lang="en-US" sz="1300" dirty="0" err="1"/>
              <a:t>ही</a:t>
            </a:r>
            <a:r>
              <a:rPr lang="en-US" sz="1300" dirty="0"/>
              <a:t> "</a:t>
            </a:r>
            <a:r>
              <a:rPr lang="en-US" sz="1300" dirty="0" err="1"/>
              <a:t>बोलेगा</a:t>
            </a:r>
            <a:r>
              <a:rPr lang="en-US" sz="1300" dirty="0"/>
              <a:t>". </a:t>
            </a:r>
            <a:r>
              <a:rPr lang="en-US" sz="1300" dirty="0" err="1"/>
              <a:t>इस</a:t>
            </a:r>
            <a:r>
              <a:rPr lang="en-US" sz="1300" dirty="0"/>
              <a:t> </a:t>
            </a:r>
            <a:r>
              <a:rPr lang="en-US" sz="1300" dirty="0" err="1"/>
              <a:t>प्रकार</a:t>
            </a:r>
            <a:r>
              <a:rPr lang="en-US" sz="1300" dirty="0"/>
              <a:t>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err="1"/>
              <a:t>नवाचार</a:t>
            </a:r>
            <a:r>
              <a:rPr lang="en-US" sz="1300" dirty="0"/>
              <a:t> "</a:t>
            </a:r>
            <a:r>
              <a:rPr lang="en-US" sz="1300" dirty="0" err="1"/>
              <a:t>साक्षरता</a:t>
            </a:r>
            <a:r>
              <a:rPr lang="en-US" sz="1300" dirty="0"/>
              <a:t> </a:t>
            </a:r>
            <a:r>
              <a:rPr lang="en-US" sz="1300" dirty="0" err="1"/>
              <a:t>योजनाओं</a:t>
            </a:r>
            <a:r>
              <a:rPr lang="en-US" sz="1300" dirty="0"/>
              <a:t>"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सहायक</a:t>
            </a:r>
            <a:r>
              <a:rPr lang="en-US" sz="1300" dirty="0"/>
              <a:t> </a:t>
            </a:r>
            <a:r>
              <a:rPr lang="en-US" sz="1300" dirty="0" err="1"/>
              <a:t>होंगे</a:t>
            </a:r>
            <a:r>
              <a:rPr lang="en-US" sz="1300" dirty="0"/>
              <a:t>. </a:t>
            </a:r>
            <a:r>
              <a:rPr lang="en-US" sz="1300" dirty="0" err="1"/>
              <a:t>दूसरी</a:t>
            </a:r>
            <a:r>
              <a:rPr lang="en-US" sz="1300" dirty="0"/>
              <a:t> </a:t>
            </a:r>
            <a:r>
              <a:rPr lang="en-US" sz="1300" dirty="0" err="1"/>
              <a:t>एल्बम</a:t>
            </a:r>
            <a:r>
              <a:rPr lang="en-US" sz="1300" dirty="0"/>
              <a:t> "</a:t>
            </a:r>
            <a:r>
              <a:rPr lang="en-US" sz="1300" dirty="0" err="1"/>
              <a:t>द्विभाषी</a:t>
            </a:r>
            <a:r>
              <a:rPr lang="en-US" sz="1300" dirty="0"/>
              <a:t>" </a:t>
            </a:r>
            <a:r>
              <a:rPr lang="en-US" sz="1300" dirty="0" err="1"/>
              <a:t>होंगी</a:t>
            </a:r>
            <a:r>
              <a:rPr lang="en-US" sz="1300" dirty="0"/>
              <a:t> </a:t>
            </a:r>
            <a:r>
              <a:rPr lang="en-US" sz="1300" dirty="0" err="1"/>
              <a:t>जहां</a:t>
            </a:r>
            <a:r>
              <a:rPr lang="en-US" sz="1300" dirty="0"/>
              <a:t> </a:t>
            </a:r>
            <a:r>
              <a:rPr lang="en-US" sz="1300" dirty="0" err="1"/>
              <a:t>मात्र</a:t>
            </a:r>
            <a:r>
              <a:rPr lang="en-US" sz="1300" dirty="0"/>
              <a:t> </a:t>
            </a:r>
            <a:r>
              <a:rPr lang="en-US" sz="1300" dirty="0" err="1"/>
              <a:t>एक</a:t>
            </a:r>
            <a:r>
              <a:rPr lang="en-US" sz="1300" dirty="0"/>
              <a:t> </a:t>
            </a:r>
            <a:r>
              <a:rPr lang="en-US" sz="1300" dirty="0" err="1"/>
              <a:t>क्लिक</a:t>
            </a:r>
            <a:r>
              <a:rPr lang="en-US" sz="1300" dirty="0"/>
              <a:t> </a:t>
            </a:r>
            <a:r>
              <a:rPr lang="en-US" sz="1300" dirty="0" err="1"/>
              <a:t>करने</a:t>
            </a:r>
            <a:r>
              <a:rPr lang="en-US" sz="1300" dirty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err="1"/>
              <a:t>ही</a:t>
            </a:r>
            <a:r>
              <a:rPr lang="en-US" sz="1300" dirty="0"/>
              <a:t> </a:t>
            </a:r>
            <a:r>
              <a:rPr lang="en-US" sz="1300" dirty="0" err="1"/>
              <a:t>एक</a:t>
            </a:r>
            <a:r>
              <a:rPr lang="en-US" sz="1300" dirty="0"/>
              <a:t> </a:t>
            </a:r>
            <a:r>
              <a:rPr lang="en-US" sz="1300" dirty="0" err="1"/>
              <a:t>भाषा</a:t>
            </a:r>
            <a:r>
              <a:rPr lang="en-US" sz="1300" dirty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err="1"/>
              <a:t>दूसरी</a:t>
            </a:r>
            <a:r>
              <a:rPr lang="en-US" sz="1300" dirty="0"/>
              <a:t> </a:t>
            </a:r>
            <a:r>
              <a:rPr lang="en-US" sz="1300" dirty="0" err="1"/>
              <a:t>भाषा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स्विच</a:t>
            </a:r>
            <a:r>
              <a:rPr lang="en-US" sz="1300" dirty="0"/>
              <a:t> </a:t>
            </a:r>
            <a:r>
              <a:rPr lang="en-US" sz="1300" dirty="0" err="1"/>
              <a:t>करना</a:t>
            </a:r>
            <a:r>
              <a:rPr lang="en-US" sz="1300" dirty="0"/>
              <a:t> </a:t>
            </a:r>
            <a:r>
              <a:rPr lang="en-US" sz="1300" dirty="0" err="1"/>
              <a:t>संभव</a:t>
            </a:r>
            <a:r>
              <a:rPr lang="en-US" sz="1300" dirty="0"/>
              <a:t> </a:t>
            </a:r>
            <a:r>
              <a:rPr lang="en-US" sz="1300" dirty="0" err="1"/>
              <a:t>होगा</a:t>
            </a:r>
            <a:r>
              <a:rPr lang="en-US" sz="1300" dirty="0"/>
              <a:t>. </a:t>
            </a:r>
            <a:r>
              <a:rPr lang="en-US" sz="1300" dirty="0" err="1"/>
              <a:t>इसके</a:t>
            </a:r>
            <a:r>
              <a:rPr lang="en-US" sz="1300" dirty="0"/>
              <a:t> </a:t>
            </a:r>
            <a:r>
              <a:rPr lang="en-US" sz="1300" dirty="0" err="1"/>
              <a:t>लिए</a:t>
            </a:r>
            <a:r>
              <a:rPr lang="en-US" sz="1300" dirty="0"/>
              <a:t> </a:t>
            </a:r>
            <a:r>
              <a:rPr lang="en-US" sz="1300" dirty="0" err="1"/>
              <a:t>एक</a:t>
            </a:r>
            <a:r>
              <a:rPr lang="en-US" sz="1300" dirty="0"/>
              <a:t> </a:t>
            </a:r>
            <a:r>
              <a:rPr lang="en-US" sz="1300" dirty="0" err="1"/>
              <a:t>उपकरण</a:t>
            </a:r>
            <a:r>
              <a:rPr lang="en-US" sz="1300" dirty="0"/>
              <a:t> </a:t>
            </a:r>
            <a:r>
              <a:rPr lang="en-US" sz="1300" dirty="0" err="1"/>
              <a:t>उपलब्ध</a:t>
            </a:r>
            <a:r>
              <a:rPr lang="en-US" sz="1300" dirty="0"/>
              <a:t> </a:t>
            </a:r>
            <a:r>
              <a:rPr lang="en-US" sz="1300" dirty="0" err="1"/>
              <a:t>कराया</a:t>
            </a:r>
            <a:r>
              <a:rPr lang="en-US" sz="1300" dirty="0"/>
              <a:t> </a:t>
            </a:r>
            <a:r>
              <a:rPr lang="en-US" sz="1300" dirty="0" err="1"/>
              <a:t>जायेगा</a:t>
            </a:r>
            <a:r>
              <a:rPr lang="en-US" sz="1300" dirty="0"/>
              <a:t> </a:t>
            </a:r>
            <a:r>
              <a:rPr lang="en-US" sz="1300" dirty="0" err="1"/>
              <a:t>जो</a:t>
            </a:r>
            <a:r>
              <a:rPr lang="en-US" sz="1300" dirty="0"/>
              <a:t> </a:t>
            </a:r>
            <a:r>
              <a:rPr lang="en-US" sz="1300" dirty="0" err="1"/>
              <a:t>भाषा</a:t>
            </a:r>
            <a:r>
              <a:rPr lang="en-US" sz="1300" dirty="0"/>
              <a:t> </a:t>
            </a:r>
            <a:r>
              <a:rPr lang="en-US" sz="1300" dirty="0" err="1"/>
              <a:t>कौशल</a:t>
            </a:r>
            <a:r>
              <a:rPr lang="en-US" sz="1300" dirty="0"/>
              <a:t> </a:t>
            </a:r>
            <a:r>
              <a:rPr lang="en-US" sz="1300" dirty="0" err="1"/>
              <a:t>विकसित</a:t>
            </a:r>
            <a:r>
              <a:rPr lang="en-US" sz="1300" dirty="0"/>
              <a:t> </a:t>
            </a:r>
            <a:r>
              <a:rPr lang="en-US" sz="1300" dirty="0" err="1"/>
              <a:t>करने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लोगों</a:t>
            </a:r>
            <a:r>
              <a:rPr lang="en-US" sz="1300" dirty="0"/>
              <a:t> </a:t>
            </a:r>
            <a:r>
              <a:rPr lang="en-US" sz="1300" dirty="0" err="1"/>
              <a:t>को</a:t>
            </a:r>
            <a:r>
              <a:rPr lang="en-US" sz="1300" dirty="0"/>
              <a:t> </a:t>
            </a:r>
            <a:r>
              <a:rPr lang="en-US" sz="1300" dirty="0" err="1"/>
              <a:t>मदद</a:t>
            </a:r>
            <a:r>
              <a:rPr lang="en-US" sz="1300" dirty="0"/>
              <a:t> </a:t>
            </a:r>
            <a:r>
              <a:rPr lang="en-US" sz="1300" dirty="0" err="1"/>
              <a:t>देगा</a:t>
            </a:r>
            <a:r>
              <a:rPr lang="en-US" sz="1300" dirty="0"/>
              <a:t>.</a:t>
            </a:r>
          </a:p>
          <a:p>
            <a:pPr>
              <a:lnSpc>
                <a:spcPct val="150000"/>
              </a:lnSpc>
            </a:pPr>
            <a:endParaRPr lang="en-US" sz="1300" dirty="0"/>
          </a:p>
          <a:p>
            <a:pPr>
              <a:lnSpc>
                <a:spcPct val="150000"/>
              </a:lnSpc>
            </a:pPr>
            <a:r>
              <a:rPr lang="en-US" sz="1300" dirty="0" err="1">
                <a:solidFill>
                  <a:srgbClr val="FF0000"/>
                </a:solidFill>
              </a:rPr>
              <a:t>जीन-पियरे</a:t>
            </a:r>
            <a:r>
              <a:rPr lang="en-US" sz="1300" dirty="0">
                <a:solidFill>
                  <a:srgbClr val="FF0000"/>
                </a:solidFill>
              </a:rPr>
              <a:t> </a:t>
            </a:r>
            <a:r>
              <a:rPr lang="en-US" sz="1300" dirty="0" err="1">
                <a:solidFill>
                  <a:srgbClr val="FF0000"/>
                </a:solidFill>
              </a:rPr>
              <a:t>पेटिट</a:t>
            </a:r>
            <a:r>
              <a:rPr lang="en-US" sz="1300" dirty="0">
                <a:solidFill>
                  <a:srgbClr val="FF0000"/>
                </a:solidFill>
              </a:rPr>
              <a:t> </a:t>
            </a:r>
            <a:r>
              <a:rPr lang="en-US" sz="1300" dirty="0" err="1"/>
              <a:t>का</a:t>
            </a:r>
            <a:r>
              <a:rPr lang="en-US" sz="1300" dirty="0"/>
              <a:t> </a:t>
            </a:r>
            <a:r>
              <a:rPr lang="en-US" sz="1300" dirty="0" err="1"/>
              <a:t>जन्म</a:t>
            </a:r>
            <a:r>
              <a:rPr lang="en-US" sz="1300" dirty="0"/>
              <a:t> 1937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हुआ</a:t>
            </a:r>
            <a:r>
              <a:rPr lang="en-US" sz="1300" dirty="0"/>
              <a:t> </a:t>
            </a:r>
            <a:r>
              <a:rPr lang="en-US" sz="1300" dirty="0" err="1"/>
              <a:t>था</a:t>
            </a:r>
            <a:r>
              <a:rPr lang="en-US" sz="1300" dirty="0"/>
              <a:t>. </a:t>
            </a:r>
            <a:r>
              <a:rPr lang="en-US" sz="1300" dirty="0" err="1"/>
              <a:t>उन्होंने</a:t>
            </a:r>
            <a:r>
              <a:rPr lang="en-US" sz="1300" dirty="0"/>
              <a:t> </a:t>
            </a:r>
            <a:r>
              <a:rPr lang="en-US" sz="1300" dirty="0" err="1"/>
              <a:t>फ्रेंच</a:t>
            </a:r>
            <a:r>
              <a:rPr lang="en-US" sz="1300" dirty="0"/>
              <a:t> </a:t>
            </a:r>
            <a:r>
              <a:rPr lang="en-US" sz="1300" dirty="0" err="1"/>
              <a:t>अनुसंधान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अपना</a:t>
            </a:r>
            <a:r>
              <a:rPr lang="en-US" sz="1300" dirty="0"/>
              <a:t> </a:t>
            </a:r>
            <a:r>
              <a:rPr lang="en-US" sz="1300" dirty="0" err="1"/>
              <a:t>करियर</a:t>
            </a:r>
            <a:r>
              <a:rPr lang="en-US" sz="1300" dirty="0"/>
              <a:t> </a:t>
            </a:r>
            <a:r>
              <a:rPr lang="en-US" sz="1300" dirty="0" err="1"/>
              <a:t>बनाया</a:t>
            </a:r>
            <a:r>
              <a:rPr lang="en-US" sz="1300" dirty="0"/>
              <a:t>. </a:t>
            </a:r>
            <a:r>
              <a:rPr lang="en-US" sz="1300" dirty="0" err="1"/>
              <a:t>उन्होंने</a:t>
            </a:r>
            <a:r>
              <a:rPr lang="en-US" sz="1300" dirty="0"/>
              <a:t> </a:t>
            </a:r>
            <a:r>
              <a:rPr lang="en-US" sz="1300" dirty="0" err="1"/>
              <a:t>प्लाज्मा</a:t>
            </a:r>
            <a:r>
              <a:rPr lang="en-US" sz="1300" dirty="0"/>
              <a:t> </a:t>
            </a:r>
            <a:r>
              <a:rPr lang="en-US" sz="1300" dirty="0" err="1"/>
              <a:t>भौतिक</a:t>
            </a:r>
            <a:r>
              <a:rPr lang="en-US" sz="1300" dirty="0"/>
              <a:t> </a:t>
            </a:r>
            <a:r>
              <a:rPr lang="en-US" sz="1300" dirty="0" err="1"/>
              <a:t>वैज्ञानिक</a:t>
            </a:r>
            <a:r>
              <a:rPr lang="en-US" sz="1300" dirty="0"/>
              <a:t>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err="1"/>
              <a:t>रूप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काम</a:t>
            </a:r>
            <a:r>
              <a:rPr lang="en-US" sz="1300" dirty="0"/>
              <a:t> </a:t>
            </a:r>
            <a:r>
              <a:rPr lang="en-US" sz="1300" dirty="0" err="1"/>
              <a:t>किया</a:t>
            </a:r>
            <a:r>
              <a:rPr lang="en-US" sz="1300" dirty="0"/>
              <a:t>, </a:t>
            </a:r>
            <a:r>
              <a:rPr lang="en-US" sz="1300" dirty="0" err="1"/>
              <a:t>उन्होंने</a:t>
            </a:r>
            <a:r>
              <a:rPr lang="en-US" sz="1300" dirty="0"/>
              <a:t> </a:t>
            </a:r>
            <a:r>
              <a:rPr lang="en-US" sz="1300" dirty="0" err="1"/>
              <a:t>एक</a:t>
            </a:r>
            <a:r>
              <a:rPr lang="en-US" sz="1300" dirty="0"/>
              <a:t> </a:t>
            </a:r>
            <a:r>
              <a:rPr lang="en-US" sz="1300" dirty="0" err="1"/>
              <a:t>कंप्यूटर</a:t>
            </a:r>
            <a:r>
              <a:rPr lang="en-US" sz="1300" dirty="0"/>
              <a:t> </a:t>
            </a:r>
            <a:r>
              <a:rPr lang="en-US" sz="1300" dirty="0" err="1"/>
              <a:t>साइंस</a:t>
            </a:r>
            <a:r>
              <a:rPr lang="en-US" sz="1300" dirty="0"/>
              <a:t> </a:t>
            </a:r>
            <a:r>
              <a:rPr lang="en-US" sz="1300" dirty="0" err="1"/>
              <a:t>सेंटर</a:t>
            </a:r>
            <a:r>
              <a:rPr lang="en-US" sz="1300" dirty="0"/>
              <a:t> </a:t>
            </a:r>
            <a:r>
              <a:rPr lang="en-US" sz="1300" dirty="0" err="1"/>
              <a:t>का</a:t>
            </a:r>
            <a:r>
              <a:rPr lang="en-US" sz="1300" dirty="0"/>
              <a:t> </a:t>
            </a:r>
            <a:r>
              <a:rPr lang="en-US" sz="1300" dirty="0" err="1"/>
              <a:t>निर्देशन</a:t>
            </a:r>
            <a:r>
              <a:rPr lang="en-US" sz="1300" dirty="0"/>
              <a:t> </a:t>
            </a:r>
            <a:r>
              <a:rPr lang="en-US" sz="1300" dirty="0" err="1"/>
              <a:t>किया</a:t>
            </a:r>
            <a:r>
              <a:rPr lang="en-US" sz="1300" dirty="0"/>
              <a:t>, </a:t>
            </a:r>
            <a:r>
              <a:rPr lang="en-US" sz="1300" dirty="0" err="1"/>
              <a:t>और</a:t>
            </a:r>
            <a:r>
              <a:rPr lang="en-US" sz="1300" dirty="0"/>
              <a:t> </a:t>
            </a:r>
            <a:r>
              <a:rPr lang="en-US" sz="1300" dirty="0" err="1"/>
              <a:t>तमाम</a:t>
            </a:r>
            <a:r>
              <a:rPr lang="en-US" sz="1300" dirty="0"/>
              <a:t> </a:t>
            </a:r>
            <a:r>
              <a:rPr lang="en-US" sz="1300" dirty="0" err="1"/>
              <a:t>सॉफ्टवेयर्स</a:t>
            </a:r>
            <a:r>
              <a:rPr lang="en-US" sz="1300" dirty="0"/>
              <a:t> </a:t>
            </a:r>
            <a:r>
              <a:rPr lang="en-US" sz="1300" dirty="0" err="1"/>
              <a:t>बनाए</a:t>
            </a:r>
            <a:r>
              <a:rPr lang="en-US" sz="1300" dirty="0"/>
              <a:t>. </a:t>
            </a:r>
            <a:r>
              <a:rPr lang="en-US" sz="1300" dirty="0" err="1"/>
              <a:t>उनके</a:t>
            </a:r>
            <a:r>
              <a:rPr lang="en-US" sz="1300" dirty="0"/>
              <a:t> </a:t>
            </a:r>
            <a:r>
              <a:rPr lang="en-US" sz="1300" dirty="0" err="1"/>
              <a:t>सैकड़ों</a:t>
            </a:r>
            <a:r>
              <a:rPr lang="en-US" sz="1300" dirty="0"/>
              <a:t> </a:t>
            </a:r>
            <a:r>
              <a:rPr lang="en-US" sz="1300" dirty="0" err="1"/>
              <a:t>लेख</a:t>
            </a:r>
            <a:r>
              <a:rPr lang="en-US" sz="1300" dirty="0"/>
              <a:t> </a:t>
            </a:r>
            <a:r>
              <a:rPr lang="en-US" sz="1300" dirty="0" err="1"/>
              <a:t>वैज्ञानिक</a:t>
            </a:r>
            <a:r>
              <a:rPr lang="en-US" sz="1300" dirty="0"/>
              <a:t> </a:t>
            </a:r>
            <a:r>
              <a:rPr lang="en-US" sz="1300" dirty="0" err="1"/>
              <a:t>पत्रिकाओं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प्रकाशित</a:t>
            </a:r>
            <a:r>
              <a:rPr lang="en-US" sz="1300" dirty="0"/>
              <a:t> </a:t>
            </a:r>
            <a:r>
              <a:rPr lang="en-US" sz="1300" dirty="0" err="1"/>
              <a:t>हुए</a:t>
            </a:r>
            <a:r>
              <a:rPr lang="en-US" sz="1300" dirty="0"/>
              <a:t> </a:t>
            </a:r>
            <a:r>
              <a:rPr lang="en-US" sz="1300" dirty="0" err="1"/>
              <a:t>हैं</a:t>
            </a:r>
            <a:r>
              <a:rPr lang="en-US" sz="1300" dirty="0"/>
              <a:t> </a:t>
            </a:r>
            <a:r>
              <a:rPr lang="en-US" sz="1300" dirty="0" err="1"/>
              <a:t>जिनमें</a:t>
            </a:r>
            <a:r>
              <a:rPr lang="en-US" sz="1300" dirty="0"/>
              <a:t> </a:t>
            </a:r>
            <a:r>
              <a:rPr lang="en-US" sz="1300" dirty="0" err="1"/>
              <a:t>द्रव</a:t>
            </a:r>
            <a:r>
              <a:rPr lang="en-US" sz="1300" dirty="0"/>
              <a:t> </a:t>
            </a:r>
            <a:r>
              <a:rPr lang="en-US" sz="1300" dirty="0" err="1"/>
              <a:t>यांत्रिकी</a:t>
            </a:r>
            <a:r>
              <a:rPr lang="en-US" sz="1300" dirty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err="1"/>
              <a:t>लेकर</a:t>
            </a:r>
            <a:r>
              <a:rPr lang="en-US" sz="1300" dirty="0"/>
              <a:t> </a:t>
            </a:r>
            <a:r>
              <a:rPr lang="en-US" sz="1300" dirty="0" err="1"/>
              <a:t>सैद्धांतिक</a:t>
            </a:r>
            <a:r>
              <a:rPr lang="en-US" sz="1300" dirty="0"/>
              <a:t> </a:t>
            </a:r>
            <a:r>
              <a:rPr lang="en-US" sz="1300" dirty="0" err="1"/>
              <a:t>सृष्टिशास्त्र</a:t>
            </a:r>
            <a:r>
              <a:rPr lang="en-US" sz="1300" dirty="0"/>
              <a:t> </a:t>
            </a:r>
            <a:r>
              <a:rPr lang="en-US" sz="1300" dirty="0" err="1"/>
              <a:t>तक</a:t>
            </a:r>
            <a:r>
              <a:rPr lang="en-US" sz="1300" dirty="0"/>
              <a:t>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err="1"/>
              <a:t>विषय</a:t>
            </a:r>
            <a:r>
              <a:rPr lang="en-US" sz="1300" dirty="0"/>
              <a:t> </a:t>
            </a:r>
            <a:r>
              <a:rPr lang="en-US" sz="1300" dirty="0" err="1"/>
              <a:t>शामिल</a:t>
            </a:r>
            <a:r>
              <a:rPr lang="en-US" sz="1300" dirty="0"/>
              <a:t> </a:t>
            </a:r>
            <a:r>
              <a:rPr lang="en-US" sz="1300" dirty="0" err="1"/>
              <a:t>हैं</a:t>
            </a:r>
            <a:r>
              <a:rPr lang="en-US" sz="1300" dirty="0"/>
              <a:t>. </a:t>
            </a:r>
            <a:r>
              <a:rPr lang="en-US" sz="1300" dirty="0" err="1"/>
              <a:t>उन्होंने</a:t>
            </a:r>
            <a:r>
              <a:rPr lang="en-US" sz="1300" dirty="0"/>
              <a:t> </a:t>
            </a:r>
            <a:r>
              <a:rPr lang="en-US" sz="1300" dirty="0" err="1"/>
              <a:t>लगभग</a:t>
            </a:r>
            <a:r>
              <a:rPr lang="en-US" sz="1300" dirty="0"/>
              <a:t> </a:t>
            </a:r>
            <a:r>
              <a:rPr lang="en-US" sz="1300" dirty="0" err="1"/>
              <a:t>तीस</a:t>
            </a:r>
            <a:r>
              <a:rPr lang="en-US" sz="1300" dirty="0"/>
              <a:t> </a:t>
            </a:r>
            <a:r>
              <a:rPr lang="en-US" sz="1300" dirty="0" err="1"/>
              <a:t>पुस्तकें</a:t>
            </a:r>
            <a:r>
              <a:rPr lang="en-US" sz="1300" dirty="0"/>
              <a:t> </a:t>
            </a:r>
            <a:r>
              <a:rPr lang="en-US" sz="1300" dirty="0" err="1"/>
              <a:t>लिखी</a:t>
            </a:r>
            <a:r>
              <a:rPr lang="en-US" sz="1300" dirty="0"/>
              <a:t> </a:t>
            </a:r>
            <a:r>
              <a:rPr lang="en-US" sz="1300" dirty="0" err="1"/>
              <a:t>हैं</a:t>
            </a:r>
            <a:r>
              <a:rPr lang="en-US" sz="1300" dirty="0"/>
              <a:t> </a:t>
            </a:r>
            <a:r>
              <a:rPr lang="en-US" sz="1300" dirty="0" err="1"/>
              <a:t>जिनका</a:t>
            </a:r>
            <a:r>
              <a:rPr lang="en-US" sz="1300" dirty="0"/>
              <a:t> </a:t>
            </a:r>
            <a:r>
              <a:rPr lang="en-US" sz="1300" dirty="0" err="1"/>
              <a:t>कई</a:t>
            </a:r>
            <a:r>
              <a:rPr lang="en-US" sz="1300" dirty="0"/>
              <a:t> </a:t>
            </a:r>
            <a:r>
              <a:rPr lang="en-US" sz="1300" dirty="0" err="1"/>
              <a:t>भाषाओं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अनुवाद</a:t>
            </a:r>
            <a:r>
              <a:rPr lang="en-US" sz="1300" dirty="0"/>
              <a:t> </a:t>
            </a:r>
            <a:r>
              <a:rPr lang="en-US" sz="1300" dirty="0" err="1"/>
              <a:t>हुआ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1300" dirty="0"/>
              <a:t> </a:t>
            </a:r>
          </a:p>
          <a:p>
            <a:pPr>
              <a:lnSpc>
                <a:spcPct val="150000"/>
              </a:lnSpc>
            </a:pPr>
            <a:r>
              <a:rPr lang="en-US" sz="1300" dirty="0" err="1"/>
              <a:t>निम्नलिखित</a:t>
            </a:r>
            <a:r>
              <a:rPr lang="en-US" sz="1300" dirty="0"/>
              <a:t> </a:t>
            </a:r>
            <a:r>
              <a:rPr lang="en-US" sz="1300" dirty="0" err="1"/>
              <a:t>इंटरनेट</a:t>
            </a:r>
            <a:r>
              <a:rPr lang="en-US" sz="1300" dirty="0"/>
              <a:t> </a:t>
            </a:r>
            <a:r>
              <a:rPr lang="en-US" sz="1300" dirty="0" err="1"/>
              <a:t>साइट</a:t>
            </a:r>
            <a:r>
              <a:rPr lang="en-US" sz="1300" dirty="0"/>
              <a:t> </a:t>
            </a:r>
            <a:r>
              <a:rPr lang="en-US" sz="1300" dirty="0" err="1"/>
              <a:t>पर</a:t>
            </a:r>
            <a:r>
              <a:rPr lang="en-US" sz="1300" dirty="0"/>
              <a:t> </a:t>
            </a:r>
            <a:r>
              <a:rPr lang="en-US" sz="1300" dirty="0" err="1"/>
              <a:t>एसोसिएशन</a:t>
            </a:r>
            <a:r>
              <a:rPr lang="en-US" sz="1300" dirty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err="1"/>
              <a:t>संपर्क</a:t>
            </a:r>
            <a:r>
              <a:rPr lang="en-US" sz="1300" dirty="0"/>
              <a:t> </a:t>
            </a:r>
            <a:r>
              <a:rPr lang="en-US" sz="1300" dirty="0" err="1"/>
              <a:t>किया</a:t>
            </a:r>
            <a:r>
              <a:rPr lang="en-US" sz="1300" dirty="0"/>
              <a:t> </a:t>
            </a:r>
            <a:r>
              <a:rPr lang="en-US" sz="1300" dirty="0" err="1"/>
              <a:t>जा</a:t>
            </a:r>
            <a:r>
              <a:rPr lang="en-US" sz="1300" dirty="0"/>
              <a:t> </a:t>
            </a:r>
            <a:r>
              <a:rPr lang="en-US" sz="1300" dirty="0" err="1"/>
              <a:t>सकता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1300" dirty="0"/>
              <a:t>http://savoir-sans-frontieres.com</a:t>
            </a:r>
          </a:p>
        </p:txBody>
      </p:sp>
    </p:spTree>
    <p:extLst>
      <p:ext uri="{BB962C8B-B14F-4D97-AF65-F5344CB8AC3E}">
        <p14:creationId xmlns:p14="http://schemas.microsoft.com/office/powerpoint/2010/main" val="5928357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781925" cy="1068863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21506" name="Picture 2" descr="C:\Users\HP\Desktop\COSMIC STORY\PIX\19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7777163" cy="1068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920162" y="2753519"/>
            <a:ext cx="3889375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390524" y="740778"/>
            <a:ext cx="3889375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टाइको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ब्राहे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और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केप्लर</a:t>
            </a:r>
            <a:endParaRPr lang="en-US" sz="2800" dirty="0" smtClean="0">
              <a:solidFill>
                <a:srgbClr val="FF0000"/>
              </a:solidFill>
            </a:endParaRP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TYCO BRAHE AND </a:t>
            </a:r>
            <a:r>
              <a:rPr lang="en-US" sz="2800" dirty="0" err="1" smtClean="0">
                <a:solidFill>
                  <a:srgbClr val="FF0000"/>
                </a:solidFill>
              </a:rPr>
              <a:t>KEPLER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39331" y="2473544"/>
            <a:ext cx="2590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हंस</a:t>
            </a:r>
            <a:r>
              <a:rPr lang="en-US" sz="1500" dirty="0"/>
              <a:t>, </a:t>
            </a:r>
            <a:r>
              <a:rPr lang="en-US" sz="1500" dirty="0" err="1"/>
              <a:t>तुम्हारा</a:t>
            </a:r>
            <a:r>
              <a:rPr lang="en-US" sz="1500" dirty="0"/>
              <a:t> </a:t>
            </a:r>
            <a:r>
              <a:rPr lang="en-US" sz="1500" dirty="0" err="1"/>
              <a:t>ज्ञान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नए</a:t>
            </a:r>
            <a:r>
              <a:rPr lang="en-US" sz="1500" dirty="0"/>
              <a:t> </a:t>
            </a:r>
            <a:r>
              <a:rPr lang="en-US" sz="1500" dirty="0" err="1"/>
              <a:t>शहर</a:t>
            </a:r>
            <a:r>
              <a:rPr lang="en-US" sz="1500" dirty="0"/>
              <a:t> - </a:t>
            </a:r>
            <a:r>
              <a:rPr lang="en-US" sz="1500" dirty="0" err="1"/>
              <a:t>उरांइबोर्ग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स्वागत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3710154" y="5245289"/>
            <a:ext cx="239060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अरे</a:t>
            </a:r>
            <a:r>
              <a:rPr lang="en-US" sz="1500" dirty="0"/>
              <a:t> </a:t>
            </a:r>
            <a:r>
              <a:rPr lang="en-US" sz="1500" dirty="0" err="1"/>
              <a:t>मास्टर</a:t>
            </a:r>
            <a:r>
              <a:rPr lang="en-US" sz="1500" dirty="0"/>
              <a:t> </a:t>
            </a:r>
            <a:r>
              <a:rPr lang="en-US" sz="1500" dirty="0" err="1"/>
              <a:t>केप्लर</a:t>
            </a:r>
            <a:r>
              <a:rPr lang="en-US" sz="1500" dirty="0"/>
              <a:t>!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मेरी</a:t>
            </a:r>
            <a:r>
              <a:rPr lang="en-US" sz="1500" dirty="0" smtClean="0"/>
              <a:t> </a:t>
            </a:r>
            <a:r>
              <a:rPr lang="en-US" sz="1500" dirty="0" err="1"/>
              <a:t>धरती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आपका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सहर्ष</a:t>
            </a:r>
            <a:r>
              <a:rPr lang="en-US" sz="1500" dirty="0" smtClean="0"/>
              <a:t> </a:t>
            </a:r>
            <a:r>
              <a:rPr lang="en-US" sz="1500" dirty="0" err="1"/>
              <a:t>स्वागत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4466738" y="6238121"/>
            <a:ext cx="237347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अगर</a:t>
            </a:r>
            <a:r>
              <a:rPr lang="en-US" sz="1500" dirty="0"/>
              <a:t> </a:t>
            </a:r>
            <a:r>
              <a:rPr lang="en-US" sz="1500" dirty="0" err="1"/>
              <a:t>मैं</a:t>
            </a:r>
            <a:r>
              <a:rPr lang="en-US" sz="1500" dirty="0"/>
              <a:t> </a:t>
            </a:r>
            <a:r>
              <a:rPr lang="hi-IN" sz="1500" dirty="0" smtClean="0"/>
              <a:t>तुम्हें</a:t>
            </a:r>
            <a:r>
              <a:rPr lang="en-US" sz="1500" dirty="0" smtClean="0"/>
              <a:t> </a:t>
            </a:r>
            <a:r>
              <a:rPr lang="en-US" sz="1500" dirty="0" err="1"/>
              <a:t>जोहान्स</a:t>
            </a:r>
            <a:r>
              <a:rPr lang="en-US" sz="1500" dirty="0"/>
              <a:t> </a:t>
            </a:r>
            <a:r>
              <a:rPr lang="en-US" sz="1500" dirty="0" err="1"/>
              <a:t>बुलाऊँ</a:t>
            </a:r>
            <a:r>
              <a:rPr lang="en-US" sz="1500" dirty="0"/>
              <a:t> </a:t>
            </a:r>
            <a:r>
              <a:rPr lang="en-US" sz="1500" dirty="0" err="1"/>
              <a:t>तो</a:t>
            </a:r>
            <a:r>
              <a:rPr lang="en-US" sz="1500" dirty="0"/>
              <a:t> </a:t>
            </a:r>
            <a:r>
              <a:rPr lang="en-US" sz="1500" dirty="0" err="1" smtClean="0"/>
              <a:t>बुरा</a:t>
            </a:r>
            <a:r>
              <a:rPr lang="en-US" sz="1500" dirty="0" smtClean="0"/>
              <a:t> </a:t>
            </a:r>
            <a:r>
              <a:rPr lang="en-US" sz="1500" dirty="0" err="1"/>
              <a:t>तो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hi-IN" sz="1500" dirty="0" smtClean="0"/>
              <a:t>मानोगे</a:t>
            </a:r>
            <a:r>
              <a:rPr lang="en-US" sz="1500" dirty="0" smtClean="0"/>
              <a:t>?</a:t>
            </a:r>
            <a:endParaRPr lang="en-US" sz="1500" dirty="0"/>
          </a:p>
        </p:txBody>
      </p:sp>
      <p:sp>
        <p:nvSpPr>
          <p:cNvPr id="8" name="Rectangle 7"/>
          <p:cNvSpPr/>
          <p:nvPr/>
        </p:nvSpPr>
        <p:spPr>
          <a:xfrm>
            <a:off x="2976562" y="7304921"/>
            <a:ext cx="1143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हैलो</a:t>
            </a:r>
            <a:r>
              <a:rPr lang="en-US" sz="1500" dirty="0"/>
              <a:t>, </a:t>
            </a:r>
            <a:r>
              <a:rPr lang="en-US" sz="1500" dirty="0" err="1"/>
              <a:t>मिस्टर</a:t>
            </a:r>
            <a:r>
              <a:rPr lang="en-US" sz="1500" dirty="0"/>
              <a:t> </a:t>
            </a:r>
            <a:r>
              <a:rPr lang="en-US" sz="1500" dirty="0" err="1"/>
              <a:t>टाइको</a:t>
            </a:r>
            <a:r>
              <a:rPr lang="en-US" sz="1500" dirty="0"/>
              <a:t> </a:t>
            </a:r>
            <a:r>
              <a:rPr lang="en-US" sz="1500" dirty="0" err="1"/>
              <a:t>ब्राहे</a:t>
            </a:r>
            <a:r>
              <a:rPr lang="en-US" sz="15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766762" y="1743304"/>
            <a:ext cx="21451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डेनमार्क</a:t>
            </a:r>
            <a:r>
              <a:rPr lang="en-US" sz="1600" dirty="0"/>
              <a:t>, 04 </a:t>
            </a:r>
            <a:r>
              <a:rPr lang="en-US" sz="1600" dirty="0" err="1"/>
              <a:t>फरवरी</a:t>
            </a:r>
            <a:r>
              <a:rPr lang="en-US" sz="1600" dirty="0"/>
              <a:t> 1600</a:t>
            </a:r>
          </a:p>
        </p:txBody>
      </p:sp>
    </p:spTree>
    <p:extLst>
      <p:ext uri="{BB962C8B-B14F-4D97-AF65-F5344CB8AC3E}">
        <p14:creationId xmlns:p14="http://schemas.microsoft.com/office/powerpoint/2010/main" val="21961154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781925" cy="1068863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22530" name="Picture 2" descr="C:\Users\HP\Desktop\COSMIC STORY\PIX\20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7" y="2298"/>
            <a:ext cx="7748338" cy="1068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19162" y="543719"/>
            <a:ext cx="239039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लें</a:t>
            </a:r>
            <a:r>
              <a:rPr lang="en-US" sz="1500" dirty="0"/>
              <a:t>,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गिलास</a:t>
            </a:r>
            <a:r>
              <a:rPr lang="en-US" sz="1500" dirty="0"/>
              <a:t> </a:t>
            </a:r>
            <a:r>
              <a:rPr lang="en-US" sz="1500" dirty="0" err="1"/>
              <a:t>ताजा</a:t>
            </a:r>
            <a:r>
              <a:rPr lang="en-US" sz="1500" dirty="0"/>
              <a:t> </a:t>
            </a:r>
            <a:r>
              <a:rPr lang="en-US" sz="1500" dirty="0" err="1"/>
              <a:t>पानी</a:t>
            </a:r>
            <a:r>
              <a:rPr lang="en-US" sz="15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2633552" y="1153319"/>
            <a:ext cx="1371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कृपया</a:t>
            </a:r>
            <a:r>
              <a:rPr lang="en-US" sz="1500" dirty="0"/>
              <a:t> </a:t>
            </a:r>
            <a:r>
              <a:rPr lang="en-US" sz="1500" dirty="0" err="1"/>
              <a:t>यहाँ</a:t>
            </a:r>
            <a:r>
              <a:rPr lang="en-US" sz="1500" dirty="0"/>
              <a:t> </a:t>
            </a:r>
            <a:r>
              <a:rPr lang="en-US" sz="1500" dirty="0" err="1"/>
              <a:t>आराम</a:t>
            </a:r>
            <a:r>
              <a:rPr lang="en-US" sz="1500" dirty="0"/>
              <a:t> </a:t>
            </a:r>
            <a:r>
              <a:rPr lang="en-US" sz="1500" dirty="0" err="1"/>
              <a:t>करें</a:t>
            </a:r>
            <a:r>
              <a:rPr lang="en-US" sz="15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4500562" y="644744"/>
            <a:ext cx="257579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अरे</a:t>
            </a:r>
            <a:r>
              <a:rPr lang="en-US" sz="1500" dirty="0"/>
              <a:t>! </a:t>
            </a:r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en-US" sz="1500" dirty="0" err="1"/>
              <a:t>आपकी</a:t>
            </a:r>
            <a:r>
              <a:rPr lang="en-US" sz="1500" dirty="0"/>
              <a:t> </a:t>
            </a:r>
            <a:r>
              <a:rPr lang="en-US" sz="1500" dirty="0" err="1"/>
              <a:t>दीवार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hi-IN" sz="1500" dirty="0" smtClean="0"/>
              <a:t>पानी</a:t>
            </a:r>
            <a:r>
              <a:rPr lang="en-US" sz="1500" dirty="0" smtClean="0"/>
              <a:t> </a:t>
            </a:r>
            <a:r>
              <a:rPr lang="hi-IN" sz="1500" dirty="0" smtClean="0"/>
              <a:t>का</a:t>
            </a:r>
            <a:r>
              <a:rPr lang="en-US" sz="1500" dirty="0" smtClean="0"/>
              <a:t> </a:t>
            </a:r>
            <a:r>
              <a:rPr lang="en-US" sz="1500" dirty="0" err="1" smtClean="0"/>
              <a:t>एक</a:t>
            </a:r>
            <a:r>
              <a:rPr lang="en-US" sz="1500" dirty="0" smtClean="0"/>
              <a:t> </a:t>
            </a:r>
            <a:r>
              <a:rPr lang="en-US" sz="1500" dirty="0" err="1"/>
              <a:t>झरना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3890962" y="2677319"/>
            <a:ext cx="3889375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500" dirty="0" err="1"/>
              <a:t>अरे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,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बहता</a:t>
            </a:r>
            <a:r>
              <a:rPr lang="en-US" sz="1500" dirty="0"/>
              <a:t> </a:t>
            </a:r>
            <a:r>
              <a:rPr lang="en-US" sz="1500" dirty="0" err="1"/>
              <a:t>हुआ</a:t>
            </a:r>
            <a:r>
              <a:rPr lang="en-US" sz="1500" dirty="0"/>
              <a:t> </a:t>
            </a:r>
            <a:r>
              <a:rPr lang="en-US" sz="1500" dirty="0" err="1"/>
              <a:t>पानी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वो</a:t>
            </a:r>
            <a:r>
              <a:rPr lang="en-US" sz="1500" dirty="0" smtClean="0"/>
              <a:t> </a:t>
            </a:r>
            <a:r>
              <a:rPr lang="en-US" sz="1500" dirty="0" err="1"/>
              <a:t>मेरा</a:t>
            </a:r>
            <a:r>
              <a:rPr lang="en-US" sz="1500" dirty="0"/>
              <a:t> </a:t>
            </a:r>
            <a:r>
              <a:rPr lang="en-US" sz="1500" dirty="0" err="1"/>
              <a:t>अपना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आविष्कार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690562" y="3591719"/>
            <a:ext cx="17764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यहीं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रात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खाना</a:t>
            </a:r>
            <a:r>
              <a:rPr lang="en-US" sz="1500" dirty="0" smtClean="0"/>
              <a:t> </a:t>
            </a:r>
            <a:r>
              <a:rPr lang="en-US" sz="1500" dirty="0" err="1"/>
              <a:t>लाओ</a:t>
            </a:r>
            <a:r>
              <a:rPr lang="en-US" sz="1500" dirty="0"/>
              <a:t>!</a:t>
            </a:r>
          </a:p>
        </p:txBody>
      </p:sp>
      <p:sp>
        <p:nvSpPr>
          <p:cNvPr id="9" name="Rectangle 8"/>
          <p:cNvSpPr/>
          <p:nvPr/>
        </p:nvSpPr>
        <p:spPr>
          <a:xfrm>
            <a:off x="2214562" y="5695126"/>
            <a:ext cx="11047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hi-IN" sz="1600" dirty="0" smtClean="0"/>
              <a:t>यह</a:t>
            </a:r>
            <a:r>
              <a:rPr lang="en-US" sz="1600" dirty="0" smtClean="0"/>
              <a:t> </a:t>
            </a:r>
            <a:r>
              <a:rPr lang="en-US" sz="1600" dirty="0"/>
              <a:t>?!..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86162" y="3566656"/>
            <a:ext cx="35431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मैं</a:t>
            </a:r>
            <a:r>
              <a:rPr lang="en-US" sz="1500" dirty="0"/>
              <a:t> </a:t>
            </a:r>
            <a:r>
              <a:rPr lang="en-US" sz="1500" dirty="0" err="1"/>
              <a:t>इसे</a:t>
            </a:r>
            <a:r>
              <a:rPr lang="en-US" sz="1500" dirty="0"/>
              <a:t> </a:t>
            </a:r>
            <a:r>
              <a:rPr lang="en-US" sz="1500" dirty="0" err="1"/>
              <a:t>अपना</a:t>
            </a:r>
            <a:r>
              <a:rPr lang="en-US" sz="1500" dirty="0"/>
              <a:t> </a:t>
            </a:r>
            <a:r>
              <a:rPr lang="en-US" sz="1500" dirty="0" err="1"/>
              <a:t>टेलीफोन</a:t>
            </a:r>
            <a:r>
              <a:rPr lang="en-US" sz="1500" dirty="0"/>
              <a:t> </a:t>
            </a:r>
            <a:r>
              <a:rPr lang="en-US" sz="1500" dirty="0" err="1"/>
              <a:t>कहता</a:t>
            </a:r>
            <a:r>
              <a:rPr lang="en-US" sz="1500" dirty="0"/>
              <a:t> </a:t>
            </a:r>
            <a:r>
              <a:rPr lang="en-US" sz="1500" dirty="0" err="1"/>
              <a:t>हूं</a:t>
            </a:r>
            <a:r>
              <a:rPr lang="en-US" sz="1500" dirty="0"/>
              <a:t>.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एक</a:t>
            </a:r>
            <a:r>
              <a:rPr lang="en-US" sz="1500" dirty="0" smtClean="0"/>
              <a:t> </a:t>
            </a:r>
            <a:r>
              <a:rPr lang="en-US" sz="1500" dirty="0" err="1"/>
              <a:t>साधारण</a:t>
            </a:r>
            <a:r>
              <a:rPr lang="en-US" sz="1500" dirty="0"/>
              <a:t> </a:t>
            </a:r>
            <a:r>
              <a:rPr lang="en-US" sz="1500" dirty="0" err="1"/>
              <a:t>ध्वनि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आउटलेट</a:t>
            </a:r>
            <a:r>
              <a:rPr lang="en-US" sz="1500" dirty="0"/>
              <a:t> </a:t>
            </a:r>
            <a:r>
              <a:rPr lang="en-US" sz="1500" dirty="0" err="1"/>
              <a:t>हमें</a:t>
            </a:r>
            <a:r>
              <a:rPr lang="en-US" sz="1500" dirty="0"/>
              <a:t> </a:t>
            </a:r>
            <a:r>
              <a:rPr lang="en-US" sz="1500" dirty="0" err="1"/>
              <a:t>रसोई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जोड़ती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इससे</a:t>
            </a:r>
            <a:r>
              <a:rPr lang="en-US" sz="1500" dirty="0"/>
              <a:t> </a:t>
            </a:r>
            <a:r>
              <a:rPr lang="en-US" sz="1500" dirty="0" err="1"/>
              <a:t>मैं</a:t>
            </a:r>
            <a:r>
              <a:rPr lang="en-US" sz="1500" dirty="0"/>
              <a:t> </a:t>
            </a:r>
            <a:r>
              <a:rPr lang="en-US" sz="1500" dirty="0" err="1"/>
              <a:t>रसोई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नौकरों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पीछे</a:t>
            </a:r>
            <a:r>
              <a:rPr lang="en-US" sz="1500" dirty="0"/>
              <a:t> </a:t>
            </a:r>
            <a:r>
              <a:rPr lang="en-US" sz="1500" dirty="0" err="1"/>
              <a:t>दौड़ने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बचता</a:t>
            </a:r>
            <a:r>
              <a:rPr lang="en-US" sz="1500" dirty="0"/>
              <a:t> </a:t>
            </a:r>
            <a:r>
              <a:rPr lang="en-US" sz="1500" dirty="0" err="1"/>
              <a:t>हूँ</a:t>
            </a:r>
            <a:r>
              <a:rPr lang="en-US" sz="1500" dirty="0"/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8162" y="6998713"/>
            <a:ext cx="67056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मिस्टर</a:t>
            </a:r>
            <a:r>
              <a:rPr lang="en-US" sz="1500" dirty="0"/>
              <a:t> </a:t>
            </a:r>
            <a:r>
              <a:rPr lang="en-US" sz="1500" dirty="0" err="1"/>
              <a:t>ब्राहे</a:t>
            </a:r>
            <a:r>
              <a:rPr lang="en-US" sz="1500" dirty="0"/>
              <a:t>, </a:t>
            </a:r>
            <a:r>
              <a:rPr lang="en-US" sz="1500" dirty="0" err="1"/>
              <a:t>आपके</a:t>
            </a:r>
            <a:r>
              <a:rPr lang="en-US" sz="1500" dirty="0"/>
              <a:t> </a:t>
            </a:r>
            <a:r>
              <a:rPr lang="en-US" sz="1500" dirty="0" err="1"/>
              <a:t>द्वारा</a:t>
            </a:r>
            <a:r>
              <a:rPr lang="en-US" sz="1500" dirty="0"/>
              <a:t> </a:t>
            </a:r>
            <a:r>
              <a:rPr lang="en-US" sz="1500" dirty="0" err="1"/>
              <a:t>सितारों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सटीक</a:t>
            </a:r>
            <a:r>
              <a:rPr lang="en-US" sz="1500" dirty="0"/>
              <a:t> </a:t>
            </a:r>
            <a:r>
              <a:rPr lang="en-US" sz="1500" dirty="0" err="1"/>
              <a:t>निष्कर्षों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मेरी</a:t>
            </a:r>
            <a:r>
              <a:rPr lang="en-US" sz="1500" dirty="0"/>
              <a:t> </a:t>
            </a:r>
            <a:r>
              <a:rPr lang="en-US" sz="1500" dirty="0" err="1"/>
              <a:t>बेहद</a:t>
            </a:r>
            <a:r>
              <a:rPr lang="en-US" sz="1500" dirty="0"/>
              <a:t> </a:t>
            </a:r>
            <a:r>
              <a:rPr lang="en-US" sz="1500" dirty="0" err="1"/>
              <a:t>दिलचस्पी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71962" y="7757656"/>
            <a:ext cx="29897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खैर</a:t>
            </a:r>
            <a:r>
              <a:rPr lang="en-US" sz="1500" dirty="0"/>
              <a:t> ... </a:t>
            </a:r>
            <a:r>
              <a:rPr lang="en-US" sz="1500" dirty="0" err="1"/>
              <a:t>सितारों</a:t>
            </a:r>
            <a:r>
              <a:rPr lang="en-US" sz="1500" dirty="0"/>
              <a:t> ... </a:t>
            </a:r>
            <a:r>
              <a:rPr lang="en-US" sz="1500" dirty="0" err="1"/>
              <a:t>हाँ</a:t>
            </a:r>
            <a:r>
              <a:rPr lang="en-US" sz="1500" dirty="0"/>
              <a:t>, </a:t>
            </a:r>
            <a:r>
              <a:rPr lang="en-US" sz="1500" dirty="0" err="1"/>
              <a:t>ज़रूर</a:t>
            </a:r>
            <a:r>
              <a:rPr lang="en-US" sz="1500" dirty="0"/>
              <a:t>. </a:t>
            </a:r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उनके</a:t>
            </a:r>
            <a:r>
              <a:rPr lang="en-US" sz="1500" dirty="0"/>
              <a:t> </a:t>
            </a:r>
            <a:r>
              <a:rPr lang="en-US" sz="1500" dirty="0" err="1"/>
              <a:t>बारे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बाद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चर्चा</a:t>
            </a:r>
            <a:r>
              <a:rPr lang="en-US" sz="1500" dirty="0"/>
              <a:t> </a:t>
            </a:r>
            <a:r>
              <a:rPr lang="en-US" sz="1500" dirty="0" err="1"/>
              <a:t>करेंगे</a:t>
            </a:r>
            <a:r>
              <a:rPr lang="en-US" sz="1500" dirty="0"/>
              <a:t>. </a:t>
            </a:r>
            <a:r>
              <a:rPr lang="en-US" sz="1500" dirty="0" err="1"/>
              <a:t>पहले</a:t>
            </a:r>
            <a:r>
              <a:rPr lang="en-US" sz="1500" dirty="0"/>
              <a:t> </a:t>
            </a:r>
            <a:r>
              <a:rPr lang="en-US" sz="1500" dirty="0" err="1"/>
              <a:t>आप</a:t>
            </a:r>
            <a:r>
              <a:rPr lang="en-US" sz="1500" dirty="0"/>
              <a:t> </a:t>
            </a:r>
            <a:r>
              <a:rPr lang="en-US" sz="1500" dirty="0" err="1"/>
              <a:t>कुछ</a:t>
            </a:r>
            <a:r>
              <a:rPr lang="en-US" sz="1500" dirty="0"/>
              <a:t> </a:t>
            </a:r>
            <a:r>
              <a:rPr lang="en-US" sz="1500" dirty="0" err="1"/>
              <a:t>खाएं</a:t>
            </a:r>
            <a:r>
              <a:rPr lang="en-US" sz="1500" dirty="0"/>
              <a:t> </a:t>
            </a:r>
            <a:r>
              <a:rPr lang="en-US" sz="1500" dirty="0" err="1"/>
              <a:t>मेरे</a:t>
            </a:r>
            <a:r>
              <a:rPr lang="en-US" sz="1500" dirty="0"/>
              <a:t> </a:t>
            </a:r>
            <a:r>
              <a:rPr lang="en-US" sz="1500" dirty="0" err="1"/>
              <a:t>प्यारे</a:t>
            </a:r>
            <a:r>
              <a:rPr lang="en-US" sz="1500" dirty="0"/>
              <a:t> </a:t>
            </a:r>
            <a:r>
              <a:rPr lang="en-US" sz="1500" dirty="0" err="1"/>
              <a:t>दोस्त</a:t>
            </a:r>
            <a:r>
              <a:rPr lang="en-US" sz="1500" dirty="0"/>
              <a:t>. </a:t>
            </a:r>
            <a:r>
              <a:rPr lang="en-US" sz="1500" dirty="0" err="1"/>
              <a:t>उसके</a:t>
            </a:r>
            <a:r>
              <a:rPr lang="en-US" sz="1500" dirty="0"/>
              <a:t> </a:t>
            </a:r>
            <a:r>
              <a:rPr lang="en-US" sz="1500" dirty="0" err="1"/>
              <a:t>बाद</a:t>
            </a:r>
            <a:r>
              <a:rPr lang="en-US" sz="1500" dirty="0"/>
              <a:t> </a:t>
            </a:r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जाकर</a:t>
            </a:r>
            <a:r>
              <a:rPr lang="en-US" sz="1500" dirty="0"/>
              <a:t> </a:t>
            </a:r>
            <a:r>
              <a:rPr lang="en-US" sz="1500" dirty="0" err="1"/>
              <a:t>महिलाओं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मिलेंगे</a:t>
            </a:r>
            <a:r>
              <a:rPr lang="en-US" sz="1500" dirty="0"/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05162" y="9129256"/>
            <a:ext cx="2895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टाइको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सटीक</a:t>
            </a:r>
            <a:r>
              <a:rPr lang="en-US" sz="1500" dirty="0"/>
              <a:t> </a:t>
            </a:r>
            <a:r>
              <a:rPr lang="en-US" sz="1500" dirty="0" err="1"/>
              <a:t>पर्यवेक्षक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सर्वेक्षणकर्ता</a:t>
            </a:r>
            <a:r>
              <a:rPr lang="en-US" sz="1500" dirty="0"/>
              <a:t> </a:t>
            </a:r>
            <a:r>
              <a:rPr lang="en-US" sz="1500" dirty="0" err="1"/>
              <a:t>था</a:t>
            </a:r>
            <a:r>
              <a:rPr lang="en-US" sz="1500" dirty="0"/>
              <a:t>. </a:t>
            </a:r>
            <a:r>
              <a:rPr lang="en-US" sz="1500" dirty="0" err="1"/>
              <a:t>उसने</a:t>
            </a:r>
            <a:r>
              <a:rPr lang="en-US" sz="1500" dirty="0"/>
              <a:t> </a:t>
            </a:r>
            <a:r>
              <a:rPr lang="en-US" sz="1500" dirty="0" err="1"/>
              <a:t>अपने</a:t>
            </a:r>
            <a:r>
              <a:rPr lang="en-US" sz="1500" dirty="0"/>
              <a:t> </a:t>
            </a:r>
            <a:r>
              <a:rPr lang="en-US" sz="1500" dirty="0" err="1"/>
              <a:t>ज़माने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में</a:t>
            </a:r>
            <a:r>
              <a:rPr lang="en-US" sz="1500" dirty="0" smtClean="0"/>
              <a:t> </a:t>
            </a:r>
            <a:r>
              <a:rPr lang="en-US" sz="1500" dirty="0" err="1"/>
              <a:t>सबसे</a:t>
            </a:r>
            <a:r>
              <a:rPr lang="en-US" sz="1500" dirty="0"/>
              <a:t> </a:t>
            </a:r>
            <a:r>
              <a:rPr lang="en-US" sz="1500" dirty="0" err="1"/>
              <a:t>बेहतरीन</a:t>
            </a:r>
            <a:r>
              <a:rPr lang="en-US" sz="1500" dirty="0"/>
              <a:t> </a:t>
            </a:r>
            <a:r>
              <a:rPr lang="en-US" sz="1500" dirty="0" err="1"/>
              <a:t>अवलोकन</a:t>
            </a:r>
            <a:r>
              <a:rPr lang="en-US" sz="1500" dirty="0"/>
              <a:t> </a:t>
            </a:r>
            <a:r>
              <a:rPr lang="en-US" sz="1500" dirty="0" err="1"/>
              <a:t>लिए</a:t>
            </a:r>
            <a:r>
              <a:rPr lang="en-US" sz="1500" dirty="0"/>
              <a:t>.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उस</a:t>
            </a:r>
            <a:r>
              <a:rPr lang="en-US" sz="1500" dirty="0" smtClean="0"/>
              <a:t> </a:t>
            </a:r>
            <a:r>
              <a:rPr lang="en-US" sz="1500" dirty="0" err="1"/>
              <a:t>समय</a:t>
            </a:r>
            <a:r>
              <a:rPr lang="en-US" sz="1500" dirty="0"/>
              <a:t> </a:t>
            </a:r>
            <a:r>
              <a:rPr lang="en-US" sz="1500" dirty="0" err="1"/>
              <a:t>दूरबीन</a:t>
            </a:r>
            <a:r>
              <a:rPr lang="en-US" sz="1500" dirty="0"/>
              <a:t> </a:t>
            </a:r>
            <a:r>
              <a:rPr lang="en-US" sz="1500" dirty="0" err="1"/>
              <a:t>मौजूद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थी</a:t>
            </a:r>
            <a:r>
              <a:rPr lang="en-US" sz="1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69001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781925" cy="1068863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23554" name="Picture 2" descr="C:\Users\HP\Desktop\COSMIC STORY\PIX\2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7777162" cy="1068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158162" y="2296319"/>
            <a:ext cx="3889375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781099" y="391319"/>
            <a:ext cx="131157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i-IN" sz="1500" dirty="0" smtClean="0"/>
              <a:t>आपकी</a:t>
            </a:r>
            <a:r>
              <a:rPr lang="en-US" sz="1500" dirty="0" smtClean="0"/>
              <a:t> </a:t>
            </a:r>
            <a:r>
              <a:rPr lang="en-US" sz="1500" dirty="0" err="1"/>
              <a:t>पत्नी</a:t>
            </a:r>
            <a:r>
              <a:rPr lang="en-US" sz="1500" dirty="0"/>
              <a:t>?..</a:t>
            </a:r>
          </a:p>
        </p:txBody>
      </p:sp>
      <p:sp>
        <p:nvSpPr>
          <p:cNvPr id="5" name="Rectangle 4"/>
          <p:cNvSpPr/>
          <p:nvPr/>
        </p:nvSpPr>
        <p:spPr>
          <a:xfrm>
            <a:off x="4122029" y="590391"/>
            <a:ext cx="28169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अरे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! </a:t>
            </a:r>
            <a:r>
              <a:rPr lang="en-US" sz="1500" dirty="0" err="1" smtClean="0"/>
              <a:t>मैंने</a:t>
            </a:r>
            <a:r>
              <a:rPr lang="en-US" sz="1500" dirty="0"/>
              <a:t> </a:t>
            </a:r>
            <a:r>
              <a:rPr lang="en-US" sz="1500" dirty="0" err="1"/>
              <a:t>जब</a:t>
            </a:r>
            <a:r>
              <a:rPr lang="en-US" sz="1500" dirty="0"/>
              <a:t> </a:t>
            </a:r>
            <a:r>
              <a:rPr lang="en-US" sz="1500" dirty="0" err="1"/>
              <a:t>महिलाओं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endParaRPr lang="en-US" sz="1500" dirty="0" smtClean="0"/>
          </a:p>
          <a:p>
            <a:pPr algn="ctr"/>
            <a:r>
              <a:rPr lang="en-US" sz="1500" dirty="0" err="1" smtClean="0"/>
              <a:t>ज़िक्र</a:t>
            </a:r>
            <a:r>
              <a:rPr lang="en-US" sz="1500" dirty="0" smtClean="0"/>
              <a:t> </a:t>
            </a:r>
            <a:r>
              <a:rPr lang="en-US" sz="1500" dirty="0" err="1"/>
              <a:t>किया</a:t>
            </a:r>
            <a:r>
              <a:rPr lang="en-US" sz="1500" dirty="0"/>
              <a:t> </a:t>
            </a:r>
            <a:r>
              <a:rPr lang="en-US" sz="1500" dirty="0" err="1"/>
              <a:t>तो</a:t>
            </a:r>
            <a:r>
              <a:rPr lang="en-US" sz="1500" dirty="0"/>
              <a:t> </a:t>
            </a:r>
            <a:r>
              <a:rPr lang="en-US" sz="1500" dirty="0" err="1"/>
              <a:t>मैं</a:t>
            </a:r>
            <a:r>
              <a:rPr lang="en-US" sz="1500" dirty="0"/>
              <a:t> </a:t>
            </a:r>
            <a:r>
              <a:rPr lang="en-US" sz="1500" dirty="0" err="1"/>
              <a:t>अपनी</a:t>
            </a:r>
            <a:r>
              <a:rPr lang="en-US" sz="1500" dirty="0"/>
              <a:t> </a:t>
            </a:r>
            <a:r>
              <a:rPr lang="en-US" sz="1500" dirty="0" err="1"/>
              <a:t>पत्नी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बात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कर</a:t>
            </a:r>
            <a:r>
              <a:rPr lang="en-US" sz="1500" dirty="0"/>
              <a:t> </a:t>
            </a:r>
            <a:r>
              <a:rPr lang="en-US" sz="1500" dirty="0" err="1"/>
              <a:t>रहा</a:t>
            </a:r>
            <a:r>
              <a:rPr lang="en-US" sz="1500" dirty="0"/>
              <a:t> </a:t>
            </a:r>
            <a:r>
              <a:rPr lang="en-US" sz="1500" dirty="0" err="1"/>
              <a:t>था</a:t>
            </a:r>
            <a:r>
              <a:rPr lang="en-US" sz="1500" dirty="0"/>
              <a:t>. </a:t>
            </a:r>
            <a:r>
              <a:rPr lang="en-US" sz="1500" dirty="0" err="1"/>
              <a:t>जब</a:t>
            </a:r>
            <a:r>
              <a:rPr lang="en-US" sz="1500" dirty="0"/>
              <a:t> </a:t>
            </a:r>
            <a:r>
              <a:rPr lang="en-US" sz="1500" dirty="0" err="1"/>
              <a:t>विज्ञान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महिलाएं</a:t>
            </a:r>
            <a:r>
              <a:rPr lang="en-US" sz="1500" dirty="0"/>
              <a:t> </a:t>
            </a:r>
            <a:r>
              <a:rPr lang="en-US" sz="1500" dirty="0" err="1"/>
              <a:t>मिलती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 </a:t>
            </a:r>
            <a:r>
              <a:rPr lang="en-US" sz="1500" dirty="0" err="1"/>
              <a:t>तो</a:t>
            </a:r>
            <a:r>
              <a:rPr lang="en-US" sz="1500" dirty="0"/>
              <a:t> </a:t>
            </a:r>
            <a:r>
              <a:rPr lang="en-US" sz="1500" dirty="0" err="1"/>
              <a:t>मैं</a:t>
            </a:r>
            <a:r>
              <a:rPr lang="en-US" sz="1500" dirty="0"/>
              <a:t> </a:t>
            </a:r>
            <a:r>
              <a:rPr lang="en-US" sz="1500" dirty="0" err="1"/>
              <a:t>उसे</a:t>
            </a:r>
            <a:r>
              <a:rPr lang="en-US" sz="1500" dirty="0"/>
              <a:t> </a:t>
            </a:r>
            <a:r>
              <a:rPr lang="en-US" sz="1500" dirty="0" err="1"/>
              <a:t>महान</a:t>
            </a:r>
            <a:r>
              <a:rPr lang="en-US" sz="1500" dirty="0"/>
              <a:t> </a:t>
            </a:r>
            <a:r>
              <a:rPr lang="en-US" sz="1500" dirty="0" err="1"/>
              <a:t>कहता</a:t>
            </a:r>
            <a:r>
              <a:rPr lang="en-US" sz="1500" dirty="0"/>
              <a:t> </a:t>
            </a:r>
            <a:r>
              <a:rPr lang="en-US" sz="1500" dirty="0" err="1"/>
              <a:t>हूं</a:t>
            </a:r>
            <a:r>
              <a:rPr lang="en-US" sz="1500" dirty="0"/>
              <a:t>.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बिना</a:t>
            </a:r>
            <a:r>
              <a:rPr lang="en-US" sz="1500" dirty="0"/>
              <a:t>, </a:t>
            </a:r>
            <a:r>
              <a:rPr lang="en-US" sz="1500" dirty="0" err="1"/>
              <a:t>दूसरा</a:t>
            </a:r>
            <a:r>
              <a:rPr lang="en-US" sz="1500" dirty="0"/>
              <a:t> </a:t>
            </a:r>
            <a:r>
              <a:rPr lang="en-US" sz="1500" dirty="0" err="1"/>
              <a:t>अधूरा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!</a:t>
            </a:r>
          </a:p>
        </p:txBody>
      </p:sp>
      <p:sp>
        <p:nvSpPr>
          <p:cNvPr id="6" name="Rectangle 5"/>
          <p:cNvSpPr/>
          <p:nvPr/>
        </p:nvSpPr>
        <p:spPr>
          <a:xfrm>
            <a:off x="797187" y="2829719"/>
            <a:ext cx="137730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मिस्टर</a:t>
            </a:r>
            <a:r>
              <a:rPr lang="en-US" sz="1500" dirty="0"/>
              <a:t> </a:t>
            </a:r>
            <a:r>
              <a:rPr lang="en-US" sz="1500" dirty="0" err="1"/>
              <a:t>ब्राहे</a:t>
            </a:r>
            <a:r>
              <a:rPr lang="en-US" sz="1500" dirty="0"/>
              <a:t>, </a:t>
            </a:r>
            <a:r>
              <a:rPr lang="en-US" sz="1500" dirty="0" err="1"/>
              <a:t>मैं</a:t>
            </a:r>
            <a:r>
              <a:rPr lang="en-US" sz="1500" dirty="0"/>
              <a:t>…</a:t>
            </a:r>
          </a:p>
        </p:txBody>
      </p:sp>
      <p:sp>
        <p:nvSpPr>
          <p:cNvPr id="7" name="Rectangle 6"/>
          <p:cNvSpPr/>
          <p:nvPr/>
        </p:nvSpPr>
        <p:spPr>
          <a:xfrm>
            <a:off x="3281362" y="2961521"/>
            <a:ext cx="246171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1500" dirty="0"/>
              <a:t>तुम</a:t>
            </a:r>
            <a:r>
              <a:rPr lang="en-US" sz="1500" dirty="0" smtClean="0"/>
              <a:t> </a:t>
            </a:r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en-US" sz="1500" dirty="0" err="1"/>
              <a:t>कहना</a:t>
            </a:r>
            <a:r>
              <a:rPr lang="en-US" sz="1500" dirty="0"/>
              <a:t> </a:t>
            </a:r>
            <a:r>
              <a:rPr lang="en-US" sz="1500" dirty="0" err="1"/>
              <a:t>चाहते</a:t>
            </a:r>
            <a:r>
              <a:rPr lang="en-US" sz="1500" dirty="0"/>
              <a:t> </a:t>
            </a:r>
            <a:r>
              <a:rPr lang="hi-IN" sz="1500" dirty="0" smtClean="0"/>
              <a:t>हो</a:t>
            </a:r>
            <a:r>
              <a:rPr lang="en-US" sz="1500" dirty="0" smtClean="0"/>
              <a:t>? </a:t>
            </a:r>
          </a:p>
          <a:p>
            <a:pPr algn="ctr"/>
            <a:r>
              <a:rPr lang="en-US" sz="1500" dirty="0" err="1" smtClean="0"/>
              <a:t>ज़रा</a:t>
            </a:r>
            <a:r>
              <a:rPr lang="en-US" sz="1500" dirty="0" smtClean="0"/>
              <a:t> </a:t>
            </a:r>
            <a:r>
              <a:rPr lang="en-US" sz="1500" dirty="0" err="1"/>
              <a:t>खुल</a:t>
            </a:r>
            <a:r>
              <a:rPr lang="en-US" sz="1500" dirty="0"/>
              <a:t> </a:t>
            </a:r>
            <a:r>
              <a:rPr lang="en-US" sz="1500" dirty="0" err="1"/>
              <a:t>कर</a:t>
            </a:r>
            <a:r>
              <a:rPr lang="en-US" sz="1500" dirty="0"/>
              <a:t> </a:t>
            </a:r>
            <a:r>
              <a:rPr lang="hi-IN" sz="1500" dirty="0" smtClean="0"/>
              <a:t>बोलो</a:t>
            </a:r>
            <a:r>
              <a:rPr lang="en-US" sz="1500" dirty="0" smtClean="0"/>
              <a:t>!</a:t>
            </a:r>
            <a:endParaRPr lang="en-US" sz="1500" dirty="0"/>
          </a:p>
        </p:txBody>
      </p:sp>
      <p:sp>
        <p:nvSpPr>
          <p:cNvPr id="8" name="Rectangle 7"/>
          <p:cNvSpPr/>
          <p:nvPr/>
        </p:nvSpPr>
        <p:spPr>
          <a:xfrm>
            <a:off x="591049" y="6166585"/>
            <a:ext cx="322371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मैं</a:t>
            </a:r>
            <a:r>
              <a:rPr lang="en-US" sz="1500" dirty="0"/>
              <a:t> </a:t>
            </a:r>
            <a:r>
              <a:rPr lang="en-US" sz="1500" dirty="0" err="1"/>
              <a:t>आप</a:t>
            </a:r>
            <a:r>
              <a:rPr lang="en-US" sz="1500" dirty="0"/>
              <a:t> </a:t>
            </a:r>
            <a:r>
              <a:rPr lang="en-US" sz="1500" dirty="0" err="1"/>
              <a:t>जैसे</a:t>
            </a:r>
            <a:r>
              <a:rPr lang="en-US" sz="1500" dirty="0"/>
              <a:t> </a:t>
            </a:r>
            <a:r>
              <a:rPr lang="en-US" sz="1500" dirty="0" err="1"/>
              <a:t>महान</a:t>
            </a:r>
            <a:r>
              <a:rPr lang="en-US" sz="1500" dirty="0"/>
              <a:t> </a:t>
            </a:r>
            <a:r>
              <a:rPr lang="en-US" sz="1500" dirty="0" err="1"/>
              <a:t>व्यक्ति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अपमान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करना</a:t>
            </a:r>
            <a:r>
              <a:rPr lang="en-US" sz="1500" dirty="0"/>
              <a:t> </a:t>
            </a:r>
            <a:r>
              <a:rPr lang="en-US" sz="1500" dirty="0" err="1"/>
              <a:t>चाहता</a:t>
            </a:r>
            <a:r>
              <a:rPr lang="en-US" sz="1500" dirty="0"/>
              <a:t>, </a:t>
            </a:r>
            <a:r>
              <a:rPr lang="en-US" sz="1500" dirty="0" err="1"/>
              <a:t>लेकिन</a:t>
            </a:r>
            <a:r>
              <a:rPr lang="en-US" sz="1500" dirty="0"/>
              <a:t> </a:t>
            </a:r>
            <a:r>
              <a:rPr lang="en-US" sz="1500" dirty="0" err="1"/>
              <a:t>महाशय</a:t>
            </a:r>
            <a:r>
              <a:rPr lang="en-US" sz="1500" dirty="0"/>
              <a:t>,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आपने</a:t>
            </a:r>
            <a:r>
              <a:rPr lang="en-US" sz="1500" dirty="0" smtClean="0"/>
              <a:t> </a:t>
            </a:r>
            <a:r>
              <a:rPr lang="en-US" sz="1500" dirty="0" err="1"/>
              <a:t>अपनी</a:t>
            </a:r>
            <a:r>
              <a:rPr lang="en-US" sz="1500" dirty="0"/>
              <a:t> </a:t>
            </a:r>
            <a:r>
              <a:rPr lang="en-US" sz="1500" dirty="0" err="1"/>
              <a:t>नाक</a:t>
            </a:r>
            <a:r>
              <a:rPr lang="en-US" sz="1500" dirty="0"/>
              <a:t> </a:t>
            </a:r>
            <a:r>
              <a:rPr lang="en-US" sz="1500" dirty="0" err="1"/>
              <a:t>खो</a:t>
            </a:r>
            <a:r>
              <a:rPr lang="en-US" sz="1500" dirty="0"/>
              <a:t> </a:t>
            </a:r>
            <a:r>
              <a:rPr lang="en-US" sz="1500" dirty="0" err="1"/>
              <a:t>दी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(*)</a:t>
            </a:r>
          </a:p>
        </p:txBody>
      </p:sp>
      <p:sp>
        <p:nvSpPr>
          <p:cNvPr id="9" name="Rectangle 8"/>
          <p:cNvSpPr/>
          <p:nvPr/>
        </p:nvSpPr>
        <p:spPr>
          <a:xfrm>
            <a:off x="512217" y="9535319"/>
            <a:ext cx="3889375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err="1" smtClean="0"/>
              <a:t>एक</a:t>
            </a:r>
            <a:r>
              <a:rPr lang="en-US" sz="1400" dirty="0" smtClean="0"/>
              <a:t> </a:t>
            </a:r>
            <a:r>
              <a:rPr lang="en-US" sz="1400" dirty="0" err="1"/>
              <a:t>द्वंद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, </a:t>
            </a:r>
            <a:r>
              <a:rPr lang="en-US" sz="1400" dirty="0" err="1"/>
              <a:t>टाइको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नाक</a:t>
            </a:r>
            <a:r>
              <a:rPr lang="en-US" sz="1400" dirty="0"/>
              <a:t> </a:t>
            </a:r>
            <a:r>
              <a:rPr lang="en-US" sz="1400" dirty="0" err="1"/>
              <a:t>कट</a:t>
            </a:r>
            <a:r>
              <a:rPr lang="en-US" sz="1400" dirty="0"/>
              <a:t> </a:t>
            </a:r>
            <a:r>
              <a:rPr lang="en-US" sz="1400" dirty="0" err="1"/>
              <a:t>गई</a:t>
            </a:r>
            <a:r>
              <a:rPr lang="en-US" sz="1400" dirty="0"/>
              <a:t> </a:t>
            </a:r>
            <a:r>
              <a:rPr lang="en-US" sz="1400" dirty="0" err="1"/>
              <a:t>थी</a:t>
            </a:r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02625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781925" cy="1068863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24578" name="Picture 2" descr="C:\Users\HP\Desktop\COSMIC STORY\PIX\2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777163" cy="1068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14362" y="568544"/>
            <a:ext cx="2971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मेरी</a:t>
            </a:r>
            <a:r>
              <a:rPr lang="en-US" sz="1500" dirty="0"/>
              <a:t> </a:t>
            </a:r>
            <a:r>
              <a:rPr lang="en-US" sz="1500" dirty="0" err="1"/>
              <a:t>नाक</a:t>
            </a:r>
            <a:r>
              <a:rPr lang="en-US" sz="1500" dirty="0"/>
              <a:t>! </a:t>
            </a:r>
            <a:r>
              <a:rPr lang="hi-IN" sz="1500" dirty="0"/>
              <a:t>तुम</a:t>
            </a:r>
            <a:r>
              <a:rPr lang="en-US" sz="1500" dirty="0" smtClean="0"/>
              <a:t> </a:t>
            </a:r>
            <a:r>
              <a:rPr lang="en-US" sz="1500" dirty="0" err="1"/>
              <a:t>बिल्कुल</a:t>
            </a:r>
            <a:r>
              <a:rPr lang="en-US" sz="1500" dirty="0"/>
              <a:t> </a:t>
            </a:r>
            <a:r>
              <a:rPr lang="en-US" sz="1500" dirty="0" err="1"/>
              <a:t>सही</a:t>
            </a:r>
            <a:r>
              <a:rPr lang="en-US" sz="1500" dirty="0"/>
              <a:t> </a:t>
            </a:r>
            <a:r>
              <a:rPr lang="hi-IN" sz="1500" dirty="0" smtClean="0"/>
              <a:t>हो</a:t>
            </a:r>
            <a:r>
              <a:rPr lang="en-US" sz="1500" dirty="0" smtClean="0"/>
              <a:t>, </a:t>
            </a:r>
            <a:br>
              <a:rPr lang="en-US" sz="1500" dirty="0" smtClean="0"/>
            </a:br>
            <a:r>
              <a:rPr lang="en-US" sz="1500" dirty="0" err="1" smtClean="0"/>
              <a:t>पर</a:t>
            </a:r>
            <a:r>
              <a:rPr lang="en-US" sz="1500" dirty="0" smtClean="0"/>
              <a:t> </a:t>
            </a:r>
            <a:r>
              <a:rPr lang="en-US" sz="1500" dirty="0" err="1"/>
              <a:t>मेरी</a:t>
            </a:r>
            <a:r>
              <a:rPr lang="en-US" sz="1500" dirty="0"/>
              <a:t> </a:t>
            </a:r>
            <a:r>
              <a:rPr lang="en-US" sz="1500" dirty="0" err="1"/>
              <a:t>नाक</a:t>
            </a:r>
            <a:r>
              <a:rPr lang="en-US" sz="1500" dirty="0"/>
              <a:t> </a:t>
            </a:r>
            <a:r>
              <a:rPr lang="en-US" sz="1500" dirty="0" err="1"/>
              <a:t>कहां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4119562" y="644744"/>
            <a:ext cx="31242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मुझे</a:t>
            </a:r>
            <a:r>
              <a:rPr lang="en-US" sz="1500" dirty="0"/>
              <a:t> </a:t>
            </a:r>
            <a:r>
              <a:rPr lang="en-US" sz="1500" dirty="0" err="1"/>
              <a:t>लगता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आपकी</a:t>
            </a:r>
            <a:r>
              <a:rPr lang="en-US" sz="1500" dirty="0"/>
              <a:t> </a:t>
            </a:r>
            <a:r>
              <a:rPr lang="en-US" sz="1500" dirty="0" err="1"/>
              <a:t>नाक</a:t>
            </a:r>
            <a:r>
              <a:rPr lang="en-US" sz="1500" dirty="0"/>
              <a:t> </a:t>
            </a:r>
            <a:r>
              <a:rPr lang="en-US" sz="1500" dirty="0" err="1"/>
              <a:t>नीचे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प्लेट</a:t>
            </a:r>
            <a:r>
              <a:rPr lang="en-US" sz="1500" dirty="0" smtClean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सेम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सब्ज़ी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गिरी</a:t>
            </a:r>
            <a:r>
              <a:rPr lang="en-US" sz="1500" dirty="0"/>
              <a:t> </a:t>
            </a:r>
            <a:r>
              <a:rPr lang="en-US" sz="1500" dirty="0" err="1"/>
              <a:t>पड़ी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5741193" y="2524919"/>
            <a:ext cx="165496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हंस</a:t>
            </a:r>
            <a:r>
              <a:rPr lang="en-US" sz="1500" dirty="0"/>
              <a:t>, </a:t>
            </a:r>
            <a:r>
              <a:rPr lang="en-US" sz="1500" dirty="0" err="1"/>
              <a:t>तुम</a:t>
            </a:r>
            <a:r>
              <a:rPr lang="en-US" sz="1500" dirty="0"/>
              <a:t> </a:t>
            </a:r>
            <a:r>
              <a:rPr lang="en-US" sz="1500" dirty="0" err="1"/>
              <a:t>हमारे</a:t>
            </a:r>
            <a:r>
              <a:rPr lang="en-US" sz="1500" dirty="0"/>
              <a:t> </a:t>
            </a:r>
            <a:r>
              <a:rPr lang="en-US" sz="1500" dirty="0" err="1"/>
              <a:t>मेजबान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क्यों</a:t>
            </a:r>
            <a:r>
              <a:rPr lang="en-US" sz="1500" dirty="0"/>
              <a:t> </a:t>
            </a:r>
            <a:r>
              <a:rPr lang="en-US" sz="1500" dirty="0" err="1"/>
              <a:t>शर्मिंदा</a:t>
            </a:r>
            <a:r>
              <a:rPr lang="en-US" sz="1500" dirty="0"/>
              <a:t> </a:t>
            </a:r>
            <a:r>
              <a:rPr lang="en-US" sz="1500" dirty="0" err="1"/>
              <a:t>कर</a:t>
            </a:r>
            <a:r>
              <a:rPr lang="en-US" sz="1500" dirty="0"/>
              <a:t> </a:t>
            </a:r>
            <a:r>
              <a:rPr lang="en-US" sz="1500" dirty="0" err="1"/>
              <a:t>रहे</a:t>
            </a:r>
            <a:r>
              <a:rPr lang="en-US" sz="1500" dirty="0"/>
              <a:t> </a:t>
            </a:r>
            <a:r>
              <a:rPr lang="en-US" sz="1500" dirty="0" err="1"/>
              <a:t>हो</a:t>
            </a:r>
            <a:r>
              <a:rPr lang="en-US" sz="1500" dirty="0"/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2900362" y="3642856"/>
            <a:ext cx="3889375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500" dirty="0" err="1"/>
              <a:t>वास्तव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, </a:t>
            </a:r>
            <a:r>
              <a:rPr lang="en-US" sz="1500" dirty="0" err="1"/>
              <a:t>मैं</a:t>
            </a:r>
            <a:r>
              <a:rPr lang="en-US" sz="1500" dirty="0"/>
              <a:t> </a:t>
            </a:r>
            <a:r>
              <a:rPr lang="en-US" sz="1500" dirty="0" err="1"/>
              <a:t>तुम्हारे</a:t>
            </a:r>
            <a:r>
              <a:rPr lang="en-US" sz="1500" dirty="0"/>
              <a:t> </a:t>
            </a:r>
            <a:r>
              <a:rPr lang="en-US" sz="1500" dirty="0" err="1"/>
              <a:t>नौकर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खुश</a:t>
            </a:r>
            <a:r>
              <a:rPr lang="en-US" sz="1500" dirty="0"/>
              <a:t> </a:t>
            </a:r>
            <a:r>
              <a:rPr lang="en-US" sz="1500" dirty="0" err="1"/>
              <a:t>हूँ</a:t>
            </a:r>
            <a:r>
              <a:rPr lang="en-US" sz="1500" dirty="0"/>
              <a:t>. </a:t>
            </a:r>
            <a:r>
              <a:rPr lang="en-US" sz="1500" dirty="0" err="1"/>
              <a:t>चलो</a:t>
            </a:r>
            <a:r>
              <a:rPr lang="en-US" sz="1500" dirty="0"/>
              <a:t> </a:t>
            </a:r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केप्लर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उसके</a:t>
            </a:r>
            <a:r>
              <a:rPr lang="en-US" sz="1500" dirty="0"/>
              <a:t> </a:t>
            </a:r>
            <a:r>
              <a:rPr lang="en-US" sz="1500" dirty="0" err="1"/>
              <a:t>अध्ययन-कक्ष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छोड</a:t>
            </a:r>
            <a:r>
              <a:rPr lang="en-US" sz="1500" dirty="0"/>
              <a:t>़ </a:t>
            </a:r>
            <a:r>
              <a:rPr lang="en-US" sz="1500" dirty="0" err="1"/>
              <a:t>देते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, </a:t>
            </a:r>
            <a:r>
              <a:rPr lang="en-US" sz="1500" dirty="0" err="1"/>
              <a:t>क्योंकि</a:t>
            </a:r>
            <a:r>
              <a:rPr lang="en-US" sz="1500" dirty="0"/>
              <a:t> </a:t>
            </a:r>
            <a:r>
              <a:rPr lang="en-US" sz="1500" dirty="0" err="1"/>
              <a:t>मैं</a:t>
            </a:r>
            <a:r>
              <a:rPr lang="en-US" sz="1500" dirty="0"/>
              <a:t> </a:t>
            </a:r>
            <a:r>
              <a:rPr lang="en-US" sz="1500" dirty="0" err="1"/>
              <a:t>उसे</a:t>
            </a:r>
            <a:r>
              <a:rPr lang="en-US" sz="1500" dirty="0"/>
              <a:t> </a:t>
            </a:r>
            <a:r>
              <a:rPr lang="en-US" sz="1500" dirty="0" err="1"/>
              <a:t>ईर्ष्या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जलते</a:t>
            </a:r>
            <a:r>
              <a:rPr lang="en-US" sz="1500" dirty="0"/>
              <a:t> </a:t>
            </a:r>
            <a:r>
              <a:rPr lang="en-US" sz="1500" dirty="0" err="1"/>
              <a:t>हुए</a:t>
            </a:r>
            <a:r>
              <a:rPr lang="en-US" sz="1500" dirty="0"/>
              <a:t> </a:t>
            </a:r>
            <a:r>
              <a:rPr lang="en-US" sz="1500" dirty="0" err="1"/>
              <a:t>देख</a:t>
            </a:r>
            <a:r>
              <a:rPr lang="en-US" sz="1500" dirty="0"/>
              <a:t> </a:t>
            </a:r>
            <a:r>
              <a:rPr lang="en-US" sz="1500" dirty="0" err="1"/>
              <a:t>सकता</a:t>
            </a:r>
            <a:r>
              <a:rPr lang="en-US" sz="1500" dirty="0"/>
              <a:t> </a:t>
            </a:r>
            <a:r>
              <a:rPr lang="en-US" sz="1500" dirty="0" err="1"/>
              <a:t>हूं</a:t>
            </a:r>
            <a:r>
              <a:rPr lang="en-US" sz="1500" dirty="0"/>
              <a:t>. </a:t>
            </a:r>
            <a:r>
              <a:rPr lang="en-US" sz="1500" dirty="0" err="1"/>
              <a:t>चलो</a:t>
            </a:r>
            <a:r>
              <a:rPr lang="en-US" sz="1500" dirty="0"/>
              <a:t>, </a:t>
            </a:r>
            <a:r>
              <a:rPr lang="en-US" sz="1500" dirty="0" err="1"/>
              <a:t>आओ</a:t>
            </a:r>
            <a:r>
              <a:rPr lang="en-US" sz="1500" dirty="0"/>
              <a:t> </a:t>
            </a:r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लोग</a:t>
            </a:r>
            <a:r>
              <a:rPr lang="en-US" sz="1500" dirty="0"/>
              <a:t> </a:t>
            </a:r>
            <a:r>
              <a:rPr lang="en-US" sz="1500" dirty="0" err="1"/>
              <a:t>महिलाओं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जाकर</a:t>
            </a:r>
            <a:r>
              <a:rPr lang="en-US" sz="1500" dirty="0"/>
              <a:t> </a:t>
            </a:r>
            <a:r>
              <a:rPr lang="en-US" sz="1500" dirty="0" err="1"/>
              <a:t>मिलें</a:t>
            </a:r>
            <a:r>
              <a:rPr lang="en-US" sz="15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4424362" y="5046722"/>
            <a:ext cx="22860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हे</a:t>
            </a:r>
            <a:r>
              <a:rPr lang="en-US" sz="1500" dirty="0"/>
              <a:t> </a:t>
            </a:r>
            <a:r>
              <a:rPr lang="en-US" sz="1500" dirty="0" err="1"/>
              <a:t>भगवान</a:t>
            </a:r>
            <a:r>
              <a:rPr lang="en-US" sz="1500" dirty="0"/>
              <a:t>!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तो</a:t>
            </a:r>
            <a:r>
              <a:rPr lang="en-US" sz="1500" dirty="0"/>
              <a:t> </a:t>
            </a:r>
            <a:r>
              <a:rPr lang="en-US" sz="1500" dirty="0" err="1"/>
              <a:t>गज़ब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खजाना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! </a:t>
            </a:r>
            <a:r>
              <a:rPr lang="en-US" sz="1500" dirty="0" err="1"/>
              <a:t>सालों</a:t>
            </a:r>
            <a:r>
              <a:rPr lang="en-US" sz="1500" dirty="0"/>
              <a:t> </a:t>
            </a:r>
            <a:r>
              <a:rPr lang="en-US" sz="1500" dirty="0" err="1"/>
              <a:t>तक</a:t>
            </a:r>
            <a:r>
              <a:rPr lang="en-US" sz="1500" dirty="0"/>
              <a:t> </a:t>
            </a:r>
            <a:r>
              <a:rPr lang="en-US" sz="1500" dirty="0" err="1"/>
              <a:t>लिए</a:t>
            </a:r>
            <a:r>
              <a:rPr lang="en-US" sz="1500" dirty="0"/>
              <a:t> </a:t>
            </a:r>
            <a:r>
              <a:rPr lang="en-US" sz="1500" dirty="0" err="1"/>
              <a:t>गए</a:t>
            </a:r>
            <a:r>
              <a:rPr lang="en-US" sz="1500" dirty="0"/>
              <a:t> </a:t>
            </a:r>
            <a:r>
              <a:rPr lang="en-US" sz="1500" dirty="0" err="1"/>
              <a:t>सटीक</a:t>
            </a:r>
            <a:r>
              <a:rPr lang="en-US" sz="1500" dirty="0"/>
              <a:t> </a:t>
            </a:r>
            <a:r>
              <a:rPr lang="en-US" sz="1500" dirty="0" err="1"/>
              <a:t>अवलोकन</a:t>
            </a:r>
            <a:r>
              <a:rPr lang="en-US" sz="1500" dirty="0"/>
              <a:t> ...</a:t>
            </a:r>
          </a:p>
        </p:txBody>
      </p:sp>
      <p:sp>
        <p:nvSpPr>
          <p:cNvPr id="9" name="Rectangle 8"/>
          <p:cNvSpPr/>
          <p:nvPr/>
        </p:nvSpPr>
        <p:spPr>
          <a:xfrm>
            <a:off x="2747962" y="8674289"/>
            <a:ext cx="443468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केप्लर</a:t>
            </a:r>
            <a:r>
              <a:rPr lang="en-US" sz="1500" dirty="0"/>
              <a:t>, </a:t>
            </a:r>
            <a:r>
              <a:rPr lang="en-US" sz="1500" dirty="0" err="1"/>
              <a:t>मुझे</a:t>
            </a:r>
            <a:r>
              <a:rPr lang="en-US" sz="1500" dirty="0"/>
              <a:t> </a:t>
            </a:r>
            <a:r>
              <a:rPr lang="en-US" sz="1500" dirty="0" err="1"/>
              <a:t>लगता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आप</a:t>
            </a:r>
            <a:r>
              <a:rPr lang="en-US" sz="1500" dirty="0"/>
              <a:t> </a:t>
            </a:r>
            <a:r>
              <a:rPr lang="en-US" sz="1500" dirty="0" err="1"/>
              <a:t>इन</a:t>
            </a:r>
            <a:r>
              <a:rPr lang="en-US" sz="1500" dirty="0"/>
              <a:t> </a:t>
            </a:r>
            <a:r>
              <a:rPr lang="en-US" sz="1500" dirty="0" err="1"/>
              <a:t>गणित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आंकड़ों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और</a:t>
            </a:r>
            <a:r>
              <a:rPr lang="en-US" sz="1500" dirty="0" smtClean="0"/>
              <a:t> </a:t>
            </a:r>
            <a:r>
              <a:rPr lang="en-US" sz="1500" dirty="0" err="1"/>
              <a:t>शोधपत्रों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छोड़ना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चाहते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en-US" sz="1500" dirty="0" err="1"/>
              <a:t>आप</a:t>
            </a:r>
            <a:r>
              <a:rPr lang="en-US" sz="1500" dirty="0"/>
              <a:t> </a:t>
            </a:r>
            <a:r>
              <a:rPr lang="en-US" sz="1500" dirty="0" err="1"/>
              <a:t>इन</a:t>
            </a:r>
            <a:r>
              <a:rPr lang="en-US" sz="1500" dirty="0"/>
              <a:t> </a:t>
            </a:r>
            <a:r>
              <a:rPr lang="en-US" sz="1500" dirty="0" err="1"/>
              <a:t>गणितीय</a:t>
            </a:r>
            <a:r>
              <a:rPr lang="en-US" sz="1500" dirty="0"/>
              <a:t> </a:t>
            </a:r>
            <a:r>
              <a:rPr lang="en-US" sz="1500" dirty="0" err="1"/>
              <a:t>हिसाब-किताब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करते</a:t>
            </a:r>
            <a:r>
              <a:rPr lang="en-US" sz="1500" dirty="0"/>
              <a:t> </a:t>
            </a:r>
            <a:r>
              <a:rPr lang="en-US" sz="1500" dirty="0" err="1"/>
              <a:t>हुए</a:t>
            </a:r>
            <a:r>
              <a:rPr lang="en-US" sz="1500" dirty="0"/>
              <a:t> </a:t>
            </a:r>
            <a:r>
              <a:rPr lang="en-US" sz="1500" dirty="0" err="1"/>
              <a:t>थकते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333780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781925" cy="1068863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25602" name="Picture 2" descr="C:\Users\HP\Desktop\COSMIC STORY\PIX\23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9734"/>
            <a:ext cx="7781925" cy="1069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386762" y="1534319"/>
            <a:ext cx="3889375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332805" y="467519"/>
            <a:ext cx="87556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 smtClean="0"/>
              <a:t>महिला</a:t>
            </a:r>
            <a:r>
              <a:rPr lang="hi-IN" sz="1500" dirty="0" smtClean="0"/>
              <a:t>यें</a:t>
            </a:r>
            <a:r>
              <a:rPr lang="en-US" sz="1500" dirty="0" smtClean="0"/>
              <a:t>!</a:t>
            </a:r>
            <a:endParaRPr lang="en-US" sz="1500" dirty="0"/>
          </a:p>
        </p:txBody>
      </p:sp>
      <p:sp>
        <p:nvSpPr>
          <p:cNvPr id="5" name="Rectangle 4"/>
          <p:cNvSpPr/>
          <p:nvPr/>
        </p:nvSpPr>
        <p:spPr>
          <a:xfrm>
            <a:off x="1355226" y="749489"/>
            <a:ext cx="200233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मुझे</a:t>
            </a:r>
            <a:r>
              <a:rPr lang="en-US" sz="1500" dirty="0"/>
              <a:t> </a:t>
            </a:r>
            <a:r>
              <a:rPr lang="en-US" sz="1500" dirty="0" err="1" smtClean="0"/>
              <a:t>अपनी</a:t>
            </a:r>
            <a:r>
              <a:rPr lang="en-US" sz="1500" dirty="0" smtClean="0"/>
              <a:t> </a:t>
            </a:r>
            <a:r>
              <a:rPr lang="hi-IN" sz="1500" dirty="0"/>
              <a:t>एक</a:t>
            </a:r>
            <a:r>
              <a:rPr lang="en-US" sz="1500" dirty="0" smtClean="0"/>
              <a:t> </a:t>
            </a:r>
            <a:br>
              <a:rPr lang="en-US" sz="1500" dirty="0" smtClean="0"/>
            </a:br>
            <a:r>
              <a:rPr lang="en-US" sz="1500" dirty="0" err="1" smtClean="0"/>
              <a:t>महिला</a:t>
            </a:r>
            <a:r>
              <a:rPr lang="en-US" sz="1500" dirty="0" smtClean="0"/>
              <a:t> </a:t>
            </a:r>
            <a:r>
              <a:rPr lang="en-US" sz="1500" dirty="0" err="1" smtClean="0"/>
              <a:t>को</a:t>
            </a:r>
            <a:r>
              <a:rPr lang="en-US" sz="1500" dirty="0" smtClean="0"/>
              <a:t> </a:t>
            </a:r>
            <a:r>
              <a:rPr lang="en-US" sz="1500" dirty="0" err="1"/>
              <a:t>संभालने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 smtClean="0"/>
              <a:t>परेशानी</a:t>
            </a:r>
            <a:r>
              <a:rPr lang="en-US" sz="1500" dirty="0" smtClean="0"/>
              <a:t> </a:t>
            </a:r>
            <a:r>
              <a:rPr lang="en-US" sz="1500" dirty="0" err="1"/>
              <a:t>होती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890963" y="751721"/>
            <a:ext cx="28955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हमें</a:t>
            </a:r>
            <a:r>
              <a:rPr lang="en-US" sz="1500" dirty="0"/>
              <a:t>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महिलायें</a:t>
            </a:r>
            <a:r>
              <a:rPr lang="en-US" sz="1500" dirty="0"/>
              <a:t> </a:t>
            </a:r>
            <a:r>
              <a:rPr lang="en-US" sz="1500" dirty="0" err="1"/>
              <a:t>मिली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 </a:t>
            </a:r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उनके</a:t>
            </a:r>
            <a:r>
              <a:rPr lang="en-US" sz="1500" dirty="0" smtClean="0"/>
              <a:t> </a:t>
            </a:r>
            <a:r>
              <a:rPr lang="en-US" sz="1500" dirty="0" err="1"/>
              <a:t>लायक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  <a:r>
              <a:rPr lang="en-US" sz="1500" dirty="0" err="1"/>
              <a:t>क्यों</a:t>
            </a:r>
            <a:r>
              <a:rPr lang="en-US" sz="1500" dirty="0"/>
              <a:t> </a:t>
            </a:r>
            <a:r>
              <a:rPr lang="en-US" sz="1500" dirty="0" err="1"/>
              <a:t>ठीक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हंस</a:t>
            </a:r>
            <a:r>
              <a:rPr lang="en-US" sz="1500" dirty="0"/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2667705" y="5095121"/>
            <a:ext cx="244651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अब</a:t>
            </a:r>
            <a:r>
              <a:rPr lang="en-US" sz="1500" dirty="0"/>
              <a:t> </a:t>
            </a:r>
            <a:r>
              <a:rPr lang="hi-IN" sz="1500" dirty="0" smtClean="0"/>
              <a:t>तुम</a:t>
            </a:r>
            <a:r>
              <a:rPr lang="en-US" sz="1500" dirty="0" smtClean="0"/>
              <a:t> </a:t>
            </a:r>
            <a:r>
              <a:rPr lang="en-US" sz="1500" dirty="0" err="1" smtClean="0"/>
              <a:t>जा</a:t>
            </a:r>
            <a:r>
              <a:rPr lang="en-US" sz="1500" dirty="0" smtClean="0"/>
              <a:t> </a:t>
            </a:r>
            <a:r>
              <a:rPr lang="en-US" sz="1500" dirty="0" err="1"/>
              <a:t>सकते</a:t>
            </a:r>
            <a:r>
              <a:rPr lang="en-US" sz="1500" dirty="0"/>
              <a:t> </a:t>
            </a:r>
            <a:r>
              <a:rPr lang="hi-IN" sz="1500" dirty="0" smtClean="0"/>
              <a:t>हो</a:t>
            </a:r>
            <a:r>
              <a:rPr lang="en-US" sz="1500" dirty="0" smtClean="0"/>
              <a:t>. </a:t>
            </a:r>
            <a:br>
              <a:rPr lang="en-US" sz="1500" dirty="0" smtClean="0"/>
            </a:br>
            <a:r>
              <a:rPr lang="en-US" sz="1500" dirty="0" err="1" smtClean="0"/>
              <a:t>साथ</a:t>
            </a:r>
            <a:r>
              <a:rPr lang="en-US" sz="1500" dirty="0" smtClean="0"/>
              <a:t> </a:t>
            </a:r>
            <a:r>
              <a:rPr lang="en-US" sz="1500" dirty="0" err="1"/>
              <a:t>देने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लिए</a:t>
            </a:r>
            <a:r>
              <a:rPr lang="en-US" sz="1500" dirty="0"/>
              <a:t> </a:t>
            </a:r>
            <a:r>
              <a:rPr lang="en-US" sz="1500" dirty="0" err="1"/>
              <a:t>धन्यवाद</a:t>
            </a:r>
            <a:r>
              <a:rPr lang="en-US" sz="15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1833562" y="5961122"/>
            <a:ext cx="48768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hi-IN" sz="1500" dirty="0"/>
              <a:t>तुम</a:t>
            </a:r>
            <a:r>
              <a:rPr lang="en-US" sz="1500" dirty="0" smtClean="0"/>
              <a:t> </a:t>
            </a:r>
            <a:r>
              <a:rPr lang="en-US" sz="1500" dirty="0" err="1" smtClean="0"/>
              <a:t>जानते</a:t>
            </a:r>
            <a:r>
              <a:rPr lang="en-US" sz="1500" dirty="0" smtClean="0"/>
              <a:t> </a:t>
            </a:r>
            <a:r>
              <a:rPr lang="hi-IN" sz="1500" dirty="0" smtClean="0"/>
              <a:t>हो</a:t>
            </a:r>
            <a:r>
              <a:rPr lang="en-US" sz="1500" dirty="0" smtClean="0"/>
              <a:t> </a:t>
            </a:r>
            <a:r>
              <a:rPr lang="en-US" sz="1500" dirty="0" err="1" smtClean="0"/>
              <a:t>कि</a:t>
            </a:r>
            <a:r>
              <a:rPr lang="en-US" sz="1500" dirty="0" smtClean="0"/>
              <a:t> </a:t>
            </a:r>
            <a:r>
              <a:rPr lang="en-US" sz="1500" dirty="0"/>
              <a:t>1572 </a:t>
            </a:r>
            <a:r>
              <a:rPr lang="en-US" sz="1500" dirty="0" err="1" smtClean="0"/>
              <a:t>में</a:t>
            </a:r>
            <a:r>
              <a:rPr lang="en-US" sz="1500" dirty="0" smtClean="0"/>
              <a:t> </a:t>
            </a:r>
            <a:r>
              <a:rPr lang="en-US" sz="1500" dirty="0" err="1" smtClean="0"/>
              <a:t>मैंने</a:t>
            </a:r>
            <a:r>
              <a:rPr lang="en-US" sz="1500" dirty="0" smtClean="0"/>
              <a:t>,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तारे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जन्म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देखा</a:t>
            </a:r>
            <a:r>
              <a:rPr lang="en-US" sz="1500" dirty="0"/>
              <a:t> </a:t>
            </a:r>
            <a:r>
              <a:rPr lang="en-US" sz="1500" dirty="0" err="1"/>
              <a:t>था</a:t>
            </a:r>
            <a:r>
              <a:rPr lang="en-US" sz="1500" dirty="0"/>
              <a:t>. </a:t>
            </a:r>
            <a:r>
              <a:rPr lang="en-US" sz="1500" dirty="0" err="1"/>
              <a:t>मुझे</a:t>
            </a:r>
            <a:r>
              <a:rPr lang="en-US" sz="1500" dirty="0"/>
              <a:t> </a:t>
            </a:r>
            <a:r>
              <a:rPr lang="en-US" sz="1500" dirty="0" err="1"/>
              <a:t>अपनी</a:t>
            </a:r>
            <a:r>
              <a:rPr lang="en-US" sz="1500" dirty="0"/>
              <a:t> </a:t>
            </a:r>
            <a:r>
              <a:rPr lang="en-US" sz="1500" dirty="0" err="1"/>
              <a:t>आँखों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विश्वास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हुआ</a:t>
            </a:r>
            <a:r>
              <a:rPr lang="en-US" sz="1500" dirty="0"/>
              <a:t>.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और</a:t>
            </a:r>
            <a:r>
              <a:rPr lang="en-US" sz="1500" dirty="0" smtClean="0"/>
              <a:t> </a:t>
            </a:r>
            <a:r>
              <a:rPr lang="en-US" sz="1500" dirty="0" err="1"/>
              <a:t>फिर</a:t>
            </a:r>
            <a:r>
              <a:rPr lang="en-US" sz="1500" dirty="0"/>
              <a:t>, </a:t>
            </a:r>
            <a:r>
              <a:rPr lang="en-US" sz="1500" dirty="0" err="1"/>
              <a:t>कुछ</a:t>
            </a:r>
            <a:r>
              <a:rPr lang="en-US" sz="1500" dirty="0"/>
              <a:t> </a:t>
            </a:r>
            <a:r>
              <a:rPr lang="en-US" sz="1500" dirty="0" err="1"/>
              <a:t>महीनों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बाद</a:t>
            </a:r>
            <a:r>
              <a:rPr lang="en-US" sz="1500" dirty="0"/>
              <a:t>, </a:t>
            </a:r>
            <a:r>
              <a:rPr lang="en-US" sz="1500" dirty="0" err="1"/>
              <a:t>मैंने</a:t>
            </a:r>
            <a:r>
              <a:rPr lang="en-US" sz="1500" dirty="0"/>
              <a:t> </a:t>
            </a:r>
            <a:r>
              <a:rPr lang="en-US" sz="1500" dirty="0" err="1"/>
              <a:t>उसे</a:t>
            </a:r>
            <a:r>
              <a:rPr lang="en-US" sz="1500" dirty="0"/>
              <a:t> </a:t>
            </a:r>
            <a:r>
              <a:rPr lang="en-US" sz="1500" dirty="0" err="1"/>
              <a:t>मरते</a:t>
            </a:r>
            <a:r>
              <a:rPr lang="en-US" sz="1500" dirty="0"/>
              <a:t> </a:t>
            </a:r>
            <a:r>
              <a:rPr lang="en-US" sz="1500" dirty="0" err="1"/>
              <a:t>हुए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en-US" sz="1500" dirty="0" err="1"/>
              <a:t>देखा</a:t>
            </a:r>
            <a:r>
              <a:rPr lang="en-US" sz="1500" dirty="0"/>
              <a:t>. (*)</a:t>
            </a:r>
          </a:p>
        </p:txBody>
      </p:sp>
      <p:sp>
        <p:nvSpPr>
          <p:cNvPr id="9" name="Rectangle 8"/>
          <p:cNvSpPr/>
          <p:nvPr/>
        </p:nvSpPr>
        <p:spPr>
          <a:xfrm>
            <a:off x="3405361" y="7054473"/>
            <a:ext cx="323838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इसका</a:t>
            </a:r>
            <a:r>
              <a:rPr lang="en-US" sz="1500" dirty="0"/>
              <a:t> </a:t>
            </a:r>
            <a:r>
              <a:rPr lang="en-US" sz="1500" dirty="0" err="1"/>
              <a:t>मतलब</a:t>
            </a:r>
            <a:r>
              <a:rPr lang="en-US" sz="1500" dirty="0"/>
              <a:t> </a:t>
            </a:r>
            <a:r>
              <a:rPr lang="en-US" sz="1500" dirty="0" err="1"/>
              <a:t>सितारे</a:t>
            </a:r>
            <a:r>
              <a:rPr lang="en-US" sz="1500" dirty="0"/>
              <a:t> </a:t>
            </a:r>
            <a:r>
              <a:rPr lang="en-US" sz="1500" dirty="0" err="1"/>
              <a:t>शाश्वत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होते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!?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26929" y="7607489"/>
            <a:ext cx="300723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यही</a:t>
            </a:r>
            <a:r>
              <a:rPr lang="en-US" sz="1500" dirty="0"/>
              <a:t> </a:t>
            </a:r>
            <a:r>
              <a:rPr lang="en-US" sz="1500" dirty="0" err="1"/>
              <a:t>प्रश्न</a:t>
            </a:r>
            <a:r>
              <a:rPr lang="en-US" sz="1500" dirty="0"/>
              <a:t> </a:t>
            </a:r>
            <a:r>
              <a:rPr lang="en-US" sz="1500" dirty="0" err="1"/>
              <a:t>मैंने</a:t>
            </a:r>
            <a:r>
              <a:rPr lang="en-US" sz="1500" dirty="0"/>
              <a:t> </a:t>
            </a:r>
            <a:r>
              <a:rPr lang="en-US" sz="1500" dirty="0" err="1"/>
              <a:t>खुद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पूछा</a:t>
            </a:r>
            <a:r>
              <a:rPr lang="en-US" sz="1500" dirty="0"/>
              <a:t> </a:t>
            </a:r>
            <a:r>
              <a:rPr lang="en-US" sz="1500" dirty="0" err="1"/>
              <a:t>था</a:t>
            </a:r>
            <a:r>
              <a:rPr lang="en-US" sz="1500" dirty="0"/>
              <a:t> ...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मैं</a:t>
            </a:r>
            <a:r>
              <a:rPr lang="en-US" sz="1500" dirty="0" smtClean="0"/>
              <a:t>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मानता</a:t>
            </a:r>
            <a:r>
              <a:rPr lang="en-US" sz="1500" dirty="0"/>
              <a:t> </a:t>
            </a:r>
            <a:r>
              <a:rPr lang="en-US" sz="1500" dirty="0" err="1"/>
              <a:t>हूं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उसने</a:t>
            </a:r>
            <a:r>
              <a:rPr lang="en-US" sz="1500" dirty="0"/>
              <a:t> </a:t>
            </a:r>
            <a:r>
              <a:rPr lang="en-US" sz="1500" dirty="0" err="1"/>
              <a:t>मुझे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बहुत</a:t>
            </a:r>
            <a:r>
              <a:rPr lang="en-US" sz="1500" dirty="0" smtClean="0"/>
              <a:t> </a:t>
            </a:r>
            <a:r>
              <a:rPr lang="en-US" sz="1500" dirty="0" err="1"/>
              <a:t>परेशान</a:t>
            </a:r>
            <a:r>
              <a:rPr lang="en-US" sz="1500" dirty="0"/>
              <a:t> </a:t>
            </a:r>
            <a:r>
              <a:rPr lang="en-US" sz="1500" dirty="0" err="1"/>
              <a:t>किया</a:t>
            </a:r>
            <a:r>
              <a:rPr lang="en-US" sz="1500" dirty="0"/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5837" y="9992519"/>
            <a:ext cx="3889375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err="1" smtClean="0"/>
              <a:t>यह</a:t>
            </a:r>
            <a:r>
              <a:rPr lang="en-US" sz="1400" dirty="0" smtClean="0"/>
              <a:t> </a:t>
            </a:r>
            <a:r>
              <a:rPr lang="en-US" sz="1400" dirty="0" err="1"/>
              <a:t>उस</a:t>
            </a:r>
            <a:r>
              <a:rPr lang="en-US" sz="1400" dirty="0"/>
              <a:t> </a:t>
            </a:r>
            <a:r>
              <a:rPr lang="en-US" sz="1400" dirty="0" err="1"/>
              <a:t>सुपरनोवा</a:t>
            </a:r>
            <a:r>
              <a:rPr lang="en-US" sz="1400" dirty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उल्लेख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</a:t>
            </a:r>
            <a:r>
              <a:rPr lang="en-US" sz="1400" dirty="0" err="1"/>
              <a:t>जिसे</a:t>
            </a:r>
            <a:r>
              <a:rPr lang="en-US" sz="1400" dirty="0"/>
              <a:t> </a:t>
            </a:r>
            <a:r>
              <a:rPr lang="en-US" sz="1400" dirty="0" err="1"/>
              <a:t>ब्राहे</a:t>
            </a:r>
            <a:r>
              <a:rPr lang="en-US" sz="1400" dirty="0"/>
              <a:t> </a:t>
            </a:r>
            <a:r>
              <a:rPr lang="en-US" sz="1400" dirty="0" err="1"/>
              <a:t>ने</a:t>
            </a:r>
            <a:r>
              <a:rPr lang="en-US" sz="1400" dirty="0"/>
              <a:t> </a:t>
            </a:r>
            <a:r>
              <a:rPr lang="en-US" sz="1400" dirty="0" err="1"/>
              <a:t>देखा</a:t>
            </a:r>
            <a:r>
              <a:rPr lang="en-US" sz="1400" dirty="0"/>
              <a:t> </a:t>
            </a:r>
            <a:r>
              <a:rPr lang="en-US" sz="1400" dirty="0" err="1"/>
              <a:t>था</a:t>
            </a:r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76064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781925" cy="1068863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26626" name="Picture 2" descr="C:\Users\HP\Desktop\COSMIC STORY\PIX\24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59" y="-21766"/>
            <a:ext cx="7785184" cy="1071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50036" y="9916319"/>
            <a:ext cx="59903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/>
              <a:t> </a:t>
            </a:r>
            <a:r>
              <a:rPr lang="en-US" sz="1500" dirty="0" err="1" smtClean="0"/>
              <a:t>शायद</a:t>
            </a:r>
            <a:r>
              <a:rPr lang="en-US" sz="1500" dirty="0" smtClean="0"/>
              <a:t> </a:t>
            </a:r>
            <a:r>
              <a:rPr lang="en-US" sz="1500" dirty="0" err="1"/>
              <a:t>टाइको</a:t>
            </a:r>
            <a:r>
              <a:rPr lang="en-US" sz="1500" dirty="0"/>
              <a:t> </a:t>
            </a:r>
            <a:r>
              <a:rPr lang="en-US" sz="1500" dirty="0" err="1"/>
              <a:t>ब्राहे</a:t>
            </a:r>
            <a:r>
              <a:rPr lang="en-US" sz="1500" dirty="0"/>
              <a:t> </a:t>
            </a:r>
            <a:r>
              <a:rPr lang="en-US" sz="1500" dirty="0" err="1"/>
              <a:t>ने</a:t>
            </a:r>
            <a:r>
              <a:rPr lang="en-US" sz="1500" dirty="0"/>
              <a:t> </a:t>
            </a:r>
            <a:r>
              <a:rPr lang="en-US" sz="1500" dirty="0" err="1"/>
              <a:t>उस</a:t>
            </a:r>
            <a:r>
              <a:rPr lang="en-US" sz="1500" dirty="0"/>
              <a:t> </a:t>
            </a:r>
            <a:r>
              <a:rPr lang="en-US" sz="1500" dirty="0" err="1"/>
              <a:t>काल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अनुमान</a:t>
            </a:r>
            <a:r>
              <a:rPr lang="en-US" sz="1500" dirty="0"/>
              <a:t> </a:t>
            </a:r>
            <a:r>
              <a:rPr lang="en-US" sz="1500" dirty="0" err="1"/>
              <a:t>लगाया</a:t>
            </a:r>
            <a:r>
              <a:rPr lang="en-US" sz="1500" dirty="0"/>
              <a:t> </a:t>
            </a:r>
            <a:r>
              <a:rPr lang="en-US" sz="1500" dirty="0" err="1"/>
              <a:t>होगा</a:t>
            </a:r>
            <a:r>
              <a:rPr lang="en-US" sz="1500" dirty="0"/>
              <a:t>,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कि</a:t>
            </a:r>
            <a:r>
              <a:rPr lang="en-US" sz="1500" dirty="0" smtClean="0"/>
              <a:t> </a:t>
            </a:r>
            <a:r>
              <a:rPr lang="en-US" sz="1500" dirty="0" err="1"/>
              <a:t>निकटतम</a:t>
            </a:r>
            <a:r>
              <a:rPr lang="en-US" sz="1500" dirty="0"/>
              <a:t> </a:t>
            </a:r>
            <a:r>
              <a:rPr lang="en-US" sz="1500" dirty="0" err="1"/>
              <a:t>सितारे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en-US" sz="1500" dirty="0" err="1"/>
              <a:t>पृथ्वी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हजारों-हजारों</a:t>
            </a:r>
            <a:r>
              <a:rPr lang="en-US" sz="1500" dirty="0"/>
              <a:t> </a:t>
            </a:r>
            <a:r>
              <a:rPr lang="en-US" sz="1500" dirty="0" err="1"/>
              <a:t>अरबों</a:t>
            </a:r>
            <a:r>
              <a:rPr lang="en-US" sz="1500" dirty="0"/>
              <a:t> </a:t>
            </a:r>
            <a:r>
              <a:rPr lang="en-US" sz="1500" dirty="0" err="1"/>
              <a:t>किलोमीटर</a:t>
            </a:r>
            <a:r>
              <a:rPr lang="en-US" sz="1500" dirty="0"/>
              <a:t> </a:t>
            </a:r>
            <a:r>
              <a:rPr lang="en-US" sz="1500" dirty="0" err="1"/>
              <a:t>दूर</a:t>
            </a:r>
            <a:r>
              <a:rPr lang="en-US" sz="1500" dirty="0"/>
              <a:t> </a:t>
            </a:r>
            <a:r>
              <a:rPr lang="en-US" sz="1500" dirty="0" err="1"/>
              <a:t>होंगे</a:t>
            </a:r>
            <a:r>
              <a:rPr lang="en-US" sz="1500" dirty="0"/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532159" y="673289"/>
            <a:ext cx="168240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मुझे</a:t>
            </a:r>
            <a:r>
              <a:rPr lang="en-US" sz="1500" dirty="0"/>
              <a:t> </a:t>
            </a:r>
            <a:r>
              <a:rPr lang="en-US" sz="1500" dirty="0" err="1"/>
              <a:t>लगता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...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ग्रह</a:t>
            </a:r>
            <a:r>
              <a:rPr lang="en-US" sz="1500" dirty="0"/>
              <a:t>, </a:t>
            </a:r>
            <a:r>
              <a:rPr lang="en-US" sz="1500" dirty="0" err="1"/>
              <a:t>सूर्य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चारों</a:t>
            </a:r>
            <a:r>
              <a:rPr lang="en-US" sz="1500" dirty="0"/>
              <a:t> </a:t>
            </a:r>
            <a:r>
              <a:rPr lang="en-US" sz="1500" dirty="0" err="1"/>
              <a:t>ओर</a:t>
            </a:r>
            <a:r>
              <a:rPr lang="en-US" sz="1500" dirty="0"/>
              <a:t> </a:t>
            </a:r>
            <a:r>
              <a:rPr lang="en-US" sz="1500" dirty="0" err="1"/>
              <a:t>घूमते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074563" y="2608581"/>
            <a:ext cx="118333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और</a:t>
            </a:r>
            <a:r>
              <a:rPr lang="en-US" sz="1500" dirty="0"/>
              <a:t> ... </a:t>
            </a:r>
            <a:r>
              <a:rPr lang="en-US" sz="1500" dirty="0" err="1"/>
              <a:t>पृथ्वी</a:t>
            </a:r>
            <a:r>
              <a:rPr lang="en-US" sz="1500" dirty="0"/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3205162" y="619919"/>
            <a:ext cx="413517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 smtClean="0"/>
              <a:t>लगता</a:t>
            </a:r>
            <a:r>
              <a:rPr lang="en-US" sz="1500" dirty="0" smtClean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पृथ्वी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en-US" sz="1500" dirty="0" err="1"/>
              <a:t>घूमती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err="1"/>
              <a:t>क्योंकि</a:t>
            </a:r>
            <a:r>
              <a:rPr lang="en-US" sz="1500" dirty="0"/>
              <a:t> </a:t>
            </a:r>
            <a:r>
              <a:rPr lang="en-US" sz="1500" dirty="0" err="1"/>
              <a:t>तभी</a:t>
            </a:r>
            <a:r>
              <a:rPr lang="en-US" sz="1500" dirty="0"/>
              <a:t> </a:t>
            </a:r>
            <a:r>
              <a:rPr lang="en-US" sz="1500" dirty="0" err="1"/>
              <a:t>बात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ठीक-ठाक</a:t>
            </a:r>
            <a:r>
              <a:rPr lang="en-US" sz="1500" dirty="0" smtClean="0"/>
              <a:t> </a:t>
            </a:r>
            <a:r>
              <a:rPr lang="en-US" sz="1500" dirty="0" err="1"/>
              <a:t>बैठेगी</a:t>
            </a:r>
            <a:r>
              <a:rPr lang="en-US" sz="1500" dirty="0"/>
              <a:t>. </a:t>
            </a:r>
            <a:r>
              <a:rPr lang="en-US" sz="1500" dirty="0" err="1"/>
              <a:t>लेकिन</a:t>
            </a:r>
            <a:r>
              <a:rPr lang="en-US" sz="1500" dirty="0"/>
              <a:t> </a:t>
            </a:r>
            <a:r>
              <a:rPr lang="en-US" sz="1500" dirty="0" err="1"/>
              <a:t>अफसोस</a:t>
            </a:r>
            <a:r>
              <a:rPr lang="en-US" sz="1500" dirty="0"/>
              <a:t>,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असंभव</a:t>
            </a:r>
            <a:r>
              <a:rPr lang="en-US" sz="1500" dirty="0"/>
              <a:t> </a:t>
            </a:r>
            <a:r>
              <a:rPr lang="en-US" sz="1500" dirty="0" err="1"/>
              <a:t>होगा</a:t>
            </a:r>
            <a:r>
              <a:rPr lang="en-US" sz="1500" dirty="0"/>
              <a:t>!</a:t>
            </a:r>
          </a:p>
        </p:txBody>
      </p:sp>
      <p:sp>
        <p:nvSpPr>
          <p:cNvPr id="7" name="Rectangle 6"/>
          <p:cNvSpPr/>
          <p:nvPr/>
        </p:nvSpPr>
        <p:spPr>
          <a:xfrm>
            <a:off x="5159855" y="2608581"/>
            <a:ext cx="168988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एरिस्टोटिल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तर्क</a:t>
            </a:r>
            <a:r>
              <a:rPr lang="en-US" sz="1500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614362" y="3331597"/>
            <a:ext cx="237485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 smtClean="0"/>
              <a:t>एक</a:t>
            </a:r>
            <a:r>
              <a:rPr lang="en-US" sz="1500" dirty="0" smtClean="0"/>
              <a:t> </a:t>
            </a:r>
            <a:r>
              <a:rPr lang="en-US" sz="1500" dirty="0" err="1"/>
              <a:t>अवलोकन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का</a:t>
            </a:r>
            <a:r>
              <a:rPr lang="en-US" sz="1500" dirty="0" smtClean="0"/>
              <a:t> </a:t>
            </a:r>
            <a:r>
              <a:rPr lang="en-US" sz="1500" dirty="0" err="1"/>
              <a:t>परिणाम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1303163" y="4481056"/>
            <a:ext cx="22097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अब</a:t>
            </a:r>
            <a:r>
              <a:rPr lang="en-US" sz="1500" dirty="0"/>
              <a:t> </a:t>
            </a:r>
            <a:r>
              <a:rPr lang="en-US" sz="1500" dirty="0" err="1"/>
              <a:t>जरा</a:t>
            </a:r>
            <a:r>
              <a:rPr lang="en-US" sz="1500" dirty="0"/>
              <a:t> </a:t>
            </a:r>
            <a:r>
              <a:rPr lang="en-US" sz="1500" dirty="0" err="1"/>
              <a:t>सोचो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तारे</a:t>
            </a:r>
            <a:r>
              <a:rPr lang="en-US" sz="1500" dirty="0"/>
              <a:t> </a:t>
            </a:r>
            <a:r>
              <a:rPr lang="en-US" sz="1500" dirty="0" err="1"/>
              <a:t>आसमान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उस</a:t>
            </a:r>
            <a:r>
              <a:rPr lang="en-US" sz="1500" dirty="0"/>
              <a:t> </a:t>
            </a:r>
            <a:r>
              <a:rPr lang="en-US" sz="1500" dirty="0" err="1"/>
              <a:t>तरह</a:t>
            </a:r>
            <a:r>
              <a:rPr lang="en-US" sz="1500" dirty="0"/>
              <a:t> </a:t>
            </a:r>
            <a:r>
              <a:rPr lang="en-US" sz="1500" dirty="0" err="1"/>
              <a:t>फैले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 </a:t>
            </a:r>
            <a:r>
              <a:rPr lang="en-US" sz="1500" dirty="0" err="1"/>
              <a:t>जैसे</a:t>
            </a:r>
            <a:r>
              <a:rPr lang="en-US" sz="1500" dirty="0"/>
              <a:t> </a:t>
            </a:r>
            <a:r>
              <a:rPr lang="en-US" sz="1500" dirty="0" err="1"/>
              <a:t>इन</a:t>
            </a:r>
            <a:r>
              <a:rPr lang="en-US" sz="1500" dirty="0"/>
              <a:t> </a:t>
            </a:r>
            <a:r>
              <a:rPr lang="en-US" sz="1500" dirty="0" err="1"/>
              <a:t>पहाड़ियों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पर</a:t>
            </a:r>
            <a:r>
              <a:rPr lang="en-US" sz="1500" dirty="0" smtClean="0"/>
              <a:t> </a:t>
            </a:r>
            <a:r>
              <a:rPr lang="en-US" sz="1500" dirty="0" err="1"/>
              <a:t>पेड़</a:t>
            </a:r>
            <a:r>
              <a:rPr lang="en-US" sz="1500" dirty="0"/>
              <a:t> </a:t>
            </a:r>
            <a:r>
              <a:rPr lang="en-US" sz="1500" dirty="0" err="1"/>
              <a:t>फैले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46973" y="5107970"/>
            <a:ext cx="319336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यदि</a:t>
            </a:r>
            <a:r>
              <a:rPr lang="en-US" sz="1500" dirty="0"/>
              <a:t> </a:t>
            </a:r>
            <a:r>
              <a:rPr lang="en-US" sz="1500" dirty="0" err="1"/>
              <a:t>पृथ्वी</a:t>
            </a:r>
            <a:r>
              <a:rPr lang="en-US" sz="1500" dirty="0"/>
              <a:t> </a:t>
            </a:r>
            <a:r>
              <a:rPr lang="en-US" sz="1500" dirty="0" err="1"/>
              <a:t>गतिशील</a:t>
            </a:r>
            <a:r>
              <a:rPr lang="en-US" sz="1500" dirty="0"/>
              <a:t> </a:t>
            </a:r>
            <a:r>
              <a:rPr lang="en-US" sz="1500" dirty="0" err="1"/>
              <a:t>होती</a:t>
            </a:r>
            <a:r>
              <a:rPr lang="en-US" sz="1500" dirty="0"/>
              <a:t>, </a:t>
            </a:r>
            <a:r>
              <a:rPr lang="en-US" sz="1500" dirty="0" err="1"/>
              <a:t>तो</a:t>
            </a:r>
            <a:r>
              <a:rPr lang="en-US" sz="1500" dirty="0"/>
              <a:t> </a:t>
            </a:r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दूर</a:t>
            </a:r>
            <a:r>
              <a:rPr lang="en-US" sz="1500" dirty="0"/>
              <a:t> </a:t>
            </a:r>
            <a:r>
              <a:rPr lang="en-US" sz="1500" dirty="0" err="1"/>
              <a:t>स्थित</a:t>
            </a:r>
            <a:r>
              <a:rPr lang="en-US" sz="1500" dirty="0"/>
              <a:t> </a:t>
            </a:r>
            <a:r>
              <a:rPr lang="en-US" sz="1500" dirty="0" err="1"/>
              <a:t>सितारों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पृष्ठभूमि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निकटतम</a:t>
            </a:r>
            <a:r>
              <a:rPr lang="en-US" sz="1500" dirty="0"/>
              <a:t> </a:t>
            </a:r>
            <a:r>
              <a:rPr lang="en-US" sz="1500" dirty="0" err="1"/>
              <a:t>सितारों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गति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देख</a:t>
            </a:r>
            <a:r>
              <a:rPr lang="en-US" sz="1500" dirty="0"/>
              <a:t> </a:t>
            </a:r>
            <a:r>
              <a:rPr lang="en-US" sz="1500" dirty="0" err="1"/>
              <a:t>पाते</a:t>
            </a:r>
            <a:r>
              <a:rPr lang="en-US" sz="1500" dirty="0"/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4903" y="6095901"/>
            <a:ext cx="23654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जिस</a:t>
            </a:r>
            <a:r>
              <a:rPr lang="en-US" sz="1500" dirty="0"/>
              <a:t> </a:t>
            </a:r>
            <a:r>
              <a:rPr lang="en-US" sz="1500" dirty="0" err="1"/>
              <a:t>तरह</a:t>
            </a:r>
            <a:r>
              <a:rPr lang="en-US" sz="1500" dirty="0"/>
              <a:t> </a:t>
            </a:r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अपना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सिर</a:t>
            </a:r>
            <a:r>
              <a:rPr lang="en-US" sz="1500" dirty="0" smtClean="0"/>
              <a:t> </a:t>
            </a:r>
            <a:r>
              <a:rPr lang="en-US" sz="1500" dirty="0" err="1"/>
              <a:t>हिलाते</a:t>
            </a:r>
            <a:r>
              <a:rPr lang="en-US" sz="1500" dirty="0"/>
              <a:t> </a:t>
            </a:r>
            <a:r>
              <a:rPr lang="en-US" sz="1500" dirty="0" err="1"/>
              <a:t>समय</a:t>
            </a:r>
            <a:r>
              <a:rPr lang="en-US" sz="1500" dirty="0"/>
              <a:t> </a:t>
            </a:r>
            <a:r>
              <a:rPr lang="en-US" sz="1500" dirty="0" err="1"/>
              <a:t>पहाड़ी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पृष्ठभूमि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सापेक्ष</a:t>
            </a:r>
            <a:r>
              <a:rPr lang="en-US" sz="1500" dirty="0"/>
              <a:t> </a:t>
            </a:r>
            <a:r>
              <a:rPr lang="en-US" sz="1500" dirty="0" err="1"/>
              <a:t>पेड़ों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चलते</a:t>
            </a:r>
            <a:r>
              <a:rPr lang="en-US" sz="1500" dirty="0"/>
              <a:t> </a:t>
            </a:r>
            <a:r>
              <a:rPr lang="en-US" sz="1500" dirty="0" err="1"/>
              <a:t>हुए</a:t>
            </a:r>
            <a:r>
              <a:rPr lang="en-US" sz="1500" dirty="0"/>
              <a:t> </a:t>
            </a:r>
            <a:r>
              <a:rPr lang="en-US" sz="1500" dirty="0" err="1"/>
              <a:t>देखते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404261" y="6435944"/>
            <a:ext cx="422050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मैंने</a:t>
            </a:r>
            <a:r>
              <a:rPr lang="en-US" sz="1500" dirty="0"/>
              <a:t> </a:t>
            </a:r>
            <a:r>
              <a:rPr lang="en-US" sz="1500" dirty="0" err="1"/>
              <a:t>कुछ</a:t>
            </a:r>
            <a:r>
              <a:rPr lang="en-US" sz="1500" dirty="0"/>
              <a:t> </a:t>
            </a:r>
            <a:r>
              <a:rPr lang="en-US" sz="1500" dirty="0" err="1"/>
              <a:t>गणनाएँ</a:t>
            </a:r>
            <a:r>
              <a:rPr lang="en-US" sz="1500" dirty="0"/>
              <a:t> </a:t>
            </a:r>
            <a:r>
              <a:rPr lang="en-US" sz="1500" dirty="0" err="1"/>
              <a:t>कीं</a:t>
            </a:r>
            <a:r>
              <a:rPr lang="en-US" sz="1500" dirty="0"/>
              <a:t>,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इस</a:t>
            </a:r>
            <a:r>
              <a:rPr lang="en-US" sz="1500" dirty="0"/>
              <a:t> </a:t>
            </a:r>
            <a:r>
              <a:rPr lang="en-US" sz="1500" dirty="0" err="1"/>
              <a:t>तथ्य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आधारित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कि</a:t>
            </a:r>
            <a:r>
              <a:rPr lang="en-US" sz="1500" dirty="0" smtClean="0"/>
              <a:t> </a:t>
            </a:r>
            <a:r>
              <a:rPr lang="en-US" sz="1500" dirty="0" err="1"/>
              <a:t>सितारे</a:t>
            </a:r>
            <a:r>
              <a:rPr lang="en-US" sz="1500" dirty="0"/>
              <a:t>, </a:t>
            </a:r>
            <a:r>
              <a:rPr lang="en-US" sz="1500" dirty="0" err="1"/>
              <a:t>हमारी</a:t>
            </a:r>
            <a:r>
              <a:rPr lang="en-US" sz="1500" dirty="0"/>
              <a:t> </a:t>
            </a:r>
            <a:r>
              <a:rPr lang="en-US" sz="1500" dirty="0" err="1"/>
              <a:t>पृथ्वी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लाखों-लाखों</a:t>
            </a:r>
            <a:r>
              <a:rPr lang="en-US" sz="1500" dirty="0"/>
              <a:t> </a:t>
            </a:r>
            <a:r>
              <a:rPr lang="en-US" sz="1500" dirty="0" err="1"/>
              <a:t>लीग</a:t>
            </a:r>
            <a:r>
              <a:rPr lang="en-US" sz="1500" dirty="0"/>
              <a:t> </a:t>
            </a:r>
            <a:r>
              <a:rPr lang="en-US" sz="1500" dirty="0" err="1"/>
              <a:t>दूर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62362" y="8932922"/>
            <a:ext cx="389259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यहां</a:t>
            </a:r>
            <a:r>
              <a:rPr lang="en-US" sz="1500" dirty="0"/>
              <a:t> </a:t>
            </a:r>
            <a:r>
              <a:rPr lang="en-US" sz="1500" dirty="0" err="1"/>
              <a:t>तक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उन</a:t>
            </a:r>
            <a:r>
              <a:rPr lang="en-US" sz="1500" dirty="0"/>
              <a:t> </a:t>
            </a:r>
            <a:r>
              <a:rPr lang="en-US" sz="1500" dirty="0" err="1"/>
              <a:t>जबरदस्त</a:t>
            </a:r>
            <a:r>
              <a:rPr lang="en-US" sz="1500" dirty="0"/>
              <a:t>, </a:t>
            </a:r>
            <a:r>
              <a:rPr lang="en-US" sz="1500" dirty="0" err="1"/>
              <a:t>शानदार</a:t>
            </a:r>
            <a:r>
              <a:rPr lang="en-US" sz="1500" dirty="0"/>
              <a:t> </a:t>
            </a:r>
            <a:r>
              <a:rPr lang="en-US" sz="1500" dirty="0" err="1"/>
              <a:t>आंकड़ों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साथ</a:t>
            </a:r>
            <a:r>
              <a:rPr lang="en-US" sz="1500" dirty="0"/>
              <a:t>, </a:t>
            </a:r>
            <a:r>
              <a:rPr lang="en-US" sz="1500" dirty="0" err="1"/>
              <a:t>हमें</a:t>
            </a:r>
            <a:r>
              <a:rPr lang="en-US" sz="1500" dirty="0"/>
              <a:t> "</a:t>
            </a:r>
            <a:r>
              <a:rPr lang="en-US" sz="1500" dirty="0" err="1"/>
              <a:t>पैरालेलेक्स</a:t>
            </a:r>
            <a:r>
              <a:rPr lang="en-US" sz="1500" dirty="0"/>
              <a:t>" </a:t>
            </a:r>
            <a:r>
              <a:rPr lang="en-US" sz="1500" dirty="0" err="1"/>
              <a:t>ज़रूर</a:t>
            </a:r>
            <a:r>
              <a:rPr lang="en-US" sz="1500" dirty="0"/>
              <a:t> </a:t>
            </a:r>
            <a:r>
              <a:rPr lang="en-US" sz="1500" dirty="0" err="1"/>
              <a:t>दिखना</a:t>
            </a:r>
            <a:r>
              <a:rPr lang="en-US" sz="1500" dirty="0"/>
              <a:t> </a:t>
            </a:r>
            <a:r>
              <a:rPr lang="en-US" sz="1500" dirty="0" err="1"/>
              <a:t>चाहिए</a:t>
            </a:r>
            <a:r>
              <a:rPr lang="en-US" sz="1500" dirty="0"/>
              <a:t> </a:t>
            </a:r>
            <a:r>
              <a:rPr lang="en-US" sz="1500" dirty="0" err="1"/>
              <a:t>था</a:t>
            </a:r>
            <a:r>
              <a:rPr lang="en-US" sz="1500" dirty="0"/>
              <a:t>.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लेकिन</a:t>
            </a:r>
            <a:r>
              <a:rPr lang="en-US" sz="1500" dirty="0" smtClean="0"/>
              <a:t> </a:t>
            </a:r>
            <a:r>
              <a:rPr lang="en-US" sz="1500" dirty="0" err="1"/>
              <a:t>हमें</a:t>
            </a:r>
            <a:r>
              <a:rPr lang="en-US" sz="1500" dirty="0"/>
              <a:t> </a:t>
            </a:r>
            <a:r>
              <a:rPr lang="en-US" sz="1500" dirty="0" err="1"/>
              <a:t>वैसा</a:t>
            </a:r>
            <a:r>
              <a:rPr lang="en-US" sz="1500" dirty="0"/>
              <a:t> </a:t>
            </a:r>
            <a:r>
              <a:rPr lang="en-US" sz="1500" dirty="0" err="1"/>
              <a:t>कुछ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दिखा</a:t>
            </a:r>
            <a:r>
              <a:rPr lang="en-US" sz="15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337332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7781925" cy="10688638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27650" name="Picture 2" descr="C:\Users\HP\Desktop\COSMIC STORY\PIX\25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2" y="0"/>
            <a:ext cx="7777162" cy="1068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90562" y="9055289"/>
            <a:ext cx="628691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/>
              <a:t> </a:t>
            </a:r>
            <a:r>
              <a:rPr lang="en-US" sz="1500" dirty="0" err="1" smtClean="0"/>
              <a:t>यहां</a:t>
            </a:r>
            <a:r>
              <a:rPr lang="en-US" sz="1500" dirty="0" smtClean="0"/>
              <a:t> </a:t>
            </a:r>
            <a:r>
              <a:rPr lang="en-US" sz="1500" dirty="0" err="1"/>
              <a:t>देखो</a:t>
            </a:r>
            <a:r>
              <a:rPr lang="en-US" sz="1500" dirty="0"/>
              <a:t> </a:t>
            </a:r>
            <a:r>
              <a:rPr lang="en-US" sz="1500" dirty="0" err="1"/>
              <a:t>हंस</a:t>
            </a:r>
            <a:r>
              <a:rPr lang="en-US" sz="1500" dirty="0"/>
              <a:t>, </a:t>
            </a:r>
            <a:r>
              <a:rPr lang="en-US" sz="1500" dirty="0" err="1"/>
              <a:t>मैं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hi-IN" sz="1500" dirty="0" smtClean="0"/>
              <a:t>कागज़</a:t>
            </a:r>
            <a:r>
              <a:rPr lang="en-US" sz="1500" dirty="0" smtClean="0"/>
              <a:t> </a:t>
            </a:r>
            <a:r>
              <a:rPr lang="hi-IN" sz="1500" dirty="0" smtClean="0"/>
              <a:t>पर</a:t>
            </a:r>
            <a:r>
              <a:rPr lang="en-US" sz="1500" dirty="0" smtClean="0"/>
              <a:t> </a:t>
            </a:r>
            <a:r>
              <a:rPr lang="en-US" sz="1500" dirty="0" err="1" smtClean="0"/>
              <a:t>एक</a:t>
            </a:r>
            <a:r>
              <a:rPr lang="en-US" sz="1500" dirty="0" smtClean="0"/>
              <a:t> </a:t>
            </a:r>
            <a:r>
              <a:rPr lang="en-US" sz="1500" dirty="0" err="1"/>
              <a:t>सर्कल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अंदर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वर्ग</a:t>
            </a:r>
            <a:r>
              <a:rPr lang="en-US" sz="1500" dirty="0"/>
              <a:t> </a:t>
            </a:r>
            <a:r>
              <a:rPr lang="en-US" sz="1500" dirty="0" err="1"/>
              <a:t>खींच</a:t>
            </a:r>
            <a:r>
              <a:rPr lang="en-US" sz="1500" dirty="0"/>
              <a:t> </a:t>
            </a:r>
            <a:r>
              <a:rPr lang="en-US" sz="1500" dirty="0" err="1"/>
              <a:t>सकता</a:t>
            </a:r>
            <a:r>
              <a:rPr lang="en-US" sz="1500" dirty="0"/>
              <a:t> </a:t>
            </a:r>
            <a:r>
              <a:rPr lang="en-US" sz="1500" dirty="0" err="1"/>
              <a:t>हूं</a:t>
            </a:r>
            <a:r>
              <a:rPr lang="en-US" sz="1500" dirty="0"/>
              <a:t>.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और</a:t>
            </a:r>
            <a:r>
              <a:rPr lang="en-US" sz="1500" dirty="0" smtClean="0"/>
              <a:t> </a:t>
            </a:r>
            <a:r>
              <a:rPr lang="en-US" sz="1500" dirty="0" err="1"/>
              <a:t>फिर</a:t>
            </a:r>
            <a:r>
              <a:rPr lang="en-US" sz="1500" dirty="0"/>
              <a:t> </a:t>
            </a:r>
            <a:r>
              <a:rPr lang="en-US" sz="1500" dirty="0" err="1"/>
              <a:t>मैं</a:t>
            </a:r>
            <a:r>
              <a:rPr lang="en-US" sz="1500" dirty="0"/>
              <a:t> </a:t>
            </a:r>
            <a:r>
              <a:rPr lang="en-US" sz="1500" dirty="0" err="1"/>
              <a:t>इस</a:t>
            </a:r>
            <a:r>
              <a:rPr lang="en-US" sz="1500" dirty="0"/>
              <a:t> </a:t>
            </a:r>
            <a:r>
              <a:rPr lang="en-US" sz="1500" dirty="0" err="1"/>
              <a:t>वर्ग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दूसरा</a:t>
            </a:r>
            <a:r>
              <a:rPr lang="en-US" sz="1500" dirty="0"/>
              <a:t> </a:t>
            </a:r>
            <a:r>
              <a:rPr lang="en-US" sz="1500" dirty="0" err="1"/>
              <a:t>सर्कल</a:t>
            </a:r>
            <a:r>
              <a:rPr lang="en-US" sz="1500" dirty="0"/>
              <a:t> </a:t>
            </a:r>
            <a:r>
              <a:rPr lang="en-US" sz="1500" dirty="0" err="1"/>
              <a:t>सम्मिलित</a:t>
            </a:r>
            <a:r>
              <a:rPr lang="en-US" sz="1500" dirty="0"/>
              <a:t> </a:t>
            </a:r>
            <a:r>
              <a:rPr lang="en-US" sz="1500" dirty="0" err="1"/>
              <a:t>करता</a:t>
            </a:r>
            <a:r>
              <a:rPr lang="en-US" sz="1500" dirty="0"/>
              <a:t> </a:t>
            </a:r>
            <a:r>
              <a:rPr lang="en-US" sz="1500" dirty="0" err="1"/>
              <a:t>हूं</a:t>
            </a:r>
            <a:r>
              <a:rPr lang="en-US" sz="1500" dirty="0"/>
              <a:t>, </a:t>
            </a:r>
            <a:r>
              <a:rPr lang="en-US" sz="1500" dirty="0" err="1"/>
              <a:t>मैं</a:t>
            </a:r>
            <a:r>
              <a:rPr lang="en-US" sz="1500" dirty="0"/>
              <a:t> </a:t>
            </a:r>
            <a:r>
              <a:rPr lang="en-US" sz="1500" dirty="0" err="1"/>
              <a:t>इस</a:t>
            </a:r>
            <a:r>
              <a:rPr lang="en-US" sz="1500" dirty="0"/>
              <a:t> </a:t>
            </a:r>
            <a:r>
              <a:rPr lang="en-US" sz="1500" dirty="0" err="1"/>
              <a:t>सर्कल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hi-IN" sz="1500" dirty="0"/>
              <a:t>अन्य </a:t>
            </a:r>
            <a:r>
              <a:rPr lang="en-US" sz="1500" dirty="0" err="1" smtClean="0"/>
              <a:t>समभुज</a:t>
            </a:r>
            <a:r>
              <a:rPr lang="en-US" sz="1500" dirty="0" smtClean="0"/>
              <a:t> </a:t>
            </a:r>
            <a:r>
              <a:rPr lang="en-US" sz="1500" dirty="0" err="1"/>
              <a:t>त्रिकोण</a:t>
            </a:r>
            <a:r>
              <a:rPr lang="en-US" sz="1500" dirty="0"/>
              <a:t> </a:t>
            </a:r>
            <a:r>
              <a:rPr lang="en-US" sz="1500" dirty="0" err="1" smtClean="0"/>
              <a:t>डालता</a:t>
            </a:r>
            <a:r>
              <a:rPr lang="en-US" sz="1500" dirty="0" smtClean="0"/>
              <a:t> </a:t>
            </a:r>
            <a:r>
              <a:rPr lang="en-US" sz="1500" dirty="0" err="1"/>
              <a:t>हूं</a:t>
            </a:r>
            <a:r>
              <a:rPr lang="en-US" sz="1500" dirty="0"/>
              <a:t>,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फिर</a:t>
            </a:r>
            <a:r>
              <a:rPr lang="en-US" sz="1500" dirty="0"/>
              <a:t> </a:t>
            </a:r>
            <a:r>
              <a:rPr lang="en-US" sz="1500" dirty="0" err="1"/>
              <a:t>मैं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पेंटागन</a:t>
            </a:r>
            <a:r>
              <a:rPr lang="en-US" sz="1500" dirty="0"/>
              <a:t> </a:t>
            </a:r>
            <a:r>
              <a:rPr lang="hi-IN" sz="1500" dirty="0" smtClean="0"/>
              <a:t>बना</a:t>
            </a:r>
            <a:r>
              <a:rPr lang="en-US" sz="1500" dirty="0" err="1" smtClean="0"/>
              <a:t>कर</a:t>
            </a:r>
            <a:r>
              <a:rPr lang="en-US" sz="1500" dirty="0" smtClean="0"/>
              <a:t> </a:t>
            </a:r>
            <a:r>
              <a:rPr lang="en-US" sz="1500" dirty="0" err="1"/>
              <a:t>जारी</a:t>
            </a:r>
            <a:r>
              <a:rPr lang="en-US" sz="1500" dirty="0"/>
              <a:t> </a:t>
            </a:r>
            <a:r>
              <a:rPr lang="en-US" sz="1500" dirty="0" err="1" smtClean="0"/>
              <a:t>रख</a:t>
            </a:r>
            <a:r>
              <a:rPr lang="en-US" sz="1500" dirty="0" smtClean="0"/>
              <a:t> </a:t>
            </a:r>
            <a:r>
              <a:rPr lang="hi-IN" sz="1500" dirty="0" smtClean="0"/>
              <a:t>सक</a:t>
            </a:r>
            <a:r>
              <a:rPr lang="en-US" sz="1500" dirty="0" err="1" smtClean="0"/>
              <a:t>ता</a:t>
            </a:r>
            <a:r>
              <a:rPr lang="en-US" sz="1500" dirty="0" smtClean="0"/>
              <a:t> </a:t>
            </a:r>
            <a:r>
              <a:rPr lang="en-US" sz="1500" dirty="0" err="1"/>
              <a:t>हूं</a:t>
            </a:r>
            <a:r>
              <a:rPr lang="en-US" sz="15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461962" y="580212"/>
            <a:ext cx="304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हमें</a:t>
            </a:r>
            <a:r>
              <a:rPr lang="en-US" sz="1400" dirty="0"/>
              <a:t> </a:t>
            </a:r>
            <a:r>
              <a:rPr lang="en-US" sz="1400" dirty="0" err="1"/>
              <a:t>सबसे</a:t>
            </a:r>
            <a:r>
              <a:rPr lang="en-US" sz="1400" dirty="0"/>
              <a:t> </a:t>
            </a:r>
            <a:r>
              <a:rPr lang="en-US" sz="1400" dirty="0" err="1"/>
              <a:t>अजीबोगरीब</a:t>
            </a:r>
            <a:r>
              <a:rPr lang="en-US" sz="1400" dirty="0"/>
              <a:t> </a:t>
            </a:r>
            <a:r>
              <a:rPr lang="en-US" sz="1400" dirty="0" err="1"/>
              <a:t>विचारों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भी</a:t>
            </a:r>
            <a:r>
              <a:rPr lang="en-US" sz="1400" dirty="0"/>
              <a:t> </a:t>
            </a:r>
            <a:endParaRPr lang="en-US" sz="1400" dirty="0" smtClean="0"/>
          </a:p>
          <a:p>
            <a:pPr algn="ctr"/>
            <a:r>
              <a:rPr lang="en-US" sz="1400" dirty="0" err="1" smtClean="0"/>
              <a:t>खुले</a:t>
            </a:r>
            <a:r>
              <a:rPr lang="en-US" sz="1400" dirty="0" smtClean="0"/>
              <a:t> </a:t>
            </a:r>
            <a:r>
              <a:rPr lang="en-US" sz="1400" dirty="0" err="1"/>
              <a:t>दिमाग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सुनना</a:t>
            </a:r>
            <a:r>
              <a:rPr lang="en-US" sz="1400" dirty="0"/>
              <a:t> </a:t>
            </a:r>
            <a:r>
              <a:rPr lang="en-US" sz="1400" dirty="0" err="1"/>
              <a:t>चाहिए</a:t>
            </a:r>
            <a:r>
              <a:rPr lang="en-US" sz="1400" dirty="0"/>
              <a:t>. </a:t>
            </a:r>
            <a:r>
              <a:rPr lang="en-US" sz="1400" dirty="0" err="1"/>
              <a:t>लेकिन</a:t>
            </a:r>
            <a:r>
              <a:rPr lang="en-US" sz="1400" dirty="0"/>
              <a:t>,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इस</a:t>
            </a:r>
            <a:r>
              <a:rPr lang="en-US" sz="1400" dirty="0" smtClean="0"/>
              <a:t> </a:t>
            </a:r>
            <a:r>
              <a:rPr lang="en-US" sz="1400" dirty="0" err="1"/>
              <a:t>मामले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, </a:t>
            </a:r>
            <a:r>
              <a:rPr lang="en-US" sz="1400" dirty="0" err="1"/>
              <a:t>यह</a:t>
            </a:r>
            <a:r>
              <a:rPr lang="en-US" sz="1400" dirty="0"/>
              <a:t> </a:t>
            </a:r>
            <a:r>
              <a:rPr lang="en-US" sz="1400" dirty="0" err="1"/>
              <a:t>बात</a:t>
            </a:r>
            <a:r>
              <a:rPr lang="en-US" sz="1400" dirty="0"/>
              <a:t> </a:t>
            </a:r>
            <a:r>
              <a:rPr lang="en-US" sz="1400" dirty="0" err="1"/>
              <a:t>सही</a:t>
            </a:r>
            <a:r>
              <a:rPr lang="en-US" sz="1400" dirty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क्योंकि</a:t>
            </a:r>
            <a:r>
              <a:rPr lang="en-US" sz="1400" dirty="0" smtClean="0"/>
              <a:t> </a:t>
            </a:r>
            <a:r>
              <a:rPr lang="en-US" sz="1400" dirty="0" err="1"/>
              <a:t>पृथ्वी</a:t>
            </a:r>
            <a:r>
              <a:rPr lang="en-US" sz="1400" dirty="0"/>
              <a:t> </a:t>
            </a:r>
            <a:r>
              <a:rPr lang="en-US" sz="1400" dirty="0" err="1"/>
              <a:t>थोड़ी</a:t>
            </a:r>
            <a:r>
              <a:rPr lang="en-US" sz="1400" dirty="0"/>
              <a:t> </a:t>
            </a:r>
            <a:r>
              <a:rPr lang="en-US" sz="1400" dirty="0" err="1"/>
              <a:t>भी</a:t>
            </a:r>
            <a:r>
              <a:rPr lang="en-US" sz="1400" dirty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 </a:t>
            </a:r>
            <a:r>
              <a:rPr lang="en-US" sz="1400" dirty="0" err="1"/>
              <a:t>हिलती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614363" y="2504321"/>
            <a:ext cx="29717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हमें</a:t>
            </a:r>
            <a:r>
              <a:rPr lang="en-US" sz="1500" dirty="0"/>
              <a:t>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स्वीकारना</a:t>
            </a:r>
            <a:r>
              <a:rPr lang="en-US" sz="1500" dirty="0"/>
              <a:t> </a:t>
            </a:r>
            <a:r>
              <a:rPr lang="en-US" sz="1500" dirty="0" err="1"/>
              <a:t>होगा</a:t>
            </a:r>
            <a:r>
              <a:rPr lang="en-US" sz="1500" dirty="0"/>
              <a:t> :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कि</a:t>
            </a:r>
            <a:r>
              <a:rPr lang="en-US" sz="1500" dirty="0" smtClean="0"/>
              <a:t> </a:t>
            </a:r>
            <a:r>
              <a:rPr lang="en-US" sz="1500" dirty="0" err="1" smtClean="0"/>
              <a:t>आसमान</a:t>
            </a:r>
            <a:r>
              <a:rPr lang="en-US" sz="1500" dirty="0" smtClean="0"/>
              <a:t> </a:t>
            </a:r>
            <a:r>
              <a:rPr lang="en-US" sz="1500" dirty="0" err="1"/>
              <a:t>ही</a:t>
            </a:r>
            <a:r>
              <a:rPr lang="en-US" sz="1500" dirty="0"/>
              <a:t> </a:t>
            </a:r>
            <a:r>
              <a:rPr lang="en-US" sz="1500" dirty="0" err="1"/>
              <a:t>गतिशील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!</a:t>
            </a:r>
          </a:p>
        </p:txBody>
      </p:sp>
      <p:sp>
        <p:nvSpPr>
          <p:cNvPr id="6" name="Rectangle 5"/>
          <p:cNvSpPr/>
          <p:nvPr/>
        </p:nvSpPr>
        <p:spPr>
          <a:xfrm>
            <a:off x="4770019" y="467519"/>
            <a:ext cx="239754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केप्लर</a:t>
            </a:r>
            <a:r>
              <a:rPr lang="en-US" sz="1500" dirty="0"/>
              <a:t>,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वर्ष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endParaRPr lang="en-US" sz="1500" dirty="0" smtClean="0"/>
          </a:p>
          <a:p>
            <a:pPr algn="ctr"/>
            <a:r>
              <a:rPr lang="en-US" sz="1500" dirty="0" err="1" smtClean="0"/>
              <a:t>लिए</a:t>
            </a:r>
            <a:r>
              <a:rPr lang="en-US" sz="1500" dirty="0" smtClean="0"/>
              <a:t> </a:t>
            </a:r>
            <a:r>
              <a:rPr lang="en-US" sz="1500" dirty="0" err="1"/>
              <a:t>डेनिश</a:t>
            </a:r>
            <a:r>
              <a:rPr lang="en-US" sz="1500" dirty="0"/>
              <a:t> </a:t>
            </a:r>
            <a:r>
              <a:rPr lang="en-US" sz="1500" dirty="0" err="1"/>
              <a:t>वैज्ञानिक</a:t>
            </a:r>
            <a:r>
              <a:rPr lang="en-US" sz="1500" dirty="0"/>
              <a:t> </a:t>
            </a:r>
            <a:r>
              <a:rPr lang="en-US" sz="1500" dirty="0" err="1"/>
              <a:t>टाइको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साथ</a:t>
            </a:r>
            <a:r>
              <a:rPr lang="en-US" sz="1500" dirty="0"/>
              <a:t> </a:t>
            </a:r>
            <a:r>
              <a:rPr lang="en-US" sz="1500" dirty="0" err="1"/>
              <a:t>रहा</a:t>
            </a:r>
            <a:r>
              <a:rPr lang="en-US" sz="1500" dirty="0"/>
              <a:t>. </a:t>
            </a:r>
            <a:r>
              <a:rPr lang="en-US" sz="1500" dirty="0" err="1"/>
              <a:t>फिर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दिन</a:t>
            </a:r>
            <a:r>
              <a:rPr lang="en-US" sz="1500" dirty="0"/>
              <a:t> …</a:t>
            </a:r>
          </a:p>
        </p:txBody>
      </p:sp>
      <p:sp>
        <p:nvSpPr>
          <p:cNvPr id="7" name="Rectangle 6"/>
          <p:cNvSpPr/>
          <p:nvPr/>
        </p:nvSpPr>
        <p:spPr>
          <a:xfrm>
            <a:off x="4374718" y="1915319"/>
            <a:ext cx="79060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मालिक</a:t>
            </a:r>
            <a:r>
              <a:rPr lang="en-US" sz="1500" dirty="0"/>
              <a:t>!</a:t>
            </a:r>
          </a:p>
        </p:txBody>
      </p:sp>
      <p:sp>
        <p:nvSpPr>
          <p:cNvPr id="8" name="Rectangle 7"/>
          <p:cNvSpPr/>
          <p:nvPr/>
        </p:nvSpPr>
        <p:spPr>
          <a:xfrm>
            <a:off x="842962" y="3342521"/>
            <a:ext cx="19303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ब्राहे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गुर्दे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पथरी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से</a:t>
            </a:r>
            <a:r>
              <a:rPr lang="en-US" sz="1500" dirty="0" smtClean="0"/>
              <a:t> </a:t>
            </a:r>
            <a:r>
              <a:rPr lang="en-US" sz="1500" dirty="0" err="1"/>
              <a:t>मृत्यु</a:t>
            </a:r>
            <a:r>
              <a:rPr lang="en-US" sz="1500" dirty="0"/>
              <a:t> </a:t>
            </a:r>
            <a:r>
              <a:rPr lang="en-US" sz="1500" dirty="0" err="1"/>
              <a:t>हो</a:t>
            </a:r>
            <a:r>
              <a:rPr lang="en-US" sz="1500" dirty="0"/>
              <a:t> </a:t>
            </a:r>
            <a:r>
              <a:rPr lang="en-US" sz="1500" dirty="0" err="1"/>
              <a:t>गई</a:t>
            </a:r>
            <a:r>
              <a:rPr lang="en-US" sz="15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690815" y="5097354"/>
            <a:ext cx="76174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पथरी</a:t>
            </a:r>
            <a:r>
              <a:rPr lang="en-US" sz="1500" dirty="0"/>
              <a:t> ...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90712" y="5615365"/>
            <a:ext cx="159050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खैर</a:t>
            </a:r>
            <a:r>
              <a:rPr lang="en-US" sz="1500" dirty="0"/>
              <a:t>,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अच्छा</a:t>
            </a:r>
            <a:r>
              <a:rPr lang="en-US" sz="1500" dirty="0"/>
              <a:t> </a:t>
            </a:r>
            <a:r>
              <a:rPr lang="en-US" sz="1500" dirty="0" err="1"/>
              <a:t>हुआ</a:t>
            </a:r>
            <a:r>
              <a:rPr lang="en-US" sz="1500" dirty="0"/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09962" y="3264089"/>
            <a:ext cx="3889375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500" dirty="0" err="1"/>
              <a:t>फिर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लंबे</a:t>
            </a:r>
            <a:r>
              <a:rPr lang="en-US" sz="1500" dirty="0"/>
              <a:t> </a:t>
            </a:r>
            <a:r>
              <a:rPr lang="en-US" sz="1500" dirty="0" err="1"/>
              <a:t>समय</a:t>
            </a:r>
            <a:r>
              <a:rPr lang="en-US" sz="1500" dirty="0"/>
              <a:t> </a:t>
            </a:r>
            <a:r>
              <a:rPr lang="en-US" sz="1500" dirty="0" err="1"/>
              <a:t>तक</a:t>
            </a:r>
            <a:r>
              <a:rPr lang="en-US" sz="1500" dirty="0"/>
              <a:t> </a:t>
            </a:r>
            <a:r>
              <a:rPr lang="en-US" sz="1500" dirty="0" err="1"/>
              <a:t>केप्लर</a:t>
            </a:r>
            <a:r>
              <a:rPr lang="en-US" sz="1500" dirty="0"/>
              <a:t> </a:t>
            </a:r>
            <a:r>
              <a:rPr lang="en-US" sz="1500" dirty="0" err="1"/>
              <a:t>ने</a:t>
            </a:r>
            <a:r>
              <a:rPr lang="en-US" sz="1500" dirty="0"/>
              <a:t> </a:t>
            </a:r>
            <a:r>
              <a:rPr lang="en-US" sz="1500" dirty="0" err="1"/>
              <a:t>ब्राहे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खगोलीय</a:t>
            </a:r>
            <a:r>
              <a:rPr lang="en-US" sz="1500" dirty="0" smtClean="0"/>
              <a:t> </a:t>
            </a:r>
            <a:r>
              <a:rPr lang="en-US" sz="1500" dirty="0" err="1"/>
              <a:t>निष्कर्षों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अध्ययन</a:t>
            </a:r>
            <a:r>
              <a:rPr lang="en-US" sz="1500" dirty="0"/>
              <a:t> </a:t>
            </a:r>
            <a:r>
              <a:rPr lang="en-US" sz="1500" dirty="0" err="1"/>
              <a:t>जारी</a:t>
            </a:r>
            <a:r>
              <a:rPr lang="en-US" sz="1500" dirty="0"/>
              <a:t> </a:t>
            </a:r>
            <a:r>
              <a:rPr lang="en-US" sz="1500" dirty="0" err="1"/>
              <a:t>रखा</a:t>
            </a:r>
            <a:r>
              <a:rPr lang="en-US" sz="1500" dirty="0"/>
              <a:t>,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जो</a:t>
            </a:r>
            <a:r>
              <a:rPr lang="en-US" sz="1500" dirty="0" smtClean="0"/>
              <a:t> </a:t>
            </a:r>
            <a:r>
              <a:rPr lang="en-US" sz="1500" dirty="0" err="1"/>
              <a:t>उस</a:t>
            </a:r>
            <a:r>
              <a:rPr lang="en-US" sz="1500" dirty="0"/>
              <a:t> </a:t>
            </a:r>
            <a:r>
              <a:rPr lang="en-US" sz="1500" dirty="0" err="1"/>
              <a:t>काल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सबसे</a:t>
            </a:r>
            <a:r>
              <a:rPr lang="en-US" sz="1500" dirty="0"/>
              <a:t> </a:t>
            </a:r>
            <a:r>
              <a:rPr lang="en-US" sz="1500" dirty="0" err="1"/>
              <a:t>प्रामाणिक</a:t>
            </a:r>
            <a:r>
              <a:rPr lang="en-US" sz="1500" dirty="0"/>
              <a:t> </a:t>
            </a:r>
            <a:r>
              <a:rPr lang="en-US" sz="1500" dirty="0" err="1"/>
              <a:t>थे</a:t>
            </a:r>
            <a:r>
              <a:rPr lang="en-US" sz="1500" dirty="0"/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40669" y="5826344"/>
            <a:ext cx="3889375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500" dirty="0" err="1"/>
              <a:t>भले</a:t>
            </a:r>
            <a:r>
              <a:rPr lang="en-US" sz="1500" dirty="0"/>
              <a:t> </a:t>
            </a:r>
            <a:r>
              <a:rPr lang="en-US" sz="1500" dirty="0" err="1"/>
              <a:t>ही</a:t>
            </a:r>
            <a:r>
              <a:rPr lang="en-US" sz="1500" dirty="0"/>
              <a:t> </a:t>
            </a:r>
            <a:r>
              <a:rPr lang="en-US" sz="1500" dirty="0" err="1"/>
              <a:t>वह</a:t>
            </a:r>
            <a:r>
              <a:rPr lang="en-US" sz="1500" dirty="0"/>
              <a:t> </a:t>
            </a:r>
            <a:r>
              <a:rPr lang="en-US" sz="1500" dirty="0" err="1"/>
              <a:t>कोपरनिकस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पालन</a:t>
            </a:r>
            <a:r>
              <a:rPr lang="en-US" sz="1500" dirty="0"/>
              <a:t> </a:t>
            </a:r>
            <a:r>
              <a:rPr lang="en-US" sz="1500" dirty="0" err="1"/>
              <a:t>करता</a:t>
            </a:r>
            <a:r>
              <a:rPr lang="en-US" sz="1500" dirty="0"/>
              <a:t> </a:t>
            </a:r>
            <a:r>
              <a:rPr lang="en-US" sz="1500" dirty="0" err="1"/>
              <a:t>था</a:t>
            </a:r>
            <a:r>
              <a:rPr lang="en-US" sz="1500" dirty="0"/>
              <a:t>,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लेकिन</a:t>
            </a:r>
            <a:r>
              <a:rPr lang="en-US" sz="1500" dirty="0" smtClean="0"/>
              <a:t> </a:t>
            </a:r>
            <a:r>
              <a:rPr lang="en-US" sz="1500" dirty="0" err="1"/>
              <a:t>उसके</a:t>
            </a:r>
            <a:r>
              <a:rPr lang="en-US" sz="1500" dirty="0"/>
              <a:t> </a:t>
            </a:r>
            <a:r>
              <a:rPr lang="en-US" sz="1500" dirty="0" err="1"/>
              <a:t>अपने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en-US" sz="1500" dirty="0" err="1"/>
              <a:t>खुद</a:t>
            </a:r>
            <a:r>
              <a:rPr lang="en-US" sz="1500" dirty="0"/>
              <a:t> </a:t>
            </a:r>
            <a:r>
              <a:rPr lang="en-US" sz="1500" dirty="0" err="1"/>
              <a:t>कुछ</a:t>
            </a:r>
            <a:r>
              <a:rPr lang="en-US" sz="1500" dirty="0"/>
              <a:t> </a:t>
            </a:r>
            <a:r>
              <a:rPr lang="en-US" sz="1500" dirty="0" err="1"/>
              <a:t>जुनून</a:t>
            </a:r>
            <a:r>
              <a:rPr lang="en-US" sz="1500" dirty="0"/>
              <a:t> </a:t>
            </a:r>
            <a:r>
              <a:rPr lang="en-US" sz="1500" dirty="0" err="1"/>
              <a:t>थे</a:t>
            </a:r>
            <a:r>
              <a:rPr lang="en-US" sz="1500" dirty="0"/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8163" y="6868319"/>
            <a:ext cx="19479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हंस</a:t>
            </a:r>
            <a:r>
              <a:rPr lang="en-US" sz="1500" dirty="0"/>
              <a:t>, </a:t>
            </a:r>
            <a:r>
              <a:rPr lang="en-US" sz="1500" dirty="0" err="1"/>
              <a:t>कोपरनिकस</a:t>
            </a:r>
            <a:r>
              <a:rPr lang="en-US" sz="1500" dirty="0"/>
              <a:t> </a:t>
            </a:r>
            <a:r>
              <a:rPr lang="en-US" sz="1500" dirty="0" err="1"/>
              <a:t>वास्तव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सही</a:t>
            </a:r>
            <a:r>
              <a:rPr lang="en-US" sz="1500" dirty="0"/>
              <a:t> </a:t>
            </a:r>
            <a:r>
              <a:rPr lang="en-US" sz="1500" dirty="0" err="1"/>
              <a:t>था</a:t>
            </a:r>
            <a:r>
              <a:rPr lang="en-US" sz="1500" dirty="0"/>
              <a:t>: </a:t>
            </a:r>
            <a:r>
              <a:rPr lang="en-US" sz="1500" dirty="0" err="1"/>
              <a:t>सूर्य</a:t>
            </a:r>
            <a:r>
              <a:rPr lang="en-US" sz="1500" dirty="0"/>
              <a:t> </a:t>
            </a:r>
            <a:r>
              <a:rPr lang="en-US" sz="1500" dirty="0" err="1"/>
              <a:t>दुनिया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केंद्र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err="1"/>
              <a:t>मुझे</a:t>
            </a:r>
            <a:r>
              <a:rPr lang="en-US" sz="1500" dirty="0"/>
              <a:t> </a:t>
            </a:r>
            <a:r>
              <a:rPr lang="en-US" sz="1500" dirty="0" err="1"/>
              <a:t>इस</a:t>
            </a:r>
            <a:r>
              <a:rPr lang="en-US" sz="1500" dirty="0"/>
              <a:t> </a:t>
            </a:r>
            <a:r>
              <a:rPr lang="en-US" sz="1500" dirty="0" err="1"/>
              <a:t>बात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यकीन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56341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781925" cy="1068863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28674" name="Picture 2" descr="C:\Users\HP\Desktop\COSMIC STORY\PIX\26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6308"/>
            <a:ext cx="7777163" cy="1068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729162" y="5143954"/>
            <a:ext cx="2057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 </a:t>
            </a:r>
            <a:r>
              <a:rPr lang="en-US" sz="1600" dirty="0" err="1" smtClean="0"/>
              <a:t>प्रत्येक</a:t>
            </a:r>
            <a:r>
              <a:rPr lang="en-US" sz="1600" dirty="0" smtClean="0"/>
              <a:t> </a:t>
            </a:r>
            <a:r>
              <a:rPr lang="en-US" sz="1600" dirty="0" err="1"/>
              <a:t>गेंद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पॉलीहेड्रॉन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कोने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समर्थित</a:t>
            </a:r>
            <a:r>
              <a:rPr lang="en-US" sz="1600" dirty="0"/>
              <a:t> </a:t>
            </a:r>
            <a:r>
              <a:rPr lang="en-US" sz="1600" dirty="0" err="1"/>
              <a:t>होती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, </a:t>
            </a:r>
            <a:r>
              <a:rPr lang="en-US" sz="1600" dirty="0" err="1"/>
              <a:t>जबकि</a:t>
            </a:r>
            <a:r>
              <a:rPr lang="en-US" sz="1600" dirty="0"/>
              <a:t> </a:t>
            </a:r>
            <a:r>
              <a:rPr lang="en-US" sz="1600" dirty="0" err="1"/>
              <a:t>दूसरा</a:t>
            </a:r>
            <a:r>
              <a:rPr lang="en-US" sz="1600" dirty="0"/>
              <a:t> </a:t>
            </a:r>
            <a:r>
              <a:rPr lang="en-US" sz="1600" dirty="0" err="1"/>
              <a:t>उसकी</a:t>
            </a:r>
            <a:r>
              <a:rPr lang="en-US" sz="1600" dirty="0"/>
              <a:t> </a:t>
            </a:r>
            <a:r>
              <a:rPr lang="en-US" sz="1600" dirty="0" err="1"/>
              <a:t>सतह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सीध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होता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इस</a:t>
            </a:r>
            <a:r>
              <a:rPr lang="en-US" sz="1600" dirty="0"/>
              <a:t> </a:t>
            </a:r>
            <a:r>
              <a:rPr lang="en-US" sz="1600" dirty="0" err="1"/>
              <a:t>प्रकार</a:t>
            </a:r>
            <a:r>
              <a:rPr lang="en-US" sz="1600" dirty="0"/>
              <a:t> </a:t>
            </a:r>
            <a:r>
              <a:rPr lang="en-US" sz="1600" dirty="0" err="1"/>
              <a:t>निम्न</a:t>
            </a:r>
            <a:r>
              <a:rPr lang="en-US" sz="1600" dirty="0"/>
              <a:t>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1833562" y="412033"/>
            <a:ext cx="9220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 smtClean="0">
                <a:solidFill>
                  <a:srgbClr val="FF0000"/>
                </a:solidFill>
              </a:rPr>
              <a:t>अष्टफलक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37747" y="1114849"/>
            <a:ext cx="11864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 smtClean="0"/>
              <a:t>बुध</a:t>
            </a:r>
            <a:r>
              <a:rPr lang="en-US" sz="1400" dirty="0" smtClean="0"/>
              <a:t> (Mercury)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1528762" y="1461845"/>
            <a:ext cx="10493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 smtClean="0"/>
              <a:t>शुक्र</a:t>
            </a:r>
            <a:r>
              <a:rPr lang="en-US" sz="1400" dirty="0" smtClean="0"/>
              <a:t> (Venus)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1930969" y="2067719"/>
            <a:ext cx="8931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 smtClean="0">
                <a:solidFill>
                  <a:srgbClr val="FF0000"/>
                </a:solidFill>
              </a:rPr>
              <a:t>विंशफलक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26937" y="2895699"/>
            <a:ext cx="10493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शुक्र</a:t>
            </a:r>
            <a:r>
              <a:rPr lang="en-US" sz="1400" dirty="0"/>
              <a:t> (Venus)</a:t>
            </a:r>
          </a:p>
        </p:txBody>
      </p:sp>
      <p:sp>
        <p:nvSpPr>
          <p:cNvPr id="9" name="Rectangle 8"/>
          <p:cNvSpPr/>
          <p:nvPr/>
        </p:nvSpPr>
        <p:spPr>
          <a:xfrm>
            <a:off x="1757362" y="3283942"/>
            <a:ext cx="543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पृथ्वी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2294585" y="3667919"/>
            <a:ext cx="9781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 smtClean="0">
                <a:solidFill>
                  <a:srgbClr val="FF0000"/>
                </a:solidFill>
              </a:rPr>
              <a:t>डोडेकाहेड्रॉन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66962" y="4429919"/>
            <a:ext cx="543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पृथ्वी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2265469" y="5046541"/>
            <a:ext cx="10920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मंगल</a:t>
            </a:r>
            <a:r>
              <a:rPr lang="en-US" sz="1400" dirty="0"/>
              <a:t> (Mars)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52912" y="5496719"/>
            <a:ext cx="9236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 smtClean="0">
                <a:solidFill>
                  <a:srgbClr val="FF0000"/>
                </a:solidFill>
              </a:rPr>
              <a:t>चतुष्फलक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52912" y="5928784"/>
            <a:ext cx="10920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मंगल</a:t>
            </a:r>
            <a:r>
              <a:rPr lang="en-US" sz="1400" dirty="0"/>
              <a:t> (Mars)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38895" y="6258719"/>
            <a:ext cx="14234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बृहस्पति</a:t>
            </a:r>
            <a:r>
              <a:rPr lang="en-US" sz="1400" dirty="0"/>
              <a:t> (Jupiter)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696165" y="7401719"/>
            <a:ext cx="4283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 smtClean="0">
                <a:solidFill>
                  <a:srgbClr val="FF0000"/>
                </a:solidFill>
              </a:rPr>
              <a:t>घन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497391" y="7779742"/>
            <a:ext cx="7745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 smtClean="0"/>
              <a:t>बृहस्पति</a:t>
            </a:r>
            <a:endParaRPr lang="en-US" sz="1400" dirty="0"/>
          </a:p>
        </p:txBody>
      </p:sp>
      <p:sp>
        <p:nvSpPr>
          <p:cNvPr id="18" name="Rectangle 17"/>
          <p:cNvSpPr/>
          <p:nvPr/>
        </p:nvSpPr>
        <p:spPr>
          <a:xfrm>
            <a:off x="3814762" y="9687719"/>
            <a:ext cx="11223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शनि</a:t>
            </a:r>
            <a:r>
              <a:rPr lang="en-US" sz="1400" dirty="0"/>
              <a:t> (Saturn)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509962" y="719810"/>
            <a:ext cx="3276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ग्रह</a:t>
            </a:r>
            <a:r>
              <a:rPr lang="en-US" sz="1600" dirty="0"/>
              <a:t> </a:t>
            </a:r>
            <a:r>
              <a:rPr lang="en-US" sz="1600" dirty="0" err="1"/>
              <a:t>सभी</a:t>
            </a:r>
            <a:r>
              <a:rPr lang="en-US" sz="1600" dirty="0"/>
              <a:t> </a:t>
            </a:r>
            <a:r>
              <a:rPr lang="en-US" sz="1600" dirty="0" err="1"/>
              <a:t>परिपूर्ण</a:t>
            </a:r>
            <a:r>
              <a:rPr lang="en-US" sz="1600" dirty="0"/>
              <a:t> </a:t>
            </a:r>
            <a:r>
              <a:rPr lang="en-US" sz="1600" dirty="0" err="1"/>
              <a:t>होते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, </a:t>
            </a:r>
            <a:endParaRPr lang="en-US" sz="1600" dirty="0" smtClean="0"/>
          </a:p>
          <a:p>
            <a:pPr algn="ctr"/>
            <a:r>
              <a:rPr lang="en-US" sz="1600" dirty="0" err="1" smtClean="0"/>
              <a:t>और</a:t>
            </a:r>
            <a:r>
              <a:rPr lang="en-US" sz="1600" dirty="0" smtClean="0"/>
              <a:t> </a:t>
            </a:r>
            <a:r>
              <a:rPr lang="en-US" sz="1600" dirty="0" err="1"/>
              <a:t>वे</a:t>
            </a:r>
            <a:r>
              <a:rPr lang="en-US" sz="1600" dirty="0"/>
              <a:t> </a:t>
            </a:r>
            <a:r>
              <a:rPr lang="en-US" sz="1600" dirty="0" err="1"/>
              <a:t>अलग-अलग</a:t>
            </a:r>
            <a:r>
              <a:rPr lang="en-US" sz="1600" dirty="0"/>
              <a:t> </a:t>
            </a:r>
            <a:endParaRPr lang="en-US" sz="1600" dirty="0" smtClean="0"/>
          </a:p>
          <a:p>
            <a:pPr algn="ctr"/>
            <a:r>
              <a:rPr lang="en-US" sz="1600" dirty="0" err="1" smtClean="0"/>
              <a:t>गोलाकार</a:t>
            </a:r>
            <a:r>
              <a:rPr lang="en-US" sz="1600" dirty="0" smtClean="0"/>
              <a:t> </a:t>
            </a:r>
            <a:r>
              <a:rPr lang="en-US" sz="1600" dirty="0" err="1"/>
              <a:t>पथों</a:t>
            </a:r>
            <a:r>
              <a:rPr lang="en-US" sz="1600" dirty="0"/>
              <a:t> </a:t>
            </a:r>
            <a:r>
              <a:rPr lang="en-US" sz="1600" dirty="0" err="1" smtClean="0"/>
              <a:t>में</a:t>
            </a:r>
            <a:r>
              <a:rPr lang="en-US" sz="1600" dirty="0" smtClean="0"/>
              <a:t> </a:t>
            </a:r>
            <a:r>
              <a:rPr lang="en-US" sz="1600" dirty="0" err="1"/>
              <a:t>घूमते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. </a:t>
            </a:r>
            <a:endParaRPr lang="en-US" sz="1600" dirty="0" smtClean="0"/>
          </a:p>
          <a:p>
            <a:pPr algn="ctr"/>
            <a:r>
              <a:rPr lang="en-US" sz="1600" dirty="0" err="1" smtClean="0"/>
              <a:t>जाहिर</a:t>
            </a:r>
            <a:r>
              <a:rPr lang="en-US" sz="1600" dirty="0" smtClean="0"/>
              <a:t> </a:t>
            </a:r>
            <a:r>
              <a:rPr lang="en-US" sz="1600" dirty="0" err="1"/>
              <a:t>है</a:t>
            </a:r>
            <a:r>
              <a:rPr lang="en-US" sz="1600" dirty="0"/>
              <a:t>, </a:t>
            </a:r>
            <a:r>
              <a:rPr lang="en-US" sz="1600" dirty="0" err="1"/>
              <a:t>सूर्य</a:t>
            </a:r>
            <a:r>
              <a:rPr lang="en-US" sz="1600" dirty="0"/>
              <a:t> </a:t>
            </a:r>
            <a:r>
              <a:rPr lang="en-US" sz="1600" dirty="0" err="1"/>
              <a:t>उनके</a:t>
            </a:r>
            <a:r>
              <a:rPr lang="en-US" sz="1600" dirty="0"/>
              <a:t> </a:t>
            </a:r>
            <a:r>
              <a:rPr lang="en-US" sz="1600" dirty="0" err="1"/>
              <a:t>केंद्र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होता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781925" cy="10688638"/>
          </a:xfrm>
          <a:solidFill>
            <a:schemeClr val="bg1"/>
          </a:solidFill>
        </p:spPr>
        <p:txBody>
          <a:bodyPr/>
          <a:lstStyle/>
          <a:p>
            <a:endParaRPr lang="en-US" sz="1400" dirty="0"/>
          </a:p>
        </p:txBody>
      </p:sp>
      <p:pic>
        <p:nvPicPr>
          <p:cNvPr id="29698" name="Picture 2" descr="C:\Users\HP\Desktop\COSMIC STORY\PIX\2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01" y="-37807"/>
            <a:ext cx="7777163" cy="1068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234362" y="1991519"/>
            <a:ext cx="3889375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 </a:t>
            </a:r>
          </a:p>
          <a:p>
            <a:r>
              <a:rPr lang="en-US" sz="1400" dirty="0"/>
              <a:t> </a:t>
            </a:r>
          </a:p>
          <a:p>
            <a:r>
              <a:rPr lang="en-US" sz="1400" dirty="0"/>
              <a:t> </a:t>
            </a:r>
          </a:p>
          <a:p>
            <a:r>
              <a:rPr lang="en-US" sz="1400" dirty="0"/>
              <a:t> </a:t>
            </a:r>
          </a:p>
          <a:p>
            <a:r>
              <a:rPr lang="en-US" sz="1400" dirty="0"/>
              <a:t> </a:t>
            </a:r>
          </a:p>
          <a:p>
            <a:r>
              <a:rPr lang="en-US" sz="1400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510629" y="440224"/>
            <a:ext cx="34290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खैर</a:t>
            </a:r>
            <a:r>
              <a:rPr lang="en-US" sz="1500" dirty="0"/>
              <a:t> </a:t>
            </a:r>
            <a:r>
              <a:rPr lang="en-US" sz="1500" dirty="0" err="1"/>
              <a:t>हंस</a:t>
            </a:r>
            <a:r>
              <a:rPr lang="en-US" sz="1500" dirty="0"/>
              <a:t>,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ब्रह्मांड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रहस्य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: </a:t>
            </a:r>
            <a:r>
              <a:rPr lang="en-US" sz="1500" dirty="0" err="1"/>
              <a:t>इन</a:t>
            </a:r>
            <a:r>
              <a:rPr lang="en-US" sz="1500" dirty="0"/>
              <a:t> </a:t>
            </a:r>
            <a:r>
              <a:rPr lang="en-US" sz="1500" dirty="0" err="1"/>
              <a:t>छह</a:t>
            </a:r>
            <a:r>
              <a:rPr lang="en-US" sz="1500" dirty="0"/>
              <a:t> </a:t>
            </a:r>
            <a:r>
              <a:rPr lang="en-US" sz="1500" dirty="0" err="1"/>
              <a:t>ग्रहों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कक्षाओं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प्लेटो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नियमित</a:t>
            </a:r>
            <a:r>
              <a:rPr lang="en-US" sz="1500" dirty="0"/>
              <a:t> </a:t>
            </a:r>
            <a:r>
              <a:rPr lang="en-US" sz="1500" dirty="0" err="1"/>
              <a:t>पोलीहैड्रोन्स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मदद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बनाया</a:t>
            </a:r>
            <a:r>
              <a:rPr lang="en-US" sz="1500" dirty="0"/>
              <a:t> </a:t>
            </a:r>
            <a:r>
              <a:rPr lang="en-US" sz="1500" dirty="0" err="1"/>
              <a:t>गया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मैं</a:t>
            </a:r>
            <a:r>
              <a:rPr lang="en-US" sz="1500" dirty="0"/>
              <a:t>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 smtClean="0"/>
              <a:t>जानता</a:t>
            </a:r>
            <a:r>
              <a:rPr lang="en-US" sz="1500" dirty="0" smtClean="0"/>
              <a:t> </a:t>
            </a:r>
            <a:r>
              <a:rPr lang="en-US" sz="1500" dirty="0" err="1"/>
              <a:t>था</a:t>
            </a:r>
            <a:r>
              <a:rPr lang="en-US" sz="1500" dirty="0"/>
              <a:t>. </a:t>
            </a:r>
            <a:r>
              <a:rPr lang="en-US" sz="1500" dirty="0" err="1"/>
              <a:t>अब</a:t>
            </a:r>
            <a:r>
              <a:rPr lang="en-US" sz="1500" dirty="0"/>
              <a:t> </a:t>
            </a:r>
            <a:r>
              <a:rPr lang="en-US" sz="1500" dirty="0" err="1"/>
              <a:t>कहानी</a:t>
            </a:r>
            <a:r>
              <a:rPr lang="en-US" sz="1500" dirty="0"/>
              <a:t> </a:t>
            </a:r>
            <a:r>
              <a:rPr lang="en-US" sz="1500" dirty="0" err="1"/>
              <a:t>पूरी</a:t>
            </a:r>
            <a:r>
              <a:rPr lang="en-US" sz="1500" dirty="0"/>
              <a:t> </a:t>
            </a:r>
            <a:r>
              <a:rPr lang="en-US" sz="1500" dirty="0" err="1"/>
              <a:t>तरह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फिट</a:t>
            </a:r>
            <a:r>
              <a:rPr lang="en-US" sz="1500" dirty="0"/>
              <a:t> </a:t>
            </a:r>
            <a:r>
              <a:rPr lang="en-US" sz="1500" dirty="0" err="1"/>
              <a:t>बैठती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मैं</a:t>
            </a:r>
            <a:r>
              <a:rPr lang="en-US" sz="1500" dirty="0" smtClean="0"/>
              <a:t> </a:t>
            </a:r>
            <a:r>
              <a:rPr lang="en-US" sz="1500" dirty="0" err="1"/>
              <a:t>महान</a:t>
            </a:r>
            <a:r>
              <a:rPr lang="en-US" sz="1500" dirty="0"/>
              <a:t> </a:t>
            </a:r>
            <a:r>
              <a:rPr lang="en-US" sz="1500" dirty="0" err="1"/>
              <a:t>हूँ</a:t>
            </a:r>
            <a:r>
              <a:rPr lang="en-US" sz="1500" dirty="0"/>
              <a:t>, </a:t>
            </a:r>
            <a:r>
              <a:rPr lang="en-US" sz="1500" dirty="0" err="1"/>
              <a:t>एकदम</a:t>
            </a:r>
            <a:r>
              <a:rPr lang="en-US" sz="1500" dirty="0"/>
              <a:t> </a:t>
            </a:r>
            <a:r>
              <a:rPr lang="en-US" sz="1500" dirty="0" err="1"/>
              <a:t>महान</a:t>
            </a:r>
            <a:r>
              <a:rPr lang="en-US" sz="1500" dirty="0"/>
              <a:t>!</a:t>
            </a:r>
          </a:p>
        </p:txBody>
      </p:sp>
      <p:sp>
        <p:nvSpPr>
          <p:cNvPr id="5" name="Rectangle 4"/>
          <p:cNvSpPr/>
          <p:nvPr/>
        </p:nvSpPr>
        <p:spPr>
          <a:xfrm>
            <a:off x="385762" y="2425889"/>
            <a:ext cx="312420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ऐसे</a:t>
            </a:r>
            <a:r>
              <a:rPr lang="en-US" sz="1500" dirty="0"/>
              <a:t> </a:t>
            </a:r>
            <a:r>
              <a:rPr lang="en-US" sz="1500" dirty="0" err="1"/>
              <a:t>सठियाए</a:t>
            </a:r>
            <a:r>
              <a:rPr lang="en-US" sz="1500" dirty="0"/>
              <a:t> </a:t>
            </a:r>
            <a:r>
              <a:rPr lang="en-US" sz="1500" dirty="0" err="1"/>
              <a:t>हुए</a:t>
            </a:r>
            <a:r>
              <a:rPr lang="en-US" sz="1500" dirty="0"/>
              <a:t> </a:t>
            </a:r>
            <a:r>
              <a:rPr lang="en-US" sz="1500" dirty="0" err="1"/>
              <a:t>इंसान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मामला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मोमबत्ती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लालटेन</a:t>
            </a:r>
            <a:r>
              <a:rPr lang="en-US" sz="1500" dirty="0"/>
              <a:t> </a:t>
            </a:r>
            <a:r>
              <a:rPr lang="en-US" sz="1500" dirty="0" err="1"/>
              <a:t>समझने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गलती</a:t>
            </a:r>
            <a:r>
              <a:rPr lang="en-US" sz="1500" dirty="0"/>
              <a:t> </a:t>
            </a:r>
            <a:r>
              <a:rPr lang="en-US" sz="1500" dirty="0" err="1"/>
              <a:t>कर</a:t>
            </a:r>
            <a:r>
              <a:rPr lang="en-US" sz="1500" dirty="0"/>
              <a:t> </a:t>
            </a:r>
            <a:r>
              <a:rPr lang="en-US" sz="1500" dirty="0" err="1"/>
              <a:t>बैठा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!</a:t>
            </a:r>
          </a:p>
        </p:txBody>
      </p:sp>
      <p:sp>
        <p:nvSpPr>
          <p:cNvPr id="6" name="Rectangle 5"/>
          <p:cNvSpPr/>
          <p:nvPr/>
        </p:nvSpPr>
        <p:spPr>
          <a:xfrm>
            <a:off x="842962" y="3873689"/>
            <a:ext cx="34290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मालिक</a:t>
            </a:r>
            <a:r>
              <a:rPr lang="en-US" sz="1500" dirty="0"/>
              <a:t>, </a:t>
            </a:r>
            <a:endParaRPr lang="en-US" sz="1500" dirty="0" smtClean="0"/>
          </a:p>
          <a:p>
            <a:pPr algn="ctr"/>
            <a:r>
              <a:rPr lang="en-US" sz="1500" dirty="0" err="1" smtClean="0"/>
              <a:t>क्या</a:t>
            </a:r>
            <a:r>
              <a:rPr lang="en-US" sz="1500" dirty="0" smtClean="0"/>
              <a:t>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सब</a:t>
            </a:r>
            <a:r>
              <a:rPr lang="en-US" sz="1500" dirty="0"/>
              <a:t> </a:t>
            </a:r>
            <a:r>
              <a:rPr lang="en-US" sz="1500" dirty="0" err="1" smtClean="0"/>
              <a:t>मिस्टर</a:t>
            </a:r>
            <a:r>
              <a:rPr lang="en-US" sz="1500" dirty="0"/>
              <a:t> </a:t>
            </a:r>
            <a:r>
              <a:rPr lang="en-US" sz="1500" dirty="0" err="1" smtClean="0"/>
              <a:t>टाइको</a:t>
            </a:r>
            <a:r>
              <a:rPr lang="en-US" sz="1500" dirty="0" smtClean="0"/>
              <a:t> </a:t>
            </a:r>
            <a:r>
              <a:rPr lang="en-US" sz="1500" dirty="0" err="1"/>
              <a:t>ब्राहे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के</a:t>
            </a:r>
            <a:r>
              <a:rPr lang="en-US" sz="1500" dirty="0" smtClean="0"/>
              <a:t> </a:t>
            </a:r>
            <a:r>
              <a:rPr lang="en-US" sz="1500" dirty="0" err="1"/>
              <a:t>निष्कर्षों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मेल</a:t>
            </a:r>
            <a:r>
              <a:rPr lang="en-US" sz="1500" dirty="0"/>
              <a:t> </a:t>
            </a:r>
            <a:r>
              <a:rPr lang="en-US" sz="1500" dirty="0" err="1"/>
              <a:t>खाते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2824162" y="4936024"/>
            <a:ext cx="188079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नहीं</a:t>
            </a:r>
            <a:r>
              <a:rPr lang="en-US" sz="1500" dirty="0" smtClean="0"/>
              <a:t>.</a:t>
            </a:r>
          </a:p>
          <a:p>
            <a:pPr algn="ctr"/>
            <a:r>
              <a:rPr lang="en-US" sz="1500" dirty="0" smtClean="0"/>
              <a:t> </a:t>
            </a:r>
            <a:r>
              <a:rPr lang="en-US" sz="1500" dirty="0" err="1"/>
              <a:t>लेकिन</a:t>
            </a:r>
            <a:r>
              <a:rPr lang="en-US" sz="1500" dirty="0"/>
              <a:t> </a:t>
            </a:r>
            <a:r>
              <a:rPr lang="en-US" sz="1500" dirty="0" err="1"/>
              <a:t>इससे</a:t>
            </a:r>
            <a:r>
              <a:rPr lang="en-US" sz="1500" dirty="0"/>
              <a:t> </a:t>
            </a:r>
            <a:r>
              <a:rPr lang="en-US" sz="1500" dirty="0" err="1" smtClean="0"/>
              <a:t>भी</a:t>
            </a:r>
            <a:r>
              <a:rPr lang="en-US" sz="1500" dirty="0" smtClean="0"/>
              <a:t> </a:t>
            </a:r>
            <a:r>
              <a:rPr lang="en-US" sz="1500" dirty="0" err="1"/>
              <a:t>कुछ</a:t>
            </a:r>
            <a:r>
              <a:rPr lang="en-US" sz="1500" dirty="0"/>
              <a:t> </a:t>
            </a:r>
            <a:r>
              <a:rPr lang="en-US" sz="1500" dirty="0" err="1"/>
              <a:t>अधिक</a:t>
            </a:r>
            <a:r>
              <a:rPr lang="en-US" sz="1500" dirty="0"/>
              <a:t> </a:t>
            </a:r>
            <a:r>
              <a:rPr lang="en-US" sz="1500" dirty="0" err="1"/>
              <a:t>आश्चर्यजनक</a:t>
            </a:r>
            <a:r>
              <a:rPr lang="en-US" sz="1500" dirty="0"/>
              <a:t> </a:t>
            </a:r>
            <a:r>
              <a:rPr lang="en-US" sz="1500" dirty="0" err="1"/>
              <a:t>अभी</a:t>
            </a:r>
            <a:r>
              <a:rPr lang="en-US" sz="1500" dirty="0"/>
              <a:t> </a:t>
            </a:r>
            <a:r>
              <a:rPr lang="en-US" sz="1500" dirty="0" err="1" smtClean="0"/>
              <a:t>बाकी</a:t>
            </a:r>
            <a:r>
              <a:rPr lang="en-US" sz="1500" dirty="0" smtClean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5186362" y="4562718"/>
            <a:ext cx="20574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मंगल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गति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बारे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टाइको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निष्कर्ष</a:t>
            </a:r>
            <a:r>
              <a:rPr lang="en-US" sz="1500" dirty="0"/>
              <a:t> </a:t>
            </a:r>
            <a:r>
              <a:rPr lang="en-US" sz="1500" dirty="0" err="1"/>
              <a:t>निर्विवाद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  <a:r>
              <a:rPr lang="en-US" sz="1500" dirty="0" err="1" smtClean="0"/>
              <a:t>मैंने</a:t>
            </a:r>
            <a:r>
              <a:rPr lang="en-US" sz="1500" dirty="0" smtClean="0"/>
              <a:t> </a:t>
            </a:r>
            <a:r>
              <a:rPr lang="en-US" sz="1500" dirty="0" err="1"/>
              <a:t>बार-बार</a:t>
            </a:r>
            <a:r>
              <a:rPr lang="en-US" sz="1500" dirty="0"/>
              <a:t> </a:t>
            </a:r>
            <a:r>
              <a:rPr lang="en-US" sz="1500" dirty="0" err="1"/>
              <a:t>गणना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जांचा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पर</a:t>
            </a:r>
            <a:r>
              <a:rPr lang="en-US" sz="1500" dirty="0" smtClean="0"/>
              <a:t> </a:t>
            </a:r>
            <a:r>
              <a:rPr lang="en-US" sz="1500" dirty="0" err="1"/>
              <a:t>फिर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en-US" sz="1500" dirty="0" err="1"/>
              <a:t>कुछ</a:t>
            </a:r>
            <a:r>
              <a:rPr lang="en-US" sz="1500" dirty="0"/>
              <a:t> </a:t>
            </a:r>
            <a:r>
              <a:rPr lang="en-US" sz="1500" dirty="0" err="1"/>
              <a:t>गड़बड़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536574" y="7465586"/>
            <a:ext cx="3889375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सब</a:t>
            </a:r>
            <a:r>
              <a:rPr lang="en-US" sz="1500" dirty="0"/>
              <a:t> </a:t>
            </a:r>
            <a:r>
              <a:rPr lang="en-US" sz="1500" dirty="0" err="1"/>
              <a:t>तब</a:t>
            </a:r>
            <a:r>
              <a:rPr lang="en-US" sz="1500" dirty="0"/>
              <a:t> </a:t>
            </a:r>
            <a:r>
              <a:rPr lang="en-US" sz="1500" dirty="0" err="1"/>
              <a:t>तक</a:t>
            </a:r>
            <a:r>
              <a:rPr lang="en-US" sz="1500" dirty="0"/>
              <a:t> </a:t>
            </a:r>
            <a:r>
              <a:rPr lang="en-US" sz="1500" dirty="0" err="1"/>
              <a:t>सही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होगा</a:t>
            </a:r>
            <a:r>
              <a:rPr lang="en-US" sz="1500" dirty="0"/>
              <a:t>, </a:t>
            </a:r>
            <a:r>
              <a:rPr lang="en-US" sz="1500" dirty="0" err="1"/>
              <a:t>जब</a:t>
            </a:r>
            <a:r>
              <a:rPr lang="en-US" sz="1500" dirty="0"/>
              <a:t> </a:t>
            </a:r>
            <a:r>
              <a:rPr lang="en-US" sz="1500" dirty="0" err="1"/>
              <a:t>तक</a:t>
            </a:r>
            <a:r>
              <a:rPr lang="en-US" sz="1500" dirty="0"/>
              <a:t> </a:t>
            </a:r>
            <a:r>
              <a:rPr lang="en-US" sz="1500" dirty="0" err="1"/>
              <a:t>मंगल</a:t>
            </a:r>
            <a:r>
              <a:rPr lang="en-US" sz="1500" dirty="0"/>
              <a:t>,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एक</a:t>
            </a:r>
            <a:r>
              <a:rPr lang="en-US" sz="1500" dirty="0" smtClean="0"/>
              <a:t> </a:t>
            </a:r>
            <a:r>
              <a:rPr lang="en-US" sz="1500" dirty="0" err="1"/>
              <a:t>गोलाकार</a:t>
            </a:r>
            <a:r>
              <a:rPr lang="en-US" sz="1500" dirty="0"/>
              <a:t> </a:t>
            </a:r>
            <a:r>
              <a:rPr lang="en-US" sz="1500" dirty="0" err="1"/>
              <a:t>पथ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जाने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बजाए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अंडाकार</a:t>
            </a:r>
            <a:r>
              <a:rPr lang="en-US" sz="1500" dirty="0"/>
              <a:t> </a:t>
            </a:r>
            <a:r>
              <a:rPr lang="en-US" sz="1500" dirty="0" err="1"/>
              <a:t>पथ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घूमता</a:t>
            </a:r>
            <a:r>
              <a:rPr lang="en-US" sz="1500" dirty="0"/>
              <a:t>, </a:t>
            </a:r>
            <a:r>
              <a:rPr lang="hi-IN" sz="1500" dirty="0" smtClean="0"/>
              <a:t>जिसके</a:t>
            </a:r>
            <a:r>
              <a:rPr lang="en-US" sz="1500" dirty="0" smtClean="0"/>
              <a:t> </a:t>
            </a:r>
            <a:r>
              <a:rPr lang="hi-IN" sz="1500" dirty="0" smtClean="0"/>
              <a:t>एक</a:t>
            </a:r>
            <a:r>
              <a:rPr lang="en-US" sz="1500" dirty="0" smtClean="0"/>
              <a:t> </a:t>
            </a:r>
            <a:r>
              <a:rPr lang="hi-IN" sz="1500" dirty="0" smtClean="0"/>
              <a:t>केंद्र</a:t>
            </a:r>
            <a:r>
              <a:rPr lang="en-US" sz="1500" dirty="0" smtClean="0"/>
              <a:t> </a:t>
            </a:r>
            <a:r>
              <a:rPr lang="hi-IN" sz="1500" dirty="0" smtClean="0"/>
              <a:t>पर</a:t>
            </a:r>
            <a:r>
              <a:rPr lang="en-US" sz="1500" dirty="0" smtClean="0"/>
              <a:t> </a:t>
            </a:r>
            <a:r>
              <a:rPr lang="hi-IN" sz="1500" dirty="0" smtClean="0"/>
              <a:t>सूर्य</a:t>
            </a:r>
            <a:r>
              <a:rPr lang="en-US" sz="1500" dirty="0" smtClean="0"/>
              <a:t> </a:t>
            </a:r>
            <a:r>
              <a:rPr lang="hi-IN" sz="1500" dirty="0" smtClean="0"/>
              <a:t>होगा</a:t>
            </a:r>
            <a:r>
              <a:rPr lang="hi-IN" sz="1500" dirty="0"/>
              <a:t>. </a:t>
            </a:r>
            <a:endParaRPr lang="en-US" sz="1500" dirty="0"/>
          </a:p>
        </p:txBody>
      </p:sp>
      <p:sp>
        <p:nvSpPr>
          <p:cNvPr id="10" name="Rectangle 9"/>
          <p:cNvSpPr/>
          <p:nvPr/>
        </p:nvSpPr>
        <p:spPr>
          <a:xfrm>
            <a:off x="3103668" y="9840119"/>
            <a:ext cx="10920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मंगल</a:t>
            </a:r>
            <a:r>
              <a:rPr lang="en-US" sz="1400" dirty="0"/>
              <a:t> (Mars)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781925" cy="1068863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30722" name="Picture 2" descr="C:\Users\HP\Desktop\COSMIC STORY\PIX\28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18341"/>
            <a:ext cx="7777163" cy="1068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379492" y="973036"/>
            <a:ext cx="3889375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385762" y="440224"/>
            <a:ext cx="3431381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लेकिन</a:t>
            </a:r>
            <a:r>
              <a:rPr lang="en-US" sz="1500" dirty="0"/>
              <a:t> </a:t>
            </a:r>
            <a:r>
              <a:rPr lang="en-US" sz="1500" dirty="0" err="1"/>
              <a:t>मालिक</a:t>
            </a:r>
            <a:r>
              <a:rPr lang="en-US" sz="1500" dirty="0"/>
              <a:t> </a:t>
            </a:r>
            <a:r>
              <a:rPr lang="en-US" sz="1500" dirty="0" err="1"/>
              <a:t>फिर</a:t>
            </a:r>
            <a:r>
              <a:rPr lang="en-US" sz="1500" dirty="0"/>
              <a:t> </a:t>
            </a:r>
            <a:r>
              <a:rPr lang="en-US" sz="1500" dirty="0" err="1"/>
              <a:t>पाइथागोरस</a:t>
            </a:r>
            <a:r>
              <a:rPr lang="en-US" sz="1500" dirty="0"/>
              <a:t> </a:t>
            </a:r>
            <a:endParaRPr lang="en-US" sz="1500" dirty="0" smtClean="0"/>
          </a:p>
          <a:p>
            <a:pPr algn="ctr"/>
            <a:r>
              <a:rPr lang="en-US" sz="1500" dirty="0" err="1" smtClean="0"/>
              <a:t>के</a:t>
            </a:r>
            <a:r>
              <a:rPr lang="en-US" sz="1500" dirty="0" smtClean="0"/>
              <a:t> </a:t>
            </a:r>
            <a:r>
              <a:rPr lang="en-US" sz="1500" dirty="0" err="1"/>
              <a:t>विरोधाभास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en-US" sz="1500" dirty="0" err="1"/>
              <a:t>होगा</a:t>
            </a:r>
            <a:r>
              <a:rPr lang="en-US" sz="1500" dirty="0"/>
              <a:t> - </a:t>
            </a:r>
            <a:r>
              <a:rPr lang="en-US" sz="1500" dirty="0" err="1"/>
              <a:t>जिसमें</a:t>
            </a:r>
            <a:r>
              <a:rPr lang="en-US" sz="1500" dirty="0"/>
              <a:t> </a:t>
            </a:r>
            <a:r>
              <a:rPr lang="en-US" sz="1500" dirty="0" err="1"/>
              <a:t>गोलों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के</a:t>
            </a:r>
            <a:r>
              <a:rPr lang="en-US" sz="1500" dirty="0" smtClean="0"/>
              <a:t> </a:t>
            </a:r>
            <a:r>
              <a:rPr lang="en-US" sz="1500" dirty="0" err="1"/>
              <a:t>बीच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अद्भुत</a:t>
            </a:r>
            <a:r>
              <a:rPr lang="en-US" sz="1500" dirty="0"/>
              <a:t> </a:t>
            </a:r>
            <a:r>
              <a:rPr lang="en-US" sz="1500" dirty="0" err="1"/>
              <a:t>सामंजस्य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एरिस्टोटल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गोले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विचार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ईश्वर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जोड़ता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फिर</a:t>
            </a:r>
            <a:r>
              <a:rPr lang="en-US" sz="1500" dirty="0"/>
              <a:t> </a:t>
            </a:r>
            <a:r>
              <a:rPr lang="hi-IN" sz="1500" dirty="0" smtClean="0"/>
              <a:t>क्या</a:t>
            </a:r>
            <a:r>
              <a:rPr lang="en-US" sz="1500" dirty="0" smtClean="0"/>
              <a:t> </a:t>
            </a:r>
            <a:r>
              <a:rPr lang="hi-IN" sz="1500" dirty="0" smtClean="0"/>
              <a:t>वो</a:t>
            </a:r>
            <a:r>
              <a:rPr lang="en-US" sz="1500" dirty="0" smtClean="0"/>
              <a:t> </a:t>
            </a:r>
            <a:r>
              <a:rPr lang="en-US" sz="1500" dirty="0" err="1"/>
              <a:t>ढांचा</a:t>
            </a:r>
            <a:r>
              <a:rPr lang="en-US" sz="1500" dirty="0"/>
              <a:t> </a:t>
            </a:r>
            <a:r>
              <a:rPr lang="en-US" sz="1500" dirty="0" err="1"/>
              <a:t>ढह</a:t>
            </a:r>
            <a:r>
              <a:rPr lang="en-US" sz="1500" dirty="0"/>
              <a:t> </a:t>
            </a:r>
            <a:r>
              <a:rPr lang="en-US" sz="1500" dirty="0" err="1"/>
              <a:t>जाएगा</a:t>
            </a:r>
            <a:r>
              <a:rPr lang="en-US" sz="1500" dirty="0"/>
              <a:t>!!!</a:t>
            </a:r>
          </a:p>
        </p:txBody>
      </p:sp>
      <p:sp>
        <p:nvSpPr>
          <p:cNvPr id="5" name="Rectangle 4"/>
          <p:cNvSpPr/>
          <p:nvPr/>
        </p:nvSpPr>
        <p:spPr>
          <a:xfrm>
            <a:off x="4805362" y="671056"/>
            <a:ext cx="25383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अरे</a:t>
            </a:r>
            <a:r>
              <a:rPr lang="en-US" sz="1500" dirty="0"/>
              <a:t> </a:t>
            </a:r>
            <a:r>
              <a:rPr lang="en-US" sz="1500" dirty="0" err="1"/>
              <a:t>हाँ</a:t>
            </a:r>
            <a:r>
              <a:rPr lang="en-US" sz="1500" dirty="0"/>
              <a:t>, </a:t>
            </a:r>
            <a:r>
              <a:rPr lang="en-US" sz="1500" dirty="0" err="1"/>
              <a:t>हंस</a:t>
            </a:r>
            <a:r>
              <a:rPr lang="en-US" sz="1500" dirty="0"/>
              <a:t>. </a:t>
            </a:r>
            <a:r>
              <a:rPr lang="en-US" sz="1500" dirty="0" err="1"/>
              <a:t>इन</a:t>
            </a:r>
            <a:r>
              <a:rPr lang="en-US" sz="1500" dirty="0"/>
              <a:t> </a:t>
            </a:r>
            <a:r>
              <a:rPr lang="en-US" sz="1500" dirty="0" err="1"/>
              <a:t>सभी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मान्यताओं</a:t>
            </a:r>
            <a:r>
              <a:rPr lang="en-US" sz="1500" dirty="0" smtClean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अंत</a:t>
            </a:r>
            <a:r>
              <a:rPr lang="en-US" sz="1500" dirty="0"/>
              <a:t> </a:t>
            </a:r>
            <a:r>
              <a:rPr lang="en-US" sz="1500" dirty="0" err="1"/>
              <a:t>होगा</a:t>
            </a:r>
            <a:r>
              <a:rPr lang="en-US" sz="1500" dirty="0"/>
              <a:t>,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यहां</a:t>
            </a:r>
            <a:r>
              <a:rPr lang="en-US" sz="1500" dirty="0" smtClean="0"/>
              <a:t> </a:t>
            </a:r>
            <a:r>
              <a:rPr lang="en-US" sz="1500" dirty="0" err="1"/>
              <a:t>तक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टॉलेमी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गोलों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का</a:t>
            </a:r>
            <a:r>
              <a:rPr lang="en-US" sz="1500" dirty="0" smtClean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बाकी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...</a:t>
            </a:r>
          </a:p>
        </p:txBody>
      </p:sp>
      <p:sp>
        <p:nvSpPr>
          <p:cNvPr id="6" name="Rectangle 5"/>
          <p:cNvSpPr/>
          <p:nvPr/>
        </p:nvSpPr>
        <p:spPr>
          <a:xfrm>
            <a:off x="5262562" y="1991519"/>
            <a:ext cx="194468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मुझे</a:t>
            </a:r>
            <a:r>
              <a:rPr lang="en-US" sz="1500" dirty="0"/>
              <a:t> </a:t>
            </a:r>
            <a:r>
              <a:rPr lang="en-US" sz="1500" dirty="0" err="1"/>
              <a:t>इस</a:t>
            </a:r>
            <a:r>
              <a:rPr lang="en-US" sz="1500" dirty="0"/>
              <a:t> </a:t>
            </a:r>
            <a:r>
              <a:rPr lang="en-US" sz="1500" dirty="0" err="1"/>
              <a:t>सब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विश्वास</a:t>
            </a:r>
            <a:r>
              <a:rPr lang="en-US" sz="1500" dirty="0" smtClean="0"/>
              <a:t> </a:t>
            </a:r>
            <a:r>
              <a:rPr lang="en-US" sz="1500" dirty="0" err="1"/>
              <a:t>करना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मुश्किल</a:t>
            </a:r>
            <a:r>
              <a:rPr lang="en-US" sz="1500" dirty="0" smtClean="0"/>
              <a:t> </a:t>
            </a:r>
            <a:r>
              <a:rPr lang="en-US" sz="1500" dirty="0" err="1"/>
              <a:t>हो</a:t>
            </a:r>
            <a:r>
              <a:rPr lang="en-US" sz="1500" dirty="0"/>
              <a:t> </a:t>
            </a:r>
            <a:r>
              <a:rPr lang="en-US" sz="1500" dirty="0" err="1"/>
              <a:t>रहा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233362" y="3286919"/>
            <a:ext cx="37338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समझें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किसी</a:t>
            </a:r>
            <a:r>
              <a:rPr lang="en-US" sz="1500" dirty="0"/>
              <a:t> </a:t>
            </a:r>
            <a:r>
              <a:rPr lang="en-US" sz="1500" dirty="0" err="1"/>
              <a:t>ग्रह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गति</a:t>
            </a:r>
            <a:r>
              <a:rPr lang="en-US" sz="1500" dirty="0"/>
              <a:t> </a:t>
            </a:r>
            <a:r>
              <a:rPr lang="en-US" sz="1500" dirty="0" err="1"/>
              <a:t>इन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दीर्घवृत्तों</a:t>
            </a:r>
            <a:r>
              <a:rPr lang="en-US" sz="1500" dirty="0" smtClean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en-US" sz="1500" dirty="0" err="1"/>
              <a:t>स्थिर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मंगल</a:t>
            </a:r>
            <a:r>
              <a:rPr lang="en-US" sz="1500" dirty="0"/>
              <a:t>, </a:t>
            </a:r>
            <a:r>
              <a:rPr lang="en-US" sz="1500" dirty="0" err="1"/>
              <a:t>सूर्य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निकट</a:t>
            </a:r>
            <a:r>
              <a:rPr lang="en-US" sz="1500" dirty="0"/>
              <a:t> </a:t>
            </a:r>
            <a:r>
              <a:rPr lang="en-US" sz="1500" dirty="0" err="1"/>
              <a:t>आते</a:t>
            </a:r>
            <a:r>
              <a:rPr lang="en-US" sz="1500" dirty="0"/>
              <a:t> </a:t>
            </a:r>
            <a:r>
              <a:rPr lang="en-US" sz="1500" dirty="0" err="1"/>
              <a:t>समय</a:t>
            </a:r>
            <a:r>
              <a:rPr lang="en-US" sz="1500" dirty="0"/>
              <a:t> </a:t>
            </a:r>
            <a:r>
              <a:rPr lang="en-US" sz="1500" dirty="0" err="1"/>
              <a:t>तेज</a:t>
            </a:r>
            <a:r>
              <a:rPr lang="en-US" sz="1500" dirty="0"/>
              <a:t> </a:t>
            </a:r>
            <a:r>
              <a:rPr lang="en-US" sz="1500" dirty="0" err="1"/>
              <a:t>हो</a:t>
            </a:r>
            <a:r>
              <a:rPr lang="en-US" sz="1500" dirty="0"/>
              <a:t> </a:t>
            </a:r>
            <a:r>
              <a:rPr lang="en-US" sz="1500" dirty="0" err="1"/>
              <a:t>जाता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सूर्य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दूर</a:t>
            </a:r>
            <a:r>
              <a:rPr lang="en-US" sz="1500" dirty="0"/>
              <a:t> </a:t>
            </a:r>
            <a:r>
              <a:rPr lang="en-US" sz="1500" dirty="0" err="1"/>
              <a:t>जाते</a:t>
            </a:r>
            <a:r>
              <a:rPr lang="en-US" sz="1500" dirty="0"/>
              <a:t> </a:t>
            </a:r>
            <a:r>
              <a:rPr lang="en-US" sz="1500" dirty="0" err="1"/>
              <a:t>समय</a:t>
            </a:r>
            <a:r>
              <a:rPr lang="en-US" sz="1500" dirty="0"/>
              <a:t> </a:t>
            </a:r>
            <a:r>
              <a:rPr lang="en-US" sz="1500" dirty="0" err="1"/>
              <a:t>धीमा</a:t>
            </a:r>
            <a:r>
              <a:rPr lang="en-US" sz="1500" dirty="0"/>
              <a:t> </a:t>
            </a:r>
            <a:r>
              <a:rPr lang="en-US" sz="1500" dirty="0" err="1"/>
              <a:t>हो</a:t>
            </a:r>
            <a:r>
              <a:rPr lang="en-US" sz="1500" dirty="0"/>
              <a:t> </a:t>
            </a:r>
            <a:r>
              <a:rPr lang="en-US" sz="1500" dirty="0" err="1"/>
              <a:t>जाता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सब</a:t>
            </a:r>
            <a:r>
              <a:rPr lang="en-US" sz="1500" dirty="0"/>
              <a:t> </a:t>
            </a:r>
            <a:r>
              <a:rPr lang="en-US" sz="1500" dirty="0" err="1"/>
              <a:t>पाइथागोरस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आश्चर्यचकित</a:t>
            </a:r>
            <a:r>
              <a:rPr lang="en-US" sz="1500" dirty="0"/>
              <a:t> </a:t>
            </a:r>
            <a:r>
              <a:rPr lang="en-US" sz="1500" dirty="0" err="1"/>
              <a:t>करना</a:t>
            </a:r>
            <a:r>
              <a:rPr lang="en-US" sz="1500" dirty="0"/>
              <a:t> </a:t>
            </a:r>
            <a:r>
              <a:rPr lang="en-US" sz="1500" dirty="0" err="1"/>
              <a:t>चाहिए</a:t>
            </a:r>
            <a:r>
              <a:rPr lang="en-US" sz="1500" dirty="0"/>
              <a:t> </a:t>
            </a:r>
            <a:r>
              <a:rPr lang="en-US" sz="1500" dirty="0" err="1"/>
              <a:t>था</a:t>
            </a:r>
            <a:r>
              <a:rPr lang="en-US" sz="1500" dirty="0"/>
              <a:t>!</a:t>
            </a:r>
          </a:p>
        </p:txBody>
      </p:sp>
      <p:sp>
        <p:nvSpPr>
          <p:cNvPr id="8" name="Rectangle 7"/>
          <p:cNvSpPr/>
          <p:nvPr/>
        </p:nvSpPr>
        <p:spPr>
          <a:xfrm>
            <a:off x="1879305" y="6161921"/>
            <a:ext cx="125867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जोहान्स</a:t>
            </a:r>
            <a:r>
              <a:rPr lang="en-US" sz="1500" dirty="0"/>
              <a:t>, </a:t>
            </a:r>
            <a:endParaRPr lang="en-US" sz="1500" dirty="0" smtClean="0"/>
          </a:p>
          <a:p>
            <a:pPr algn="ctr"/>
            <a:r>
              <a:rPr lang="hi-IN" sz="1500" dirty="0" smtClean="0"/>
              <a:t>बाहर</a:t>
            </a:r>
            <a:r>
              <a:rPr lang="en-US" sz="1500" dirty="0"/>
              <a:t> </a:t>
            </a:r>
            <a:r>
              <a:rPr lang="en-US" sz="1500" dirty="0" err="1" smtClean="0"/>
              <a:t>पुलिस</a:t>
            </a:r>
            <a:r>
              <a:rPr lang="en-US" sz="1500" dirty="0" smtClean="0"/>
              <a:t> </a:t>
            </a:r>
            <a:r>
              <a:rPr lang="en-US" sz="1500" dirty="0" err="1"/>
              <a:t>है</a:t>
            </a:r>
            <a:r>
              <a:rPr lang="en-US" sz="1500" dirty="0"/>
              <a:t>!</a:t>
            </a:r>
          </a:p>
        </p:txBody>
      </p:sp>
      <p:sp>
        <p:nvSpPr>
          <p:cNvPr id="9" name="Rectangle 8"/>
          <p:cNvSpPr/>
          <p:nvPr/>
        </p:nvSpPr>
        <p:spPr>
          <a:xfrm>
            <a:off x="4431761" y="3464144"/>
            <a:ext cx="273580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पुलिस</a:t>
            </a:r>
            <a:r>
              <a:rPr lang="en-US" sz="1500" dirty="0"/>
              <a:t>? </a:t>
            </a:r>
            <a:r>
              <a:rPr lang="en-US" sz="1500" dirty="0" err="1"/>
              <a:t>लेकिन</a:t>
            </a:r>
            <a:r>
              <a:rPr lang="en-US" sz="1500" dirty="0"/>
              <a:t> </a:t>
            </a:r>
            <a:r>
              <a:rPr lang="en-US" sz="1500" dirty="0" err="1"/>
              <a:t>पुलिस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पाइथागोरस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en-US" sz="1500" dirty="0" err="1"/>
              <a:t>संबंध</a:t>
            </a:r>
            <a:r>
              <a:rPr lang="en-US" sz="15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939799" y="8902889"/>
            <a:ext cx="592296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हमने</a:t>
            </a:r>
            <a:r>
              <a:rPr lang="en-US" sz="1500" dirty="0"/>
              <a:t> </a:t>
            </a:r>
            <a:r>
              <a:rPr lang="en-US" sz="1500" dirty="0" err="1"/>
              <a:t>मिस्टर</a:t>
            </a:r>
            <a:r>
              <a:rPr lang="en-US" sz="1500" dirty="0"/>
              <a:t> </a:t>
            </a:r>
            <a:r>
              <a:rPr lang="en-US" sz="1500" dirty="0" err="1"/>
              <a:t>पाइथागोरस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नाम</a:t>
            </a:r>
            <a:r>
              <a:rPr lang="en-US" sz="1500" dirty="0"/>
              <a:t> </a:t>
            </a:r>
            <a:r>
              <a:rPr lang="en-US" sz="1500" dirty="0" err="1"/>
              <a:t>कभी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सुना</a:t>
            </a:r>
            <a:r>
              <a:rPr lang="en-US" sz="1500" dirty="0"/>
              <a:t>. </a:t>
            </a:r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जादू-टोने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आरोप</a:t>
            </a:r>
            <a:r>
              <a:rPr lang="en-US" sz="1500" dirty="0" smtClean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आपकी</a:t>
            </a:r>
            <a:r>
              <a:rPr lang="en-US" sz="1500" dirty="0"/>
              <a:t> </a:t>
            </a:r>
            <a:r>
              <a:rPr lang="en-US" sz="1500" dirty="0" err="1"/>
              <a:t>मां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गिरफ्तार</a:t>
            </a:r>
            <a:r>
              <a:rPr lang="en-US" sz="1500" dirty="0"/>
              <a:t> </a:t>
            </a:r>
            <a:r>
              <a:rPr lang="en-US" sz="1500" dirty="0" err="1"/>
              <a:t>करने</a:t>
            </a:r>
            <a:r>
              <a:rPr lang="en-US" sz="1500" dirty="0"/>
              <a:t> </a:t>
            </a:r>
            <a:r>
              <a:rPr lang="en-US" sz="1500" dirty="0" err="1"/>
              <a:t>आए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  <a:r>
              <a:rPr lang="en-US" sz="1500" dirty="0" err="1"/>
              <a:t>उन्होंने</a:t>
            </a:r>
            <a:r>
              <a:rPr lang="en-US" sz="1500" dirty="0"/>
              <a:t> </a:t>
            </a:r>
            <a:r>
              <a:rPr lang="en-US" sz="1500" dirty="0" err="1"/>
              <a:t>कांच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कारीगर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hi-IN" sz="1500" dirty="0"/>
              <a:t>जेकब</a:t>
            </a:r>
            <a:r>
              <a:rPr lang="en-US" sz="1500" dirty="0" smtClean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औषधि</a:t>
            </a:r>
            <a:r>
              <a:rPr lang="en-US" sz="1500" dirty="0"/>
              <a:t> </a:t>
            </a:r>
            <a:r>
              <a:rPr lang="en-US" sz="1500" dirty="0" err="1"/>
              <a:t>दी</a:t>
            </a:r>
            <a:r>
              <a:rPr lang="en-US" sz="1500" dirty="0"/>
              <a:t> </a:t>
            </a:r>
            <a:r>
              <a:rPr lang="en-US" sz="1500" dirty="0" err="1"/>
              <a:t>थी</a:t>
            </a:r>
            <a:r>
              <a:rPr lang="en-US" sz="1500" dirty="0"/>
              <a:t>, </a:t>
            </a:r>
            <a:r>
              <a:rPr lang="en-US" sz="1500" dirty="0" err="1"/>
              <a:t>जिसने</a:t>
            </a:r>
            <a:r>
              <a:rPr lang="en-US" sz="1500" dirty="0"/>
              <a:t> </a:t>
            </a:r>
            <a:r>
              <a:rPr lang="en-US" sz="1500" dirty="0" err="1"/>
              <a:t>उसे</a:t>
            </a:r>
            <a:r>
              <a:rPr lang="en-US" sz="1500" dirty="0"/>
              <a:t> </a:t>
            </a:r>
            <a:r>
              <a:rPr lang="en-US" sz="1500" dirty="0" err="1"/>
              <a:t>बहुत</a:t>
            </a:r>
            <a:r>
              <a:rPr lang="en-US" sz="1500" dirty="0"/>
              <a:t> </a:t>
            </a:r>
            <a:r>
              <a:rPr lang="en-US" sz="1500" dirty="0" err="1"/>
              <a:t>बीमार</a:t>
            </a:r>
            <a:r>
              <a:rPr lang="en-US" sz="1500" dirty="0"/>
              <a:t> </a:t>
            </a:r>
            <a:r>
              <a:rPr lang="en-US" sz="1500" dirty="0" err="1"/>
              <a:t>कर</a:t>
            </a:r>
            <a:r>
              <a:rPr lang="en-US" sz="1500" dirty="0"/>
              <a:t> </a:t>
            </a:r>
            <a:r>
              <a:rPr lang="en-US" sz="1500" dirty="0" err="1"/>
              <a:t>दिया</a:t>
            </a:r>
            <a:r>
              <a:rPr lang="en-US" sz="1500" dirty="0"/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7781925" cy="10688638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4098" name="Picture 2" descr="C:\Users\HP\Desktop\COSMIC STORY\PIX\0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340"/>
            <a:ext cx="7781925" cy="1067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1" y="966569"/>
            <a:ext cx="77819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 err="1"/>
              <a:t>क्या</a:t>
            </a:r>
            <a:r>
              <a:rPr lang="en-US" sz="1600" b="1" dirty="0"/>
              <a:t> </a:t>
            </a:r>
            <a:r>
              <a:rPr lang="en-US" sz="1600" b="1" dirty="0" err="1"/>
              <a:t>यह</a:t>
            </a:r>
            <a:r>
              <a:rPr lang="en-US" sz="1600" b="1" dirty="0"/>
              <a:t> </a:t>
            </a:r>
            <a:r>
              <a:rPr lang="en-US" sz="1600" b="1" dirty="0" err="1"/>
              <a:t>ज़रूरी</a:t>
            </a:r>
            <a:r>
              <a:rPr lang="en-US" sz="1600" b="1" dirty="0"/>
              <a:t> </a:t>
            </a:r>
            <a:r>
              <a:rPr lang="en-US" sz="1600" b="1" dirty="0" err="1"/>
              <a:t>नहीं</a:t>
            </a:r>
            <a:r>
              <a:rPr lang="en-US" sz="1600" b="1" dirty="0"/>
              <a:t> </a:t>
            </a:r>
            <a:r>
              <a:rPr lang="en-US" sz="1600" b="1" dirty="0" err="1"/>
              <a:t>है</a:t>
            </a:r>
            <a:r>
              <a:rPr lang="en-US" sz="1600" b="1" dirty="0"/>
              <a:t> </a:t>
            </a:r>
            <a:r>
              <a:rPr lang="en-US" sz="1600" b="1" dirty="0" err="1"/>
              <a:t>कि</a:t>
            </a:r>
            <a:r>
              <a:rPr lang="en-US" sz="1600" b="1" dirty="0"/>
              <a:t> </a:t>
            </a:r>
            <a:r>
              <a:rPr lang="en-US" sz="1600" b="1" dirty="0" err="1"/>
              <a:t>निम्नलिखित</a:t>
            </a:r>
            <a:r>
              <a:rPr lang="en-US" sz="1600" b="1" dirty="0"/>
              <a:t> </a:t>
            </a:r>
            <a:r>
              <a:rPr lang="en-US" sz="1600" b="1" dirty="0" err="1"/>
              <a:t>परिकल्पना</a:t>
            </a:r>
            <a:r>
              <a:rPr lang="en-US" sz="1600" b="1" dirty="0"/>
              <a:t> </a:t>
            </a:r>
            <a:r>
              <a:rPr lang="en-US" sz="1600" b="1" dirty="0" err="1"/>
              <a:t>सच</a:t>
            </a:r>
            <a:r>
              <a:rPr lang="en-US" sz="1600" b="1" dirty="0"/>
              <a:t> </a:t>
            </a:r>
            <a:r>
              <a:rPr lang="en-US" sz="1600" b="1" dirty="0" err="1"/>
              <a:t>हो</a:t>
            </a:r>
            <a:r>
              <a:rPr lang="en-US" sz="1600" b="1" dirty="0"/>
              <a:t> </a:t>
            </a:r>
            <a:r>
              <a:rPr lang="en-US" sz="1600" b="1" dirty="0" err="1"/>
              <a:t>या</a:t>
            </a:r>
            <a:r>
              <a:rPr lang="en-US" sz="1600" b="1" dirty="0"/>
              <a:t> </a:t>
            </a: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n-US" sz="1600" b="1" dirty="0" err="1" smtClean="0"/>
              <a:t>फिर</a:t>
            </a:r>
            <a:r>
              <a:rPr lang="en-US" sz="1600" b="1" dirty="0" smtClean="0"/>
              <a:t> </a:t>
            </a:r>
            <a:r>
              <a:rPr lang="en-US" sz="1600" b="1" dirty="0" err="1"/>
              <a:t>सत्य</a:t>
            </a:r>
            <a:r>
              <a:rPr lang="en-US" sz="1600" b="1" dirty="0"/>
              <a:t> </a:t>
            </a:r>
            <a:r>
              <a:rPr lang="en-US" sz="1600" b="1" dirty="0" err="1"/>
              <a:t>से</a:t>
            </a:r>
            <a:r>
              <a:rPr lang="en-US" sz="1600" b="1" dirty="0"/>
              <a:t> </a:t>
            </a:r>
            <a:r>
              <a:rPr lang="en-US" sz="1600" b="1" dirty="0" err="1"/>
              <a:t>मिलती-जुलती</a:t>
            </a:r>
            <a:r>
              <a:rPr lang="en-US" sz="1600" b="1" dirty="0"/>
              <a:t> </a:t>
            </a:r>
            <a:r>
              <a:rPr lang="en-US" sz="1600" b="1" dirty="0" err="1"/>
              <a:t>हो</a:t>
            </a:r>
            <a:r>
              <a:rPr lang="en-US" sz="1600" b="1" dirty="0"/>
              <a:t>. </a:t>
            </a:r>
            <a:r>
              <a:rPr lang="en-US" sz="1600" b="1" dirty="0" err="1"/>
              <a:t>हाँ</a:t>
            </a:r>
            <a:r>
              <a:rPr lang="en-US" sz="1600" b="1" dirty="0"/>
              <a:t>, </a:t>
            </a:r>
            <a:r>
              <a:rPr lang="en-US" sz="1600" b="1" dirty="0" err="1"/>
              <a:t>एक</a:t>
            </a:r>
            <a:r>
              <a:rPr lang="en-US" sz="1600" b="1" dirty="0"/>
              <a:t> </a:t>
            </a:r>
            <a:r>
              <a:rPr lang="en-US" sz="1600" b="1" dirty="0" err="1"/>
              <a:t>बात</a:t>
            </a:r>
            <a:r>
              <a:rPr lang="en-US" sz="1600" b="1" dirty="0"/>
              <a:t> </a:t>
            </a:r>
            <a:r>
              <a:rPr lang="hi-IN" sz="1600" b="1" dirty="0"/>
              <a:t>ज़रूरी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है</a:t>
            </a:r>
            <a:r>
              <a:rPr lang="en-US" sz="1600" b="1" dirty="0"/>
              <a:t>,</a:t>
            </a:r>
            <a:r>
              <a:rPr lang="en-US" sz="1600" b="1" dirty="0" smtClean="0"/>
              <a:t> </a:t>
            </a:r>
            <a:br>
              <a:rPr lang="en-US" sz="1600" b="1" dirty="0" smtClean="0"/>
            </a:br>
            <a:r>
              <a:rPr lang="en-US" sz="1600" b="1" dirty="0" err="1" smtClean="0"/>
              <a:t>कि</a:t>
            </a:r>
            <a:r>
              <a:rPr lang="en-US" sz="1600" b="1" dirty="0" smtClean="0"/>
              <a:t> </a:t>
            </a:r>
            <a:r>
              <a:rPr lang="en-US" sz="1600" b="1" dirty="0" err="1"/>
              <a:t>उससे</a:t>
            </a:r>
            <a:r>
              <a:rPr lang="en-US" sz="1600" b="1" dirty="0"/>
              <a:t> </a:t>
            </a:r>
            <a:r>
              <a:rPr lang="en-US" sz="1600" b="1" dirty="0" err="1"/>
              <a:t>अवलोकनों</a:t>
            </a:r>
            <a:r>
              <a:rPr lang="en-US" sz="1600" b="1" dirty="0"/>
              <a:t> </a:t>
            </a:r>
            <a:r>
              <a:rPr lang="en-US" sz="1600" b="1" dirty="0" err="1"/>
              <a:t>पर</a:t>
            </a:r>
            <a:r>
              <a:rPr lang="en-US" sz="1600" b="1" dirty="0"/>
              <a:t> </a:t>
            </a:r>
            <a:r>
              <a:rPr lang="en-US" sz="1600" b="1" dirty="0" err="1"/>
              <a:t>आधारित</a:t>
            </a:r>
            <a:r>
              <a:rPr lang="en-US" sz="1600" b="1" dirty="0"/>
              <a:t> </a:t>
            </a:r>
            <a:r>
              <a:rPr lang="en-US" sz="1600" b="1" dirty="0" err="1"/>
              <a:t>गणना</a:t>
            </a:r>
            <a:r>
              <a:rPr lang="en-US" sz="1600" b="1" dirty="0"/>
              <a:t> </a:t>
            </a:r>
            <a:r>
              <a:rPr lang="en-US" sz="1600" b="1" dirty="0" err="1"/>
              <a:t>मिलती</a:t>
            </a:r>
            <a:r>
              <a:rPr lang="en-US" sz="1600" b="1" dirty="0"/>
              <a:t> </a:t>
            </a:r>
            <a:r>
              <a:rPr lang="en-US" sz="1600" b="1" dirty="0" err="1"/>
              <a:t>है</a:t>
            </a:r>
            <a:r>
              <a:rPr lang="en-US" sz="1600" b="1" dirty="0" smtClean="0"/>
              <a:t>. </a:t>
            </a:r>
          </a:p>
          <a:p>
            <a:pPr algn="ctr">
              <a:lnSpc>
                <a:spcPct val="150000"/>
              </a:lnSpc>
            </a:pP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n-US" sz="1600" b="1" dirty="0" smtClean="0"/>
              <a:t>- </a:t>
            </a:r>
            <a:r>
              <a:rPr lang="en-US" sz="1600" b="1" dirty="0" err="1" smtClean="0"/>
              <a:t>ओसियैंडर</a:t>
            </a:r>
            <a:r>
              <a:rPr lang="en-US" sz="1600" b="1" dirty="0" smtClean="0"/>
              <a:t> </a:t>
            </a:r>
            <a:r>
              <a:rPr lang="en-US" sz="1600" b="1" dirty="0"/>
              <a:t>(*)</a:t>
            </a:r>
          </a:p>
          <a:p>
            <a:pPr algn="ctr">
              <a:lnSpc>
                <a:spcPct val="150000"/>
              </a:lnSpc>
            </a:pPr>
            <a:endParaRPr lang="en-US" sz="1600" b="1" dirty="0"/>
          </a:p>
        </p:txBody>
      </p:sp>
      <p:sp>
        <p:nvSpPr>
          <p:cNvPr id="5" name="Rectangle 4"/>
          <p:cNvSpPr/>
          <p:nvPr/>
        </p:nvSpPr>
        <p:spPr>
          <a:xfrm>
            <a:off x="1365465" y="3058319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1450631" y="8714262"/>
            <a:ext cx="57931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/>
              <a:t>ओसियैंडर</a:t>
            </a:r>
            <a:r>
              <a:rPr lang="en-US" sz="1400" dirty="0" smtClean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प्रस्तावना</a:t>
            </a:r>
            <a:r>
              <a:rPr lang="en-US" sz="1400" dirty="0"/>
              <a:t> - </a:t>
            </a:r>
            <a:r>
              <a:rPr lang="en-US" sz="1400" dirty="0" err="1"/>
              <a:t>वो</a:t>
            </a:r>
            <a:r>
              <a:rPr lang="en-US" sz="1400" dirty="0"/>
              <a:t> </a:t>
            </a:r>
            <a:r>
              <a:rPr lang="en-US" sz="1400" dirty="0" err="1"/>
              <a:t>कोपरनिकस</a:t>
            </a:r>
            <a:r>
              <a:rPr lang="en-US" sz="1400" dirty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संपादक</a:t>
            </a:r>
            <a:r>
              <a:rPr lang="en-US" sz="1400" dirty="0"/>
              <a:t> </a:t>
            </a:r>
            <a:r>
              <a:rPr lang="en-US" sz="1400" dirty="0" err="1"/>
              <a:t>था</a:t>
            </a:r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82542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781925" cy="1068863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31746" name="Picture 2" descr="C:\Users\HP\Desktop\COSMIC STORY\PIX\29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0"/>
            <a:ext cx="7777162" cy="1068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05162" y="9221788"/>
            <a:ext cx="23622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/>
              <a:t> </a:t>
            </a:r>
            <a:r>
              <a:rPr lang="en-US" sz="1500" dirty="0" err="1" smtClean="0"/>
              <a:t>क्या</a:t>
            </a:r>
            <a:r>
              <a:rPr lang="en-US" sz="1500" dirty="0" smtClean="0"/>
              <a:t> </a:t>
            </a:r>
            <a:r>
              <a:rPr lang="en-US" sz="1500" dirty="0" err="1"/>
              <a:t>कोई</a:t>
            </a:r>
            <a:r>
              <a:rPr lang="en-US" sz="1500" dirty="0"/>
              <a:t> </a:t>
            </a:r>
            <a:r>
              <a:rPr lang="en-US" sz="1500" dirty="0" err="1"/>
              <a:t>खबर</a:t>
            </a:r>
            <a:r>
              <a:rPr lang="en-US" sz="1500" dirty="0"/>
              <a:t> </a:t>
            </a:r>
            <a:r>
              <a:rPr lang="en-US" sz="1500" dirty="0" err="1"/>
              <a:t>मिली</a:t>
            </a:r>
            <a:r>
              <a:rPr lang="en-US" sz="1500" dirty="0"/>
              <a:t>, </a:t>
            </a:r>
            <a:endParaRPr lang="en-US" sz="1500" dirty="0" smtClean="0"/>
          </a:p>
          <a:p>
            <a:pPr algn="ctr"/>
            <a:r>
              <a:rPr lang="en-US" sz="1500" dirty="0" err="1" smtClean="0"/>
              <a:t>प्रिय</a:t>
            </a:r>
            <a:r>
              <a:rPr lang="en-US" sz="1500" dirty="0" smtClean="0"/>
              <a:t> </a:t>
            </a:r>
            <a:r>
              <a:rPr lang="en-US" sz="1500" dirty="0" err="1"/>
              <a:t>गैलीलियो</a:t>
            </a:r>
            <a:r>
              <a:rPr lang="en-US" sz="1500" dirty="0"/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600074" y="391319"/>
            <a:ext cx="611012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इसमें</a:t>
            </a:r>
            <a:r>
              <a:rPr lang="en-US" sz="1500" dirty="0"/>
              <a:t> </a:t>
            </a:r>
            <a:r>
              <a:rPr lang="en-US" sz="1500" dirty="0" err="1" smtClean="0"/>
              <a:t>संदेह</a:t>
            </a:r>
            <a:r>
              <a:rPr lang="en-US" sz="1500" dirty="0" smtClean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 smtClean="0"/>
              <a:t>केपलर</a:t>
            </a:r>
            <a:r>
              <a:rPr lang="en-US" sz="1500" dirty="0" smtClean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काम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महिलाओं</a:t>
            </a:r>
            <a:r>
              <a:rPr lang="en-US" sz="1500" dirty="0"/>
              <a:t> </a:t>
            </a:r>
            <a:r>
              <a:rPr lang="en-US" sz="1500" dirty="0" err="1"/>
              <a:t>ने</a:t>
            </a:r>
            <a:r>
              <a:rPr lang="en-US" sz="1500" dirty="0"/>
              <a:t> </a:t>
            </a:r>
            <a:r>
              <a:rPr lang="en-US" sz="1500" dirty="0" err="1"/>
              <a:t>हमेशा</a:t>
            </a:r>
            <a:r>
              <a:rPr lang="en-US" sz="1500" dirty="0"/>
              <a:t> </a:t>
            </a:r>
            <a:r>
              <a:rPr lang="en-US" sz="1500" dirty="0" err="1"/>
              <a:t>बाधा</a:t>
            </a:r>
            <a:r>
              <a:rPr lang="en-US" sz="1500" dirty="0"/>
              <a:t> </a:t>
            </a:r>
            <a:r>
              <a:rPr lang="en-US" sz="1500" dirty="0" err="1"/>
              <a:t>पहुंचाई</a:t>
            </a:r>
            <a:r>
              <a:rPr lang="en-US" sz="1500" dirty="0"/>
              <a:t> </a:t>
            </a:r>
            <a:r>
              <a:rPr lang="en-US" sz="1500" dirty="0" smtClean="0"/>
              <a:t>.</a:t>
            </a:r>
            <a:endParaRPr lang="en-US" sz="1500" dirty="0"/>
          </a:p>
        </p:txBody>
      </p:sp>
      <p:sp>
        <p:nvSpPr>
          <p:cNvPr id="5" name="Rectangle 4"/>
          <p:cNvSpPr/>
          <p:nvPr/>
        </p:nvSpPr>
        <p:spPr>
          <a:xfrm>
            <a:off x="1528762" y="914301"/>
            <a:ext cx="32004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हंस</a:t>
            </a:r>
            <a:r>
              <a:rPr lang="en-US" sz="1500" dirty="0"/>
              <a:t>, </a:t>
            </a:r>
            <a:r>
              <a:rPr lang="en-US" sz="1500" dirty="0" err="1"/>
              <a:t>जब</a:t>
            </a:r>
            <a:r>
              <a:rPr lang="en-US" sz="1500" dirty="0"/>
              <a:t> </a:t>
            </a:r>
            <a:r>
              <a:rPr lang="en-US" sz="1500" dirty="0" err="1"/>
              <a:t>तूफ़ान</a:t>
            </a:r>
            <a:r>
              <a:rPr lang="en-US" sz="1500" dirty="0"/>
              <a:t> </a:t>
            </a:r>
            <a:r>
              <a:rPr lang="en-US" sz="1500" dirty="0" err="1"/>
              <a:t>सबसे</a:t>
            </a:r>
            <a:r>
              <a:rPr lang="en-US" sz="1500" dirty="0"/>
              <a:t> </a:t>
            </a:r>
            <a:r>
              <a:rPr lang="en-US" sz="1500" dirty="0" err="1"/>
              <a:t>ज़ोर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हो</a:t>
            </a:r>
            <a:r>
              <a:rPr lang="en-US" sz="1500" dirty="0"/>
              <a:t>, </a:t>
            </a:r>
            <a:endParaRPr lang="en-US" sz="1500" dirty="0" smtClean="0"/>
          </a:p>
          <a:p>
            <a:pPr algn="ctr"/>
            <a:r>
              <a:rPr lang="en-US" sz="1500" dirty="0" err="1" smtClean="0"/>
              <a:t>तो</a:t>
            </a:r>
            <a:r>
              <a:rPr lang="en-US" sz="1500" dirty="0" smtClean="0"/>
              <a:t> </a:t>
            </a:r>
            <a:r>
              <a:rPr lang="en-US" sz="1500" dirty="0" err="1"/>
              <a:t>अनंत</a:t>
            </a:r>
            <a:r>
              <a:rPr lang="en-US" sz="1500" dirty="0"/>
              <a:t> </a:t>
            </a:r>
            <a:r>
              <a:rPr lang="en-US" sz="1500" dirty="0" err="1"/>
              <a:t>काल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समुद्र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,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शांतिपूर्ण</a:t>
            </a:r>
            <a:r>
              <a:rPr lang="en-US" sz="1500" dirty="0" smtClean="0"/>
              <a:t> </a:t>
            </a:r>
            <a:r>
              <a:rPr lang="en-US" sz="1500" dirty="0" err="1"/>
              <a:t>अध्ययन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लंगर</a:t>
            </a:r>
            <a:r>
              <a:rPr lang="en-US" sz="1500" dirty="0"/>
              <a:t> </a:t>
            </a:r>
            <a:r>
              <a:rPr lang="en-US" sz="1500" dirty="0" err="1"/>
              <a:t>डालने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ज्यादा</a:t>
            </a:r>
            <a:r>
              <a:rPr lang="en-US" sz="1500" dirty="0" smtClean="0"/>
              <a:t> </a:t>
            </a:r>
            <a:r>
              <a:rPr lang="en-US" sz="1500" dirty="0" err="1"/>
              <a:t>महान</a:t>
            </a:r>
            <a:r>
              <a:rPr lang="en-US" sz="1500" dirty="0"/>
              <a:t> </a:t>
            </a:r>
            <a:r>
              <a:rPr lang="en-US" sz="1500" dirty="0" err="1"/>
              <a:t>कुछ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2756574" y="1991519"/>
            <a:ext cx="1210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 smtClean="0"/>
              <a:t>मालिक</a:t>
            </a:r>
            <a:r>
              <a:rPr lang="en-US" sz="1400" dirty="0"/>
              <a:t>, </a:t>
            </a:r>
            <a:endParaRPr lang="en-US" sz="1400" dirty="0" smtClean="0"/>
          </a:p>
          <a:p>
            <a:pPr algn="ctr"/>
            <a:r>
              <a:rPr lang="en-US" sz="1400" dirty="0" err="1" smtClean="0"/>
              <a:t>उसे</a:t>
            </a:r>
            <a:r>
              <a:rPr lang="en-US" sz="1400" dirty="0" smtClean="0"/>
              <a:t> </a:t>
            </a:r>
            <a:r>
              <a:rPr lang="en-US" sz="1400" dirty="0" err="1"/>
              <a:t>बुरा</a:t>
            </a:r>
            <a:r>
              <a:rPr lang="en-US" sz="1400" dirty="0"/>
              <a:t> </a:t>
            </a:r>
            <a:r>
              <a:rPr lang="en-US" sz="1400" dirty="0" err="1"/>
              <a:t>लगेगा</a:t>
            </a:r>
            <a:r>
              <a:rPr lang="en-US" sz="14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3019626" y="3439319"/>
            <a:ext cx="189507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 smtClean="0"/>
              <a:t>कलम</a:t>
            </a:r>
            <a:r>
              <a:rPr lang="en-US" sz="1500" dirty="0" smtClean="0"/>
              <a:t> </a:t>
            </a:r>
            <a:r>
              <a:rPr lang="en-US" sz="1500" dirty="0" err="1"/>
              <a:t>लाओ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लिखो</a:t>
            </a:r>
            <a:r>
              <a:rPr lang="en-US" sz="1500" dirty="0"/>
              <a:t>:</a:t>
            </a:r>
          </a:p>
        </p:txBody>
      </p:sp>
      <p:sp>
        <p:nvSpPr>
          <p:cNvPr id="8" name="Rectangle 7"/>
          <p:cNvSpPr/>
          <p:nvPr/>
        </p:nvSpPr>
        <p:spPr>
          <a:xfrm>
            <a:off x="5414962" y="1199991"/>
            <a:ext cx="18165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प्रिय</a:t>
            </a:r>
            <a:r>
              <a:rPr lang="en-US" sz="1500" dirty="0"/>
              <a:t> </a:t>
            </a:r>
            <a:r>
              <a:rPr lang="en-US" sz="1500" dirty="0" err="1"/>
              <a:t>गैलीलियो</a:t>
            </a:r>
            <a:r>
              <a:rPr lang="en-US" sz="1500" dirty="0"/>
              <a:t>,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आप</a:t>
            </a:r>
            <a:r>
              <a:rPr lang="en-US" sz="1500" dirty="0" smtClean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शानदार</a:t>
            </a:r>
            <a:r>
              <a:rPr lang="en-US" sz="1500" dirty="0"/>
              <a:t> </a:t>
            </a:r>
            <a:r>
              <a:rPr lang="en-US" sz="1500" dirty="0" err="1"/>
              <a:t>व्यक्ति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en-US" sz="1500" dirty="0" err="1"/>
              <a:t>आप</a:t>
            </a:r>
            <a:r>
              <a:rPr lang="en-US" sz="1500" dirty="0"/>
              <a:t> </a:t>
            </a:r>
            <a:r>
              <a:rPr lang="en-US" sz="1500" dirty="0" err="1"/>
              <a:t>अपनी</a:t>
            </a:r>
            <a:r>
              <a:rPr lang="en-US" sz="1500" dirty="0"/>
              <a:t> </a:t>
            </a:r>
            <a:r>
              <a:rPr lang="en-US" sz="1500" dirty="0" err="1"/>
              <a:t>अद्भुत</a:t>
            </a:r>
            <a:r>
              <a:rPr lang="en-US" sz="1500" dirty="0"/>
              <a:t> </a:t>
            </a:r>
            <a:r>
              <a:rPr lang="en-US" sz="1500" dirty="0" err="1"/>
              <a:t>दूरबीनों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मुझे</a:t>
            </a:r>
            <a:r>
              <a:rPr lang="en-US" sz="1500" dirty="0"/>
              <a:t> </a:t>
            </a:r>
            <a:r>
              <a:rPr lang="en-US" sz="1500" dirty="0" err="1"/>
              <a:t>भेज</a:t>
            </a:r>
            <a:r>
              <a:rPr lang="en-US" sz="1500" dirty="0"/>
              <a:t> </a:t>
            </a:r>
            <a:r>
              <a:rPr lang="en-US" sz="1500" dirty="0" err="1"/>
              <a:t>सकते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 ...</a:t>
            </a:r>
          </a:p>
        </p:txBody>
      </p:sp>
      <p:sp>
        <p:nvSpPr>
          <p:cNvPr id="9" name="Rectangle 8"/>
          <p:cNvSpPr/>
          <p:nvPr/>
        </p:nvSpPr>
        <p:spPr>
          <a:xfrm>
            <a:off x="198401" y="4021138"/>
            <a:ext cx="152073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गैलीलियो</a:t>
            </a:r>
            <a:endParaRPr lang="en-US" sz="2800" dirty="0" smtClean="0">
              <a:solidFill>
                <a:srgbClr val="FF0000"/>
              </a:solidFill>
            </a:endParaRP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GALILEO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85799" y="4353719"/>
            <a:ext cx="577732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/>
              <a:t>1623 </a:t>
            </a:r>
            <a:r>
              <a:rPr lang="en-US" sz="1500" dirty="0" err="1"/>
              <a:t>में</a:t>
            </a:r>
            <a:r>
              <a:rPr lang="en-US" sz="1500" dirty="0"/>
              <a:t>, </a:t>
            </a:r>
            <a:r>
              <a:rPr lang="en-US" sz="1500" dirty="0" err="1"/>
              <a:t>पोप</a:t>
            </a:r>
            <a:r>
              <a:rPr lang="en-US" sz="1500" dirty="0"/>
              <a:t> </a:t>
            </a:r>
            <a:r>
              <a:rPr lang="en-US" sz="1500" dirty="0" err="1"/>
              <a:t>अर्बैन</a:t>
            </a:r>
            <a:r>
              <a:rPr lang="en-US" sz="1500" dirty="0"/>
              <a:t> द VIII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कार्यालय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,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गैलीलियो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आश्रयदाता</a:t>
            </a:r>
            <a:r>
              <a:rPr lang="en-US" sz="1500" dirty="0"/>
              <a:t> </a:t>
            </a:r>
            <a:r>
              <a:rPr lang="en-US" sz="1500" dirty="0" err="1"/>
              <a:t>थे</a:t>
            </a:r>
            <a:r>
              <a:rPr lang="en-US" sz="1500" dirty="0"/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23962" y="5092889"/>
            <a:ext cx="254789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अरे</a:t>
            </a:r>
            <a:r>
              <a:rPr lang="en-US" sz="1500" dirty="0"/>
              <a:t>! </a:t>
            </a:r>
            <a:endParaRPr lang="en-US" sz="1500" dirty="0" smtClean="0"/>
          </a:p>
          <a:p>
            <a:pPr algn="ctr"/>
            <a:r>
              <a:rPr lang="en-US" sz="1500" dirty="0" err="1" smtClean="0"/>
              <a:t>वो</a:t>
            </a:r>
            <a:r>
              <a:rPr lang="en-US" sz="1500" dirty="0" smtClean="0"/>
              <a:t> </a:t>
            </a:r>
            <a:r>
              <a:rPr lang="en-US" sz="1500" dirty="0" err="1"/>
              <a:t>उत्तर</a:t>
            </a:r>
            <a:r>
              <a:rPr lang="en-US" sz="1500" dirty="0"/>
              <a:t> </a:t>
            </a:r>
            <a:r>
              <a:rPr lang="hi-IN" sz="1500" dirty="0" smtClean="0"/>
              <a:t>में</a:t>
            </a:r>
            <a:r>
              <a:rPr lang="en-US" sz="1500" dirty="0" smtClean="0"/>
              <a:t> </a:t>
            </a:r>
            <a:r>
              <a:rPr lang="hi-IN" sz="1500" dirty="0" smtClean="0"/>
              <a:t>रहने</a:t>
            </a:r>
            <a:r>
              <a:rPr lang="en-US" sz="1500" dirty="0" smtClean="0"/>
              <a:t> </a:t>
            </a:r>
            <a:r>
              <a:rPr lang="hi-IN" sz="1500" dirty="0" smtClean="0"/>
              <a:t>वाला</a:t>
            </a:r>
            <a:r>
              <a:rPr lang="en-US" sz="1500" dirty="0" smtClean="0"/>
              <a:t> </a:t>
            </a:r>
            <a:r>
              <a:rPr lang="en-US" sz="1500" dirty="0" err="1"/>
              <a:t>आदमी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आखिर</a:t>
            </a:r>
            <a:r>
              <a:rPr lang="en-US" sz="1500" dirty="0" smtClean="0"/>
              <a:t> </a:t>
            </a:r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en-US" sz="1500" dirty="0" err="1"/>
              <a:t>चाहता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?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781925" cy="1068863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32770" name="Picture 2" descr="C:\Users\HP\Desktop\COSMIC STORY\PIX\30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3" y="0"/>
            <a:ext cx="7773152" cy="1068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158162" y="1381919"/>
            <a:ext cx="3889375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690562" y="520889"/>
            <a:ext cx="65532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केप्लर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पत्र</a:t>
            </a:r>
            <a:r>
              <a:rPr lang="en-US" sz="1500" dirty="0"/>
              <a:t> </a:t>
            </a:r>
            <a:r>
              <a:rPr lang="en-US" sz="1500" dirty="0" err="1"/>
              <a:t>मिला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रोम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समाचार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. </a:t>
            </a:r>
            <a:endParaRPr lang="en-US" sz="1500" dirty="0" smtClean="0"/>
          </a:p>
          <a:p>
            <a:pPr algn="ctr"/>
            <a:r>
              <a:rPr lang="en-US" sz="1500" dirty="0" err="1" smtClean="0"/>
              <a:t>उसके</a:t>
            </a:r>
            <a:r>
              <a:rPr lang="en-US" sz="1500" dirty="0" smtClean="0"/>
              <a:t> </a:t>
            </a:r>
            <a:r>
              <a:rPr lang="en-US" sz="1500" dirty="0" err="1"/>
              <a:t>अनुसार</a:t>
            </a:r>
            <a:r>
              <a:rPr lang="en-US" sz="1500" dirty="0"/>
              <a:t> </a:t>
            </a:r>
            <a:r>
              <a:rPr lang="en-US" sz="1500" dirty="0" err="1"/>
              <a:t>मेरी</a:t>
            </a:r>
            <a:r>
              <a:rPr lang="en-US" sz="1500" dirty="0"/>
              <a:t> </a:t>
            </a:r>
            <a:r>
              <a:rPr lang="en-US" sz="1500" dirty="0" err="1"/>
              <a:t>दूरबीन</a:t>
            </a:r>
            <a:r>
              <a:rPr lang="en-US" sz="1500" dirty="0"/>
              <a:t>, </a:t>
            </a:r>
            <a:r>
              <a:rPr lang="en-US" sz="1500" dirty="0" err="1"/>
              <a:t>चीजों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धुंधला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ख़राब</a:t>
            </a:r>
            <a:r>
              <a:rPr lang="en-US" sz="1500" dirty="0"/>
              <a:t> </a:t>
            </a:r>
            <a:r>
              <a:rPr lang="en-US" sz="1500" dirty="0" err="1"/>
              <a:t>करती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endParaRPr lang="en-US" sz="1500" dirty="0" smtClean="0"/>
          </a:p>
          <a:p>
            <a:pPr algn="ctr"/>
            <a:r>
              <a:rPr lang="en-US" sz="1500" dirty="0" err="1" smtClean="0"/>
              <a:t>उसका</a:t>
            </a:r>
            <a:r>
              <a:rPr lang="en-US" sz="1500" dirty="0" smtClean="0"/>
              <a:t> </a:t>
            </a:r>
            <a:r>
              <a:rPr lang="en-US" sz="1500" dirty="0" err="1"/>
              <a:t>प्रमाण</a:t>
            </a:r>
            <a:r>
              <a:rPr lang="en-US" sz="1500" dirty="0"/>
              <a:t>: </a:t>
            </a:r>
            <a:r>
              <a:rPr lang="en-US" sz="1500" dirty="0" err="1"/>
              <a:t>उसे</a:t>
            </a:r>
            <a:r>
              <a:rPr lang="en-US" sz="1500" dirty="0"/>
              <a:t> </a:t>
            </a:r>
            <a:r>
              <a:rPr lang="en-US" sz="1500" dirty="0" err="1"/>
              <a:t>कुछ</a:t>
            </a:r>
            <a:r>
              <a:rPr lang="en-US" sz="1500" dirty="0"/>
              <a:t> </a:t>
            </a:r>
            <a:r>
              <a:rPr lang="en-US" sz="1500" dirty="0" err="1"/>
              <a:t>सितारे</a:t>
            </a:r>
            <a:r>
              <a:rPr lang="en-US" sz="1500" dirty="0"/>
              <a:t> </a:t>
            </a:r>
            <a:r>
              <a:rPr lang="en-US" sz="1500" dirty="0" err="1"/>
              <a:t>दोहरे</a:t>
            </a:r>
            <a:r>
              <a:rPr lang="en-US" sz="1500" dirty="0"/>
              <a:t> (</a:t>
            </a:r>
            <a:r>
              <a:rPr lang="en-US" sz="1500" dirty="0" err="1"/>
              <a:t>डबल</a:t>
            </a:r>
            <a:r>
              <a:rPr lang="en-US" sz="1500" dirty="0"/>
              <a:t>) </a:t>
            </a:r>
            <a:r>
              <a:rPr lang="hi-IN" sz="1500" dirty="0" smtClean="0"/>
              <a:t>दिखाई</a:t>
            </a:r>
            <a:r>
              <a:rPr lang="en-US" sz="1500" dirty="0" smtClean="0"/>
              <a:t> </a:t>
            </a:r>
            <a:r>
              <a:rPr lang="hi-IN" sz="1500" dirty="0" smtClean="0"/>
              <a:t>देते</a:t>
            </a:r>
            <a:r>
              <a:rPr lang="en-US" sz="1500" dirty="0" smtClean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4729989" y="1686719"/>
            <a:ext cx="28947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hi-IN" sz="1500" dirty="0"/>
              <a:t>तुम्हें</a:t>
            </a:r>
            <a:r>
              <a:rPr lang="en-US" sz="1500" dirty="0" smtClean="0"/>
              <a:t>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सुनकर</a:t>
            </a:r>
            <a:r>
              <a:rPr lang="en-US" sz="1500" dirty="0"/>
              <a:t> </a:t>
            </a:r>
            <a:r>
              <a:rPr lang="en-US" sz="1500" dirty="0" err="1"/>
              <a:t>झटका</a:t>
            </a:r>
            <a:r>
              <a:rPr lang="en-US" sz="1500" dirty="0"/>
              <a:t> </a:t>
            </a:r>
            <a:endParaRPr lang="en-US" sz="1500" dirty="0" smtClean="0"/>
          </a:p>
          <a:p>
            <a:pPr algn="ctr"/>
            <a:r>
              <a:rPr lang="en-US" sz="1500" dirty="0" err="1" smtClean="0"/>
              <a:t>नहीं</a:t>
            </a:r>
            <a:r>
              <a:rPr lang="en-US" sz="1500" dirty="0" smtClean="0"/>
              <a:t> </a:t>
            </a:r>
            <a:r>
              <a:rPr lang="en-US" sz="1500" dirty="0" err="1"/>
              <a:t>लगा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सितारे</a:t>
            </a:r>
            <a:r>
              <a:rPr lang="en-US" sz="1500" dirty="0"/>
              <a:t> </a:t>
            </a:r>
            <a:r>
              <a:rPr lang="en-US" sz="1500" dirty="0" err="1"/>
              <a:t>दोहरे</a:t>
            </a:r>
            <a:r>
              <a:rPr lang="en-US" sz="1500" dirty="0"/>
              <a:t> (</a:t>
            </a:r>
            <a:r>
              <a:rPr lang="en-US" sz="1500" dirty="0" err="1"/>
              <a:t>डबल</a:t>
            </a:r>
            <a:r>
              <a:rPr lang="en-US" sz="1500" dirty="0"/>
              <a:t>) </a:t>
            </a:r>
            <a:r>
              <a:rPr lang="en-US" sz="1500" dirty="0" err="1"/>
              <a:t>दिखाई</a:t>
            </a:r>
            <a:r>
              <a:rPr lang="en-US" sz="1500" dirty="0"/>
              <a:t> </a:t>
            </a:r>
            <a:r>
              <a:rPr lang="en-US" sz="1500" dirty="0" err="1"/>
              <a:t>देते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, </a:t>
            </a:r>
            <a:r>
              <a:rPr lang="en-US" sz="1500" dirty="0" err="1"/>
              <a:t>जबकि</a:t>
            </a:r>
            <a:r>
              <a:rPr lang="en-US" sz="1500" dirty="0"/>
              <a:t> </a:t>
            </a:r>
            <a:r>
              <a:rPr lang="en-US" sz="1500" dirty="0" err="1"/>
              <a:t>नग्न</a:t>
            </a:r>
            <a:r>
              <a:rPr lang="en-US" sz="1500" dirty="0"/>
              <a:t> </a:t>
            </a:r>
            <a:r>
              <a:rPr lang="en-US" sz="1500" dirty="0" err="1"/>
              <a:t>आंखों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से</a:t>
            </a:r>
            <a:r>
              <a:rPr lang="en-US" sz="1500" dirty="0" smtClean="0"/>
              <a:t>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सिर्फ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530794" y="3795256"/>
            <a:ext cx="34606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भगवान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लिए</a:t>
            </a:r>
            <a:r>
              <a:rPr lang="en-US" sz="1500" dirty="0"/>
              <a:t>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दोहरे</a:t>
            </a:r>
            <a:r>
              <a:rPr lang="en-US" sz="1500" dirty="0"/>
              <a:t> </a:t>
            </a:r>
            <a:r>
              <a:rPr lang="en-US" sz="1500" dirty="0" err="1"/>
              <a:t>क्यों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हो</a:t>
            </a:r>
            <a:r>
              <a:rPr lang="en-US" sz="1500" dirty="0"/>
              <a:t> </a:t>
            </a:r>
            <a:r>
              <a:rPr lang="en-US" sz="1500" dirty="0" err="1"/>
              <a:t>सकते</a:t>
            </a:r>
            <a:r>
              <a:rPr lang="en-US" sz="1500" dirty="0"/>
              <a:t>! </a:t>
            </a:r>
            <a:r>
              <a:rPr lang="en-US" sz="1500" dirty="0" err="1"/>
              <a:t>आप</a:t>
            </a:r>
            <a:r>
              <a:rPr lang="en-US" sz="1500" dirty="0"/>
              <a:t> </a:t>
            </a:r>
            <a:r>
              <a:rPr lang="en-US" sz="1500" dirty="0" err="1"/>
              <a:t>ब्रह्मांड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असलियत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देखने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कोशिश</a:t>
            </a:r>
            <a:r>
              <a:rPr lang="en-US" sz="1500" dirty="0"/>
              <a:t> </a:t>
            </a:r>
            <a:r>
              <a:rPr lang="en-US" sz="1500" dirty="0" err="1"/>
              <a:t>क्यों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करते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  <a:r>
              <a:rPr lang="en-US" sz="1500" dirty="0" err="1"/>
              <a:t>उसकी</a:t>
            </a:r>
            <a:r>
              <a:rPr lang="en-US" sz="1500" dirty="0"/>
              <a:t> </a:t>
            </a:r>
            <a:r>
              <a:rPr lang="en-US" sz="1500" dirty="0" err="1"/>
              <a:t>बजाए</a:t>
            </a:r>
            <a:r>
              <a:rPr lang="en-US" sz="1500" dirty="0"/>
              <a:t> </a:t>
            </a:r>
            <a:r>
              <a:rPr lang="en-US" sz="1500" dirty="0" err="1"/>
              <a:t>आप</a:t>
            </a:r>
            <a:r>
              <a:rPr lang="en-US" sz="1500" dirty="0"/>
              <a:t> </a:t>
            </a:r>
            <a:r>
              <a:rPr lang="en-US" sz="1500" dirty="0" err="1"/>
              <a:t>पवित्र</a:t>
            </a:r>
            <a:r>
              <a:rPr lang="en-US" sz="1500" dirty="0"/>
              <a:t> </a:t>
            </a:r>
            <a:r>
              <a:rPr lang="en-US" sz="1500" dirty="0" err="1"/>
              <a:t>ग्रंथों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गलत</a:t>
            </a:r>
            <a:r>
              <a:rPr lang="en-US" sz="1500" dirty="0"/>
              <a:t> </a:t>
            </a:r>
            <a:r>
              <a:rPr lang="en-US" sz="1500" dirty="0" err="1"/>
              <a:t>व्याख्या</a:t>
            </a:r>
            <a:r>
              <a:rPr lang="en-US" sz="1500" dirty="0"/>
              <a:t> </a:t>
            </a:r>
            <a:r>
              <a:rPr lang="en-US" sz="1500" dirty="0" err="1"/>
              <a:t>करते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!</a:t>
            </a:r>
          </a:p>
        </p:txBody>
      </p:sp>
      <p:sp>
        <p:nvSpPr>
          <p:cNvPr id="7" name="Rectangle 6"/>
          <p:cNvSpPr/>
          <p:nvPr/>
        </p:nvSpPr>
        <p:spPr>
          <a:xfrm>
            <a:off x="5171249" y="3405565"/>
            <a:ext cx="177965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गैलीलियो</a:t>
            </a:r>
            <a:r>
              <a:rPr lang="en-US" sz="1500" dirty="0"/>
              <a:t>, </a:t>
            </a:r>
            <a:r>
              <a:rPr lang="en-US" sz="1500" dirty="0" err="1" smtClean="0"/>
              <a:t>चुप</a:t>
            </a:r>
            <a:r>
              <a:rPr lang="en-US" sz="1500" dirty="0" smtClean="0"/>
              <a:t> </a:t>
            </a:r>
            <a:r>
              <a:rPr lang="hi-IN" sz="1500" dirty="0" smtClean="0"/>
              <a:t>रहो</a:t>
            </a:r>
            <a:r>
              <a:rPr lang="en-US" sz="1500" dirty="0" smtClean="0"/>
              <a:t>!!…</a:t>
            </a:r>
            <a:endParaRPr lang="en-US" sz="1500" dirty="0"/>
          </a:p>
        </p:txBody>
      </p:sp>
      <p:sp>
        <p:nvSpPr>
          <p:cNvPr id="8" name="Rectangle 7"/>
          <p:cNvSpPr/>
          <p:nvPr/>
        </p:nvSpPr>
        <p:spPr>
          <a:xfrm>
            <a:off x="1162933" y="6106319"/>
            <a:ext cx="298831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पवित्र</a:t>
            </a:r>
            <a:r>
              <a:rPr lang="en-US" sz="1500" dirty="0"/>
              <a:t> </a:t>
            </a:r>
            <a:r>
              <a:rPr lang="en-US" sz="1500" dirty="0" err="1"/>
              <a:t>आत्मा</a:t>
            </a:r>
            <a:r>
              <a:rPr lang="en-US" sz="1500" dirty="0"/>
              <a:t> </a:t>
            </a:r>
            <a:r>
              <a:rPr lang="en-US" sz="1500" dirty="0" err="1"/>
              <a:t>कोई</a:t>
            </a:r>
            <a:r>
              <a:rPr lang="en-US" sz="1500" dirty="0"/>
              <a:t> </a:t>
            </a:r>
            <a:r>
              <a:rPr lang="en-US" sz="1500" dirty="0" err="1"/>
              <a:t>खगोलशास्त्री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!</a:t>
            </a:r>
          </a:p>
        </p:txBody>
      </p:sp>
      <p:sp>
        <p:nvSpPr>
          <p:cNvPr id="9" name="Rectangle 8"/>
          <p:cNvSpPr/>
          <p:nvPr/>
        </p:nvSpPr>
        <p:spPr>
          <a:xfrm>
            <a:off x="575008" y="9078119"/>
            <a:ext cx="682115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वे</a:t>
            </a:r>
            <a:r>
              <a:rPr lang="en-US" sz="1500" dirty="0"/>
              <a:t> </a:t>
            </a:r>
            <a:r>
              <a:rPr lang="hi-IN" sz="1500" dirty="0"/>
              <a:t>यहूदी</a:t>
            </a:r>
            <a:r>
              <a:rPr lang="en-US" sz="1500" dirty="0" smtClean="0"/>
              <a:t> </a:t>
            </a:r>
            <a:r>
              <a:rPr lang="en-US" sz="1500" dirty="0" err="1"/>
              <a:t>मूर्ख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  <a:r>
              <a:rPr lang="en-US" sz="1500" dirty="0" err="1"/>
              <a:t>उनका</a:t>
            </a:r>
            <a:r>
              <a:rPr lang="en-US" sz="1500" dirty="0"/>
              <a:t> </a:t>
            </a:r>
            <a:r>
              <a:rPr lang="en-US" sz="1500" dirty="0" err="1"/>
              <a:t>मानना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अगर</a:t>
            </a:r>
            <a:r>
              <a:rPr lang="en-US" sz="1500" dirty="0"/>
              <a:t> </a:t>
            </a:r>
            <a:r>
              <a:rPr lang="en-US" sz="1500" dirty="0" err="1"/>
              <a:t>पृथ्वी</a:t>
            </a:r>
            <a:r>
              <a:rPr lang="en-US" sz="1500" dirty="0"/>
              <a:t> </a:t>
            </a:r>
            <a:r>
              <a:rPr lang="en-US" sz="1500" dirty="0" err="1"/>
              <a:t>वास्तव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गतिशील</a:t>
            </a:r>
            <a:r>
              <a:rPr lang="en-US" sz="1500" dirty="0"/>
              <a:t> </a:t>
            </a:r>
            <a:r>
              <a:rPr lang="en-US" sz="1500" dirty="0" err="1"/>
              <a:t>होगी</a:t>
            </a:r>
            <a:r>
              <a:rPr lang="en-US" sz="1500" dirty="0"/>
              <a:t>,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तो</a:t>
            </a:r>
            <a:r>
              <a:rPr lang="en-US" sz="1500" dirty="0" smtClean="0"/>
              <a:t> </a:t>
            </a:r>
            <a:r>
              <a:rPr lang="en-US" sz="1500" dirty="0" err="1" smtClean="0"/>
              <a:t>अगर</a:t>
            </a:r>
            <a:r>
              <a:rPr lang="en-US" sz="1500" dirty="0" smtClean="0"/>
              <a:t> </a:t>
            </a:r>
            <a:r>
              <a:rPr lang="en-US" sz="1500" dirty="0" err="1"/>
              <a:t>किसी</a:t>
            </a:r>
            <a:r>
              <a:rPr lang="en-US" sz="1500" dirty="0"/>
              <a:t> </a:t>
            </a:r>
            <a:r>
              <a:rPr lang="en-US" sz="1500" dirty="0" err="1"/>
              <a:t>पत्थर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गिराया</a:t>
            </a:r>
            <a:r>
              <a:rPr lang="en-US" sz="1500" dirty="0"/>
              <a:t> </a:t>
            </a:r>
            <a:r>
              <a:rPr lang="en-US" sz="1500" dirty="0" err="1"/>
              <a:t>जाए</a:t>
            </a:r>
            <a:r>
              <a:rPr lang="en-US" sz="1500" dirty="0"/>
              <a:t>, </a:t>
            </a:r>
            <a:r>
              <a:rPr lang="en-US" sz="1500" dirty="0" err="1"/>
              <a:t>तो</a:t>
            </a:r>
            <a:r>
              <a:rPr lang="en-US" sz="1500" dirty="0"/>
              <a:t>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अपने</a:t>
            </a:r>
            <a:r>
              <a:rPr lang="en-US" sz="1500" dirty="0"/>
              <a:t> </a:t>
            </a:r>
            <a:r>
              <a:rPr lang="en-US" sz="1500" dirty="0" err="1"/>
              <a:t>बिंदु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कुछ</a:t>
            </a:r>
            <a:r>
              <a:rPr lang="en-US" sz="1500" dirty="0"/>
              <a:t> </a:t>
            </a:r>
            <a:r>
              <a:rPr lang="en-US" sz="1500" dirty="0" err="1"/>
              <a:t>दूरी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जाकर</a:t>
            </a:r>
            <a:r>
              <a:rPr lang="en-US" sz="1500" dirty="0"/>
              <a:t> </a:t>
            </a:r>
            <a:r>
              <a:rPr lang="en-US" sz="1500" dirty="0" err="1"/>
              <a:t>ही</a:t>
            </a:r>
            <a:r>
              <a:rPr lang="en-US" sz="1500" dirty="0"/>
              <a:t> </a:t>
            </a:r>
            <a:r>
              <a:rPr lang="en-US" sz="1500" dirty="0" err="1"/>
              <a:t>गिरेगा</a:t>
            </a:r>
            <a:r>
              <a:rPr lang="en-US" sz="1500" dirty="0"/>
              <a:t>!!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781925" cy="1068863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33794" name="Picture 2" descr="C:\Users\HP\Desktop\COSMIC STORY\PIX\3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333" y="0"/>
            <a:ext cx="7813258" cy="1068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09624" y="9611519"/>
            <a:ext cx="3889375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500" dirty="0" err="1" smtClean="0"/>
              <a:t>देखो</a:t>
            </a:r>
            <a:r>
              <a:rPr lang="en-US" sz="1500" dirty="0"/>
              <a:t>, </a:t>
            </a:r>
            <a:r>
              <a:rPr lang="en-US" sz="1500" dirty="0" err="1"/>
              <a:t>बाइबल</a:t>
            </a:r>
            <a:r>
              <a:rPr lang="en-US" sz="1500" dirty="0"/>
              <a:t> </a:t>
            </a:r>
            <a:r>
              <a:rPr lang="en-US" sz="1500" dirty="0" err="1"/>
              <a:t>कोई</a:t>
            </a:r>
            <a:r>
              <a:rPr lang="en-US" sz="1500" dirty="0"/>
              <a:t> </a:t>
            </a:r>
            <a:r>
              <a:rPr lang="en-US" sz="1500" dirty="0" err="1"/>
              <a:t>वैज्ञानिक</a:t>
            </a:r>
            <a:r>
              <a:rPr lang="en-US" sz="1500" dirty="0"/>
              <a:t> </a:t>
            </a:r>
            <a:r>
              <a:rPr lang="en-US" sz="1500" dirty="0" err="1"/>
              <a:t>पुस्तक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!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1562" y="391319"/>
            <a:ext cx="54864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लेकिन</a:t>
            </a:r>
            <a:r>
              <a:rPr lang="en-US" sz="1500" dirty="0"/>
              <a:t>, </a:t>
            </a:r>
            <a:r>
              <a:rPr lang="en-US" sz="1500" dirty="0" err="1"/>
              <a:t>अगर</a:t>
            </a:r>
            <a:r>
              <a:rPr lang="en-US" sz="1500" dirty="0"/>
              <a:t> </a:t>
            </a:r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जहाज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यात्रा</a:t>
            </a:r>
            <a:r>
              <a:rPr lang="en-US" sz="1500" dirty="0"/>
              <a:t> </a:t>
            </a:r>
            <a:r>
              <a:rPr lang="en-US" sz="1500" dirty="0" err="1"/>
              <a:t>कर</a:t>
            </a:r>
            <a:r>
              <a:rPr lang="en-US" sz="1500" dirty="0"/>
              <a:t> </a:t>
            </a:r>
            <a:r>
              <a:rPr lang="en-US" sz="1500" dirty="0" err="1"/>
              <a:t>रहे</a:t>
            </a:r>
            <a:r>
              <a:rPr lang="en-US" sz="1500" dirty="0"/>
              <a:t> </a:t>
            </a:r>
            <a:r>
              <a:rPr lang="en-US" sz="1500" dirty="0" err="1"/>
              <a:t>हों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मस्तूल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ऊपर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पत्थर</a:t>
            </a:r>
            <a:r>
              <a:rPr lang="en-US" sz="1500" dirty="0"/>
              <a:t> </a:t>
            </a:r>
            <a:r>
              <a:rPr lang="en-US" sz="1500" dirty="0" err="1"/>
              <a:t>गिरायें</a:t>
            </a:r>
            <a:r>
              <a:rPr lang="en-US" sz="1500" dirty="0"/>
              <a:t>, </a:t>
            </a:r>
            <a:r>
              <a:rPr lang="en-US" sz="1500" dirty="0" err="1"/>
              <a:t>तो</a:t>
            </a:r>
            <a:r>
              <a:rPr lang="en-US" sz="1500" dirty="0"/>
              <a:t>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हवा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अनुपस्थिति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, </a:t>
            </a:r>
            <a:r>
              <a:rPr lang="en-US" sz="1500" dirty="0" err="1"/>
              <a:t>पत्थर</a:t>
            </a:r>
            <a:r>
              <a:rPr lang="en-US" sz="1500" dirty="0"/>
              <a:t> </a:t>
            </a:r>
            <a:r>
              <a:rPr lang="en-US" sz="1500" dirty="0" err="1"/>
              <a:t>मस्तूल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सीधे</a:t>
            </a:r>
            <a:r>
              <a:rPr lang="en-US" sz="1500" dirty="0"/>
              <a:t> </a:t>
            </a:r>
            <a:r>
              <a:rPr lang="en-US" sz="1500" dirty="0" err="1"/>
              <a:t>नीचे</a:t>
            </a:r>
            <a:r>
              <a:rPr lang="en-US" sz="1500" dirty="0"/>
              <a:t> </a:t>
            </a:r>
            <a:r>
              <a:rPr lang="en-US" sz="1500" dirty="0" err="1"/>
              <a:t>आकर</a:t>
            </a:r>
            <a:r>
              <a:rPr lang="en-US" sz="1500" dirty="0"/>
              <a:t> </a:t>
            </a:r>
            <a:r>
              <a:rPr lang="en-US" sz="1500" dirty="0" err="1"/>
              <a:t>गिरेगा</a:t>
            </a:r>
            <a:r>
              <a:rPr lang="en-US" sz="1500" dirty="0"/>
              <a:t>. </a:t>
            </a:r>
            <a:r>
              <a:rPr lang="en-US" sz="1500" dirty="0" err="1"/>
              <a:t>मैंने</a:t>
            </a:r>
            <a:r>
              <a:rPr lang="en-US" sz="1500" dirty="0"/>
              <a:t> </a:t>
            </a:r>
            <a:r>
              <a:rPr lang="en-US" sz="1500" dirty="0" err="1"/>
              <a:t>इसे</a:t>
            </a:r>
            <a:r>
              <a:rPr lang="en-US" sz="1500" dirty="0"/>
              <a:t> </a:t>
            </a:r>
            <a:r>
              <a:rPr lang="en-US" sz="1500" dirty="0" err="1"/>
              <a:t>खुद</a:t>
            </a:r>
            <a:r>
              <a:rPr lang="en-US" sz="1500" dirty="0"/>
              <a:t> </a:t>
            </a:r>
            <a:r>
              <a:rPr lang="en-US" sz="1500" dirty="0" err="1"/>
              <a:t>करके</a:t>
            </a:r>
            <a:r>
              <a:rPr lang="en-US" sz="1500" dirty="0"/>
              <a:t> </a:t>
            </a:r>
            <a:r>
              <a:rPr lang="en-US" sz="1500" dirty="0" err="1"/>
              <a:t>देखा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4810126" y="1509256"/>
            <a:ext cx="24336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लोगों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en-US" sz="1500" dirty="0" err="1"/>
              <a:t>कहना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यदि</a:t>
            </a:r>
            <a:r>
              <a:rPr lang="en-US" sz="1500" dirty="0"/>
              <a:t> </a:t>
            </a:r>
            <a:r>
              <a:rPr lang="en-US" sz="1500" dirty="0" err="1"/>
              <a:t>पृथ्वी</a:t>
            </a:r>
            <a:r>
              <a:rPr lang="en-US" sz="1500" dirty="0"/>
              <a:t> </a:t>
            </a:r>
            <a:r>
              <a:rPr lang="en-US" sz="1500" dirty="0" err="1"/>
              <a:t>वास्तव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गतिशील</a:t>
            </a:r>
            <a:r>
              <a:rPr lang="en-US" sz="1500" dirty="0"/>
              <a:t> </a:t>
            </a:r>
            <a:r>
              <a:rPr lang="en-US" sz="1500" dirty="0" err="1"/>
              <a:t>होती</a:t>
            </a:r>
            <a:r>
              <a:rPr lang="en-US" sz="1500" dirty="0"/>
              <a:t>, </a:t>
            </a:r>
            <a:r>
              <a:rPr lang="en-US" sz="1500" dirty="0" err="1"/>
              <a:t>तो</a:t>
            </a:r>
            <a:r>
              <a:rPr lang="en-US" sz="1500" dirty="0"/>
              <a:t>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अपकेन्द्री-बल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कारण</a:t>
            </a:r>
            <a:r>
              <a:rPr lang="en-US" sz="1500" dirty="0"/>
              <a:t> </a:t>
            </a:r>
            <a:r>
              <a:rPr lang="en-US" sz="1500" dirty="0" err="1"/>
              <a:t>फट</a:t>
            </a:r>
            <a:r>
              <a:rPr lang="en-US" sz="1500" dirty="0"/>
              <a:t> </a:t>
            </a:r>
            <a:r>
              <a:rPr lang="en-US" sz="1500" dirty="0" err="1"/>
              <a:t>जाती</a:t>
            </a:r>
            <a:r>
              <a:rPr lang="en-US" sz="1500" dirty="0"/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768351" y="3958530"/>
            <a:ext cx="594201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सच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! </a:t>
            </a:r>
            <a:r>
              <a:rPr lang="en-US" sz="1500" dirty="0" err="1"/>
              <a:t>मान्यवर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पता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दिन</a:t>
            </a:r>
            <a:r>
              <a:rPr lang="en-US" sz="1500" dirty="0"/>
              <a:t> 24 </a:t>
            </a:r>
            <a:r>
              <a:rPr lang="en-US" sz="1500" dirty="0" err="1"/>
              <a:t>घंटे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होता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! </a:t>
            </a:r>
            <a:r>
              <a:rPr lang="en-US" sz="1500" dirty="0" err="1"/>
              <a:t>इसलिए</a:t>
            </a:r>
            <a:r>
              <a:rPr lang="en-US" sz="1500" dirty="0"/>
              <a:t> </a:t>
            </a:r>
            <a:r>
              <a:rPr lang="en-US" sz="1500" dirty="0" err="1"/>
              <a:t>पृथ्वी</a:t>
            </a:r>
            <a:r>
              <a:rPr lang="en-US" sz="1500" dirty="0"/>
              <a:t> </a:t>
            </a:r>
            <a:r>
              <a:rPr lang="en-US" sz="1500" dirty="0" err="1"/>
              <a:t>बहुत</a:t>
            </a:r>
            <a:r>
              <a:rPr lang="en-US" sz="1500" dirty="0"/>
              <a:t> </a:t>
            </a:r>
            <a:r>
              <a:rPr lang="en-US" sz="1500" dirty="0" err="1"/>
              <a:t>धीरे-धीरे</a:t>
            </a:r>
            <a:r>
              <a:rPr lang="en-US" sz="1500" dirty="0"/>
              <a:t> </a:t>
            </a:r>
            <a:r>
              <a:rPr lang="en-US" sz="1500" dirty="0" err="1"/>
              <a:t>ही</a:t>
            </a:r>
            <a:r>
              <a:rPr lang="en-US" sz="1500" dirty="0"/>
              <a:t> </a:t>
            </a:r>
            <a:r>
              <a:rPr lang="en-US" sz="1500" dirty="0" err="1"/>
              <a:t>घूमती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जिससे</a:t>
            </a:r>
            <a:r>
              <a:rPr lang="en-US" sz="1500" dirty="0"/>
              <a:t>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फटे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768351" y="4988144"/>
            <a:ext cx="594201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मेरे</a:t>
            </a:r>
            <a:r>
              <a:rPr lang="en-US" sz="1500" dirty="0"/>
              <a:t> </a:t>
            </a:r>
            <a:r>
              <a:rPr lang="en-US" sz="1500" dirty="0" err="1"/>
              <a:t>प्यारे</a:t>
            </a:r>
            <a:r>
              <a:rPr lang="en-US" sz="1500" dirty="0"/>
              <a:t> </a:t>
            </a:r>
            <a:r>
              <a:rPr lang="en-US" sz="1500" dirty="0" err="1"/>
              <a:t>गैलीलियो</a:t>
            </a:r>
            <a:r>
              <a:rPr lang="en-US" sz="1500" dirty="0"/>
              <a:t>! </a:t>
            </a:r>
            <a:r>
              <a:rPr lang="en-US" sz="1500" dirty="0" err="1"/>
              <a:t>ज़रा</a:t>
            </a:r>
            <a:r>
              <a:rPr lang="en-US" sz="1500" dirty="0"/>
              <a:t> </a:t>
            </a:r>
            <a:r>
              <a:rPr lang="en-US" sz="1500" dirty="0" err="1"/>
              <a:t>आराम</a:t>
            </a:r>
            <a:r>
              <a:rPr lang="en-US" sz="1500" dirty="0"/>
              <a:t> </a:t>
            </a:r>
            <a:r>
              <a:rPr lang="en-US" sz="1500" dirty="0" err="1"/>
              <a:t>करो</a:t>
            </a:r>
            <a:r>
              <a:rPr lang="en-US" sz="1500" dirty="0"/>
              <a:t>. </a:t>
            </a:r>
            <a:r>
              <a:rPr lang="en-US" sz="1500" dirty="0" err="1"/>
              <a:t>विज्ञान</a:t>
            </a:r>
            <a:r>
              <a:rPr lang="en-US" sz="1500" dirty="0"/>
              <a:t> </a:t>
            </a:r>
            <a:r>
              <a:rPr lang="en-US" sz="1500" dirty="0" err="1"/>
              <a:t>सावधानी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धीरे-धीरे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ही</a:t>
            </a:r>
            <a:r>
              <a:rPr lang="en-US" sz="1500" dirty="0" smtClean="0"/>
              <a:t> </a:t>
            </a:r>
            <a:r>
              <a:rPr lang="en-US" sz="1500" dirty="0" err="1"/>
              <a:t>प्रगति</a:t>
            </a:r>
            <a:r>
              <a:rPr lang="en-US" sz="1500" dirty="0"/>
              <a:t> </a:t>
            </a:r>
            <a:r>
              <a:rPr lang="en-US" sz="1500" dirty="0" err="1"/>
              <a:t>करेगा</a:t>
            </a:r>
            <a:r>
              <a:rPr lang="en-US" sz="1500" dirty="0"/>
              <a:t>.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सब</a:t>
            </a:r>
            <a:r>
              <a:rPr lang="en-US" sz="1500" dirty="0"/>
              <a:t> </a:t>
            </a:r>
            <a:r>
              <a:rPr lang="en-US" sz="1500" dirty="0" err="1"/>
              <a:t>महज़</a:t>
            </a:r>
            <a:r>
              <a:rPr lang="en-US" sz="1500" dirty="0"/>
              <a:t> </a:t>
            </a:r>
            <a:r>
              <a:rPr lang="en-US" sz="1500" dirty="0" err="1"/>
              <a:t>कुछ</a:t>
            </a:r>
            <a:r>
              <a:rPr lang="en-US" sz="1500" dirty="0"/>
              <a:t> </a:t>
            </a:r>
            <a:r>
              <a:rPr lang="en-US" sz="1500" dirty="0" err="1"/>
              <a:t>परिकल्पनायें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अनुमान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 …</a:t>
            </a:r>
          </a:p>
        </p:txBody>
      </p:sp>
      <p:sp>
        <p:nvSpPr>
          <p:cNvPr id="8" name="Rectangle 7"/>
          <p:cNvSpPr/>
          <p:nvPr/>
        </p:nvSpPr>
        <p:spPr>
          <a:xfrm>
            <a:off x="2366962" y="6306880"/>
            <a:ext cx="41148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कौन</a:t>
            </a:r>
            <a:r>
              <a:rPr lang="en-US" sz="1500" dirty="0"/>
              <a:t> </a:t>
            </a:r>
            <a:r>
              <a:rPr lang="en-US" sz="1500" dirty="0" err="1"/>
              <a:t>सी</a:t>
            </a:r>
            <a:r>
              <a:rPr lang="en-US" sz="1500" dirty="0"/>
              <a:t> </a:t>
            </a:r>
            <a:r>
              <a:rPr lang="en-US" sz="1500" dirty="0" err="1"/>
              <a:t>परिकल्पना</a:t>
            </a:r>
            <a:r>
              <a:rPr lang="en-US" sz="1500" dirty="0"/>
              <a:t>? </a:t>
            </a:r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en-US" sz="1500" dirty="0" err="1"/>
              <a:t>चर्च</a:t>
            </a:r>
            <a:r>
              <a:rPr lang="en-US" sz="1500" dirty="0"/>
              <a:t> </a:t>
            </a:r>
            <a:r>
              <a:rPr lang="en-US" sz="1500" dirty="0" err="1"/>
              <a:t>अपने</a:t>
            </a:r>
            <a:r>
              <a:rPr lang="en-US" sz="1500" dirty="0"/>
              <a:t> </a:t>
            </a:r>
            <a:endParaRPr lang="en-US" sz="1500" dirty="0" smtClean="0"/>
          </a:p>
          <a:p>
            <a:pPr algn="ctr"/>
            <a:r>
              <a:rPr lang="en-US" sz="1500" dirty="0" err="1" smtClean="0"/>
              <a:t>दृष्टिकोण</a:t>
            </a:r>
            <a:r>
              <a:rPr lang="en-US" sz="1500" dirty="0" smtClean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थोड़ा</a:t>
            </a:r>
            <a:r>
              <a:rPr lang="en-US" sz="1500" dirty="0"/>
              <a:t> </a:t>
            </a:r>
            <a:r>
              <a:rPr lang="en-US" sz="1500" dirty="0" err="1"/>
              <a:t>आधुनिक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हो</a:t>
            </a:r>
            <a:r>
              <a:rPr lang="en-US" sz="1500" dirty="0"/>
              <a:t> </a:t>
            </a:r>
            <a:r>
              <a:rPr lang="en-US" sz="1500" dirty="0" err="1"/>
              <a:t>सकता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? </a:t>
            </a:r>
            <a:endParaRPr lang="en-US" sz="1500" dirty="0" smtClean="0"/>
          </a:p>
          <a:p>
            <a:pPr algn="ctr"/>
            <a:r>
              <a:rPr lang="en-US" sz="1500" dirty="0" err="1" smtClean="0"/>
              <a:t>मुझे</a:t>
            </a:r>
            <a:r>
              <a:rPr lang="en-US" sz="1500" dirty="0" smtClean="0"/>
              <a:t>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समझ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आया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en-US" sz="1500" dirty="0" err="1"/>
              <a:t>पृथ्वी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गतिशीलता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पृथ्वी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स्थापित</a:t>
            </a:r>
            <a:r>
              <a:rPr lang="en-US" sz="1500" dirty="0"/>
              <a:t> </a:t>
            </a:r>
            <a:r>
              <a:rPr lang="en-US" sz="1500" dirty="0" err="1"/>
              <a:t>सभी</a:t>
            </a:r>
            <a:r>
              <a:rPr lang="en-US" sz="1500" dirty="0"/>
              <a:t> </a:t>
            </a:r>
            <a:r>
              <a:rPr lang="en-US" sz="1500" dirty="0" err="1"/>
              <a:t>धर्मों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निकालकर</a:t>
            </a:r>
            <a:r>
              <a:rPr lang="en-US" sz="1500" dirty="0"/>
              <a:t> </a:t>
            </a:r>
            <a:r>
              <a:rPr lang="en-US" sz="1500" dirty="0" err="1"/>
              <a:t>बाहर</a:t>
            </a:r>
            <a:r>
              <a:rPr lang="en-US" sz="1500" dirty="0"/>
              <a:t> </a:t>
            </a:r>
            <a:r>
              <a:rPr lang="en-US" sz="1500" dirty="0" err="1"/>
              <a:t>फेंक</a:t>
            </a:r>
            <a:r>
              <a:rPr lang="en-US" sz="1500" dirty="0"/>
              <a:t> </a:t>
            </a:r>
            <a:r>
              <a:rPr lang="en-US" sz="1500" dirty="0" err="1"/>
              <a:t>दिया</a:t>
            </a:r>
            <a:r>
              <a:rPr lang="en-US" sz="1500" dirty="0"/>
              <a:t> </a:t>
            </a:r>
            <a:r>
              <a:rPr lang="en-US" sz="1500" dirty="0" err="1"/>
              <a:t>जाएगा</a:t>
            </a:r>
            <a:r>
              <a:rPr lang="en-US" sz="1500" dirty="0"/>
              <a:t>?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7781925" cy="10688638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34818" name="Picture 2" descr="C:\Users\HP\Desktop\COSMIC STORY\PIX\3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1"/>
            <a:ext cx="7870157" cy="1068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148762" y="2220119"/>
            <a:ext cx="3889375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461962" y="315119"/>
            <a:ext cx="420260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 smtClean="0"/>
              <a:t>खैर</a:t>
            </a:r>
            <a:r>
              <a:rPr lang="en-US" sz="1500" dirty="0" smtClean="0"/>
              <a:t>, </a:t>
            </a:r>
            <a:r>
              <a:rPr lang="en-US" sz="1500" dirty="0" err="1"/>
              <a:t>आप</a:t>
            </a:r>
            <a:r>
              <a:rPr lang="en-US" sz="1500" dirty="0"/>
              <a:t> </a:t>
            </a:r>
            <a:r>
              <a:rPr lang="en-US" sz="1500" dirty="0" err="1"/>
              <a:t>अपने</a:t>
            </a:r>
            <a:r>
              <a:rPr lang="en-US" sz="1500" dirty="0"/>
              <a:t> </a:t>
            </a:r>
            <a:r>
              <a:rPr lang="en-US" sz="1500" dirty="0" err="1"/>
              <a:t>नवीनतम</a:t>
            </a:r>
            <a:r>
              <a:rPr lang="en-US" sz="1500" dirty="0"/>
              <a:t> </a:t>
            </a:r>
            <a:r>
              <a:rPr lang="en-US" sz="1500" dirty="0" err="1"/>
              <a:t>आविष्कार</a:t>
            </a:r>
            <a:r>
              <a:rPr lang="en-US" sz="1500" dirty="0"/>
              <a:t> </a:t>
            </a:r>
            <a:r>
              <a:rPr lang="en-US" sz="1500" dirty="0" err="1"/>
              <a:t>दिखाएं</a:t>
            </a:r>
            <a:r>
              <a:rPr lang="en-US" sz="15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4320342" y="1056521"/>
            <a:ext cx="29234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चंद्रमा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सतह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पहाड</a:t>
            </a:r>
            <a:r>
              <a:rPr lang="en-US" sz="1500" dirty="0"/>
              <a:t>़ </a:t>
            </a:r>
            <a:r>
              <a:rPr lang="en-US" sz="1500" dirty="0" err="1"/>
              <a:t>हैं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सूरज</a:t>
            </a:r>
            <a:r>
              <a:rPr lang="en-US" sz="1500" dirty="0" smtClean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 smtClean="0"/>
              <a:t>छोटी</a:t>
            </a:r>
            <a:r>
              <a:rPr lang="en-US" sz="1500" dirty="0" smtClean="0"/>
              <a:t> </a:t>
            </a:r>
            <a:r>
              <a:rPr lang="en-US" sz="1500" dirty="0" err="1"/>
              <a:t>चेचक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दाग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 ...</a:t>
            </a:r>
          </a:p>
        </p:txBody>
      </p:sp>
      <p:sp>
        <p:nvSpPr>
          <p:cNvPr id="6" name="Rectangle 5"/>
          <p:cNvSpPr/>
          <p:nvPr/>
        </p:nvSpPr>
        <p:spPr>
          <a:xfrm>
            <a:off x="3150170" y="3176965"/>
            <a:ext cx="190308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तुम</a:t>
            </a:r>
            <a:r>
              <a:rPr lang="en-US" sz="1500" dirty="0"/>
              <a:t> </a:t>
            </a:r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en-US" sz="1500" dirty="0" err="1"/>
              <a:t>कह</a:t>
            </a:r>
            <a:r>
              <a:rPr lang="en-US" sz="1500" dirty="0"/>
              <a:t> </a:t>
            </a:r>
            <a:r>
              <a:rPr lang="en-US" sz="1500" dirty="0" err="1"/>
              <a:t>रहे</a:t>
            </a:r>
            <a:r>
              <a:rPr lang="en-US" sz="1500" dirty="0"/>
              <a:t> </a:t>
            </a:r>
            <a:r>
              <a:rPr lang="en-US" sz="1500" dirty="0" err="1"/>
              <a:t>हो</a:t>
            </a:r>
            <a:r>
              <a:rPr lang="en-US" sz="1500" dirty="0"/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2824162" y="5216744"/>
            <a:ext cx="3889375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500" dirty="0" err="1"/>
              <a:t>चाँद</a:t>
            </a:r>
            <a:r>
              <a:rPr lang="en-US" sz="1500" dirty="0"/>
              <a:t> </a:t>
            </a:r>
            <a:r>
              <a:rPr lang="en-US" sz="1500" dirty="0" err="1"/>
              <a:t>सिर्फ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बड़ा</a:t>
            </a:r>
            <a:r>
              <a:rPr lang="en-US" sz="1500" dirty="0"/>
              <a:t> </a:t>
            </a:r>
            <a:r>
              <a:rPr lang="en-US" sz="1500" dirty="0" err="1"/>
              <a:t>पत्थर</a:t>
            </a:r>
            <a:r>
              <a:rPr lang="en-US" sz="1500" dirty="0"/>
              <a:t>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पपड़ियों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भरा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और</a:t>
            </a:r>
            <a:r>
              <a:rPr lang="en-US" sz="1500" dirty="0" smtClean="0"/>
              <a:t> </a:t>
            </a:r>
            <a:r>
              <a:rPr lang="en-US" sz="1500" dirty="0" err="1"/>
              <a:t>सूरज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चेहरे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दाग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216996" y="5892985"/>
            <a:ext cx="222616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मैंने</a:t>
            </a:r>
            <a:r>
              <a:rPr lang="en-US" sz="1500" dirty="0"/>
              <a:t> </a:t>
            </a:r>
            <a:r>
              <a:rPr lang="en-US" sz="1500" dirty="0" err="1" smtClean="0"/>
              <a:t>सब</a:t>
            </a:r>
            <a:r>
              <a:rPr lang="en-US" sz="1500" dirty="0" smtClean="0"/>
              <a:t> </a:t>
            </a:r>
            <a:r>
              <a:rPr lang="en-US" sz="1500" dirty="0" err="1"/>
              <a:t>सुना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यह</a:t>
            </a:r>
            <a:r>
              <a:rPr lang="en-US" sz="1500" dirty="0" smtClean="0"/>
              <a:t> </a:t>
            </a:r>
            <a:r>
              <a:rPr lang="en-US" sz="1500" dirty="0" err="1"/>
              <a:t>बहुत</a:t>
            </a:r>
            <a:r>
              <a:rPr lang="en-US" sz="1500" dirty="0"/>
              <a:t> </a:t>
            </a:r>
            <a:r>
              <a:rPr lang="en-US" sz="1500" dirty="0" err="1"/>
              <a:t>गंभीर</a:t>
            </a:r>
            <a:r>
              <a:rPr lang="en-US" sz="1500" dirty="0"/>
              <a:t> </a:t>
            </a:r>
            <a:r>
              <a:rPr lang="en-US" sz="1500" dirty="0" err="1"/>
              <a:t>बातें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3512648" y="6308483"/>
            <a:ext cx="230383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पागल</a:t>
            </a:r>
            <a:r>
              <a:rPr lang="en-US" sz="1500" dirty="0"/>
              <a:t>! </a:t>
            </a:r>
            <a:r>
              <a:rPr lang="hi-IN" sz="1500" dirty="0"/>
              <a:t>यहूदियों</a:t>
            </a:r>
            <a:r>
              <a:rPr lang="en-US" sz="1500" dirty="0" smtClean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जनरल</a:t>
            </a:r>
            <a:r>
              <a:rPr lang="en-US" sz="1500" dirty="0"/>
              <a:t> ...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52562" y="6706702"/>
            <a:ext cx="115385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गैलीलियो</a:t>
            </a:r>
            <a:r>
              <a:rPr lang="en-US" sz="1500" dirty="0"/>
              <a:t> </a:t>
            </a:r>
            <a:r>
              <a:rPr lang="en-US" sz="1500" dirty="0" err="1"/>
              <a:t>सिर्फ</a:t>
            </a:r>
            <a:r>
              <a:rPr lang="en-US" sz="1500" dirty="0"/>
              <a:t> </a:t>
            </a:r>
            <a:r>
              <a:rPr lang="en-US" sz="1500" dirty="0" err="1"/>
              <a:t>मजाक</a:t>
            </a:r>
            <a:r>
              <a:rPr lang="en-US" sz="1500" dirty="0"/>
              <a:t> </a:t>
            </a:r>
            <a:r>
              <a:rPr lang="en-US" sz="1500" dirty="0" err="1"/>
              <a:t>कर</a:t>
            </a:r>
            <a:r>
              <a:rPr lang="en-US" sz="1500" dirty="0"/>
              <a:t> </a:t>
            </a:r>
            <a:r>
              <a:rPr lang="en-US" sz="1500" dirty="0" err="1"/>
              <a:t>रहे</a:t>
            </a:r>
            <a:r>
              <a:rPr lang="en-US" sz="1500" dirty="0"/>
              <a:t> </a:t>
            </a:r>
            <a:r>
              <a:rPr lang="en-US" sz="1500" dirty="0" err="1"/>
              <a:t>थे</a:t>
            </a:r>
            <a:r>
              <a:rPr lang="en-US" sz="1500" dirty="0"/>
              <a:t> ...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484683" y="9653965"/>
            <a:ext cx="435976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सूर्य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चंद्रमा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, </a:t>
            </a:r>
            <a:r>
              <a:rPr lang="en-US" sz="1500" dirty="0" err="1"/>
              <a:t>गेंद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आकार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होना</a:t>
            </a:r>
            <a:r>
              <a:rPr lang="en-US" sz="1500" dirty="0"/>
              <a:t> </a:t>
            </a:r>
            <a:r>
              <a:rPr lang="en-US" sz="1500" dirty="0" err="1"/>
              <a:t>ही</a:t>
            </a:r>
            <a:r>
              <a:rPr lang="en-US" sz="1500" dirty="0"/>
              <a:t> </a:t>
            </a:r>
            <a:r>
              <a:rPr lang="en-US" sz="1500" dirty="0" err="1"/>
              <a:t>चाहिए</a:t>
            </a:r>
            <a:r>
              <a:rPr lang="en-US" sz="15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103115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781925" cy="1068863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35842" name="Picture 2" descr="C:\Users\HP\Desktop\COSMIC STORY\PIX\33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0750" cy="1068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310562" y="1003875"/>
            <a:ext cx="3889375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1562" y="339944"/>
            <a:ext cx="465137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आपको</a:t>
            </a:r>
            <a:r>
              <a:rPr lang="en-US" sz="1500" dirty="0"/>
              <a:t> </a:t>
            </a:r>
            <a:r>
              <a:rPr lang="en-US" sz="1500" dirty="0" err="1"/>
              <a:t>अच्छी</a:t>
            </a:r>
            <a:r>
              <a:rPr lang="en-US" sz="1500" dirty="0"/>
              <a:t> </a:t>
            </a:r>
            <a:r>
              <a:rPr lang="en-US" sz="1500" dirty="0" err="1"/>
              <a:t>तरह</a:t>
            </a:r>
            <a:r>
              <a:rPr lang="en-US" sz="1500" dirty="0"/>
              <a:t> </a:t>
            </a:r>
            <a:r>
              <a:rPr lang="en-US" sz="1500" dirty="0" err="1"/>
              <a:t>पता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मजाक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कर</a:t>
            </a:r>
            <a:r>
              <a:rPr lang="en-US" sz="1500" dirty="0"/>
              <a:t> </a:t>
            </a:r>
            <a:r>
              <a:rPr lang="en-US" sz="1500" dirty="0" err="1"/>
              <a:t>रहे</a:t>
            </a:r>
            <a:r>
              <a:rPr lang="en-US" sz="1500" dirty="0"/>
              <a:t> </a:t>
            </a:r>
            <a:r>
              <a:rPr lang="en-US" sz="1500" dirty="0" err="1"/>
              <a:t>थे</a:t>
            </a:r>
            <a:r>
              <a:rPr lang="en-US" sz="1500" dirty="0"/>
              <a:t>. </a:t>
            </a:r>
            <a:r>
              <a:rPr lang="en-US" sz="1500" dirty="0" err="1"/>
              <a:t>गणित</a:t>
            </a:r>
            <a:r>
              <a:rPr lang="en-US" sz="1500" dirty="0"/>
              <a:t>, </a:t>
            </a:r>
            <a:r>
              <a:rPr lang="en-US" sz="1500" dirty="0" err="1"/>
              <a:t>किसी</a:t>
            </a:r>
            <a:r>
              <a:rPr lang="en-US" sz="1500" dirty="0"/>
              <a:t> </a:t>
            </a:r>
            <a:r>
              <a:rPr lang="en-US" sz="1500" dirty="0" err="1"/>
              <a:t>शैतान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औज़ार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2141" y="1610519"/>
            <a:ext cx="6944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आह</a:t>
            </a:r>
            <a:r>
              <a:rPr lang="en-US" sz="1500" dirty="0"/>
              <a:t>! ..</a:t>
            </a:r>
          </a:p>
        </p:txBody>
      </p:sp>
      <p:sp>
        <p:nvSpPr>
          <p:cNvPr id="6" name="Rectangle 5"/>
          <p:cNvSpPr/>
          <p:nvPr/>
        </p:nvSpPr>
        <p:spPr>
          <a:xfrm>
            <a:off x="3349688" y="1211154"/>
            <a:ext cx="275107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आप</a:t>
            </a:r>
            <a:r>
              <a:rPr lang="en-US" sz="1500" dirty="0"/>
              <a:t> </a:t>
            </a:r>
            <a:r>
              <a:rPr lang="en-US" sz="1500" dirty="0" err="1"/>
              <a:t>सभी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संकीर्ण</a:t>
            </a:r>
            <a:r>
              <a:rPr lang="en-US" sz="1500" dirty="0"/>
              <a:t> </a:t>
            </a:r>
            <a:r>
              <a:rPr lang="en-US" sz="1500" dirty="0" err="1"/>
              <a:t>मानसिकता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602353" y="2959289"/>
            <a:ext cx="283140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सेंट</a:t>
            </a:r>
            <a:r>
              <a:rPr lang="en-US" sz="1500" dirty="0"/>
              <a:t> </a:t>
            </a:r>
            <a:r>
              <a:rPr lang="en-US" sz="1500" dirty="0" err="1"/>
              <a:t>ऑगस्टीन</a:t>
            </a:r>
            <a:r>
              <a:rPr lang="en-US" sz="1500" dirty="0"/>
              <a:t> </a:t>
            </a:r>
            <a:r>
              <a:rPr lang="en-US" sz="1500" dirty="0" err="1"/>
              <a:t>ने</a:t>
            </a:r>
            <a:r>
              <a:rPr lang="en-US" sz="1500" dirty="0"/>
              <a:t> </a:t>
            </a:r>
            <a:r>
              <a:rPr lang="en-US" sz="1500" dirty="0" err="1"/>
              <a:t>ठीक</a:t>
            </a:r>
            <a:r>
              <a:rPr lang="en-US" sz="1500" dirty="0"/>
              <a:t> </a:t>
            </a:r>
            <a:r>
              <a:rPr lang="en-US" sz="1500" dirty="0" err="1"/>
              <a:t>ही</a:t>
            </a:r>
            <a:r>
              <a:rPr lang="en-US" sz="1500" dirty="0"/>
              <a:t> </a:t>
            </a:r>
            <a:r>
              <a:rPr lang="en-US" sz="1500" dirty="0" err="1"/>
              <a:t>कहा</a:t>
            </a:r>
            <a:r>
              <a:rPr lang="en-US" sz="1500" dirty="0"/>
              <a:t> </a:t>
            </a:r>
            <a:r>
              <a:rPr lang="en-US" sz="1500" dirty="0" err="1"/>
              <a:t>था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ब्रह्मांड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साथ</a:t>
            </a:r>
            <a:r>
              <a:rPr lang="en-US" sz="1500" dirty="0"/>
              <a:t> </a:t>
            </a:r>
            <a:r>
              <a:rPr lang="en-US" sz="1500" dirty="0" err="1"/>
              <a:t>हस्तक्षेप</a:t>
            </a:r>
            <a:r>
              <a:rPr lang="en-US" sz="1500" dirty="0"/>
              <a:t> </a:t>
            </a:r>
            <a:r>
              <a:rPr lang="en-US" sz="1500" dirty="0" err="1"/>
              <a:t>करने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बजाए</a:t>
            </a:r>
            <a:r>
              <a:rPr lang="en-US" sz="1500" dirty="0"/>
              <a:t> </a:t>
            </a:r>
            <a:r>
              <a:rPr lang="en-US" sz="1500" dirty="0" err="1"/>
              <a:t>प्रार्थना</a:t>
            </a:r>
            <a:r>
              <a:rPr lang="en-US" sz="1500" dirty="0"/>
              <a:t> </a:t>
            </a:r>
            <a:r>
              <a:rPr lang="en-US" sz="1500" dirty="0" err="1"/>
              <a:t>करेंगे</a:t>
            </a:r>
            <a:r>
              <a:rPr lang="en-US" sz="1500" dirty="0"/>
              <a:t> ...</a:t>
            </a:r>
          </a:p>
        </p:txBody>
      </p:sp>
      <p:sp>
        <p:nvSpPr>
          <p:cNvPr id="8" name="Rectangle 7"/>
          <p:cNvSpPr/>
          <p:nvPr/>
        </p:nvSpPr>
        <p:spPr>
          <a:xfrm>
            <a:off x="4316924" y="3598542"/>
            <a:ext cx="26023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वे</a:t>
            </a:r>
            <a:r>
              <a:rPr lang="en-US" sz="1500" dirty="0"/>
              <a:t> </a:t>
            </a:r>
            <a:r>
              <a:rPr lang="en-US" sz="1500" dirty="0" err="1"/>
              <a:t>सभी</a:t>
            </a:r>
            <a:r>
              <a:rPr lang="en-US" sz="1500" dirty="0"/>
              <a:t> </a:t>
            </a:r>
            <a:r>
              <a:rPr lang="en-US" sz="1500" dirty="0" err="1"/>
              <a:t>एरिस्टॉटल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मूर्खताओं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जुड़े</a:t>
            </a:r>
            <a:r>
              <a:rPr lang="en-US" sz="1500" dirty="0"/>
              <a:t> </a:t>
            </a:r>
            <a:r>
              <a:rPr lang="en-US" sz="1500" dirty="0" err="1"/>
              <a:t>हुए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  <a:r>
              <a:rPr lang="en-US" sz="1500" dirty="0" err="1"/>
              <a:t>उनका</a:t>
            </a:r>
            <a:r>
              <a:rPr lang="en-US" sz="1500" dirty="0"/>
              <a:t> </a:t>
            </a:r>
            <a:r>
              <a:rPr lang="en-US" sz="1500" dirty="0" err="1"/>
              <a:t>भौतिक</a:t>
            </a:r>
            <a:r>
              <a:rPr lang="en-US" sz="1500" dirty="0"/>
              <a:t> </a:t>
            </a:r>
            <a:r>
              <a:rPr lang="en-US" sz="1500" dirty="0" err="1"/>
              <a:t>विज्ञान</a:t>
            </a:r>
            <a:r>
              <a:rPr lang="en-US" sz="1500" dirty="0"/>
              <a:t> </a:t>
            </a:r>
            <a:r>
              <a:rPr lang="en-US" sz="1500" dirty="0" err="1"/>
              <a:t>किसी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en-US" sz="1500" dirty="0" err="1"/>
              <a:t>प्राकृतिक</a:t>
            </a:r>
            <a:r>
              <a:rPr lang="en-US" sz="1500" dirty="0"/>
              <a:t> </a:t>
            </a:r>
            <a:r>
              <a:rPr lang="en-US" sz="1500" dirty="0" err="1"/>
              <a:t>घटना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वर्णन</a:t>
            </a:r>
            <a:r>
              <a:rPr lang="en-US" sz="1500" dirty="0"/>
              <a:t> </a:t>
            </a:r>
            <a:r>
              <a:rPr lang="en-US" sz="1500" dirty="0" err="1"/>
              <a:t>करने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असमर्थ</a:t>
            </a:r>
            <a:r>
              <a:rPr lang="en-US" sz="1500" dirty="0"/>
              <a:t> </a:t>
            </a:r>
            <a:r>
              <a:rPr lang="en-US" sz="1500" dirty="0" err="1"/>
              <a:t>होगा</a:t>
            </a:r>
            <a:r>
              <a:rPr lang="en-US" sz="15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562249" y="4330889"/>
            <a:ext cx="264291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खैर</a:t>
            </a:r>
            <a:r>
              <a:rPr lang="en-US" sz="1500" dirty="0"/>
              <a:t>, </a:t>
            </a:r>
            <a:r>
              <a:rPr lang="en-US" sz="1500" dirty="0" err="1"/>
              <a:t>अगर</a:t>
            </a:r>
            <a:r>
              <a:rPr lang="en-US" sz="1500" dirty="0"/>
              <a:t> </a:t>
            </a:r>
            <a:r>
              <a:rPr lang="en-US" sz="1500" dirty="0" err="1"/>
              <a:t>चर्च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hi-IN" sz="1500" dirty="0"/>
              <a:t>अधिकारियों</a:t>
            </a:r>
            <a:r>
              <a:rPr lang="en-US" sz="1500" dirty="0" smtClean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अधिकारों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चुनौती</a:t>
            </a:r>
            <a:r>
              <a:rPr lang="en-US" sz="1500" dirty="0"/>
              <a:t> </a:t>
            </a:r>
            <a:r>
              <a:rPr lang="en-US" sz="1500" dirty="0" err="1"/>
              <a:t>मिलेगी</a:t>
            </a:r>
            <a:r>
              <a:rPr lang="en-US" sz="1500" dirty="0"/>
              <a:t>,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तो</a:t>
            </a:r>
            <a:r>
              <a:rPr lang="en-US" sz="1500" dirty="0" smtClean="0"/>
              <a:t> </a:t>
            </a:r>
            <a:r>
              <a:rPr lang="en-US" sz="1500" dirty="0" err="1" smtClean="0"/>
              <a:t>क्या</a:t>
            </a:r>
            <a:r>
              <a:rPr lang="en-US" sz="1500" dirty="0"/>
              <a:t> </a:t>
            </a:r>
            <a:r>
              <a:rPr lang="en-US" sz="1500" dirty="0" err="1"/>
              <a:t>आप</a:t>
            </a:r>
            <a:r>
              <a:rPr lang="en-US" sz="1500" dirty="0"/>
              <a:t>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चाहेंगे</a:t>
            </a:r>
            <a:r>
              <a:rPr lang="en-US" sz="1500" dirty="0"/>
              <a:t>!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62362" y="5199122"/>
            <a:ext cx="328854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गैलीलियो</a:t>
            </a:r>
            <a:r>
              <a:rPr lang="en-US" sz="1500" dirty="0"/>
              <a:t>, </a:t>
            </a:r>
            <a:r>
              <a:rPr lang="en-US" sz="1500" dirty="0" err="1"/>
              <a:t>तुम</a:t>
            </a:r>
            <a:r>
              <a:rPr lang="en-US" sz="1500" dirty="0"/>
              <a:t> </a:t>
            </a:r>
            <a:r>
              <a:rPr lang="en-US" sz="1500" dirty="0" err="1"/>
              <a:t>बहुत</a:t>
            </a:r>
            <a:r>
              <a:rPr lang="en-US" sz="1500" dirty="0"/>
              <a:t> </a:t>
            </a:r>
            <a:r>
              <a:rPr lang="en-US" sz="1500" dirty="0" err="1"/>
              <a:t>दूर</a:t>
            </a:r>
            <a:r>
              <a:rPr lang="en-US" sz="1500" dirty="0"/>
              <a:t> </a:t>
            </a:r>
            <a:r>
              <a:rPr lang="en-US" sz="1500" dirty="0" err="1"/>
              <a:t>चले</a:t>
            </a:r>
            <a:r>
              <a:rPr lang="en-US" sz="1500" dirty="0"/>
              <a:t> </a:t>
            </a:r>
            <a:r>
              <a:rPr lang="en-US" sz="1500" dirty="0" err="1" smtClean="0"/>
              <a:t>गए</a:t>
            </a:r>
            <a:r>
              <a:rPr lang="en-US" sz="1500" dirty="0" smtClean="0"/>
              <a:t> </a:t>
            </a:r>
            <a:r>
              <a:rPr lang="hi-IN" sz="1500" dirty="0" smtClean="0"/>
              <a:t>हो</a:t>
            </a:r>
            <a:r>
              <a:rPr lang="en-US" sz="1500" dirty="0" smtClean="0"/>
              <a:t>.</a:t>
            </a:r>
            <a:br>
              <a:rPr lang="en-US" sz="1500" dirty="0" smtClean="0"/>
            </a:br>
            <a:r>
              <a:rPr lang="en-US" sz="1500" dirty="0" smtClean="0"/>
              <a:t> </a:t>
            </a:r>
            <a:r>
              <a:rPr lang="en-US" sz="1500" dirty="0" err="1"/>
              <a:t>ये</a:t>
            </a:r>
            <a:r>
              <a:rPr lang="en-US" sz="1500" dirty="0"/>
              <a:t> </a:t>
            </a:r>
            <a:r>
              <a:rPr lang="hi-IN" sz="1500" dirty="0"/>
              <a:t>यहूदी</a:t>
            </a:r>
            <a:r>
              <a:rPr lang="en-US" sz="1500" dirty="0" smtClean="0"/>
              <a:t> </a:t>
            </a:r>
            <a:r>
              <a:rPr lang="en-US" sz="1500" dirty="0" err="1"/>
              <a:t>बहुत</a:t>
            </a:r>
            <a:r>
              <a:rPr lang="en-US" sz="1500" dirty="0"/>
              <a:t> </a:t>
            </a:r>
            <a:r>
              <a:rPr lang="en-US" sz="1500" dirty="0" err="1"/>
              <a:t>शक्तिशाली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 smtClean="0"/>
              <a:t>.</a:t>
            </a:r>
            <a:br>
              <a:rPr lang="en-US" sz="1500" dirty="0" smtClean="0"/>
            </a:br>
            <a:r>
              <a:rPr lang="en-US" sz="1500" dirty="0" err="1" smtClean="0"/>
              <a:t>मैं</a:t>
            </a:r>
            <a:r>
              <a:rPr lang="en-US" sz="1500" dirty="0" smtClean="0"/>
              <a:t> </a:t>
            </a:r>
            <a:r>
              <a:rPr lang="en-US" sz="1500" dirty="0" err="1"/>
              <a:t>उन्हें</a:t>
            </a:r>
            <a:r>
              <a:rPr lang="en-US" sz="1500" dirty="0"/>
              <a:t> </a:t>
            </a:r>
            <a:r>
              <a:rPr lang="en-US" sz="1500" dirty="0" err="1"/>
              <a:t>नियंत्रण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रख</a:t>
            </a:r>
            <a:r>
              <a:rPr lang="en-US" sz="1500" dirty="0"/>
              <a:t> </a:t>
            </a:r>
            <a:r>
              <a:rPr lang="en-US" sz="1500" dirty="0" err="1"/>
              <a:t>सकता</a:t>
            </a:r>
            <a:r>
              <a:rPr lang="en-US" sz="1500" dirty="0"/>
              <a:t> ...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1962" y="8340944"/>
            <a:ext cx="3889375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500" dirty="0" err="1"/>
              <a:t>अब</a:t>
            </a:r>
            <a:r>
              <a:rPr lang="en-US" sz="1500" dirty="0"/>
              <a:t> </a:t>
            </a:r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जल्द</a:t>
            </a:r>
            <a:r>
              <a:rPr lang="en-US" sz="1500" dirty="0"/>
              <a:t> </a:t>
            </a:r>
            <a:r>
              <a:rPr lang="en-US" sz="1500" dirty="0" err="1"/>
              <a:t>ही</a:t>
            </a:r>
            <a:r>
              <a:rPr lang="en-US" sz="1500" dirty="0"/>
              <a:t> </a:t>
            </a:r>
            <a:r>
              <a:rPr lang="en-US" sz="1500" dirty="0" err="1"/>
              <a:t>देखेंगे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तर्क</a:t>
            </a:r>
            <a:r>
              <a:rPr lang="en-US" sz="1500" dirty="0"/>
              <a:t> </a:t>
            </a:r>
            <a:r>
              <a:rPr lang="en-US" sz="1500" dirty="0" err="1"/>
              <a:t>या</a:t>
            </a:r>
            <a:r>
              <a:rPr lang="en-US" sz="1500" dirty="0"/>
              <a:t> </a:t>
            </a:r>
            <a:r>
              <a:rPr lang="en-US" sz="1500" dirty="0" err="1"/>
              <a:t>अज्ञानता</a:t>
            </a:r>
            <a:r>
              <a:rPr lang="en-US" sz="1500" dirty="0"/>
              <a:t>,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इन</a:t>
            </a:r>
            <a:r>
              <a:rPr lang="en-US" sz="1500" dirty="0" smtClean="0"/>
              <a:t> </a:t>
            </a:r>
            <a:r>
              <a:rPr lang="en-US" sz="1500" dirty="0" err="1"/>
              <a:t>दोनों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 smtClean="0"/>
              <a:t>किसकी</a:t>
            </a:r>
            <a:r>
              <a:rPr lang="en-US" sz="1500" dirty="0" smtClean="0"/>
              <a:t> </a:t>
            </a:r>
            <a:r>
              <a:rPr lang="en-US" sz="1500" dirty="0" err="1"/>
              <a:t>विजय</a:t>
            </a:r>
            <a:r>
              <a:rPr lang="en-US" sz="1500" dirty="0"/>
              <a:t> </a:t>
            </a:r>
            <a:r>
              <a:rPr lang="en-US" sz="1500" dirty="0" err="1"/>
              <a:t>होगी</a:t>
            </a:r>
            <a:r>
              <a:rPr lang="en-US" sz="1500" dirty="0"/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8702" y="9286121"/>
            <a:ext cx="42728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बहुत</a:t>
            </a:r>
            <a:r>
              <a:rPr lang="en-US" sz="1500" dirty="0"/>
              <a:t> </a:t>
            </a:r>
            <a:r>
              <a:rPr lang="en-US" sz="1500" dirty="0" err="1"/>
              <a:t>स्पष्ट</a:t>
            </a:r>
            <a:r>
              <a:rPr lang="en-US" sz="1500" dirty="0"/>
              <a:t> </a:t>
            </a:r>
            <a:r>
              <a:rPr lang="en-US" sz="1500" dirty="0" err="1"/>
              <a:t>था</a:t>
            </a:r>
            <a:r>
              <a:rPr lang="en-US" sz="1500" dirty="0"/>
              <a:t>. 1633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गैलीलियो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सार्वजनिक</a:t>
            </a:r>
            <a:r>
              <a:rPr lang="en-US" sz="1500" dirty="0"/>
              <a:t> </a:t>
            </a:r>
            <a:r>
              <a:rPr lang="en-US" sz="1500" dirty="0" err="1"/>
              <a:t>रूप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माफी</a:t>
            </a:r>
            <a:r>
              <a:rPr lang="en-US" sz="1500" dirty="0"/>
              <a:t> </a:t>
            </a:r>
            <a:r>
              <a:rPr lang="en-US" sz="1500" dirty="0" err="1"/>
              <a:t>माँगने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लिए</a:t>
            </a:r>
            <a:r>
              <a:rPr lang="en-US" sz="1500" dirty="0"/>
              <a:t> </a:t>
            </a:r>
            <a:r>
              <a:rPr lang="en-US" sz="1500" dirty="0" err="1"/>
              <a:t>मजबूर</a:t>
            </a:r>
            <a:r>
              <a:rPr lang="en-US" sz="1500" dirty="0"/>
              <a:t> </a:t>
            </a:r>
            <a:r>
              <a:rPr lang="en-US" sz="1500" dirty="0" err="1"/>
              <a:t>होना</a:t>
            </a:r>
            <a:r>
              <a:rPr lang="en-US" sz="1500" dirty="0"/>
              <a:t> </a:t>
            </a:r>
            <a:r>
              <a:rPr lang="en-US" sz="1500" dirty="0" err="1"/>
              <a:t>पड़ा</a:t>
            </a:r>
            <a:r>
              <a:rPr lang="en-US" sz="1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538090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781925" cy="1068863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36866" name="Picture 2" descr="C:\Users\HP\Desktop\COSMIC STORY\PIX\34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22" y="14330"/>
            <a:ext cx="7777162" cy="1068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386762" y="1458119"/>
            <a:ext cx="388937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309562" y="219065"/>
            <a:ext cx="154503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न्यूटन</a:t>
            </a:r>
            <a:endParaRPr lang="en-US" sz="2800" dirty="0" smtClean="0">
              <a:solidFill>
                <a:srgbClr val="FF0000"/>
              </a:solidFill>
            </a:endParaRP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NEWTON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34733" y="601554"/>
            <a:ext cx="290496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वर्ष</a:t>
            </a:r>
            <a:r>
              <a:rPr lang="en-US" sz="1500" dirty="0"/>
              <a:t> 1690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सुबह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, </a:t>
            </a:r>
            <a:r>
              <a:rPr lang="en-US" sz="1500" dirty="0" err="1"/>
              <a:t>कैम्ब्रिज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306462" y="1287354"/>
            <a:ext cx="72006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गुरुजी</a:t>
            </a:r>
            <a:r>
              <a:rPr lang="en-US" sz="1500" dirty="0"/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325663" y="4048919"/>
            <a:ext cx="193193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जवाब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दे</a:t>
            </a:r>
            <a:r>
              <a:rPr lang="en-US" sz="1500" dirty="0"/>
              <a:t> </a:t>
            </a:r>
            <a:r>
              <a:rPr lang="en-US" sz="1500" dirty="0" err="1"/>
              <a:t>रहा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...</a:t>
            </a:r>
          </a:p>
        </p:txBody>
      </p:sp>
      <p:sp>
        <p:nvSpPr>
          <p:cNvPr id="8" name="Rectangle 7"/>
          <p:cNvSpPr/>
          <p:nvPr/>
        </p:nvSpPr>
        <p:spPr>
          <a:xfrm>
            <a:off x="1767692" y="4734719"/>
            <a:ext cx="132119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मेरे</a:t>
            </a:r>
            <a:r>
              <a:rPr lang="en-US" sz="1500" dirty="0"/>
              <a:t> </a:t>
            </a:r>
            <a:r>
              <a:rPr lang="en-US" sz="1500" dirty="0" err="1"/>
              <a:t>प्रभु</a:t>
            </a:r>
            <a:r>
              <a:rPr lang="en-US" sz="1500" dirty="0"/>
              <a:t> </a:t>
            </a:r>
            <a:r>
              <a:rPr lang="en-US" sz="1500" dirty="0" err="1"/>
              <a:t>न्यूटन</a:t>
            </a:r>
            <a:r>
              <a:rPr lang="en-US" sz="1500" dirty="0"/>
              <a:t>, </a:t>
            </a:r>
            <a:endParaRPr lang="en-US" sz="1500" dirty="0" smtClean="0"/>
          </a:p>
          <a:p>
            <a:pPr algn="ctr"/>
            <a:r>
              <a:rPr lang="en-US" sz="1500" dirty="0" err="1" smtClean="0"/>
              <a:t>हम्म्</a:t>
            </a:r>
            <a:r>
              <a:rPr lang="en-US" sz="1500" dirty="0" smtClean="0"/>
              <a:t> </a:t>
            </a:r>
            <a:r>
              <a:rPr lang="en-US" sz="1500" dirty="0"/>
              <a:t>...</a:t>
            </a:r>
          </a:p>
        </p:txBody>
      </p:sp>
      <p:sp>
        <p:nvSpPr>
          <p:cNvPr id="9" name="Rectangle 8"/>
          <p:cNvSpPr/>
          <p:nvPr/>
        </p:nvSpPr>
        <p:spPr>
          <a:xfrm>
            <a:off x="3930203" y="4182954"/>
            <a:ext cx="136928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अब</a:t>
            </a:r>
            <a:r>
              <a:rPr lang="en-US" sz="1500" dirty="0"/>
              <a:t> </a:t>
            </a:r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en-US" sz="1500" dirty="0" err="1"/>
              <a:t>बात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29634" y="4431258"/>
            <a:ext cx="138050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मेरे</a:t>
            </a:r>
            <a:r>
              <a:rPr lang="en-US" sz="1500" dirty="0"/>
              <a:t> </a:t>
            </a:r>
            <a:r>
              <a:rPr lang="en-US" sz="1500" dirty="0" err="1"/>
              <a:t>स्वामी</a:t>
            </a:r>
            <a:r>
              <a:rPr lang="en-US" sz="1500" dirty="0"/>
              <a:t>, </a:t>
            </a:r>
            <a:endParaRPr lang="en-US" sz="1500" dirty="0" smtClean="0"/>
          </a:p>
          <a:p>
            <a:pPr algn="ctr"/>
            <a:r>
              <a:rPr lang="en-US" sz="1500" dirty="0" err="1" smtClean="0"/>
              <a:t>आपका</a:t>
            </a:r>
            <a:r>
              <a:rPr lang="en-US" sz="1500" dirty="0" smtClean="0"/>
              <a:t> </a:t>
            </a:r>
            <a:r>
              <a:rPr lang="en-US" sz="1500" dirty="0" err="1" smtClean="0"/>
              <a:t>आदेश</a:t>
            </a:r>
            <a:r>
              <a:rPr lang="en-US" sz="1500" dirty="0" smtClean="0"/>
              <a:t>….</a:t>
            </a:r>
            <a:endParaRPr lang="en-US" sz="1500" dirty="0"/>
          </a:p>
        </p:txBody>
      </p:sp>
      <p:sp>
        <p:nvSpPr>
          <p:cNvPr id="11" name="Rectangle 10"/>
          <p:cNvSpPr/>
          <p:nvPr/>
        </p:nvSpPr>
        <p:spPr>
          <a:xfrm>
            <a:off x="5064418" y="6054944"/>
            <a:ext cx="11095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मेरा</a:t>
            </a:r>
            <a:r>
              <a:rPr lang="en-US" sz="1500" dirty="0"/>
              <a:t> </a:t>
            </a:r>
            <a:r>
              <a:rPr lang="en-US" sz="1500" dirty="0" err="1"/>
              <a:t>आदेश</a:t>
            </a:r>
            <a:r>
              <a:rPr lang="en-US" sz="1500" dirty="0"/>
              <a:t>? </a:t>
            </a:r>
            <a:endParaRPr lang="en-US" sz="1500" dirty="0" smtClean="0"/>
          </a:p>
          <a:p>
            <a:pPr algn="ctr"/>
            <a:r>
              <a:rPr lang="en-US" sz="1500" dirty="0" err="1" smtClean="0"/>
              <a:t>किस</a:t>
            </a:r>
            <a:r>
              <a:rPr lang="en-US" sz="1500" dirty="0" smtClean="0"/>
              <a:t> </a:t>
            </a:r>
            <a:r>
              <a:rPr lang="en-US" sz="1500" dirty="0" err="1"/>
              <a:t>बारे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9562" y="6347331"/>
            <a:ext cx="271655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पारा</a:t>
            </a:r>
            <a:r>
              <a:rPr lang="en-US" sz="1500" dirty="0"/>
              <a:t>, </a:t>
            </a:r>
            <a:r>
              <a:rPr lang="en-US" sz="1500" dirty="0" err="1"/>
              <a:t>नमक</a:t>
            </a:r>
            <a:r>
              <a:rPr lang="en-US" sz="1500" dirty="0"/>
              <a:t>, </a:t>
            </a:r>
            <a:r>
              <a:rPr lang="en-US" sz="1500" dirty="0" err="1"/>
              <a:t>गंधक</a:t>
            </a:r>
            <a:r>
              <a:rPr lang="en-US" sz="1500" dirty="0"/>
              <a:t>,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नाइट्रिक</a:t>
            </a:r>
            <a:r>
              <a:rPr lang="en-US" sz="1500" dirty="0" smtClean="0"/>
              <a:t> </a:t>
            </a:r>
            <a:r>
              <a:rPr lang="en-US" sz="1500" dirty="0" err="1"/>
              <a:t>एसिड</a:t>
            </a:r>
            <a:r>
              <a:rPr lang="en-US" sz="1500" dirty="0"/>
              <a:t>, </a:t>
            </a:r>
            <a:r>
              <a:rPr lang="en-US" sz="1500" dirty="0" err="1"/>
              <a:t>सफ़ेद</a:t>
            </a:r>
            <a:r>
              <a:rPr lang="en-US" sz="1500" dirty="0"/>
              <a:t> </a:t>
            </a:r>
            <a:r>
              <a:rPr lang="en-US" sz="1500" dirty="0" err="1"/>
              <a:t>सीसा</a:t>
            </a:r>
            <a:r>
              <a:rPr lang="en-US" sz="1500" dirty="0"/>
              <a:t>  ...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428289" y="9382919"/>
            <a:ext cx="3889375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500" dirty="0" err="1"/>
              <a:t>अहा</a:t>
            </a:r>
            <a:r>
              <a:rPr lang="en-US" sz="1500" dirty="0"/>
              <a:t>! </a:t>
            </a:r>
            <a:r>
              <a:rPr lang="en-US" sz="1500" dirty="0" err="1"/>
              <a:t>बस</a:t>
            </a:r>
            <a:r>
              <a:rPr lang="en-US" sz="1500" dirty="0"/>
              <a:t> </a:t>
            </a:r>
            <a:r>
              <a:rPr lang="en-US" sz="1500" dirty="0" err="1"/>
              <a:t>जाओ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इन</a:t>
            </a:r>
            <a:r>
              <a:rPr lang="en-US" sz="1500" dirty="0"/>
              <a:t> </a:t>
            </a:r>
            <a:r>
              <a:rPr lang="en-US" sz="1500" dirty="0" err="1"/>
              <a:t>दवाओं</a:t>
            </a:r>
            <a:r>
              <a:rPr lang="en-US" sz="1500" dirty="0"/>
              <a:t>,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लेकर</a:t>
            </a:r>
            <a:r>
              <a:rPr lang="en-US" sz="1500" dirty="0"/>
              <a:t> </a:t>
            </a:r>
            <a:r>
              <a:rPr lang="en-US" sz="1500" dirty="0" err="1"/>
              <a:t>आओ</a:t>
            </a:r>
            <a:r>
              <a:rPr lang="en-US" sz="15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724171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781925" cy="1068863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37890" name="Picture 2" descr="C:\Users\HP\Desktop\COSMIC STORY\PIX\35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23" y="0"/>
            <a:ext cx="7809247" cy="1068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119562" y="8981321"/>
            <a:ext cx="196060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/>
              <a:t> </a:t>
            </a:r>
            <a:r>
              <a:rPr lang="en-US" sz="1500" dirty="0" err="1" smtClean="0"/>
              <a:t>हम</a:t>
            </a:r>
            <a:r>
              <a:rPr lang="en-US" sz="1500" dirty="0" smtClean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वासनाग्रस्त</a:t>
            </a:r>
            <a:r>
              <a:rPr lang="en-US" sz="1500" dirty="0"/>
              <a:t> </a:t>
            </a:r>
            <a:r>
              <a:rPr lang="en-US" sz="1500" dirty="0" err="1"/>
              <a:t>दुनिया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जी</a:t>
            </a:r>
            <a:r>
              <a:rPr lang="en-US" sz="1500" dirty="0"/>
              <a:t> </a:t>
            </a:r>
            <a:r>
              <a:rPr lang="en-US" sz="1500" dirty="0" err="1"/>
              <a:t>रहे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300162" y="543719"/>
            <a:ext cx="2971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क्या</a:t>
            </a:r>
            <a:r>
              <a:rPr lang="en-US" sz="1500" dirty="0"/>
              <a:t>? </a:t>
            </a:r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en-US" sz="1500" dirty="0" err="1"/>
              <a:t>आपको</a:t>
            </a:r>
            <a:r>
              <a:rPr lang="en-US" sz="1500" dirty="0"/>
              <a:t>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पता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कि</a:t>
            </a:r>
            <a:r>
              <a:rPr lang="en-US" sz="1500" dirty="0" smtClean="0"/>
              <a:t> </a:t>
            </a:r>
            <a:r>
              <a:rPr lang="en-US" sz="1500" dirty="0" err="1"/>
              <a:t>अपने</a:t>
            </a:r>
            <a:r>
              <a:rPr lang="en-US" sz="1500" dirty="0"/>
              <a:t> </a:t>
            </a:r>
            <a:r>
              <a:rPr lang="en-US" sz="1500" dirty="0" err="1"/>
              <a:t>समय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सबसे</a:t>
            </a:r>
            <a:r>
              <a:rPr lang="en-US" sz="1500" dirty="0"/>
              <a:t> </a:t>
            </a:r>
            <a:r>
              <a:rPr lang="en-US" sz="1500" dirty="0" err="1"/>
              <a:t>प्रख्यात</a:t>
            </a:r>
            <a:r>
              <a:rPr lang="en-US" sz="1500" dirty="0"/>
              <a:t> </a:t>
            </a:r>
            <a:r>
              <a:rPr lang="en-US" sz="1500" dirty="0" err="1"/>
              <a:t>वैज्ञानिक</a:t>
            </a:r>
            <a:r>
              <a:rPr lang="en-US" sz="1500" dirty="0"/>
              <a:t> </a:t>
            </a:r>
            <a:r>
              <a:rPr lang="en-US" sz="1500" dirty="0" err="1"/>
              <a:t>लॉर्ड</a:t>
            </a:r>
            <a:r>
              <a:rPr lang="en-US" sz="1500" dirty="0"/>
              <a:t> </a:t>
            </a:r>
            <a:r>
              <a:rPr lang="en-US" sz="1500" dirty="0" err="1"/>
              <a:t>न्यूटन</a:t>
            </a:r>
            <a:r>
              <a:rPr lang="en-US" sz="1500" dirty="0"/>
              <a:t>, </a:t>
            </a:r>
            <a:r>
              <a:rPr lang="en-US" sz="1500" dirty="0" err="1"/>
              <a:t>कीमिया-प्रथा</a:t>
            </a:r>
            <a:r>
              <a:rPr lang="en-US" sz="1500" dirty="0"/>
              <a:t> (</a:t>
            </a:r>
            <a:r>
              <a:rPr lang="en-US" sz="1500" dirty="0" err="1"/>
              <a:t>अल्केमी</a:t>
            </a:r>
            <a:r>
              <a:rPr lang="en-US" sz="1500" dirty="0"/>
              <a:t>)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प्रयोग</a:t>
            </a:r>
            <a:r>
              <a:rPr lang="en-US" sz="1500" dirty="0"/>
              <a:t> </a:t>
            </a:r>
            <a:r>
              <a:rPr lang="en-US" sz="1500" dirty="0" err="1"/>
              <a:t>करते</a:t>
            </a:r>
            <a:r>
              <a:rPr lang="en-US" sz="1500" dirty="0"/>
              <a:t> </a:t>
            </a:r>
            <a:r>
              <a:rPr lang="en-US" sz="1500" dirty="0" err="1"/>
              <a:t>थे</a:t>
            </a:r>
            <a:r>
              <a:rPr lang="en-US" sz="1500" dirty="0"/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4652962" y="666829"/>
            <a:ext cx="25908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आओ</a:t>
            </a:r>
            <a:r>
              <a:rPr lang="en-US" sz="1500" dirty="0"/>
              <a:t> </a:t>
            </a:r>
            <a:r>
              <a:rPr lang="en-US" sz="1500" dirty="0" err="1"/>
              <a:t>देखते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 ... </a:t>
            </a:r>
            <a:r>
              <a:rPr lang="en-US" sz="1500" dirty="0" err="1"/>
              <a:t>जादू</a:t>
            </a:r>
            <a:r>
              <a:rPr lang="en-US" sz="1500" dirty="0"/>
              <a:t> </a:t>
            </a:r>
            <a:r>
              <a:rPr lang="en-US" sz="1500" dirty="0" err="1"/>
              <a:t>मंत्र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पुस्तक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अनुसार</a:t>
            </a:r>
            <a:r>
              <a:rPr lang="en-US" sz="1500" dirty="0"/>
              <a:t>: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भाग</a:t>
            </a:r>
            <a:r>
              <a:rPr lang="en-US" sz="1500" dirty="0"/>
              <a:t> </a:t>
            </a:r>
            <a:r>
              <a:rPr lang="en-US" sz="1500" dirty="0" err="1"/>
              <a:t>नाखून</a:t>
            </a:r>
            <a:r>
              <a:rPr lang="en-US" sz="1500" dirty="0"/>
              <a:t>,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चुटकी</a:t>
            </a:r>
            <a:r>
              <a:rPr lang="en-US" sz="1500" dirty="0"/>
              <a:t> </a:t>
            </a:r>
            <a:r>
              <a:rPr lang="en-US" sz="1500" dirty="0" err="1"/>
              <a:t>सिरका</a:t>
            </a:r>
            <a:r>
              <a:rPr lang="en-US" sz="15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6053416" y="2656721"/>
            <a:ext cx="101983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en-US" sz="1500" dirty="0" err="1"/>
              <a:t>कर</a:t>
            </a:r>
            <a:r>
              <a:rPr lang="en-US" sz="1500" dirty="0"/>
              <a:t> </a:t>
            </a:r>
            <a:endParaRPr lang="en-US" sz="1500" dirty="0" smtClean="0"/>
          </a:p>
          <a:p>
            <a:pPr algn="ctr"/>
            <a:r>
              <a:rPr lang="en-US" sz="1500" dirty="0" err="1" smtClean="0"/>
              <a:t>रहा</a:t>
            </a:r>
            <a:r>
              <a:rPr lang="en-US" sz="1500" dirty="0" smtClean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?</a:t>
            </a:r>
          </a:p>
        </p:txBody>
      </p:sp>
      <p:sp>
        <p:nvSpPr>
          <p:cNvPr id="7" name="Rectangle 6"/>
          <p:cNvSpPr/>
          <p:nvPr/>
        </p:nvSpPr>
        <p:spPr>
          <a:xfrm>
            <a:off x="-227013" y="3721289"/>
            <a:ext cx="3889375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500" dirty="0" err="1"/>
              <a:t>आह</a:t>
            </a:r>
            <a:r>
              <a:rPr lang="en-US" sz="1500" dirty="0"/>
              <a:t> </a:t>
            </a:r>
            <a:r>
              <a:rPr lang="en-US" sz="1500" dirty="0" err="1"/>
              <a:t>आह</a:t>
            </a:r>
            <a:r>
              <a:rPr lang="en-US" sz="1500" dirty="0"/>
              <a:t> </a:t>
            </a:r>
            <a:r>
              <a:rPr lang="en-US" sz="1500" dirty="0" err="1"/>
              <a:t>आह</a:t>
            </a:r>
            <a:r>
              <a:rPr lang="en-US" sz="1500" dirty="0"/>
              <a:t>! </a:t>
            </a:r>
            <a:endParaRPr lang="en-US" sz="1500" dirty="0" smtClean="0"/>
          </a:p>
          <a:p>
            <a:pPr algn="ctr"/>
            <a:r>
              <a:rPr lang="en-US" sz="1500" dirty="0" err="1" smtClean="0"/>
              <a:t>लगता</a:t>
            </a:r>
            <a:r>
              <a:rPr lang="en-US" sz="1500" dirty="0" smtClean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मुझे</a:t>
            </a:r>
            <a:r>
              <a:rPr lang="en-US" sz="1500" dirty="0"/>
              <a:t> </a:t>
            </a:r>
            <a:r>
              <a:rPr lang="en-US" sz="1500" dirty="0" err="1" smtClean="0"/>
              <a:t>मिल</a:t>
            </a:r>
            <a:r>
              <a:rPr lang="en-US" sz="1500" dirty="0" smtClean="0"/>
              <a:t> </a:t>
            </a:r>
            <a:r>
              <a:rPr lang="en-US" sz="1500" dirty="0" err="1"/>
              <a:t>गया</a:t>
            </a:r>
            <a:r>
              <a:rPr lang="en-US" sz="1500" dirty="0"/>
              <a:t> ... </a:t>
            </a:r>
            <a:endParaRPr lang="en-US" sz="1500" dirty="0" smtClean="0"/>
          </a:p>
          <a:p>
            <a:pPr algn="ctr"/>
            <a:r>
              <a:rPr lang="en-US" sz="1500" dirty="0" err="1" smtClean="0"/>
              <a:t>मैं</a:t>
            </a:r>
            <a:r>
              <a:rPr lang="en-US" sz="1500" dirty="0" smtClean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दिन</a:t>
            </a:r>
            <a:r>
              <a:rPr lang="en-US" sz="1500" dirty="0"/>
              <a:t> </a:t>
            </a:r>
            <a:r>
              <a:rPr lang="en-US" sz="1500" dirty="0" err="1"/>
              <a:t>दुनिया</a:t>
            </a:r>
            <a:r>
              <a:rPr lang="en-US" sz="1500" dirty="0"/>
              <a:t> </a:t>
            </a:r>
            <a:r>
              <a:rPr lang="en-US" sz="1500" dirty="0" err="1" smtClean="0"/>
              <a:t>पर</a:t>
            </a:r>
            <a:r>
              <a:rPr lang="en-US" sz="1500" dirty="0" smtClean="0"/>
              <a:t> </a:t>
            </a:r>
            <a:r>
              <a:rPr lang="en-US" sz="1500" dirty="0" err="1"/>
              <a:t>राज</a:t>
            </a:r>
            <a:r>
              <a:rPr lang="en-US" sz="1500" dirty="0"/>
              <a:t> </a:t>
            </a:r>
            <a:r>
              <a:rPr lang="en-US" sz="1500" dirty="0" err="1"/>
              <a:t>करूंगा</a:t>
            </a:r>
            <a:r>
              <a:rPr lang="en-US" sz="1500" dirty="0"/>
              <a:t>!</a:t>
            </a:r>
          </a:p>
        </p:txBody>
      </p:sp>
      <p:sp>
        <p:nvSpPr>
          <p:cNvPr id="8" name="Rectangle 7"/>
          <p:cNvSpPr/>
          <p:nvPr/>
        </p:nvSpPr>
        <p:spPr>
          <a:xfrm>
            <a:off x="417849" y="5268119"/>
            <a:ext cx="248016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बाप</a:t>
            </a:r>
            <a:r>
              <a:rPr lang="en-US" sz="1500" dirty="0"/>
              <a:t> </a:t>
            </a:r>
            <a:r>
              <a:rPr lang="en-US" sz="1500" dirty="0" err="1"/>
              <a:t>रे</a:t>
            </a:r>
            <a:r>
              <a:rPr lang="en-US" sz="1500" dirty="0"/>
              <a:t>! .. </a:t>
            </a:r>
            <a:r>
              <a:rPr lang="en-US" sz="1500" dirty="0" err="1"/>
              <a:t>कितनी</a:t>
            </a:r>
            <a:r>
              <a:rPr lang="en-US" sz="1500" dirty="0"/>
              <a:t> </a:t>
            </a:r>
            <a:r>
              <a:rPr lang="en-US" sz="1500" dirty="0" err="1"/>
              <a:t>घिनौनी</a:t>
            </a:r>
            <a:r>
              <a:rPr lang="en-US" sz="1500" dirty="0"/>
              <a:t> </a:t>
            </a:r>
            <a:r>
              <a:rPr lang="en-US" sz="1500" dirty="0" err="1"/>
              <a:t>गंध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!</a:t>
            </a:r>
          </a:p>
        </p:txBody>
      </p:sp>
      <p:sp>
        <p:nvSpPr>
          <p:cNvPr id="9" name="Rectangle 8"/>
          <p:cNvSpPr/>
          <p:nvPr/>
        </p:nvSpPr>
        <p:spPr>
          <a:xfrm>
            <a:off x="5288209" y="4498916"/>
            <a:ext cx="92044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अनसेल्मे</a:t>
            </a:r>
            <a:r>
              <a:rPr lang="en-US" sz="1500" dirty="0"/>
              <a:t>!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6853" y="6009521"/>
            <a:ext cx="182010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मैंने</a:t>
            </a:r>
            <a:r>
              <a:rPr lang="en-US" sz="1500" dirty="0"/>
              <a:t> </a:t>
            </a:r>
            <a:r>
              <a:rPr lang="en-US" sz="1500" dirty="0" err="1"/>
              <a:t>कल</a:t>
            </a:r>
            <a:r>
              <a:rPr lang="en-US" sz="1500" dirty="0"/>
              <a:t> </a:t>
            </a:r>
            <a:r>
              <a:rPr lang="en-US" sz="1500" dirty="0" err="1"/>
              <a:t>तुम्हें</a:t>
            </a:r>
            <a:r>
              <a:rPr lang="en-US" sz="1500" dirty="0"/>
              <a:t> </a:t>
            </a:r>
            <a:r>
              <a:rPr lang="en-US" sz="1500" dirty="0" err="1"/>
              <a:t>पड़ोसी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साथ</a:t>
            </a:r>
            <a:r>
              <a:rPr lang="en-US" sz="1500" dirty="0"/>
              <a:t> </a:t>
            </a:r>
            <a:r>
              <a:rPr lang="en-US" sz="1500" dirty="0" err="1"/>
              <a:t>देखा</a:t>
            </a:r>
            <a:r>
              <a:rPr lang="en-US" sz="1500" dirty="0"/>
              <a:t> </a:t>
            </a:r>
            <a:r>
              <a:rPr lang="en-US" sz="1500" dirty="0" err="1"/>
              <a:t>था</a:t>
            </a:r>
            <a:r>
              <a:rPr lang="en-US" sz="1500" dirty="0"/>
              <a:t> ...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6091" y="8882490"/>
            <a:ext cx="201327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लड़की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शर्मनाक</a:t>
            </a:r>
            <a:r>
              <a:rPr lang="en-US" sz="1500" dirty="0"/>
              <a:t>, </a:t>
            </a:r>
            <a:r>
              <a:rPr lang="en-US" sz="1500" dirty="0" err="1"/>
              <a:t>लो-कट-ड्रेस</a:t>
            </a:r>
            <a:r>
              <a:rPr lang="en-US" sz="1500" dirty="0"/>
              <a:t> </a:t>
            </a:r>
            <a:r>
              <a:rPr lang="en-US" sz="1500" dirty="0" err="1"/>
              <a:t>पहने</a:t>
            </a:r>
            <a:r>
              <a:rPr lang="en-US" sz="1500" dirty="0"/>
              <a:t> </a:t>
            </a:r>
            <a:r>
              <a:rPr lang="en-US" sz="1500" dirty="0" err="1"/>
              <a:t>थी</a:t>
            </a:r>
            <a:r>
              <a:rPr lang="en-US" sz="1500" dirty="0"/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344665" y="6316554"/>
            <a:ext cx="23647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 smtClean="0"/>
              <a:t>दुबारा</a:t>
            </a:r>
            <a:r>
              <a:rPr lang="en-US" sz="1500" dirty="0" smtClean="0"/>
              <a:t>, </a:t>
            </a:r>
            <a:r>
              <a:rPr lang="en-US" sz="1500" dirty="0" err="1"/>
              <a:t>फिर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वैसा</a:t>
            </a:r>
            <a:r>
              <a:rPr lang="en-US" sz="1500" dirty="0"/>
              <a:t> </a:t>
            </a:r>
            <a:r>
              <a:rPr lang="en-US" sz="1500" dirty="0" err="1"/>
              <a:t>मत</a:t>
            </a:r>
            <a:r>
              <a:rPr lang="en-US" sz="1500" dirty="0"/>
              <a:t> </a:t>
            </a:r>
            <a:r>
              <a:rPr lang="en-US" sz="1500" dirty="0" err="1"/>
              <a:t>करना</a:t>
            </a:r>
            <a:r>
              <a:rPr lang="en-US" sz="1500" dirty="0"/>
              <a:t>!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19762" y="6944519"/>
            <a:ext cx="95090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जी</a:t>
            </a:r>
            <a:r>
              <a:rPr lang="en-US" sz="1500" dirty="0"/>
              <a:t> </a:t>
            </a:r>
            <a:r>
              <a:rPr lang="en-US" sz="1500" dirty="0" err="1"/>
              <a:t>हुज़ूर</a:t>
            </a:r>
            <a:r>
              <a:rPr lang="en-US" sz="1500" dirty="0"/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171652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781925" cy="1068863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38914" name="Picture 2" descr="C:\Users\HP\Desktop\COSMIC STORY\PIX\36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781925" cy="1068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234362" y="1732388"/>
            <a:ext cx="3889375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614362" y="518656"/>
            <a:ext cx="35813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जब</a:t>
            </a:r>
            <a:r>
              <a:rPr lang="en-US" sz="1500" dirty="0"/>
              <a:t> </a:t>
            </a:r>
            <a:r>
              <a:rPr lang="en-US" sz="1500" dirty="0" err="1"/>
              <a:t>मैं</a:t>
            </a:r>
            <a:r>
              <a:rPr lang="en-US" sz="1500" dirty="0"/>
              <a:t> </a:t>
            </a:r>
            <a:r>
              <a:rPr lang="en-US" sz="1500" dirty="0" err="1"/>
              <a:t>लीबनित्ज़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बारे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सोचता</a:t>
            </a:r>
            <a:r>
              <a:rPr lang="en-US" sz="1500" dirty="0"/>
              <a:t> </a:t>
            </a:r>
            <a:r>
              <a:rPr lang="en-US" sz="1500" dirty="0" err="1"/>
              <a:t>हूं</a:t>
            </a:r>
            <a:r>
              <a:rPr lang="en-US" sz="1500" dirty="0"/>
              <a:t> </a:t>
            </a:r>
            <a:r>
              <a:rPr lang="en-US" sz="1500" dirty="0" err="1"/>
              <a:t>तो</a:t>
            </a:r>
            <a:r>
              <a:rPr lang="en-US" sz="1500" dirty="0"/>
              <a:t> </a:t>
            </a:r>
            <a:endParaRPr lang="en-US" sz="1500" dirty="0" smtClean="0"/>
          </a:p>
          <a:p>
            <a:pPr algn="ctr"/>
            <a:r>
              <a:rPr lang="en-US" sz="1500" dirty="0" err="1" smtClean="0"/>
              <a:t>मुझे</a:t>
            </a:r>
            <a:r>
              <a:rPr lang="en-US" sz="1500" dirty="0" smtClean="0"/>
              <a:t> </a:t>
            </a:r>
            <a:r>
              <a:rPr lang="en-US" sz="1500" dirty="0" err="1"/>
              <a:t>गुस्सा</a:t>
            </a:r>
            <a:r>
              <a:rPr lang="en-US" sz="1500" dirty="0"/>
              <a:t> </a:t>
            </a:r>
            <a:r>
              <a:rPr lang="en-US" sz="1500" dirty="0" err="1"/>
              <a:t>आता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उस</a:t>
            </a:r>
            <a:r>
              <a:rPr lang="en-US" sz="1500" dirty="0"/>
              <a:t> </a:t>
            </a:r>
            <a:r>
              <a:rPr lang="en-US" sz="1500" dirty="0" err="1"/>
              <a:t>बेवकूफ</a:t>
            </a:r>
            <a:r>
              <a:rPr lang="en-US" sz="1500" dirty="0"/>
              <a:t> </a:t>
            </a:r>
            <a:r>
              <a:rPr lang="en-US" sz="1500" dirty="0" err="1"/>
              <a:t>गधे</a:t>
            </a:r>
            <a:r>
              <a:rPr lang="en-US" sz="1500" dirty="0"/>
              <a:t> </a:t>
            </a:r>
            <a:r>
              <a:rPr lang="en-US" sz="1500" dirty="0" err="1"/>
              <a:t>ने</a:t>
            </a:r>
            <a:r>
              <a:rPr lang="en-US" sz="1500" dirty="0"/>
              <a:t> </a:t>
            </a:r>
            <a:r>
              <a:rPr lang="en-US" sz="1500" dirty="0" err="1"/>
              <a:t>लिखा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सम्पूर्ण-विस्तार</a:t>
            </a:r>
            <a:r>
              <a:rPr lang="en-US" sz="1500" dirty="0"/>
              <a:t> (ABSOLUTE SPACE) </a:t>
            </a:r>
            <a:r>
              <a:rPr lang="en-US" sz="1500" dirty="0" err="1"/>
              <a:t>जैसी</a:t>
            </a:r>
            <a:r>
              <a:rPr lang="en-US" sz="1500" dirty="0"/>
              <a:t> </a:t>
            </a:r>
            <a:r>
              <a:rPr lang="en-US" sz="1500" dirty="0" err="1"/>
              <a:t>कोई</a:t>
            </a:r>
            <a:r>
              <a:rPr lang="en-US" sz="1500" dirty="0"/>
              <a:t> </a:t>
            </a:r>
            <a:r>
              <a:rPr lang="en-US" sz="1500" dirty="0" err="1"/>
              <a:t>चीज</a:t>
            </a:r>
            <a:r>
              <a:rPr lang="en-US" sz="1500" dirty="0"/>
              <a:t> </a:t>
            </a:r>
            <a:r>
              <a:rPr lang="hi-IN" sz="1500" dirty="0" smtClean="0"/>
              <a:t>होती</a:t>
            </a:r>
            <a:r>
              <a:rPr lang="en-US" sz="1500" dirty="0" smtClean="0"/>
              <a:t> </a:t>
            </a:r>
            <a:r>
              <a:rPr lang="en-US" sz="1500" dirty="0" err="1" smtClean="0"/>
              <a:t>ही</a:t>
            </a:r>
            <a:r>
              <a:rPr lang="en-US" sz="1500" dirty="0" smtClean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757361" y="2016344"/>
            <a:ext cx="228600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अनसेल्मे</a:t>
            </a:r>
            <a:r>
              <a:rPr lang="en-US" sz="1500" dirty="0"/>
              <a:t>, </a:t>
            </a:r>
            <a:r>
              <a:rPr lang="en-US" sz="1500" dirty="0" err="1"/>
              <a:t>जाओ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मेरे</a:t>
            </a:r>
            <a:r>
              <a:rPr lang="en-US" sz="1500" dirty="0"/>
              <a:t> </a:t>
            </a:r>
            <a:r>
              <a:rPr lang="en-US" sz="1500" dirty="0" err="1"/>
              <a:t>लिए</a:t>
            </a:r>
            <a:r>
              <a:rPr lang="en-US" sz="1500" dirty="0"/>
              <a:t> </a:t>
            </a:r>
            <a:r>
              <a:rPr lang="en-US" sz="1500" dirty="0" err="1"/>
              <a:t>पानी</a:t>
            </a:r>
            <a:r>
              <a:rPr lang="en-US" sz="1500" dirty="0"/>
              <a:t> </a:t>
            </a:r>
            <a:r>
              <a:rPr lang="en-US" sz="1500" dirty="0" err="1"/>
              <a:t>लेकर</a:t>
            </a:r>
            <a:r>
              <a:rPr lang="en-US" sz="1500" dirty="0"/>
              <a:t> </a:t>
            </a:r>
            <a:r>
              <a:rPr lang="en-US" sz="1500" dirty="0" err="1"/>
              <a:t>आओ</a:t>
            </a:r>
            <a:r>
              <a:rPr lang="en-US" sz="15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5262562" y="1482944"/>
            <a:ext cx="208838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पानी</a:t>
            </a:r>
            <a:r>
              <a:rPr lang="en-US" sz="1500" dirty="0"/>
              <a:t>…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बाल्टी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,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ठीक</a:t>
            </a:r>
            <a:r>
              <a:rPr lang="en-US" sz="1500" dirty="0" smtClean="0"/>
              <a:t> </a:t>
            </a:r>
            <a:r>
              <a:rPr lang="en-US" sz="1500" dirty="0" err="1"/>
              <a:t>हुज़ूर</a:t>
            </a:r>
            <a:r>
              <a:rPr lang="en-US" sz="1500" dirty="0"/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1172655" y="3744119"/>
            <a:ext cx="263015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मैं</a:t>
            </a:r>
            <a:r>
              <a:rPr lang="en-US" sz="1500" dirty="0"/>
              <a:t> </a:t>
            </a:r>
            <a:r>
              <a:rPr lang="en-US" sz="1500" dirty="0" err="1"/>
              <a:t>इस</a:t>
            </a:r>
            <a:r>
              <a:rPr lang="en-US" sz="1500" dirty="0"/>
              <a:t> </a:t>
            </a:r>
            <a:r>
              <a:rPr lang="en-US" sz="1500" dirty="0" err="1"/>
              <a:t>बाल्टी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रस्सी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लटकाता</a:t>
            </a:r>
            <a:r>
              <a:rPr lang="en-US" sz="1500" dirty="0" smtClean="0"/>
              <a:t> </a:t>
            </a:r>
            <a:r>
              <a:rPr lang="en-US" sz="1500" dirty="0" err="1"/>
              <a:t>हूं</a:t>
            </a:r>
            <a:r>
              <a:rPr lang="en-US" sz="1500" dirty="0"/>
              <a:t>,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फिर</a:t>
            </a:r>
            <a:r>
              <a:rPr lang="en-US" sz="1500" dirty="0"/>
              <a:t> </a:t>
            </a:r>
            <a:r>
              <a:rPr lang="en-US" sz="1500" dirty="0" err="1"/>
              <a:t>मैं</a:t>
            </a:r>
            <a:r>
              <a:rPr lang="en-US" sz="1500" dirty="0"/>
              <a:t> </a:t>
            </a:r>
            <a:r>
              <a:rPr lang="en-US" sz="1500" dirty="0" err="1"/>
              <a:t>रस्सी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अच्छी</a:t>
            </a:r>
            <a:r>
              <a:rPr lang="en-US" sz="1500" dirty="0"/>
              <a:t> </a:t>
            </a:r>
            <a:r>
              <a:rPr lang="en-US" sz="1500" dirty="0" err="1"/>
              <a:t>तरह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मरोड़ता</a:t>
            </a:r>
            <a:r>
              <a:rPr lang="en-US" sz="1500" dirty="0"/>
              <a:t> </a:t>
            </a:r>
            <a:r>
              <a:rPr lang="en-US" sz="1500" dirty="0" err="1"/>
              <a:t>हूं</a:t>
            </a:r>
            <a:r>
              <a:rPr lang="en-US" sz="1500" dirty="0" smtClean="0"/>
              <a:t>.</a:t>
            </a:r>
            <a:endParaRPr lang="en-US" sz="1500" dirty="0"/>
          </a:p>
        </p:txBody>
      </p:sp>
      <p:sp>
        <p:nvSpPr>
          <p:cNvPr id="8" name="Rectangle 7"/>
          <p:cNvSpPr/>
          <p:nvPr/>
        </p:nvSpPr>
        <p:spPr>
          <a:xfrm>
            <a:off x="5186362" y="3640624"/>
            <a:ext cx="2379715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फिर</a:t>
            </a:r>
            <a:r>
              <a:rPr lang="en-US" sz="1500" dirty="0"/>
              <a:t> </a:t>
            </a:r>
            <a:r>
              <a:rPr lang="en-US" sz="1500" dirty="0" err="1"/>
              <a:t>मैंने</a:t>
            </a:r>
            <a:r>
              <a:rPr lang="en-US" sz="1500" dirty="0"/>
              <a:t> </a:t>
            </a:r>
            <a:r>
              <a:rPr lang="en-US" sz="1500" dirty="0" err="1"/>
              <a:t>उसे</a:t>
            </a:r>
            <a:r>
              <a:rPr lang="en-US" sz="1500" dirty="0"/>
              <a:t> </a:t>
            </a:r>
            <a:r>
              <a:rPr lang="en-US" sz="1500" dirty="0" err="1"/>
              <a:t>छोड़</a:t>
            </a:r>
            <a:r>
              <a:rPr lang="en-US" sz="1500" dirty="0"/>
              <a:t> </a:t>
            </a:r>
            <a:r>
              <a:rPr lang="en-US" sz="1500" dirty="0" err="1"/>
              <a:t>देता</a:t>
            </a:r>
            <a:r>
              <a:rPr lang="en-US" sz="1500" dirty="0"/>
              <a:t> </a:t>
            </a:r>
            <a:r>
              <a:rPr lang="en-US" sz="1500" dirty="0" err="1"/>
              <a:t>हूँ</a:t>
            </a:r>
            <a:r>
              <a:rPr lang="en-US" sz="1500" dirty="0"/>
              <a:t> ... </a:t>
            </a:r>
            <a:r>
              <a:rPr lang="en-US" sz="1500" dirty="0" err="1"/>
              <a:t>पहले</a:t>
            </a:r>
            <a:r>
              <a:rPr lang="en-US" sz="1500" dirty="0"/>
              <a:t> </a:t>
            </a:r>
            <a:r>
              <a:rPr lang="en-US" sz="1500" dirty="0" err="1"/>
              <a:t>कुछ</a:t>
            </a:r>
            <a:r>
              <a:rPr lang="en-US" sz="1500" dirty="0"/>
              <a:t> </a:t>
            </a:r>
            <a:r>
              <a:rPr lang="en-US" sz="1500" dirty="0" err="1"/>
              <a:t>क्षणों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, </a:t>
            </a:r>
            <a:r>
              <a:rPr lang="en-US" sz="1500" dirty="0" err="1"/>
              <a:t>बाल्टी</a:t>
            </a:r>
            <a:r>
              <a:rPr lang="en-US" sz="1500" dirty="0"/>
              <a:t> </a:t>
            </a:r>
            <a:r>
              <a:rPr lang="en-US" sz="1500" dirty="0" err="1"/>
              <a:t>घूमती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लेकिन</a:t>
            </a:r>
            <a:r>
              <a:rPr lang="en-US" sz="1500" dirty="0"/>
              <a:t> </a:t>
            </a:r>
            <a:r>
              <a:rPr lang="en-US" sz="1500" dirty="0" err="1"/>
              <a:t>उसके</a:t>
            </a:r>
            <a:r>
              <a:rPr lang="en-US" sz="1500" dirty="0"/>
              <a:t> </a:t>
            </a:r>
            <a:r>
              <a:rPr lang="en-US" sz="1500" dirty="0" err="1"/>
              <a:t>अंदर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पानी</a:t>
            </a:r>
            <a:r>
              <a:rPr lang="en-US" sz="1500" dirty="0"/>
              <a:t> </a:t>
            </a:r>
            <a:r>
              <a:rPr lang="en-US" sz="1500" dirty="0" err="1"/>
              <a:t>स्थिर</a:t>
            </a:r>
            <a:r>
              <a:rPr lang="en-US" sz="1500" dirty="0"/>
              <a:t> </a:t>
            </a:r>
            <a:r>
              <a:rPr lang="en-US" sz="1500" dirty="0" err="1"/>
              <a:t>रहता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पानी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सतह</a:t>
            </a:r>
            <a:r>
              <a:rPr lang="en-US" sz="1500" dirty="0"/>
              <a:t> </a:t>
            </a:r>
            <a:r>
              <a:rPr lang="en-US" sz="1500" dirty="0" err="1"/>
              <a:t>शांत</a:t>
            </a:r>
            <a:r>
              <a:rPr lang="en-US" sz="1500" dirty="0"/>
              <a:t> </a:t>
            </a:r>
            <a:r>
              <a:rPr lang="en-US" sz="1500" dirty="0" err="1"/>
              <a:t>रहती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362" y="8672056"/>
            <a:ext cx="2667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फिर</a:t>
            </a:r>
            <a:r>
              <a:rPr lang="en-US" sz="1500" dirty="0"/>
              <a:t>, </a:t>
            </a:r>
            <a:r>
              <a:rPr lang="en-US" sz="1500" dirty="0" err="1"/>
              <a:t>घर्षण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कारण</a:t>
            </a:r>
            <a:r>
              <a:rPr lang="en-US" sz="1500" dirty="0"/>
              <a:t>, </a:t>
            </a:r>
            <a:r>
              <a:rPr lang="en-US" sz="1500" dirty="0" err="1"/>
              <a:t>पानी</a:t>
            </a:r>
            <a:r>
              <a:rPr lang="en-US" sz="1500" dirty="0"/>
              <a:t> </a:t>
            </a:r>
            <a:r>
              <a:rPr lang="en-US" sz="1500" dirty="0" err="1"/>
              <a:t>घूमने</a:t>
            </a:r>
            <a:r>
              <a:rPr lang="en-US" sz="1500" dirty="0"/>
              <a:t> </a:t>
            </a:r>
            <a:r>
              <a:rPr lang="en-US" sz="1500" dirty="0" err="1"/>
              <a:t>लगता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फिर</a:t>
            </a:r>
            <a:r>
              <a:rPr lang="en-US" sz="1500" dirty="0"/>
              <a:t> </a:t>
            </a:r>
            <a:r>
              <a:rPr lang="en-US" sz="1500" dirty="0" err="1"/>
              <a:t>अपकेंद्री-बल</a:t>
            </a:r>
            <a:r>
              <a:rPr lang="en-US" sz="1500" dirty="0"/>
              <a:t> </a:t>
            </a:r>
            <a:r>
              <a:rPr lang="en-US" sz="1500" dirty="0" err="1"/>
              <a:t>पानी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सतह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हल्का</a:t>
            </a:r>
            <a:r>
              <a:rPr lang="en-US" sz="1500" dirty="0"/>
              <a:t> </a:t>
            </a:r>
            <a:r>
              <a:rPr lang="en-US" sz="1500" dirty="0" err="1"/>
              <a:t>गड्ढा</a:t>
            </a:r>
            <a:r>
              <a:rPr lang="en-US" sz="1500" dirty="0"/>
              <a:t> </a:t>
            </a:r>
            <a:r>
              <a:rPr lang="en-US" sz="1500" dirty="0" err="1"/>
              <a:t>बनाता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307709" y="6781701"/>
            <a:ext cx="3048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अब</a:t>
            </a:r>
            <a:r>
              <a:rPr lang="en-US" sz="1500" dirty="0"/>
              <a:t> </a:t>
            </a:r>
            <a:r>
              <a:rPr lang="en-US" sz="1500" dirty="0" err="1"/>
              <a:t>देखो</a:t>
            </a:r>
            <a:r>
              <a:rPr lang="en-US" sz="1500" dirty="0"/>
              <a:t>, </a:t>
            </a:r>
            <a:r>
              <a:rPr lang="en-US" sz="1500" dirty="0" err="1"/>
              <a:t>मैं</a:t>
            </a:r>
            <a:r>
              <a:rPr lang="en-US" sz="1500" dirty="0"/>
              <a:t> </a:t>
            </a:r>
            <a:r>
              <a:rPr lang="en-US" sz="1500" dirty="0" err="1"/>
              <a:t>बाल्टी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घूमना</a:t>
            </a:r>
            <a:r>
              <a:rPr lang="en-US" sz="1500" dirty="0"/>
              <a:t> </a:t>
            </a:r>
            <a:r>
              <a:rPr lang="en-US" sz="1500" dirty="0" err="1"/>
              <a:t>बंद</a:t>
            </a:r>
            <a:r>
              <a:rPr lang="en-US" sz="1500" dirty="0"/>
              <a:t> </a:t>
            </a:r>
            <a:r>
              <a:rPr lang="en-US" sz="1500" dirty="0" err="1"/>
              <a:t>कर</a:t>
            </a:r>
            <a:r>
              <a:rPr lang="en-US" sz="1500" dirty="0"/>
              <a:t> </a:t>
            </a:r>
            <a:r>
              <a:rPr lang="en-US" sz="1500" dirty="0" err="1"/>
              <a:t>देता</a:t>
            </a:r>
            <a:r>
              <a:rPr lang="en-US" sz="1500" dirty="0"/>
              <a:t> </a:t>
            </a:r>
            <a:r>
              <a:rPr lang="en-US" sz="1500" dirty="0" err="1"/>
              <a:t>हूं</a:t>
            </a:r>
            <a:r>
              <a:rPr lang="en-US" sz="1500" dirty="0"/>
              <a:t>. </a:t>
            </a:r>
            <a:r>
              <a:rPr lang="en-US" sz="1500" dirty="0" err="1"/>
              <a:t>जड़त्व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कारण</a:t>
            </a:r>
            <a:r>
              <a:rPr lang="en-US" sz="1500" dirty="0"/>
              <a:t>, </a:t>
            </a:r>
            <a:r>
              <a:rPr lang="en-US" sz="1500" dirty="0" err="1"/>
              <a:t>पानी</a:t>
            </a:r>
            <a:r>
              <a:rPr lang="en-US" sz="1500" dirty="0"/>
              <a:t> </a:t>
            </a:r>
            <a:r>
              <a:rPr lang="en-US" sz="1500" dirty="0" err="1"/>
              <a:t>तभी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en-US" sz="1500" dirty="0" err="1"/>
              <a:t>घूमता</a:t>
            </a:r>
            <a:r>
              <a:rPr lang="en-US" sz="1500" dirty="0"/>
              <a:t> </a:t>
            </a:r>
            <a:r>
              <a:rPr lang="en-US" sz="1500" dirty="0" err="1"/>
              <a:t>रहता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इसकी</a:t>
            </a:r>
            <a:r>
              <a:rPr lang="en-US" sz="1500" dirty="0"/>
              <a:t> </a:t>
            </a:r>
            <a:r>
              <a:rPr lang="en-US" sz="1500" dirty="0" err="1"/>
              <a:t>सतह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,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अभी</a:t>
            </a:r>
            <a:r>
              <a:rPr lang="en-US" sz="1500" dirty="0" smtClean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en-US" sz="1500" dirty="0" err="1"/>
              <a:t>गड्ढा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en-US" sz="1500" dirty="0" err="1"/>
              <a:t>तुम</a:t>
            </a:r>
            <a:r>
              <a:rPr lang="en-US" sz="1500" dirty="0"/>
              <a:t> </a:t>
            </a:r>
            <a:r>
              <a:rPr lang="en-US" sz="1500" dirty="0" err="1"/>
              <a:t>समझे</a:t>
            </a:r>
            <a:r>
              <a:rPr lang="en-US" sz="15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477480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781925" cy="1068863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39938" name="Picture 2" descr="C:\Users\HP\Desktop\COSMIC STORY\PIX\3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781925" cy="1068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234362" y="1310466"/>
            <a:ext cx="3889375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665658" y="496888"/>
            <a:ext cx="173156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कुछ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, </a:t>
            </a:r>
            <a:r>
              <a:rPr lang="en-US" sz="1500" dirty="0" err="1"/>
              <a:t>मालिक</a:t>
            </a:r>
            <a:r>
              <a:rPr lang="en-US" sz="15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3509963" y="895191"/>
            <a:ext cx="3352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मैंने</a:t>
            </a:r>
            <a:r>
              <a:rPr lang="en-US" sz="1500" dirty="0"/>
              <a:t>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सोचा</a:t>
            </a:r>
            <a:r>
              <a:rPr lang="en-US" sz="1500" dirty="0"/>
              <a:t> </a:t>
            </a:r>
            <a:r>
              <a:rPr lang="en-US" sz="1500" dirty="0" err="1"/>
              <a:t>था</a:t>
            </a:r>
            <a:r>
              <a:rPr lang="en-US" sz="1500" dirty="0"/>
              <a:t>, </a:t>
            </a:r>
            <a:r>
              <a:rPr lang="en-US" sz="1500" dirty="0" err="1"/>
              <a:t>तुम</a:t>
            </a:r>
            <a:r>
              <a:rPr lang="en-US" sz="1500" dirty="0"/>
              <a:t> </a:t>
            </a:r>
            <a:r>
              <a:rPr lang="en-US" sz="1500" dirty="0" err="1"/>
              <a:t>उससे</a:t>
            </a:r>
            <a:r>
              <a:rPr lang="en-US" sz="1500" dirty="0"/>
              <a:t> </a:t>
            </a:r>
            <a:r>
              <a:rPr lang="en-US" sz="1500" dirty="0" err="1"/>
              <a:t>चार</a:t>
            </a:r>
            <a:r>
              <a:rPr lang="en-US" sz="1500" dirty="0"/>
              <a:t> </a:t>
            </a:r>
            <a:r>
              <a:rPr lang="en-US" sz="1500" dirty="0" err="1"/>
              <a:t>गुना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अधिक</a:t>
            </a:r>
            <a:r>
              <a:rPr lang="en-US" sz="1500" dirty="0" smtClean="0"/>
              <a:t> </a:t>
            </a:r>
            <a:r>
              <a:rPr lang="en-US" sz="1500" dirty="0" err="1"/>
              <a:t>मूर्ख</a:t>
            </a:r>
            <a:r>
              <a:rPr lang="en-US" sz="1500" dirty="0"/>
              <a:t> </a:t>
            </a:r>
            <a:r>
              <a:rPr lang="en-US" sz="1500" dirty="0" err="1"/>
              <a:t>निकले</a:t>
            </a:r>
            <a:r>
              <a:rPr lang="en-US" sz="1500" dirty="0"/>
              <a:t>! </a:t>
            </a:r>
            <a:r>
              <a:rPr lang="en-US" sz="1500" dirty="0" err="1"/>
              <a:t>इससे</a:t>
            </a:r>
            <a:r>
              <a:rPr lang="en-US" sz="1500" dirty="0"/>
              <a:t> </a:t>
            </a:r>
            <a:r>
              <a:rPr lang="en-US" sz="1500" dirty="0" err="1"/>
              <a:t>स्पष्ट</a:t>
            </a:r>
            <a:r>
              <a:rPr lang="en-US" sz="1500" dirty="0"/>
              <a:t> </a:t>
            </a:r>
            <a:r>
              <a:rPr lang="en-US" sz="1500" dirty="0" err="1"/>
              <a:t>होता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यूनिवर्सल</a:t>
            </a:r>
            <a:r>
              <a:rPr lang="en-US" sz="1500" dirty="0"/>
              <a:t> </a:t>
            </a:r>
            <a:r>
              <a:rPr lang="en-US" sz="1500" dirty="0" err="1"/>
              <a:t>कंटेनर</a:t>
            </a:r>
            <a:r>
              <a:rPr lang="en-US" sz="1500" dirty="0"/>
              <a:t>,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सम्पूर्ण-विस्तार</a:t>
            </a:r>
            <a:r>
              <a:rPr lang="en-US" sz="1500" dirty="0"/>
              <a:t> (ABSOLUTE SPACE)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वही</a:t>
            </a:r>
            <a:r>
              <a:rPr lang="en-US" sz="1500" dirty="0"/>
              <a:t> </a:t>
            </a:r>
            <a:r>
              <a:rPr lang="en-US" sz="1500" dirty="0" err="1"/>
              <a:t>स्थान</a:t>
            </a:r>
            <a:r>
              <a:rPr lang="en-US" sz="1500" dirty="0"/>
              <a:t> (</a:t>
            </a:r>
            <a:r>
              <a:rPr lang="en-US" sz="1500" dirty="0" err="1"/>
              <a:t>स्पेस</a:t>
            </a:r>
            <a:r>
              <a:rPr lang="en-US" sz="1500" dirty="0"/>
              <a:t>)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तारों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, </a:t>
            </a:r>
            <a:r>
              <a:rPr lang="en-US" sz="1500" dirty="0" err="1"/>
              <a:t>इस</a:t>
            </a:r>
            <a:r>
              <a:rPr lang="en-US" sz="1500" dirty="0"/>
              <a:t> </a:t>
            </a:r>
            <a:r>
              <a:rPr lang="en-US" sz="1500" dirty="0" err="1"/>
              <a:t>पानी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,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और</a:t>
            </a:r>
            <a:r>
              <a:rPr lang="en-US" sz="1500" dirty="0" smtClean="0"/>
              <a:t> </a:t>
            </a:r>
            <a:r>
              <a:rPr lang="en-US" sz="1500" dirty="0" err="1"/>
              <a:t>इस</a:t>
            </a:r>
            <a:r>
              <a:rPr lang="en-US" sz="1500" dirty="0"/>
              <a:t> </a:t>
            </a:r>
            <a:r>
              <a:rPr lang="en-US" sz="1500" dirty="0" err="1"/>
              <a:t>बाल्टी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धारण</a:t>
            </a:r>
            <a:r>
              <a:rPr lang="en-US" sz="1500" dirty="0"/>
              <a:t> </a:t>
            </a:r>
            <a:r>
              <a:rPr lang="en-US" sz="1500" dirty="0" err="1"/>
              <a:t>करता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732430" y="2982119"/>
            <a:ext cx="605413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जैसा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तुमने</a:t>
            </a:r>
            <a:r>
              <a:rPr lang="en-US" sz="1500" dirty="0"/>
              <a:t> </a:t>
            </a:r>
            <a:r>
              <a:rPr lang="en-US" sz="1500" dirty="0" err="1"/>
              <a:t>देखा</a:t>
            </a:r>
            <a:r>
              <a:rPr lang="en-US" sz="1500" dirty="0"/>
              <a:t> </a:t>
            </a:r>
            <a:r>
              <a:rPr lang="en-US" sz="1500" dirty="0" err="1"/>
              <a:t>अपकेंद्री-बल</a:t>
            </a:r>
            <a:r>
              <a:rPr lang="en-US" sz="1500" dirty="0"/>
              <a:t> </a:t>
            </a:r>
            <a:r>
              <a:rPr lang="en-US" sz="1500" dirty="0" err="1"/>
              <a:t>तब</a:t>
            </a:r>
            <a:r>
              <a:rPr lang="en-US" sz="1500" dirty="0"/>
              <a:t> </a:t>
            </a:r>
            <a:r>
              <a:rPr lang="en-US" sz="1500" dirty="0" err="1"/>
              <a:t>तक</a:t>
            </a:r>
            <a:r>
              <a:rPr lang="en-US" sz="1500" dirty="0"/>
              <a:t> </a:t>
            </a:r>
            <a:r>
              <a:rPr lang="en-US" sz="1500" dirty="0" err="1"/>
              <a:t>कार्य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करता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err="1"/>
              <a:t>जब</a:t>
            </a:r>
            <a:r>
              <a:rPr lang="en-US" sz="1500" dirty="0"/>
              <a:t> </a:t>
            </a:r>
            <a:r>
              <a:rPr lang="en-US" sz="1500" dirty="0" err="1"/>
              <a:t>तक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पानी</a:t>
            </a:r>
            <a:r>
              <a:rPr lang="en-US" sz="1500" dirty="0" smtClean="0"/>
              <a:t> </a:t>
            </a:r>
            <a:r>
              <a:rPr lang="en-US" sz="1500" dirty="0" err="1"/>
              <a:t>इस</a:t>
            </a:r>
            <a:r>
              <a:rPr lang="en-US" sz="1500" dirty="0"/>
              <a:t> </a:t>
            </a:r>
            <a:r>
              <a:rPr lang="en-US" sz="1500" dirty="0" err="1"/>
              <a:t>सम्पूर्ण-विस्तार</a:t>
            </a:r>
            <a:r>
              <a:rPr lang="en-US" sz="1500" dirty="0"/>
              <a:t> (ABSOLUTE SPACE)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सन्दर्भ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घूमता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लाइबनिट्स</a:t>
            </a:r>
            <a:r>
              <a:rPr lang="en-US" sz="1500" dirty="0" smtClean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पागल</a:t>
            </a:r>
            <a:r>
              <a:rPr lang="en-US" sz="1500" dirty="0"/>
              <a:t> </a:t>
            </a:r>
            <a:r>
              <a:rPr lang="en-US" sz="1500" dirty="0" err="1"/>
              <a:t>गधा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मैं</a:t>
            </a:r>
            <a:r>
              <a:rPr lang="en-US" sz="1500" dirty="0"/>
              <a:t> </a:t>
            </a:r>
            <a:r>
              <a:rPr lang="en-US" sz="1500" dirty="0" err="1"/>
              <a:t>उसे</a:t>
            </a:r>
            <a:r>
              <a:rPr lang="en-US" sz="1500" dirty="0"/>
              <a:t> </a:t>
            </a:r>
            <a:r>
              <a:rPr lang="en-US" sz="1500" dirty="0" err="1"/>
              <a:t>पत्र</a:t>
            </a:r>
            <a:r>
              <a:rPr lang="en-US" sz="1500" dirty="0"/>
              <a:t> </a:t>
            </a:r>
            <a:r>
              <a:rPr lang="en-US" sz="1500" dirty="0" err="1"/>
              <a:t>लिखने</a:t>
            </a:r>
            <a:r>
              <a:rPr lang="en-US" sz="1500" dirty="0"/>
              <a:t> </a:t>
            </a:r>
            <a:r>
              <a:rPr lang="en-US" sz="1500" dirty="0" err="1"/>
              <a:t>जा</a:t>
            </a:r>
            <a:r>
              <a:rPr lang="en-US" sz="1500" dirty="0"/>
              <a:t> </a:t>
            </a:r>
            <a:r>
              <a:rPr lang="en-US" sz="1500" dirty="0" err="1"/>
              <a:t>रहा</a:t>
            </a:r>
            <a:r>
              <a:rPr lang="en-US" sz="1500" dirty="0"/>
              <a:t> </a:t>
            </a:r>
            <a:r>
              <a:rPr lang="en-US" sz="1500" dirty="0" err="1"/>
              <a:t>हूं</a:t>
            </a:r>
            <a:r>
              <a:rPr lang="en-US" sz="15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3052762" y="4333121"/>
            <a:ext cx="269772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देखो</a:t>
            </a:r>
            <a:r>
              <a:rPr lang="en-US" sz="1500" dirty="0"/>
              <a:t>, </a:t>
            </a:r>
            <a:r>
              <a:rPr lang="en-US" sz="1500" dirty="0" err="1"/>
              <a:t>लीबनित्ज़</a:t>
            </a:r>
            <a:r>
              <a:rPr lang="en-US" sz="1500" dirty="0"/>
              <a:t> </a:t>
            </a:r>
            <a:r>
              <a:rPr lang="en-US" sz="1500" dirty="0" err="1"/>
              <a:t>मेरा</a:t>
            </a:r>
            <a:r>
              <a:rPr lang="en-US" sz="1500" dirty="0"/>
              <a:t> </a:t>
            </a:r>
            <a:r>
              <a:rPr lang="en-US" sz="1500" dirty="0" err="1"/>
              <a:t>पत्र</a:t>
            </a:r>
            <a:r>
              <a:rPr lang="en-US" sz="1500" dirty="0"/>
              <a:t> </a:t>
            </a:r>
            <a:r>
              <a:rPr lang="en-US" sz="1500" dirty="0" err="1"/>
              <a:t>पढ़कर</a:t>
            </a:r>
            <a:r>
              <a:rPr lang="en-US" sz="1500" dirty="0"/>
              <a:t> </a:t>
            </a:r>
            <a:r>
              <a:rPr lang="en-US" sz="1500" dirty="0" err="1"/>
              <a:t>निश्चित</a:t>
            </a:r>
            <a:r>
              <a:rPr lang="en-US" sz="1500" dirty="0"/>
              <a:t> </a:t>
            </a:r>
            <a:r>
              <a:rPr lang="en-US" sz="1500" dirty="0" err="1"/>
              <a:t>रूप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खुश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होगा</a:t>
            </a:r>
            <a:r>
              <a:rPr lang="en-US" sz="1500" dirty="0"/>
              <a:t> ...</a:t>
            </a:r>
          </a:p>
        </p:txBody>
      </p:sp>
      <p:sp>
        <p:nvSpPr>
          <p:cNvPr id="8" name="Rectangle 7"/>
          <p:cNvSpPr/>
          <p:nvPr/>
        </p:nvSpPr>
        <p:spPr>
          <a:xfrm>
            <a:off x="2671762" y="5333901"/>
            <a:ext cx="41894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परमेश्वर</a:t>
            </a:r>
            <a:r>
              <a:rPr lang="en-US" sz="1500" dirty="0"/>
              <a:t> </a:t>
            </a:r>
            <a:r>
              <a:rPr lang="en-US" sz="1500" dirty="0" err="1"/>
              <a:t>ने</a:t>
            </a:r>
            <a:r>
              <a:rPr lang="en-US" sz="1500" dirty="0"/>
              <a:t> </a:t>
            </a:r>
            <a:r>
              <a:rPr lang="en-US" sz="1500" dirty="0" err="1"/>
              <a:t>अपने</a:t>
            </a:r>
            <a:r>
              <a:rPr lang="en-US" sz="1500" dirty="0"/>
              <a:t> </a:t>
            </a:r>
            <a:r>
              <a:rPr lang="en-US" sz="1500" dirty="0" err="1"/>
              <a:t>असीम</a:t>
            </a:r>
            <a:r>
              <a:rPr lang="en-US" sz="1500" dirty="0"/>
              <a:t> </a:t>
            </a:r>
            <a:r>
              <a:rPr lang="en-US" sz="1500" dirty="0" err="1"/>
              <a:t>विवेक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तारों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endParaRPr lang="en-US" sz="1500" dirty="0" smtClean="0"/>
          </a:p>
          <a:p>
            <a:pPr algn="ctr"/>
            <a:r>
              <a:rPr lang="en-US" sz="1500" dirty="0" err="1" smtClean="0"/>
              <a:t>शून्य</a:t>
            </a:r>
            <a:r>
              <a:rPr lang="en-US" sz="1500" dirty="0" smtClean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रखा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न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भंवरों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भरे</a:t>
            </a:r>
            <a:r>
              <a:rPr lang="en-US" sz="1500" dirty="0"/>
              <a:t> </a:t>
            </a:r>
            <a:r>
              <a:rPr lang="en-US" sz="1500" dirty="0" err="1"/>
              <a:t>स्थान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, </a:t>
            </a:r>
            <a:r>
              <a:rPr lang="en-US" sz="1500" dirty="0" err="1"/>
              <a:t>जैसा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फ्रांसीसी</a:t>
            </a:r>
            <a:r>
              <a:rPr lang="en-US" sz="1500" dirty="0"/>
              <a:t> </a:t>
            </a:r>
            <a:r>
              <a:rPr lang="en-US" sz="1500" dirty="0" err="1"/>
              <a:t>दार्शनिक</a:t>
            </a:r>
            <a:r>
              <a:rPr lang="en-US" sz="1500" dirty="0"/>
              <a:t> </a:t>
            </a:r>
            <a:r>
              <a:rPr lang="en-US" sz="1500" dirty="0" err="1"/>
              <a:t>डेसकार्टेस</a:t>
            </a:r>
            <a:r>
              <a:rPr lang="en-US" sz="1500" dirty="0"/>
              <a:t> </a:t>
            </a:r>
            <a:r>
              <a:rPr lang="en-US" sz="1500" dirty="0" err="1"/>
              <a:t>ने</a:t>
            </a:r>
            <a:r>
              <a:rPr lang="en-US" sz="1500" dirty="0"/>
              <a:t> </a:t>
            </a:r>
            <a:r>
              <a:rPr lang="en-US" sz="1500" dirty="0" err="1"/>
              <a:t>कहा</a:t>
            </a:r>
            <a:r>
              <a:rPr lang="en-US" sz="1500" dirty="0"/>
              <a:t> </a:t>
            </a:r>
            <a:r>
              <a:rPr lang="en-US" sz="1500" dirty="0" err="1"/>
              <a:t>था</a:t>
            </a:r>
            <a:r>
              <a:rPr lang="en-US" sz="1500" dirty="0"/>
              <a:t>. </a:t>
            </a:r>
            <a:r>
              <a:rPr lang="en-US" sz="1500" dirty="0" err="1"/>
              <a:t>असल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डेसकार्टेस</a:t>
            </a:r>
            <a:r>
              <a:rPr lang="en-US" sz="1500" dirty="0"/>
              <a:t> </a:t>
            </a:r>
            <a:r>
              <a:rPr lang="en-US" sz="1500" dirty="0" err="1"/>
              <a:t>चाय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कप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, </a:t>
            </a:r>
            <a:r>
              <a:rPr lang="en-US" sz="1500" dirty="0" err="1"/>
              <a:t>ब्रह्मांड</a:t>
            </a:r>
            <a:r>
              <a:rPr lang="en-US" sz="1500" dirty="0"/>
              <a:t> </a:t>
            </a:r>
            <a:r>
              <a:rPr lang="en-US" sz="1500" dirty="0" err="1"/>
              <a:t>मानता</a:t>
            </a:r>
            <a:r>
              <a:rPr lang="en-US" sz="1500" dirty="0"/>
              <a:t> </a:t>
            </a:r>
            <a:r>
              <a:rPr lang="en-US" sz="1500" dirty="0" err="1"/>
              <a:t>था</a:t>
            </a:r>
            <a:r>
              <a:rPr lang="en-US" sz="15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1985962" y="6923921"/>
            <a:ext cx="2895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खैर</a:t>
            </a:r>
            <a:r>
              <a:rPr lang="en-US" sz="1500" dirty="0"/>
              <a:t>, </a:t>
            </a:r>
            <a:r>
              <a:rPr lang="en-US" sz="1500" dirty="0" err="1"/>
              <a:t>सितारों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बीच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, </a:t>
            </a:r>
            <a:r>
              <a:rPr lang="en-US" sz="1500" dirty="0" err="1"/>
              <a:t>वहाँ</a:t>
            </a:r>
            <a:r>
              <a:rPr lang="en-US" sz="1500" dirty="0"/>
              <a:t> ... </a:t>
            </a:r>
            <a:endParaRPr lang="en-US" sz="1500" dirty="0" smtClean="0"/>
          </a:p>
          <a:p>
            <a:pPr algn="ctr"/>
            <a:r>
              <a:rPr lang="en-US" sz="1500" dirty="0" err="1" smtClean="0"/>
              <a:t>पर</a:t>
            </a:r>
            <a:r>
              <a:rPr lang="en-US" sz="1500" dirty="0" smtClean="0"/>
              <a:t> </a:t>
            </a:r>
            <a:r>
              <a:rPr lang="en-US" sz="1500" dirty="0" err="1"/>
              <a:t>कुछ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12537" y="9349165"/>
            <a:ext cx="239039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सही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err="1"/>
              <a:t>वहां</a:t>
            </a:r>
            <a:r>
              <a:rPr lang="en-US" sz="1500" dirty="0"/>
              <a:t> </a:t>
            </a:r>
            <a:r>
              <a:rPr lang="en-US" sz="1500" dirty="0" err="1"/>
              <a:t>कुछ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93094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781925" cy="1068863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40962" name="Picture 2" descr="C:\Users\HP\Desktop\COSMIC STORY\PIX\38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781925" cy="1068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00563" y="6019701"/>
            <a:ext cx="24383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 smtClean="0"/>
              <a:t>और</a:t>
            </a:r>
            <a:r>
              <a:rPr lang="en-US" sz="1500" dirty="0" smtClean="0"/>
              <a:t> </a:t>
            </a:r>
            <a:r>
              <a:rPr lang="en-US" sz="1500" dirty="0" err="1"/>
              <a:t>बाकी</a:t>
            </a:r>
            <a:r>
              <a:rPr lang="en-US" sz="1500" dirty="0"/>
              <a:t> </a:t>
            </a:r>
            <a:r>
              <a:rPr lang="en-US" sz="1500" dirty="0" err="1"/>
              <a:t>सभी</a:t>
            </a:r>
            <a:r>
              <a:rPr lang="en-US" sz="1500" dirty="0"/>
              <a:t> </a:t>
            </a:r>
            <a:r>
              <a:rPr lang="en-US" sz="1500" dirty="0" err="1"/>
              <a:t>लोग</a:t>
            </a:r>
            <a:r>
              <a:rPr lang="en-US" sz="1500" dirty="0"/>
              <a:t>! </a:t>
            </a:r>
            <a:endParaRPr lang="en-US" sz="1500" dirty="0" smtClean="0"/>
          </a:p>
          <a:p>
            <a:pPr algn="ctr"/>
            <a:r>
              <a:rPr lang="en-US" sz="1500" dirty="0" err="1" smtClean="0"/>
              <a:t>वे</a:t>
            </a:r>
            <a:r>
              <a:rPr lang="en-US" sz="1500" dirty="0" smtClean="0"/>
              <a:t> </a:t>
            </a:r>
            <a:r>
              <a:rPr lang="en-US" sz="1500" dirty="0" err="1"/>
              <a:t>कुछ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! </a:t>
            </a:r>
            <a:r>
              <a:rPr lang="en-US" sz="1500" dirty="0" err="1"/>
              <a:t>वे</a:t>
            </a:r>
            <a:r>
              <a:rPr lang="en-US" sz="1500" dirty="0"/>
              <a:t> </a:t>
            </a:r>
            <a:r>
              <a:rPr lang="en-US" sz="1500" dirty="0" err="1"/>
              <a:t>गधे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,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और</a:t>
            </a:r>
            <a:r>
              <a:rPr lang="en-US" sz="1500" dirty="0" smtClean="0"/>
              <a:t> </a:t>
            </a:r>
            <a:r>
              <a:rPr lang="en-US" sz="1500" dirty="0" err="1"/>
              <a:t>उनमें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किसी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पास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en-US" sz="1500" dirty="0" err="1"/>
              <a:t>आवश्यक</a:t>
            </a:r>
            <a:r>
              <a:rPr lang="en-US" sz="1500" dirty="0"/>
              <a:t> </a:t>
            </a:r>
            <a:r>
              <a:rPr lang="en-US" sz="1500" dirty="0" err="1"/>
              <a:t>अंतर्ज्ञान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8762" y="467519"/>
            <a:ext cx="273843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 smtClean="0"/>
              <a:t>ज़रा</a:t>
            </a:r>
            <a:r>
              <a:rPr lang="en-US" sz="1500" dirty="0" smtClean="0"/>
              <a:t> </a:t>
            </a:r>
            <a:r>
              <a:rPr lang="en-US" sz="1500" dirty="0" err="1"/>
              <a:t>रुको</a:t>
            </a:r>
            <a:r>
              <a:rPr lang="en-US" sz="1500" dirty="0"/>
              <a:t>,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सच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 smtClean="0"/>
              <a:t>,</a:t>
            </a:r>
          </a:p>
          <a:p>
            <a:pPr algn="ctr"/>
            <a:r>
              <a:rPr lang="en-US" sz="1500" dirty="0" smtClean="0"/>
              <a:t> </a:t>
            </a:r>
            <a:r>
              <a:rPr lang="en-US" sz="1500" dirty="0" err="1"/>
              <a:t>मैंने</a:t>
            </a:r>
            <a:r>
              <a:rPr lang="en-US" sz="1500" dirty="0"/>
              <a:t> "</a:t>
            </a:r>
            <a:r>
              <a:rPr lang="en-US" sz="1500" dirty="0" err="1"/>
              <a:t>कुछ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" </a:t>
            </a:r>
            <a:endParaRPr lang="en-US" sz="1500" dirty="0" smtClean="0"/>
          </a:p>
          <a:p>
            <a:pPr algn="ctr"/>
            <a:r>
              <a:rPr lang="en-US" sz="1500" dirty="0" err="1" smtClean="0"/>
              <a:t>का</a:t>
            </a:r>
            <a:r>
              <a:rPr lang="en-US" sz="1500" dirty="0" smtClean="0"/>
              <a:t> </a:t>
            </a:r>
            <a:r>
              <a:rPr lang="en-US" sz="1500" dirty="0" err="1"/>
              <a:t>आविष्कार</a:t>
            </a:r>
            <a:r>
              <a:rPr lang="en-US" sz="1500" dirty="0"/>
              <a:t> </a:t>
            </a:r>
            <a:r>
              <a:rPr lang="en-US" sz="1500" dirty="0" err="1"/>
              <a:t>किया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5186362" y="644744"/>
            <a:ext cx="210185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उसे</a:t>
            </a:r>
            <a:r>
              <a:rPr lang="en-US" sz="1500" dirty="0"/>
              <a:t> "</a:t>
            </a:r>
            <a:r>
              <a:rPr lang="en-US" sz="1500" dirty="0" err="1"/>
              <a:t>शून्य</a:t>
            </a:r>
            <a:r>
              <a:rPr lang="en-US" sz="1500" dirty="0"/>
              <a:t>"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साथ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भ्रमित</a:t>
            </a:r>
            <a:r>
              <a:rPr lang="en-US" sz="1500" dirty="0" smtClean="0"/>
              <a:t> </a:t>
            </a:r>
            <a:r>
              <a:rPr lang="en-US" sz="1500" dirty="0" err="1"/>
              <a:t>मत</a:t>
            </a:r>
            <a:r>
              <a:rPr lang="en-US" sz="1500" dirty="0"/>
              <a:t> </a:t>
            </a:r>
            <a:r>
              <a:rPr lang="en-US" sz="1500" dirty="0" err="1"/>
              <a:t>करो</a:t>
            </a:r>
            <a:r>
              <a:rPr lang="en-US" sz="15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5833715" y="1805365"/>
            <a:ext cx="151836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i-IN" sz="1500" dirty="0"/>
              <a:t>हाँ</a:t>
            </a:r>
            <a:r>
              <a:rPr lang="en-US" sz="1500" dirty="0" smtClean="0"/>
              <a:t>... </a:t>
            </a:r>
            <a:r>
              <a:rPr lang="en-US" sz="1500" dirty="0" err="1"/>
              <a:t>बिल्कुल</a:t>
            </a:r>
            <a:r>
              <a:rPr lang="en-US" sz="1500" dirty="0"/>
              <a:t> </a:t>
            </a:r>
            <a:r>
              <a:rPr lang="en-US" sz="1500" dirty="0" err="1"/>
              <a:t>ठीक</a:t>
            </a:r>
            <a:r>
              <a:rPr lang="en-US" sz="15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3803652" y="2652256"/>
            <a:ext cx="28543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देखो</a:t>
            </a:r>
            <a:r>
              <a:rPr lang="en-US" sz="1500" dirty="0"/>
              <a:t>, </a:t>
            </a:r>
            <a:r>
              <a:rPr lang="en-US" sz="1500" dirty="0" err="1"/>
              <a:t>अनसेल्मे</a:t>
            </a:r>
            <a:r>
              <a:rPr lang="en-US" sz="1500" dirty="0"/>
              <a:t>. </a:t>
            </a:r>
            <a:r>
              <a:rPr lang="en-US" sz="1500" dirty="0" err="1"/>
              <a:t>गुरुत्वाकर्षण-बल</a:t>
            </a:r>
            <a:r>
              <a:rPr lang="en-US" sz="1500" dirty="0"/>
              <a:t>,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दूरी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वर्ग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विपरीत</a:t>
            </a:r>
            <a:r>
              <a:rPr lang="en-US" sz="1500" dirty="0"/>
              <a:t> </a:t>
            </a:r>
            <a:r>
              <a:rPr lang="en-US" sz="1500" dirty="0" err="1"/>
              <a:t>अनुपात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बदलता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err="1"/>
              <a:t>तारों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एक-दूसरे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जोड़कर</a:t>
            </a:r>
            <a:r>
              <a:rPr lang="en-US" sz="1500" dirty="0"/>
              <a:t> </a:t>
            </a:r>
            <a:r>
              <a:rPr lang="en-US" sz="1500" dirty="0" err="1"/>
              <a:t>रखता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4161798" y="3896519"/>
            <a:ext cx="10166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अपकेंद्री-बल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6176962" y="4353719"/>
            <a:ext cx="543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पृथ्वी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4770437" y="4661496"/>
            <a:ext cx="4603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चांद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5934704" y="4658519"/>
            <a:ext cx="13163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गुरुत्वाकर्षण</a:t>
            </a:r>
            <a:r>
              <a:rPr lang="en-US" sz="1400" dirty="0"/>
              <a:t> </a:t>
            </a:r>
            <a:r>
              <a:rPr lang="en-US" sz="1400" dirty="0" err="1"/>
              <a:t>बल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953292" y="5039519"/>
            <a:ext cx="606187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बल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दूरी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तात्कालिक</a:t>
            </a:r>
            <a:r>
              <a:rPr lang="en-US" sz="1500" dirty="0"/>
              <a:t> </a:t>
            </a:r>
            <a:r>
              <a:rPr lang="en-US" sz="1500" dirty="0" err="1"/>
              <a:t>कार्य</a:t>
            </a:r>
            <a:r>
              <a:rPr lang="en-US" sz="1500" dirty="0"/>
              <a:t> </a:t>
            </a:r>
            <a:r>
              <a:rPr lang="en-US" sz="1500" dirty="0" err="1"/>
              <a:t>करता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और</a:t>
            </a:r>
            <a:r>
              <a:rPr lang="en-US" sz="1500" dirty="0" smtClean="0"/>
              <a:t>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 smtClean="0"/>
              <a:t>अपकेंद्री-बल</a:t>
            </a:r>
            <a:r>
              <a:rPr lang="en-US" sz="1500" dirty="0" smtClean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विरोध</a:t>
            </a:r>
            <a:r>
              <a:rPr lang="en-US" sz="1500" dirty="0"/>
              <a:t> </a:t>
            </a:r>
            <a:r>
              <a:rPr lang="en-US" sz="1500" dirty="0" err="1"/>
              <a:t>करता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चंद्रमा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पृथ्वी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जोड़कर</a:t>
            </a:r>
            <a:r>
              <a:rPr lang="en-US" sz="1500" dirty="0"/>
              <a:t> </a:t>
            </a:r>
            <a:r>
              <a:rPr lang="en-US" sz="1500" dirty="0" err="1"/>
              <a:t>रखता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4362" y="6131144"/>
            <a:ext cx="252303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उसी</a:t>
            </a:r>
            <a:r>
              <a:rPr lang="en-US" sz="1500" dirty="0"/>
              <a:t> </a:t>
            </a:r>
            <a:r>
              <a:rPr lang="en-US" sz="1500" dirty="0" err="1"/>
              <a:t>तरह</a:t>
            </a:r>
            <a:r>
              <a:rPr lang="en-US" sz="1500" dirty="0"/>
              <a:t> </a:t>
            </a:r>
            <a:r>
              <a:rPr lang="en-US" sz="1500" dirty="0" err="1"/>
              <a:t>सूर्य</a:t>
            </a:r>
            <a:r>
              <a:rPr lang="en-US" sz="1500" dirty="0"/>
              <a:t> </a:t>
            </a:r>
            <a:r>
              <a:rPr lang="en-US" sz="1500" dirty="0" err="1"/>
              <a:t>अपने</a:t>
            </a:r>
            <a:r>
              <a:rPr lang="en-US" sz="1500" dirty="0"/>
              <a:t> </a:t>
            </a:r>
            <a:r>
              <a:rPr lang="en-US" sz="1500" dirty="0" err="1"/>
              <a:t>चारों</a:t>
            </a:r>
            <a:r>
              <a:rPr lang="en-US" sz="1500" dirty="0"/>
              <a:t> </a:t>
            </a:r>
            <a:r>
              <a:rPr lang="en-US" sz="1500" dirty="0" err="1"/>
              <a:t>ओर</a:t>
            </a:r>
            <a:r>
              <a:rPr lang="en-US" sz="1500" dirty="0"/>
              <a:t> </a:t>
            </a:r>
            <a:r>
              <a:rPr lang="en-US" sz="1500" dirty="0" err="1"/>
              <a:t>ग्रहों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जोड़कर</a:t>
            </a:r>
            <a:r>
              <a:rPr lang="en-US" sz="1500" dirty="0"/>
              <a:t> </a:t>
            </a:r>
            <a:r>
              <a:rPr lang="en-US" sz="1500" dirty="0" err="1"/>
              <a:t>रखता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76362" y="8773319"/>
            <a:ext cx="209225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अरे</a:t>
            </a:r>
            <a:r>
              <a:rPr lang="en-US" sz="1500" dirty="0"/>
              <a:t>, </a:t>
            </a:r>
            <a:r>
              <a:rPr lang="en-US" sz="1500" dirty="0" err="1"/>
              <a:t>मैं</a:t>
            </a:r>
            <a:r>
              <a:rPr lang="en-US" sz="1500" dirty="0"/>
              <a:t> </a:t>
            </a:r>
            <a:r>
              <a:rPr lang="en-US" sz="1500" dirty="0" err="1"/>
              <a:t>वास्तव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महान</a:t>
            </a:r>
            <a:r>
              <a:rPr lang="en-US" sz="1500" dirty="0" smtClean="0"/>
              <a:t> </a:t>
            </a:r>
            <a:r>
              <a:rPr lang="en-US" sz="1500" dirty="0" err="1"/>
              <a:t>हूं</a:t>
            </a:r>
            <a:r>
              <a:rPr lang="en-US" sz="1500" dirty="0"/>
              <a:t>, </a:t>
            </a:r>
            <a:r>
              <a:rPr lang="en-US" sz="1500" dirty="0" err="1"/>
              <a:t>महान</a:t>
            </a:r>
            <a:r>
              <a:rPr lang="en-US" sz="1500" dirty="0"/>
              <a:t> </a:t>
            </a:r>
            <a:r>
              <a:rPr lang="en-US" sz="1500" dirty="0" err="1"/>
              <a:t>हूं</a:t>
            </a:r>
            <a:r>
              <a:rPr lang="en-US" sz="1500" dirty="0"/>
              <a:t> ...</a:t>
            </a:r>
          </a:p>
        </p:txBody>
      </p:sp>
    </p:spTree>
    <p:extLst>
      <p:ext uri="{BB962C8B-B14F-4D97-AF65-F5344CB8AC3E}">
        <p14:creationId xmlns:p14="http://schemas.microsoft.com/office/powerpoint/2010/main" val="2100813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7781925" cy="10688638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5122" name="Picture 2" descr="C:\Users\HP\Desktop\COSMIC STORY\PIX\03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7" y="0"/>
            <a:ext cx="7756358" cy="1068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214087" y="9611519"/>
            <a:ext cx="18070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 </a:t>
            </a:r>
            <a:r>
              <a:rPr lang="en-US" sz="1600" dirty="0" err="1" smtClean="0"/>
              <a:t>दोनों</a:t>
            </a:r>
            <a:r>
              <a:rPr lang="en-US" sz="1600" dirty="0" smtClean="0"/>
              <a:t> </a:t>
            </a:r>
            <a:r>
              <a:rPr lang="en-US" sz="1600" dirty="0" err="1"/>
              <a:t>बेटे</a:t>
            </a:r>
            <a:r>
              <a:rPr lang="en-US" sz="1600" dirty="0"/>
              <a:t> </a:t>
            </a:r>
            <a:r>
              <a:rPr lang="en-US" sz="1600" dirty="0" err="1"/>
              <a:t>समान</a:t>
            </a:r>
            <a:r>
              <a:rPr lang="en-US" sz="1600" dirty="0"/>
              <a:t> </a:t>
            </a:r>
            <a:r>
              <a:rPr lang="en-US" sz="1600" dirty="0" err="1"/>
              <a:t>रूप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शक्तिशाली</a:t>
            </a:r>
            <a:r>
              <a:rPr lang="en-US" sz="1600" dirty="0"/>
              <a:t> </a:t>
            </a:r>
            <a:r>
              <a:rPr lang="en-US" sz="1600" dirty="0" err="1"/>
              <a:t>थे</a:t>
            </a:r>
            <a:r>
              <a:rPr lang="en-US" sz="16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655127" y="172899"/>
            <a:ext cx="30072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प्रस्तावना</a:t>
            </a:r>
            <a:r>
              <a:rPr lang="en-US" sz="2800" dirty="0" smtClean="0">
                <a:solidFill>
                  <a:srgbClr val="FF0000"/>
                </a:solidFill>
              </a:rPr>
              <a:t> PREFACE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0562" y="738565"/>
            <a:ext cx="44270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आज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2000 </a:t>
            </a:r>
            <a:r>
              <a:rPr lang="en-US" sz="1600" dirty="0" err="1"/>
              <a:t>वर्ष</a:t>
            </a:r>
            <a:r>
              <a:rPr lang="en-US" sz="1600" dirty="0"/>
              <a:t> </a:t>
            </a:r>
            <a:r>
              <a:rPr lang="en-US" sz="1600" dirty="0" err="1"/>
              <a:t>पहले</a:t>
            </a:r>
            <a:r>
              <a:rPr lang="en-US" sz="1600" dirty="0"/>
              <a:t>, </a:t>
            </a:r>
            <a:r>
              <a:rPr lang="en-US" sz="1600" dirty="0" err="1"/>
              <a:t>फारस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बेबीलोनिया</a:t>
            </a:r>
            <a:r>
              <a:rPr lang="en-US" sz="1600" dirty="0"/>
              <a:t> </a:t>
            </a:r>
            <a:r>
              <a:rPr lang="en-US" sz="1600" dirty="0" err="1" smtClean="0"/>
              <a:t>में</a:t>
            </a:r>
            <a:r>
              <a:rPr lang="en-US" sz="1600" dirty="0" smtClean="0"/>
              <a:t> …..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2487611" y="1305719"/>
            <a:ext cx="3889375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dirty="0" err="1"/>
              <a:t>लॉर्ड</a:t>
            </a:r>
            <a:r>
              <a:rPr lang="en-US" sz="1600" dirty="0"/>
              <a:t> </a:t>
            </a:r>
            <a:r>
              <a:rPr lang="en-US" sz="1600" dirty="0" err="1"/>
              <a:t>ज़ुरवान</a:t>
            </a:r>
            <a:r>
              <a:rPr lang="en-US" sz="1600" dirty="0"/>
              <a:t>, </a:t>
            </a:r>
            <a:r>
              <a:rPr lang="en-US" sz="1600" dirty="0" err="1"/>
              <a:t>समय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भगवान</a:t>
            </a:r>
            <a:r>
              <a:rPr lang="en-US" sz="1600" dirty="0"/>
              <a:t>, </a:t>
            </a:r>
            <a:r>
              <a:rPr lang="en-US" sz="1600" dirty="0" err="1"/>
              <a:t>अपने</a:t>
            </a:r>
            <a:r>
              <a:rPr lang="en-US" sz="1600" dirty="0"/>
              <a:t> </a:t>
            </a:r>
            <a:r>
              <a:rPr lang="en-US" sz="1600" dirty="0" err="1"/>
              <a:t>लिए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बेटा</a:t>
            </a:r>
            <a:r>
              <a:rPr lang="en-US" sz="1600" dirty="0"/>
              <a:t> </a:t>
            </a:r>
            <a:r>
              <a:rPr lang="en-US" sz="1600" dirty="0" err="1"/>
              <a:t>चाहते</a:t>
            </a:r>
            <a:r>
              <a:rPr lang="en-US" sz="1600" dirty="0"/>
              <a:t> </a:t>
            </a:r>
            <a:r>
              <a:rPr lang="en-US" sz="1600" dirty="0" err="1"/>
              <a:t>थे</a:t>
            </a:r>
            <a:r>
              <a:rPr lang="en-US" sz="1600" dirty="0"/>
              <a:t>. </a:t>
            </a:r>
            <a:r>
              <a:rPr lang="en-US" sz="1600" dirty="0" err="1"/>
              <a:t>उसके</a:t>
            </a:r>
            <a:r>
              <a:rPr lang="en-US" sz="1600" dirty="0"/>
              <a:t> </a:t>
            </a:r>
            <a:r>
              <a:rPr lang="en-US" sz="1600" dirty="0" err="1"/>
              <a:t>लिए</a:t>
            </a:r>
            <a:r>
              <a:rPr lang="en-US" sz="1600" dirty="0"/>
              <a:t> </a:t>
            </a:r>
            <a:r>
              <a:rPr lang="en-US" sz="1600" dirty="0" err="1"/>
              <a:t>उन्होंने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हजार</a:t>
            </a:r>
            <a:r>
              <a:rPr lang="en-US" sz="1600" dirty="0"/>
              <a:t> </a:t>
            </a:r>
            <a:r>
              <a:rPr lang="en-US" sz="1600" dirty="0" err="1"/>
              <a:t>साल</a:t>
            </a:r>
            <a:r>
              <a:rPr lang="en-US" sz="1600" dirty="0"/>
              <a:t> </a:t>
            </a:r>
            <a:r>
              <a:rPr lang="en-US" sz="1600" dirty="0" err="1"/>
              <a:t>तक</a:t>
            </a:r>
            <a:r>
              <a:rPr lang="en-US" sz="1600" dirty="0"/>
              <a:t> </a:t>
            </a:r>
            <a:r>
              <a:rPr lang="en-US" sz="1600" dirty="0" err="1"/>
              <a:t>प्रार्थना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…</a:t>
            </a:r>
          </a:p>
        </p:txBody>
      </p:sp>
      <p:sp>
        <p:nvSpPr>
          <p:cNvPr id="7" name="Rectangle 6"/>
          <p:cNvSpPr/>
          <p:nvPr/>
        </p:nvSpPr>
        <p:spPr>
          <a:xfrm>
            <a:off x="5332684" y="2365376"/>
            <a:ext cx="22587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बताओ</a:t>
            </a:r>
            <a:r>
              <a:rPr lang="en-US" sz="1400" dirty="0"/>
              <a:t>, </a:t>
            </a:r>
            <a:r>
              <a:rPr lang="en-US" sz="1400" dirty="0" err="1"/>
              <a:t>ज़ुरवान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(</a:t>
            </a:r>
            <a:r>
              <a:rPr lang="en-US" sz="1400" dirty="0" err="1"/>
              <a:t>ZURVAN</a:t>
            </a:r>
            <a:r>
              <a:rPr lang="en-US" sz="1400" dirty="0"/>
              <a:t>) </a:t>
            </a:r>
            <a:r>
              <a:rPr lang="en-US" sz="1400" dirty="0" err="1"/>
              <a:t>क्या</a:t>
            </a:r>
            <a:r>
              <a:rPr lang="en-US" sz="1400" dirty="0"/>
              <a:t> </a:t>
            </a:r>
            <a:r>
              <a:rPr lang="en-US" sz="1400" dirty="0" err="1"/>
              <a:t>वो</a:t>
            </a:r>
            <a:r>
              <a:rPr lang="en-US" sz="1400" dirty="0"/>
              <a:t> "V" </a:t>
            </a:r>
            <a:r>
              <a:rPr lang="en-US" sz="1400" dirty="0" err="1"/>
              <a:t>या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"</a:t>
            </a:r>
            <a:r>
              <a:rPr lang="en-US" sz="1400" dirty="0"/>
              <a:t>W"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साथ</a:t>
            </a:r>
            <a:r>
              <a:rPr lang="en-US" sz="1400" dirty="0"/>
              <a:t> </a:t>
            </a:r>
            <a:r>
              <a:rPr lang="en-US" sz="1400" dirty="0" err="1"/>
              <a:t>लिखा</a:t>
            </a:r>
            <a:r>
              <a:rPr lang="en-US" sz="1400" dirty="0"/>
              <a:t> </a:t>
            </a:r>
            <a:r>
              <a:rPr lang="en-US" sz="1400" dirty="0" err="1"/>
              <a:t>जाता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803274" y="4409321"/>
            <a:ext cx="194468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ज़रा</a:t>
            </a:r>
            <a:r>
              <a:rPr lang="en-US" sz="1500" dirty="0"/>
              <a:t> </a:t>
            </a:r>
            <a:r>
              <a:rPr lang="en-US" sz="1500" dirty="0" err="1"/>
              <a:t>चुप</a:t>
            </a:r>
            <a:r>
              <a:rPr lang="en-US" sz="1500" dirty="0"/>
              <a:t> </a:t>
            </a:r>
            <a:r>
              <a:rPr lang="en-US" sz="1500" dirty="0" err="1"/>
              <a:t>रहो</a:t>
            </a:r>
            <a:r>
              <a:rPr lang="en-US" sz="1500" dirty="0"/>
              <a:t>! </a:t>
            </a:r>
            <a:r>
              <a:rPr lang="en-US" sz="1500" dirty="0" err="1"/>
              <a:t>तुम</a:t>
            </a:r>
            <a:r>
              <a:rPr lang="en-US" sz="1500" dirty="0"/>
              <a:t> </a:t>
            </a:r>
            <a:r>
              <a:rPr lang="en-US" sz="1500" dirty="0" err="1"/>
              <a:t>हमें</a:t>
            </a:r>
            <a:r>
              <a:rPr lang="en-US" sz="1500" dirty="0"/>
              <a:t> </a:t>
            </a:r>
            <a:r>
              <a:rPr lang="en-US" sz="1500" dirty="0" err="1"/>
              <a:t>परेशान</a:t>
            </a:r>
            <a:r>
              <a:rPr lang="en-US" sz="1500" dirty="0"/>
              <a:t> </a:t>
            </a:r>
            <a:r>
              <a:rPr lang="en-US" sz="1500" dirty="0" err="1"/>
              <a:t>कर</a:t>
            </a:r>
            <a:r>
              <a:rPr lang="en-US" sz="1500" dirty="0"/>
              <a:t> </a:t>
            </a:r>
            <a:r>
              <a:rPr lang="en-US" sz="1500" dirty="0" err="1"/>
              <a:t>रहे</a:t>
            </a:r>
            <a:r>
              <a:rPr lang="en-US" sz="1500" dirty="0"/>
              <a:t> </a:t>
            </a:r>
            <a:r>
              <a:rPr lang="en-US" sz="1500" dirty="0" err="1"/>
              <a:t>हो</a:t>
            </a:r>
            <a:r>
              <a:rPr lang="en-US" sz="1500" dirty="0"/>
              <a:t>!</a:t>
            </a:r>
          </a:p>
        </p:txBody>
      </p:sp>
      <p:sp>
        <p:nvSpPr>
          <p:cNvPr id="9" name="Rectangle 8"/>
          <p:cNvSpPr/>
          <p:nvPr/>
        </p:nvSpPr>
        <p:spPr>
          <a:xfrm>
            <a:off x="3509962" y="4335354"/>
            <a:ext cx="59503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ठीक</a:t>
            </a:r>
            <a:r>
              <a:rPr lang="en-US" sz="15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31243" y="4411554"/>
            <a:ext cx="226491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अंत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उनके</a:t>
            </a:r>
            <a:r>
              <a:rPr lang="en-US" sz="1500" dirty="0"/>
              <a:t> </a:t>
            </a:r>
            <a:r>
              <a:rPr lang="en-US" sz="1500" dirty="0" err="1"/>
              <a:t>दो</a:t>
            </a:r>
            <a:r>
              <a:rPr lang="en-US" sz="1500" dirty="0"/>
              <a:t> </a:t>
            </a:r>
            <a:r>
              <a:rPr lang="en-US" sz="1500" dirty="0" err="1"/>
              <a:t>बेटे</a:t>
            </a:r>
            <a:r>
              <a:rPr lang="en-US" sz="1500" dirty="0"/>
              <a:t> </a:t>
            </a:r>
            <a:r>
              <a:rPr lang="en-US" sz="1500" dirty="0" err="1"/>
              <a:t>हुए</a:t>
            </a:r>
            <a:r>
              <a:rPr lang="en-US" sz="1500" dirty="0"/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5762" y="7401719"/>
            <a:ext cx="28887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अहुरा</a:t>
            </a:r>
            <a:r>
              <a:rPr lang="en-US" sz="1600" dirty="0"/>
              <a:t> </a:t>
            </a:r>
            <a:r>
              <a:rPr lang="en-US" sz="1600" dirty="0" err="1"/>
              <a:t>माज़दा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अहरिमान</a:t>
            </a:r>
            <a:r>
              <a:rPr lang="en-US" sz="1600" dirty="0"/>
              <a:t>.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अहुरा</a:t>
            </a:r>
            <a:r>
              <a:rPr lang="en-US" sz="1600" dirty="0" smtClean="0"/>
              <a:t> </a:t>
            </a:r>
            <a:r>
              <a:rPr lang="en-US" sz="1600" dirty="0" err="1"/>
              <a:t>माज़दा</a:t>
            </a:r>
            <a:r>
              <a:rPr lang="en-US" sz="1600" dirty="0"/>
              <a:t> </a:t>
            </a:r>
            <a:r>
              <a:rPr lang="en-US" sz="1600" dirty="0" err="1"/>
              <a:t>अच्छा</a:t>
            </a:r>
            <a:r>
              <a:rPr lang="en-US" sz="1600" dirty="0"/>
              <a:t> </a:t>
            </a:r>
            <a:r>
              <a:rPr lang="en-US" sz="1600" dirty="0" err="1"/>
              <a:t>था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पर</a:t>
            </a:r>
            <a:r>
              <a:rPr lang="en-US" sz="1600" dirty="0" smtClean="0"/>
              <a:t> </a:t>
            </a:r>
            <a:r>
              <a:rPr lang="en-US" sz="1600" dirty="0" err="1"/>
              <a:t>अहरिमान</a:t>
            </a:r>
            <a:r>
              <a:rPr lang="en-US" sz="1600" dirty="0"/>
              <a:t> </a:t>
            </a:r>
            <a:r>
              <a:rPr lang="en-US" sz="1600" dirty="0" err="1"/>
              <a:t>बुरा</a:t>
            </a:r>
            <a:r>
              <a:rPr lang="en-US" sz="1600" dirty="0"/>
              <a:t> </a:t>
            </a:r>
            <a:r>
              <a:rPr lang="en-US" sz="1600" dirty="0" err="1"/>
              <a:t>था</a:t>
            </a:r>
            <a:r>
              <a:rPr lang="en-U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82542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7781925" cy="10688638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41986" name="Picture 2" descr="C:\Users\HP\Desktop\COSMIC STORY\PIX\39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777163" cy="1068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081962" y="2220119"/>
            <a:ext cx="3889375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1300162" y="518656"/>
            <a:ext cx="2971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उन्होंने</a:t>
            </a:r>
            <a:r>
              <a:rPr lang="en-US" sz="1500" dirty="0"/>
              <a:t> </a:t>
            </a:r>
            <a:r>
              <a:rPr lang="en-US" sz="1500" dirty="0" err="1"/>
              <a:t>मेरी</a:t>
            </a:r>
            <a:r>
              <a:rPr lang="en-US" sz="1500" dirty="0"/>
              <a:t> </a:t>
            </a:r>
            <a:r>
              <a:rPr lang="en-US" sz="1500" dirty="0" err="1"/>
              <a:t>आलोचना</a:t>
            </a:r>
            <a:r>
              <a:rPr lang="en-US" sz="1500" dirty="0"/>
              <a:t> </a:t>
            </a:r>
            <a:r>
              <a:rPr lang="en-US" sz="1500" dirty="0" err="1"/>
              <a:t>करने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हिम्मत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! </a:t>
            </a:r>
            <a:r>
              <a:rPr lang="en-US" sz="1500" dirty="0" err="1"/>
              <a:t>मैं</a:t>
            </a:r>
            <a:r>
              <a:rPr lang="en-US" sz="1500" dirty="0"/>
              <a:t> </a:t>
            </a:r>
            <a:r>
              <a:rPr lang="en-US" sz="1500" dirty="0" err="1"/>
              <a:t>उन्हें</a:t>
            </a:r>
            <a:r>
              <a:rPr lang="en-US" sz="1500" dirty="0"/>
              <a:t> </a:t>
            </a:r>
            <a:r>
              <a:rPr lang="en-US" sz="1500" dirty="0" err="1"/>
              <a:t>कुचल</a:t>
            </a:r>
            <a:r>
              <a:rPr lang="en-US" sz="1500" dirty="0"/>
              <a:t> </a:t>
            </a:r>
            <a:r>
              <a:rPr lang="en-US" sz="1500" dirty="0" err="1"/>
              <a:t>दूँगा</a:t>
            </a:r>
            <a:r>
              <a:rPr lang="en-US" sz="1500" dirty="0"/>
              <a:t>, </a:t>
            </a:r>
            <a:r>
              <a:rPr lang="en-US" sz="1500" dirty="0" err="1"/>
              <a:t>मैं</a:t>
            </a:r>
            <a:r>
              <a:rPr lang="en-US" sz="1500" dirty="0"/>
              <a:t> </a:t>
            </a:r>
            <a:r>
              <a:rPr lang="en-US" sz="1500" dirty="0" err="1"/>
              <a:t>उन</a:t>
            </a:r>
            <a:r>
              <a:rPr lang="en-US" sz="1500" dirty="0"/>
              <a:t> </a:t>
            </a:r>
            <a:r>
              <a:rPr lang="en-US" sz="1500" dirty="0" err="1"/>
              <a:t>सबको</a:t>
            </a:r>
            <a:r>
              <a:rPr lang="en-US" sz="1500" dirty="0"/>
              <a:t> </a:t>
            </a:r>
            <a:r>
              <a:rPr lang="en-US" sz="1500" dirty="0" err="1"/>
              <a:t>कुचल</a:t>
            </a:r>
            <a:r>
              <a:rPr lang="en-US" sz="1500" dirty="0"/>
              <a:t> </a:t>
            </a:r>
            <a:r>
              <a:rPr lang="en-US" sz="1500" dirty="0" err="1"/>
              <a:t>दूँगा</a:t>
            </a:r>
            <a:r>
              <a:rPr lang="en-US" sz="1500" dirty="0"/>
              <a:t>, </a:t>
            </a:r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en-US" sz="1500" dirty="0" err="1"/>
              <a:t>तुम</a:t>
            </a:r>
            <a:r>
              <a:rPr lang="en-US" sz="1500" dirty="0"/>
              <a:t> </a:t>
            </a:r>
            <a:r>
              <a:rPr lang="en-US" sz="1500" dirty="0" err="1"/>
              <a:t>सुन</a:t>
            </a:r>
            <a:r>
              <a:rPr lang="en-US" sz="1500" dirty="0"/>
              <a:t> </a:t>
            </a:r>
            <a:r>
              <a:rPr lang="en-US" sz="1500" dirty="0" err="1"/>
              <a:t>रहे</a:t>
            </a:r>
            <a:r>
              <a:rPr lang="en-US" sz="1500" dirty="0"/>
              <a:t> </a:t>
            </a:r>
            <a:r>
              <a:rPr lang="en-US" sz="1500" dirty="0" err="1"/>
              <a:t>हो</a:t>
            </a:r>
            <a:r>
              <a:rPr lang="en-US" sz="1500" dirty="0"/>
              <a:t>, </a:t>
            </a:r>
            <a:r>
              <a:rPr lang="en-US" sz="1500" dirty="0" err="1"/>
              <a:t>उन</a:t>
            </a:r>
            <a:r>
              <a:rPr lang="en-US" sz="1500" dirty="0"/>
              <a:t> </a:t>
            </a:r>
            <a:r>
              <a:rPr lang="en-US" sz="1500" dirty="0" err="1"/>
              <a:t>सभी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!</a:t>
            </a:r>
          </a:p>
        </p:txBody>
      </p:sp>
      <p:sp>
        <p:nvSpPr>
          <p:cNvPr id="5" name="Rectangle 4"/>
          <p:cNvSpPr/>
          <p:nvPr/>
        </p:nvSpPr>
        <p:spPr>
          <a:xfrm>
            <a:off x="5824014" y="2050842"/>
            <a:ext cx="105990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हाँ</a:t>
            </a:r>
            <a:r>
              <a:rPr lang="en-US" sz="1500" dirty="0"/>
              <a:t> </a:t>
            </a:r>
            <a:r>
              <a:rPr lang="en-US" sz="1500" dirty="0" err="1"/>
              <a:t>मालिक</a:t>
            </a:r>
            <a:r>
              <a:rPr lang="en-US" sz="1500" dirty="0"/>
              <a:t>…</a:t>
            </a:r>
          </a:p>
        </p:txBody>
      </p:sp>
      <p:sp>
        <p:nvSpPr>
          <p:cNvPr id="6" name="Rectangle 5"/>
          <p:cNvSpPr/>
          <p:nvPr/>
        </p:nvSpPr>
        <p:spPr>
          <a:xfrm>
            <a:off x="6457855" y="3358893"/>
            <a:ext cx="63350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क्वैक</a:t>
            </a:r>
            <a:r>
              <a:rPr lang="en-US" sz="1500" dirty="0"/>
              <a:t>!</a:t>
            </a:r>
          </a:p>
        </p:txBody>
      </p:sp>
      <p:sp>
        <p:nvSpPr>
          <p:cNvPr id="7" name="Rectangle 6"/>
          <p:cNvSpPr/>
          <p:nvPr/>
        </p:nvSpPr>
        <p:spPr>
          <a:xfrm>
            <a:off x="1063055" y="6097412"/>
            <a:ext cx="84670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हममम</a:t>
            </a:r>
            <a:r>
              <a:rPr lang="en-US" sz="1500" dirty="0"/>
              <a:t>…</a:t>
            </a:r>
          </a:p>
        </p:txBody>
      </p:sp>
      <p:sp>
        <p:nvSpPr>
          <p:cNvPr id="8" name="Rectangle 7"/>
          <p:cNvSpPr/>
          <p:nvPr/>
        </p:nvSpPr>
        <p:spPr>
          <a:xfrm>
            <a:off x="3410450" y="6207344"/>
            <a:ext cx="307131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अब</a:t>
            </a:r>
            <a:r>
              <a:rPr lang="en-US" sz="1500" dirty="0"/>
              <a:t> </a:t>
            </a:r>
            <a:r>
              <a:rPr lang="en-US" sz="1500" dirty="0" err="1"/>
              <a:t>जाओ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गाय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सींग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कूटकर</a:t>
            </a:r>
            <a:r>
              <a:rPr lang="en-US" sz="1500" dirty="0" smtClean="0"/>
              <a:t> </a:t>
            </a:r>
            <a:r>
              <a:rPr lang="en-US" sz="1500" dirty="0" err="1"/>
              <a:t>उसके</a:t>
            </a:r>
            <a:r>
              <a:rPr lang="en-US" sz="1500" dirty="0"/>
              <a:t> </a:t>
            </a:r>
            <a:r>
              <a:rPr lang="en-US" sz="1500" dirty="0" err="1"/>
              <a:t>दो</a:t>
            </a:r>
            <a:r>
              <a:rPr lang="en-US" sz="1500" dirty="0"/>
              <a:t> </a:t>
            </a:r>
            <a:r>
              <a:rPr lang="en-US" sz="1500" dirty="0" err="1"/>
              <a:t>पाउंड</a:t>
            </a:r>
            <a:r>
              <a:rPr lang="en-US" sz="1500" dirty="0"/>
              <a:t> </a:t>
            </a:r>
            <a:r>
              <a:rPr lang="en-US" sz="1500" dirty="0" err="1"/>
              <a:t>लाओ</a:t>
            </a:r>
            <a:r>
              <a:rPr lang="en-US" sz="1500" dirty="0"/>
              <a:t>. </a:t>
            </a:r>
            <a:endParaRPr lang="en-US" sz="1500" dirty="0" smtClean="0"/>
          </a:p>
          <a:p>
            <a:pPr algn="ctr"/>
            <a:r>
              <a:rPr lang="en-US" sz="1500" dirty="0" err="1" smtClean="0"/>
              <a:t>जल्दी</a:t>
            </a:r>
            <a:r>
              <a:rPr lang="en-US" sz="1500" dirty="0"/>
              <a:t>!..</a:t>
            </a:r>
          </a:p>
        </p:txBody>
      </p:sp>
      <p:sp>
        <p:nvSpPr>
          <p:cNvPr id="9" name="Rectangle 8"/>
          <p:cNvSpPr/>
          <p:nvPr/>
        </p:nvSpPr>
        <p:spPr>
          <a:xfrm>
            <a:off x="5309049" y="8983554"/>
            <a:ext cx="158569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ठीक</a:t>
            </a:r>
            <a:r>
              <a:rPr lang="en-US" sz="1500" dirty="0"/>
              <a:t>! .. </a:t>
            </a:r>
            <a:r>
              <a:rPr lang="en-US" sz="1500" dirty="0" err="1"/>
              <a:t>जी</a:t>
            </a:r>
            <a:r>
              <a:rPr lang="en-US" sz="1500" dirty="0"/>
              <a:t> </a:t>
            </a:r>
            <a:r>
              <a:rPr lang="en-US" sz="1500" dirty="0" err="1"/>
              <a:t>मालिक</a:t>
            </a:r>
            <a:r>
              <a:rPr lang="en-US" sz="1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03115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781925" cy="1068863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43010" name="Picture 2" descr="C:\Users\HP\Desktop\COSMIC STORY\PIX\40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7" y="46038"/>
            <a:ext cx="7777162" cy="1068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615362" y="2524919"/>
            <a:ext cx="3889375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519238" y="230188"/>
            <a:ext cx="6781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विलियम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हर्शेल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और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पिएर्रे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सिमोन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डी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लैपलास</a:t>
            </a:r>
            <a:endParaRPr lang="en-US" sz="2800" dirty="0" smtClean="0">
              <a:solidFill>
                <a:srgbClr val="FF0000"/>
              </a:solidFill>
            </a:endParaRP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WILLIAM HERSCHEL &amp; SIMON DE LAPLACE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94674" y="2064742"/>
            <a:ext cx="28200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अगस्त</a:t>
            </a:r>
            <a:r>
              <a:rPr lang="en-US" sz="1400" dirty="0"/>
              <a:t> </a:t>
            </a:r>
            <a:r>
              <a:rPr lang="en-US" sz="1400" dirty="0" smtClean="0"/>
              <a:t>1802, </a:t>
            </a:r>
            <a:r>
              <a:rPr lang="en-US" sz="1400" dirty="0" err="1" smtClean="0"/>
              <a:t>ला</a:t>
            </a:r>
            <a:r>
              <a:rPr lang="en-US" sz="1400" dirty="0" smtClean="0"/>
              <a:t> </a:t>
            </a:r>
            <a:r>
              <a:rPr lang="en-US" sz="1400" dirty="0" err="1"/>
              <a:t>माल्मिसन</a:t>
            </a:r>
            <a:r>
              <a:rPr lang="en-US" sz="1400" dirty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 smtClean="0"/>
              <a:t>महल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919162" y="2430354"/>
            <a:ext cx="44958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तो</a:t>
            </a:r>
            <a:r>
              <a:rPr lang="en-US" sz="1500" dirty="0"/>
              <a:t>, </a:t>
            </a:r>
            <a:r>
              <a:rPr lang="en-US" sz="1500" dirty="0" err="1"/>
              <a:t>मिस्टर</a:t>
            </a:r>
            <a:r>
              <a:rPr lang="en-US" sz="1500" dirty="0"/>
              <a:t> </a:t>
            </a:r>
            <a:r>
              <a:rPr lang="en-US" sz="1500" dirty="0" err="1"/>
              <a:t>लेंटुरलू</a:t>
            </a:r>
            <a:r>
              <a:rPr lang="en-US" sz="1500" dirty="0"/>
              <a:t> </a:t>
            </a:r>
            <a:r>
              <a:rPr lang="en-US" sz="1500" dirty="0" err="1"/>
              <a:t>तुम</a:t>
            </a:r>
            <a:r>
              <a:rPr lang="en-US" sz="1500" dirty="0"/>
              <a:t> </a:t>
            </a:r>
            <a:r>
              <a:rPr lang="en-US" sz="1500" dirty="0" err="1"/>
              <a:t>यहाँ</a:t>
            </a:r>
            <a:r>
              <a:rPr lang="en-US" sz="1500" dirty="0"/>
              <a:t> </a:t>
            </a:r>
            <a:r>
              <a:rPr lang="en-US" sz="1500" dirty="0" err="1"/>
              <a:t>कैसा</a:t>
            </a:r>
            <a:r>
              <a:rPr lang="en-US" sz="1500" dirty="0"/>
              <a:t> </a:t>
            </a:r>
            <a:r>
              <a:rPr lang="en-US" sz="1500" dirty="0" err="1"/>
              <a:t>महसूस</a:t>
            </a:r>
            <a:r>
              <a:rPr lang="en-US" sz="1500" dirty="0"/>
              <a:t> </a:t>
            </a:r>
            <a:r>
              <a:rPr lang="en-US" sz="1500" dirty="0" err="1"/>
              <a:t>कर</a:t>
            </a:r>
            <a:r>
              <a:rPr lang="en-US" sz="1500" dirty="0"/>
              <a:t> </a:t>
            </a:r>
            <a:r>
              <a:rPr lang="en-US" sz="1500" dirty="0" err="1"/>
              <a:t>रहे</a:t>
            </a:r>
            <a:r>
              <a:rPr lang="en-US" sz="1500" dirty="0"/>
              <a:t> </a:t>
            </a:r>
            <a:r>
              <a:rPr lang="en-US" sz="1500" dirty="0" err="1"/>
              <a:t>हो</a:t>
            </a:r>
            <a:r>
              <a:rPr lang="en-US" sz="1500" dirty="0"/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3474619" y="3083144"/>
            <a:ext cx="338814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1500" dirty="0"/>
              <a:t>आपकी</a:t>
            </a:r>
            <a:r>
              <a:rPr lang="en-US" sz="1500" dirty="0" smtClean="0"/>
              <a:t> </a:t>
            </a:r>
            <a:r>
              <a:rPr lang="en-US" sz="1500" dirty="0" err="1"/>
              <a:t>संगत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मैं</a:t>
            </a:r>
            <a:r>
              <a:rPr lang="en-US" sz="1500" dirty="0"/>
              <a:t> </a:t>
            </a:r>
            <a:r>
              <a:rPr lang="en-US" sz="1500" dirty="0" err="1"/>
              <a:t>हमेशा</a:t>
            </a:r>
            <a:r>
              <a:rPr lang="en-US" sz="1500" dirty="0"/>
              <a:t> </a:t>
            </a:r>
            <a:r>
              <a:rPr lang="en-US" sz="1500" dirty="0" err="1"/>
              <a:t>खुद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hi-IN" sz="1500" dirty="0"/>
              <a:t>हमेशा </a:t>
            </a:r>
            <a:r>
              <a:rPr lang="en-US" sz="1500" dirty="0" err="1" smtClean="0"/>
              <a:t>अच्छा</a:t>
            </a:r>
            <a:r>
              <a:rPr lang="en-US" sz="1500" dirty="0" smtClean="0"/>
              <a:t> </a:t>
            </a:r>
            <a:r>
              <a:rPr lang="en-US" sz="1500" dirty="0" err="1"/>
              <a:t>महसूस</a:t>
            </a:r>
            <a:r>
              <a:rPr lang="en-US" sz="1500" dirty="0"/>
              <a:t> </a:t>
            </a:r>
            <a:r>
              <a:rPr lang="en-US" sz="1500" dirty="0" err="1"/>
              <a:t>करता</a:t>
            </a:r>
            <a:r>
              <a:rPr lang="en-US" sz="1500" dirty="0"/>
              <a:t> </a:t>
            </a:r>
            <a:r>
              <a:rPr lang="en-US" sz="1500" dirty="0" err="1"/>
              <a:t>हूँ</a:t>
            </a:r>
            <a:r>
              <a:rPr lang="en-US" sz="1500" dirty="0"/>
              <a:t>, </a:t>
            </a:r>
            <a:r>
              <a:rPr lang="en-US" sz="1500" dirty="0" err="1"/>
              <a:t>मेरी</a:t>
            </a:r>
            <a:r>
              <a:rPr lang="en-US" sz="1500" dirty="0"/>
              <a:t> </a:t>
            </a:r>
            <a:r>
              <a:rPr lang="en-US" sz="1500" dirty="0" err="1"/>
              <a:t>प्यारी</a:t>
            </a:r>
            <a:r>
              <a:rPr lang="en-US" sz="1500" dirty="0"/>
              <a:t> </a:t>
            </a:r>
            <a:r>
              <a:rPr lang="en-US" sz="1500" dirty="0" err="1"/>
              <a:t>सोफी</a:t>
            </a:r>
            <a:r>
              <a:rPr lang="en-US" sz="15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5414962" y="4176256"/>
            <a:ext cx="18280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लेकिन</a:t>
            </a:r>
            <a:r>
              <a:rPr lang="en-US" sz="1500" dirty="0"/>
              <a:t>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बताओ</a:t>
            </a:r>
            <a:r>
              <a:rPr lang="en-US" sz="1500" dirty="0"/>
              <a:t>, </a:t>
            </a:r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लैपलास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बैरन</a:t>
            </a:r>
            <a:r>
              <a:rPr lang="en-US" sz="1500" dirty="0"/>
              <a:t> </a:t>
            </a:r>
            <a:r>
              <a:rPr lang="en-US" sz="1500" dirty="0" err="1" smtClean="0"/>
              <a:t>है</a:t>
            </a:r>
            <a:r>
              <a:rPr lang="en-US" sz="1500" dirty="0" smtClean="0"/>
              <a:t>,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जनरल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बातें</a:t>
            </a:r>
            <a:r>
              <a:rPr lang="en-US" sz="1500" dirty="0"/>
              <a:t> </a:t>
            </a:r>
            <a:r>
              <a:rPr lang="en-US" sz="1500" dirty="0" err="1"/>
              <a:t>कर</a:t>
            </a:r>
            <a:r>
              <a:rPr lang="en-US" sz="1500" dirty="0"/>
              <a:t> </a:t>
            </a:r>
            <a:r>
              <a:rPr lang="en-US" sz="1500" dirty="0" err="1"/>
              <a:t>रहा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3632046" y="6148765"/>
            <a:ext cx="23487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हाँ</a:t>
            </a:r>
            <a:r>
              <a:rPr lang="en-US" sz="1500" dirty="0"/>
              <a:t>, </a:t>
            </a:r>
            <a:r>
              <a:rPr lang="en-US" sz="1500" dirty="0" err="1" smtClean="0"/>
              <a:t>मुझे</a:t>
            </a:r>
            <a:r>
              <a:rPr lang="en-US" sz="1500" dirty="0" smtClean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hi-IN" sz="1500" dirty="0"/>
              <a:t>वैसा</a:t>
            </a:r>
            <a:r>
              <a:rPr lang="en-US" sz="1500" dirty="0" smtClean="0"/>
              <a:t> </a:t>
            </a:r>
            <a:r>
              <a:rPr lang="en-US" sz="1500" dirty="0" err="1"/>
              <a:t>ही</a:t>
            </a:r>
            <a:r>
              <a:rPr lang="en-US" sz="1500" dirty="0"/>
              <a:t> </a:t>
            </a:r>
            <a:r>
              <a:rPr lang="en-US" sz="1500" dirty="0" err="1"/>
              <a:t>लगता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...</a:t>
            </a:r>
          </a:p>
        </p:txBody>
      </p:sp>
      <p:sp>
        <p:nvSpPr>
          <p:cNvPr id="10" name="Rectangle 9"/>
          <p:cNvSpPr/>
          <p:nvPr/>
        </p:nvSpPr>
        <p:spPr>
          <a:xfrm>
            <a:off x="714500" y="6834565"/>
            <a:ext cx="637686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लेकिन</a:t>
            </a:r>
            <a:r>
              <a:rPr lang="en-US" sz="1500" dirty="0"/>
              <a:t> </a:t>
            </a:r>
            <a:r>
              <a:rPr lang="en-US" sz="1500" dirty="0" err="1"/>
              <a:t>फिर</a:t>
            </a:r>
            <a:r>
              <a:rPr lang="en-US" sz="1500" dirty="0"/>
              <a:t>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कौन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बड़े</a:t>
            </a:r>
            <a:r>
              <a:rPr lang="en-US" sz="1500" dirty="0"/>
              <a:t> </a:t>
            </a:r>
            <a:r>
              <a:rPr lang="en-US" sz="1500" dirty="0" err="1"/>
              <a:t>अंग्रेजी</a:t>
            </a:r>
            <a:r>
              <a:rPr lang="en-US" sz="1500" dirty="0"/>
              <a:t> </a:t>
            </a:r>
            <a:r>
              <a:rPr lang="en-US" sz="1500" dirty="0" err="1"/>
              <a:t>लहजे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बात</a:t>
            </a:r>
            <a:r>
              <a:rPr lang="en-US" sz="1500" dirty="0"/>
              <a:t> </a:t>
            </a:r>
            <a:r>
              <a:rPr lang="en-US" sz="1500" dirty="0" err="1"/>
              <a:t>कर</a:t>
            </a:r>
            <a:r>
              <a:rPr lang="en-US" sz="1500" dirty="0"/>
              <a:t> </a:t>
            </a:r>
            <a:r>
              <a:rPr lang="en-US" sz="1500" dirty="0" err="1"/>
              <a:t>रहा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205286" y="8762901"/>
            <a:ext cx="25812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हर्शेल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-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खगोलशास्त्री</a:t>
            </a:r>
            <a:r>
              <a:rPr lang="en-US" sz="1500" dirty="0"/>
              <a:t>. </a:t>
            </a:r>
            <a:r>
              <a:rPr lang="en-US" sz="1500" dirty="0" err="1"/>
              <a:t>चलो</a:t>
            </a:r>
            <a:r>
              <a:rPr lang="en-US" sz="1500" dirty="0"/>
              <a:t>, </a:t>
            </a:r>
            <a:r>
              <a:rPr lang="en-US" sz="1500" dirty="0" err="1"/>
              <a:t>उससे</a:t>
            </a:r>
            <a:r>
              <a:rPr lang="en-US" sz="1500" dirty="0"/>
              <a:t> </a:t>
            </a:r>
            <a:r>
              <a:rPr lang="en-US" sz="1500" dirty="0" err="1"/>
              <a:t>मिलते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ऐसा</a:t>
            </a:r>
            <a:r>
              <a:rPr lang="en-US" sz="1500" dirty="0" smtClean="0"/>
              <a:t> </a:t>
            </a:r>
            <a:r>
              <a:rPr lang="en-US" sz="1500" dirty="0" err="1"/>
              <a:t>लगता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जैसे</a:t>
            </a:r>
            <a:r>
              <a:rPr lang="en-US" sz="1500" dirty="0"/>
              <a:t> </a:t>
            </a:r>
            <a:r>
              <a:rPr lang="en-US" sz="1500" dirty="0" err="1"/>
              <a:t>वे</a:t>
            </a:r>
            <a:r>
              <a:rPr lang="en-US" sz="1500" dirty="0"/>
              <a:t> </a:t>
            </a:r>
            <a:r>
              <a:rPr lang="en-US" sz="1500" dirty="0" err="1"/>
              <a:t>कुछ</a:t>
            </a:r>
            <a:r>
              <a:rPr lang="en-US" sz="1500" dirty="0"/>
              <a:t> </a:t>
            </a:r>
            <a:r>
              <a:rPr lang="en-US" sz="1500" dirty="0" err="1"/>
              <a:t>भावुक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बातचीत</a:t>
            </a:r>
            <a:r>
              <a:rPr lang="en-US" sz="1500" dirty="0" smtClean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खोए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538090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781925" cy="1068863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44034" name="Picture 2" descr="C:\Users\HP\Desktop\COSMIC STORY\PIX\4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343" y="0"/>
            <a:ext cx="7777163" cy="1068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386762" y="623301"/>
            <a:ext cx="3889375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461962" y="398522"/>
            <a:ext cx="58674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मिस्टर</a:t>
            </a:r>
            <a:r>
              <a:rPr lang="en-US" sz="1500" dirty="0"/>
              <a:t> </a:t>
            </a:r>
            <a:r>
              <a:rPr lang="en-US" sz="1500" dirty="0" err="1"/>
              <a:t>हर्शल</a:t>
            </a:r>
            <a:r>
              <a:rPr lang="en-US" sz="1500" dirty="0"/>
              <a:t>, </a:t>
            </a:r>
            <a:r>
              <a:rPr lang="en-US" sz="1500" dirty="0" err="1"/>
              <a:t>मुझे</a:t>
            </a:r>
            <a:r>
              <a:rPr lang="en-US" sz="1500" dirty="0"/>
              <a:t> </a:t>
            </a:r>
            <a:r>
              <a:rPr lang="en-US" sz="1500" dirty="0" err="1"/>
              <a:t>आपके</a:t>
            </a:r>
            <a:r>
              <a:rPr lang="en-US" sz="1500" dirty="0"/>
              <a:t> </a:t>
            </a:r>
            <a:r>
              <a:rPr lang="en-US" sz="1500" dirty="0" err="1"/>
              <a:t>बारे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सब</a:t>
            </a:r>
            <a:r>
              <a:rPr lang="en-US" sz="1500" dirty="0"/>
              <a:t> </a:t>
            </a:r>
            <a:r>
              <a:rPr lang="en-US" sz="1500" dirty="0" err="1"/>
              <a:t>कुछ</a:t>
            </a:r>
            <a:r>
              <a:rPr lang="en-US" sz="1500" dirty="0"/>
              <a:t> </a:t>
            </a:r>
            <a:r>
              <a:rPr lang="en-US" sz="1500" dirty="0" err="1"/>
              <a:t>बताया</a:t>
            </a:r>
            <a:r>
              <a:rPr lang="en-US" sz="1500" dirty="0"/>
              <a:t> </a:t>
            </a:r>
            <a:r>
              <a:rPr lang="en-US" sz="1500" dirty="0" err="1"/>
              <a:t>गया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आप</a:t>
            </a:r>
            <a:r>
              <a:rPr lang="en-US" sz="1500" dirty="0"/>
              <a:t> </a:t>
            </a:r>
            <a:r>
              <a:rPr lang="en-US" sz="1500" dirty="0" err="1"/>
              <a:t>दूरबीन</a:t>
            </a:r>
            <a:r>
              <a:rPr lang="en-US" sz="1500" dirty="0"/>
              <a:t> </a:t>
            </a:r>
            <a:r>
              <a:rPr lang="en-US" sz="1500" dirty="0" err="1"/>
              <a:t>बनाते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आपने</a:t>
            </a:r>
            <a:r>
              <a:rPr lang="en-US" sz="1500" dirty="0"/>
              <a:t> </a:t>
            </a:r>
            <a:r>
              <a:rPr lang="en-US" sz="1500" dirty="0" err="1"/>
              <a:t>पृथ्वी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सूर्य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बीच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दूरी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गणना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इससे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en-US" sz="1500" dirty="0" err="1"/>
              <a:t>ज़्यादा</a:t>
            </a:r>
            <a:r>
              <a:rPr lang="en-US" sz="1500" dirty="0"/>
              <a:t>, </a:t>
            </a:r>
            <a:r>
              <a:rPr lang="en-US" sz="1500" dirty="0" err="1"/>
              <a:t>आपने</a:t>
            </a:r>
            <a:r>
              <a:rPr lang="en-US" sz="1500" dirty="0"/>
              <a:t> </a:t>
            </a:r>
            <a:r>
              <a:rPr lang="en-US" sz="1500" dirty="0" err="1"/>
              <a:t>हमारी</a:t>
            </a:r>
            <a:r>
              <a:rPr lang="en-US" sz="1500" dirty="0"/>
              <a:t> </a:t>
            </a:r>
            <a:r>
              <a:rPr lang="en-US" sz="1500" dirty="0" err="1"/>
              <a:t>कल्पना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पहुंच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परे</a:t>
            </a:r>
            <a:r>
              <a:rPr lang="en-US" sz="1500" dirty="0"/>
              <a:t> </a:t>
            </a:r>
            <a:r>
              <a:rPr lang="en-US" sz="1500" dirty="0" err="1"/>
              <a:t>अन्य</a:t>
            </a:r>
            <a:r>
              <a:rPr lang="en-US" sz="1500" dirty="0"/>
              <a:t> </a:t>
            </a:r>
            <a:r>
              <a:rPr lang="en-US" sz="1500" dirty="0" err="1"/>
              <a:t>नए</a:t>
            </a:r>
            <a:r>
              <a:rPr lang="en-US" sz="1500" dirty="0"/>
              <a:t> </a:t>
            </a:r>
            <a:r>
              <a:rPr lang="en-US" sz="1500" dirty="0" err="1"/>
              <a:t>शब्दों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खोज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2824162" y="1734880"/>
            <a:ext cx="41148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हां</a:t>
            </a:r>
            <a:r>
              <a:rPr lang="en-US" sz="1500" dirty="0"/>
              <a:t>, </a:t>
            </a:r>
            <a:r>
              <a:rPr lang="en-US" sz="1500" dirty="0" err="1"/>
              <a:t>जनरल</a:t>
            </a:r>
            <a:r>
              <a:rPr lang="en-US" sz="1500" dirty="0"/>
              <a:t>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सच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ब्रह्मांड</a:t>
            </a:r>
            <a:r>
              <a:rPr lang="en-US" sz="1500" dirty="0"/>
              <a:t> </a:t>
            </a:r>
            <a:r>
              <a:rPr lang="en-US" sz="1500" dirty="0" err="1"/>
              <a:t>हमारे</a:t>
            </a:r>
            <a:r>
              <a:rPr lang="en-US" sz="1500" dirty="0"/>
              <a:t> </a:t>
            </a:r>
            <a:r>
              <a:rPr lang="en-US" sz="1500" dirty="0" err="1"/>
              <a:t>उपकरणों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ज़रिए</a:t>
            </a:r>
            <a:r>
              <a:rPr lang="en-US" sz="1500" dirty="0"/>
              <a:t> </a:t>
            </a:r>
            <a:r>
              <a:rPr lang="en-US" sz="1500" dirty="0" err="1"/>
              <a:t>प्रकट</a:t>
            </a:r>
            <a:r>
              <a:rPr lang="en-US" sz="1500" dirty="0"/>
              <a:t> </a:t>
            </a:r>
            <a:r>
              <a:rPr lang="en-US" sz="1500" dirty="0" err="1"/>
              <a:t>होता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ब्रह्मांड</a:t>
            </a:r>
            <a:r>
              <a:rPr lang="en-US" sz="1500" dirty="0"/>
              <a:t> </a:t>
            </a:r>
            <a:r>
              <a:rPr lang="en-US" sz="1500" dirty="0" err="1"/>
              <a:t>हमारे</a:t>
            </a:r>
            <a:r>
              <a:rPr lang="en-US" sz="1500" dirty="0"/>
              <a:t> </a:t>
            </a:r>
            <a:r>
              <a:rPr lang="en-US" sz="1500" dirty="0" err="1"/>
              <a:t>सपनों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कहीं</a:t>
            </a:r>
            <a:r>
              <a:rPr lang="en-US" sz="1500" dirty="0"/>
              <a:t> </a:t>
            </a:r>
            <a:r>
              <a:rPr lang="en-US" sz="1500" dirty="0" err="1"/>
              <a:t>अधिक</a:t>
            </a:r>
            <a:r>
              <a:rPr lang="en-US" sz="1500" dirty="0"/>
              <a:t> </a:t>
            </a:r>
            <a:r>
              <a:rPr lang="en-US" sz="1500" dirty="0" err="1"/>
              <a:t>बड़ा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मैंने</a:t>
            </a:r>
            <a:r>
              <a:rPr lang="en-US" sz="1500" dirty="0"/>
              <a:t> </a:t>
            </a:r>
            <a:r>
              <a:rPr lang="en-US" sz="1500" dirty="0" err="1"/>
              <a:t>खुद</a:t>
            </a:r>
            <a:r>
              <a:rPr lang="en-US" sz="1500" dirty="0"/>
              <a:t> </a:t>
            </a:r>
            <a:r>
              <a:rPr lang="en-US" sz="1500" dirty="0" err="1"/>
              <a:t>आकाशगंगा</a:t>
            </a:r>
            <a:r>
              <a:rPr lang="en-US" sz="1500" dirty="0"/>
              <a:t>, </a:t>
            </a:r>
            <a:r>
              <a:rPr lang="en-US" sz="1500" dirty="0" err="1"/>
              <a:t>निहारिकाओं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अनेकों</a:t>
            </a:r>
            <a:r>
              <a:rPr lang="en-US" sz="1500" dirty="0"/>
              <a:t> </a:t>
            </a:r>
            <a:r>
              <a:rPr lang="en-US" sz="1500" dirty="0" err="1"/>
              <a:t>आकाशीय</a:t>
            </a:r>
            <a:r>
              <a:rPr lang="en-US" sz="1500" dirty="0"/>
              <a:t> </a:t>
            </a:r>
            <a:r>
              <a:rPr lang="en-US" sz="1500" dirty="0" err="1"/>
              <a:t>पिंडों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अवलोकन</a:t>
            </a:r>
            <a:r>
              <a:rPr lang="en-US" sz="1500" dirty="0"/>
              <a:t> </a:t>
            </a:r>
            <a:r>
              <a:rPr lang="en-US" sz="1500" dirty="0" err="1"/>
              <a:t>किया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err="1"/>
              <a:t>जिनके</a:t>
            </a:r>
            <a:r>
              <a:rPr lang="en-US" sz="1500" dirty="0"/>
              <a:t> </a:t>
            </a:r>
            <a:r>
              <a:rPr lang="en-US" sz="1500" dirty="0" err="1"/>
              <a:t>प्रकाश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पृथ्वी</a:t>
            </a:r>
            <a:r>
              <a:rPr lang="en-US" sz="1500" dirty="0"/>
              <a:t> </a:t>
            </a:r>
            <a:r>
              <a:rPr lang="en-US" sz="1500" dirty="0" err="1"/>
              <a:t>तक</a:t>
            </a:r>
            <a:r>
              <a:rPr lang="en-US" sz="1500" dirty="0"/>
              <a:t> </a:t>
            </a:r>
            <a:r>
              <a:rPr lang="en-US" sz="1500" dirty="0" err="1"/>
              <a:t>पहुँचने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लाखों</a:t>
            </a:r>
            <a:r>
              <a:rPr lang="en-US" sz="1500" dirty="0"/>
              <a:t> </a:t>
            </a:r>
            <a:r>
              <a:rPr lang="en-US" sz="1500" dirty="0" err="1"/>
              <a:t>वर्ष</a:t>
            </a:r>
            <a:r>
              <a:rPr lang="en-US" sz="1500" dirty="0"/>
              <a:t> </a:t>
            </a:r>
            <a:r>
              <a:rPr lang="en-US" sz="1500" dirty="0" err="1"/>
              <a:t>लगते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766762" y="3744119"/>
            <a:ext cx="57912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हर्शेल</a:t>
            </a:r>
            <a:r>
              <a:rPr lang="en-US" sz="1500" dirty="0"/>
              <a:t> </a:t>
            </a:r>
            <a:r>
              <a:rPr lang="en-US" sz="1500" dirty="0" err="1"/>
              <a:t>ने</a:t>
            </a:r>
            <a:r>
              <a:rPr lang="en-US" sz="1500" dirty="0"/>
              <a:t> </a:t>
            </a:r>
            <a:r>
              <a:rPr lang="en-US" sz="1500" dirty="0" err="1"/>
              <a:t>ब्रह्मांड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बारे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हमारे</a:t>
            </a:r>
            <a:r>
              <a:rPr lang="en-US" sz="1500" dirty="0"/>
              <a:t> </a:t>
            </a:r>
            <a:r>
              <a:rPr lang="en-US" sz="1500" dirty="0" err="1"/>
              <a:t>विचारों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इतना</a:t>
            </a:r>
            <a:r>
              <a:rPr lang="en-US" sz="1500" dirty="0"/>
              <a:t> </a:t>
            </a:r>
            <a:r>
              <a:rPr lang="en-US" sz="1500" dirty="0" err="1"/>
              <a:t>झकझोर</a:t>
            </a:r>
            <a:r>
              <a:rPr lang="en-US" sz="1500" dirty="0"/>
              <a:t> </a:t>
            </a:r>
            <a:r>
              <a:rPr lang="en-US" sz="1500" dirty="0" err="1"/>
              <a:t>दिया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अब</a:t>
            </a:r>
            <a:r>
              <a:rPr lang="en-US" sz="1500" dirty="0"/>
              <a:t> </a:t>
            </a:r>
            <a:r>
              <a:rPr lang="en-US" sz="1500" dirty="0" err="1"/>
              <a:t>हमें</a:t>
            </a:r>
            <a:r>
              <a:rPr lang="en-US" sz="1500" dirty="0"/>
              <a:t>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पक्का</a:t>
            </a:r>
            <a:r>
              <a:rPr lang="en-US" sz="1500" dirty="0"/>
              <a:t> </a:t>
            </a:r>
            <a:r>
              <a:rPr lang="en-US" sz="1500" dirty="0" err="1"/>
              <a:t>पता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उसका</a:t>
            </a:r>
            <a:r>
              <a:rPr lang="en-US" sz="1500" dirty="0"/>
              <a:t> </a:t>
            </a:r>
            <a:r>
              <a:rPr lang="en-US" sz="1500" dirty="0" err="1"/>
              <a:t>केंद्र</a:t>
            </a:r>
            <a:r>
              <a:rPr lang="en-US" sz="1500" dirty="0"/>
              <a:t> </a:t>
            </a:r>
            <a:r>
              <a:rPr lang="en-US" sz="1500" dirty="0" err="1"/>
              <a:t>कहाँ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तारे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सूर्य</a:t>
            </a:r>
            <a:r>
              <a:rPr lang="en-US" sz="1500" dirty="0"/>
              <a:t> </a:t>
            </a:r>
            <a:r>
              <a:rPr lang="en-US" sz="1500" dirty="0" err="1"/>
              <a:t>सभी</a:t>
            </a:r>
            <a:r>
              <a:rPr lang="en-US" sz="1500" dirty="0"/>
              <a:t> </a:t>
            </a:r>
            <a:r>
              <a:rPr lang="en-US" sz="1500" dirty="0" err="1"/>
              <a:t>गतिशील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  <a:r>
              <a:rPr lang="en-US" sz="1500" dirty="0" err="1"/>
              <a:t>आकाशगंगा</a:t>
            </a:r>
            <a:r>
              <a:rPr lang="en-US" sz="1500" dirty="0"/>
              <a:t> </a:t>
            </a:r>
            <a:r>
              <a:rPr lang="en-US" sz="1500" dirty="0" err="1"/>
              <a:t>घूमने</a:t>
            </a:r>
            <a:r>
              <a:rPr lang="en-US" sz="1500" dirty="0"/>
              <a:t> </a:t>
            </a:r>
            <a:r>
              <a:rPr lang="en-US" sz="1500" dirty="0" err="1"/>
              <a:t>वाली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भव्य</a:t>
            </a:r>
            <a:r>
              <a:rPr lang="en-US" sz="1500" dirty="0"/>
              <a:t> </a:t>
            </a:r>
            <a:r>
              <a:rPr lang="en-US" sz="1500" dirty="0" err="1"/>
              <a:t>डिस्क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खरबों</a:t>
            </a:r>
            <a:r>
              <a:rPr lang="en-US" sz="1500" dirty="0"/>
              <a:t> </a:t>
            </a:r>
            <a:r>
              <a:rPr lang="en-US" sz="1500" dirty="0" err="1"/>
              <a:t>सितारों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बनी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975101" y="6910765"/>
            <a:ext cx="255550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संक्षेप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, </a:t>
            </a:r>
            <a:r>
              <a:rPr lang="en-US" sz="1500" dirty="0" err="1"/>
              <a:t>दुनिया</a:t>
            </a:r>
            <a:r>
              <a:rPr lang="en-US" sz="1500" dirty="0"/>
              <a:t> </a:t>
            </a:r>
            <a:r>
              <a:rPr lang="en-US" sz="1500" dirty="0" err="1"/>
              <a:t>अब</a:t>
            </a:r>
            <a:r>
              <a:rPr lang="en-US" sz="1500" dirty="0"/>
              <a:t> </a:t>
            </a:r>
            <a:r>
              <a:rPr lang="en-US" sz="1500" dirty="0" err="1"/>
              <a:t>बदल</a:t>
            </a:r>
            <a:r>
              <a:rPr lang="en-US" sz="1500" dirty="0"/>
              <a:t> </a:t>
            </a:r>
            <a:r>
              <a:rPr lang="en-US" sz="1500" dirty="0" err="1"/>
              <a:t>रही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5033962" y="5333901"/>
            <a:ext cx="2133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मैंने</a:t>
            </a:r>
            <a:r>
              <a:rPr lang="en-US" sz="1500" dirty="0"/>
              <a:t> </a:t>
            </a:r>
            <a:r>
              <a:rPr lang="en-US" sz="1500" dirty="0" err="1"/>
              <a:t>कुछ</a:t>
            </a:r>
            <a:r>
              <a:rPr lang="en-US" sz="1500" dirty="0"/>
              <a:t> </a:t>
            </a:r>
            <a:r>
              <a:rPr lang="en-US" sz="1500" dirty="0" err="1"/>
              <a:t>ख़ास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किया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- </a:t>
            </a:r>
            <a:r>
              <a:rPr lang="en-US" sz="1500" dirty="0" err="1"/>
              <a:t>सिर्फ</a:t>
            </a:r>
            <a:r>
              <a:rPr lang="en-US" sz="1500" dirty="0"/>
              <a:t> </a:t>
            </a:r>
            <a:r>
              <a:rPr lang="en-US" sz="1500" dirty="0" err="1"/>
              <a:t>ब्रह्मांड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रचनाकार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अद्भुत</a:t>
            </a:r>
            <a:r>
              <a:rPr lang="en-US" sz="1500" dirty="0"/>
              <a:t> </a:t>
            </a:r>
            <a:r>
              <a:rPr lang="en-US" sz="1500" dirty="0" err="1"/>
              <a:t>कृतियों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खोज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1147762" y="7683689"/>
            <a:ext cx="54102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लेकिन</a:t>
            </a:r>
            <a:r>
              <a:rPr lang="en-US" sz="1500" dirty="0"/>
              <a:t>,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हर</a:t>
            </a:r>
            <a:r>
              <a:rPr lang="en-US" sz="1500" dirty="0"/>
              <a:t> </a:t>
            </a:r>
            <a:r>
              <a:rPr lang="en-US" sz="1500" dirty="0" err="1"/>
              <a:t>कोई</a:t>
            </a:r>
            <a:r>
              <a:rPr lang="en-US" sz="1500" dirty="0"/>
              <a:t> </a:t>
            </a:r>
            <a:r>
              <a:rPr lang="en-US" sz="1500" dirty="0" err="1"/>
              <a:t>जानता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मिस्टर</a:t>
            </a:r>
            <a:r>
              <a:rPr lang="en-US" sz="1500" dirty="0"/>
              <a:t> </a:t>
            </a:r>
            <a:r>
              <a:rPr lang="en-US" sz="1500" dirty="0" err="1"/>
              <a:t>लाप्लास</a:t>
            </a:r>
            <a:r>
              <a:rPr lang="en-US" sz="1500" dirty="0"/>
              <a:t>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गणितज्ञ</a:t>
            </a:r>
            <a:r>
              <a:rPr lang="en-US" sz="1500" dirty="0"/>
              <a:t> </a:t>
            </a:r>
            <a:r>
              <a:rPr lang="hi-IN" sz="1500" dirty="0"/>
              <a:t>हैं </a:t>
            </a:r>
            <a:r>
              <a:rPr lang="en-US" sz="1500" dirty="0" err="1" smtClean="0"/>
              <a:t>ने</a:t>
            </a:r>
            <a:r>
              <a:rPr lang="en-US" sz="1500" dirty="0" smtClean="0"/>
              <a:t> </a:t>
            </a:r>
            <a:r>
              <a:rPr lang="en-US" sz="1500" dirty="0" err="1"/>
              <a:t>इन</a:t>
            </a:r>
            <a:r>
              <a:rPr lang="en-US" sz="1500" dirty="0"/>
              <a:t> </a:t>
            </a:r>
            <a:r>
              <a:rPr lang="en-US" sz="1500" dirty="0" err="1"/>
              <a:t>सब</a:t>
            </a:r>
            <a:r>
              <a:rPr lang="en-US" sz="1500" dirty="0"/>
              <a:t> </a:t>
            </a:r>
            <a:r>
              <a:rPr lang="en-US" sz="1500" dirty="0" err="1"/>
              <a:t>चीज़ों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प्रकाश</a:t>
            </a:r>
            <a:r>
              <a:rPr lang="en-US" sz="1500" dirty="0"/>
              <a:t> </a:t>
            </a:r>
            <a:r>
              <a:rPr lang="en-US" sz="1500" dirty="0" err="1"/>
              <a:t>डाला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उन्होंने</a:t>
            </a:r>
            <a:r>
              <a:rPr lang="en-US" sz="1500" dirty="0"/>
              <a:t> </a:t>
            </a:r>
            <a:r>
              <a:rPr lang="en-US" sz="1500" dirty="0" err="1"/>
              <a:t>ग्रहों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कक्षाओं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नवीनतम</a:t>
            </a:r>
            <a:r>
              <a:rPr lang="en-US" sz="1500" dirty="0"/>
              <a:t> </a:t>
            </a:r>
            <a:r>
              <a:rPr lang="en-US" sz="1500" dirty="0" err="1"/>
              <a:t>रहस्यों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स्पष्ट</a:t>
            </a:r>
            <a:r>
              <a:rPr lang="en-US" sz="1500" dirty="0"/>
              <a:t> </a:t>
            </a:r>
            <a:r>
              <a:rPr lang="en-US" sz="1500" dirty="0" err="1"/>
              <a:t>किया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उनकी</a:t>
            </a:r>
            <a:r>
              <a:rPr lang="en-US" sz="1500" dirty="0"/>
              <a:t> </a:t>
            </a:r>
            <a:r>
              <a:rPr lang="en-US" sz="1500" dirty="0" err="1"/>
              <a:t>बहुत</a:t>
            </a:r>
            <a:r>
              <a:rPr lang="en-US" sz="1500" dirty="0"/>
              <a:t> </a:t>
            </a:r>
            <a:r>
              <a:rPr lang="en-US" sz="1500" dirty="0" err="1"/>
              <a:t>सटीक</a:t>
            </a:r>
            <a:r>
              <a:rPr lang="en-US" sz="1500" dirty="0"/>
              <a:t> </a:t>
            </a:r>
            <a:r>
              <a:rPr lang="en-US" sz="1500" dirty="0" err="1"/>
              <a:t>गणना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...</a:t>
            </a:r>
          </a:p>
        </p:txBody>
      </p:sp>
    </p:spTree>
    <p:extLst>
      <p:ext uri="{BB962C8B-B14F-4D97-AF65-F5344CB8AC3E}">
        <p14:creationId xmlns:p14="http://schemas.microsoft.com/office/powerpoint/2010/main" val="22724171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781925" cy="1068863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45058" name="Picture 2" descr="C:\Users\HP\Desktop\COSMIC STORY\PIX\4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30372"/>
            <a:ext cx="7777163" cy="1068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90562" y="467519"/>
            <a:ext cx="60960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वैसे</a:t>
            </a:r>
            <a:r>
              <a:rPr lang="en-US" sz="1500" dirty="0"/>
              <a:t>, </a:t>
            </a:r>
            <a:r>
              <a:rPr lang="en-US" sz="1500" dirty="0" err="1"/>
              <a:t>लाप्लास</a:t>
            </a:r>
            <a:r>
              <a:rPr lang="en-US" sz="1500" dirty="0"/>
              <a:t>, </a:t>
            </a:r>
            <a:r>
              <a:rPr lang="en-US" sz="1500" dirty="0" err="1"/>
              <a:t>मुझे</a:t>
            </a:r>
            <a:r>
              <a:rPr lang="en-US" sz="1500" dirty="0"/>
              <a:t> </a:t>
            </a:r>
            <a:r>
              <a:rPr lang="en-US" sz="1500" dirty="0" err="1"/>
              <a:t>न्यूटन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याद</a:t>
            </a:r>
            <a:r>
              <a:rPr lang="en-US" sz="1500" dirty="0"/>
              <a:t> </a:t>
            </a:r>
            <a:r>
              <a:rPr lang="en-US" sz="1500" dirty="0" err="1"/>
              <a:t>दिलाते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 </a:t>
            </a:r>
            <a:r>
              <a:rPr lang="en-US" sz="1500" dirty="0" err="1"/>
              <a:t>जिसने</a:t>
            </a:r>
            <a:r>
              <a:rPr lang="en-US" sz="1500" dirty="0"/>
              <a:t> </a:t>
            </a:r>
            <a:r>
              <a:rPr lang="en-US" sz="1500" dirty="0" err="1"/>
              <a:t>सोचा</a:t>
            </a:r>
            <a:r>
              <a:rPr lang="en-US" sz="1500" dirty="0"/>
              <a:t> </a:t>
            </a:r>
            <a:r>
              <a:rPr lang="en-US" sz="1500" dirty="0" err="1"/>
              <a:t>था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,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जब</a:t>
            </a:r>
            <a:r>
              <a:rPr lang="en-US" sz="1500" dirty="0" smtClean="0"/>
              <a:t> </a:t>
            </a:r>
            <a:r>
              <a:rPr lang="en-US" sz="1500" dirty="0" err="1"/>
              <a:t>ग्रह</a:t>
            </a:r>
            <a:r>
              <a:rPr lang="en-US" sz="1500" dirty="0"/>
              <a:t> </a:t>
            </a:r>
            <a:r>
              <a:rPr lang="en-US" sz="1500" dirty="0" err="1"/>
              <a:t>अपनी</a:t>
            </a:r>
            <a:r>
              <a:rPr lang="en-US" sz="1500" dirty="0"/>
              <a:t> </a:t>
            </a:r>
            <a:r>
              <a:rPr lang="en-US" sz="1500" dirty="0" err="1"/>
              <a:t>कक्षाओं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छोड़ते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, </a:t>
            </a:r>
            <a:r>
              <a:rPr lang="en-US" sz="1500" dirty="0" err="1"/>
              <a:t>तो</a:t>
            </a:r>
            <a:r>
              <a:rPr lang="en-US" sz="1500" dirty="0"/>
              <a:t> </a:t>
            </a:r>
            <a:r>
              <a:rPr lang="en-US" sz="1500" dirty="0" err="1"/>
              <a:t>भगवान</a:t>
            </a:r>
            <a:r>
              <a:rPr lang="en-US" sz="1500" dirty="0"/>
              <a:t> </a:t>
            </a:r>
            <a:r>
              <a:rPr lang="en-US" sz="1500" dirty="0" err="1"/>
              <a:t>ही</a:t>
            </a:r>
            <a:r>
              <a:rPr lang="en-US" sz="1500" dirty="0"/>
              <a:t> </a:t>
            </a:r>
            <a:r>
              <a:rPr lang="en-US" sz="1500" dirty="0" err="1"/>
              <a:t>उन्हें</a:t>
            </a:r>
            <a:r>
              <a:rPr lang="en-US" sz="1500" dirty="0"/>
              <a:t> </a:t>
            </a:r>
            <a:r>
              <a:rPr lang="en-US" sz="1500" dirty="0" err="1"/>
              <a:t>उनके</a:t>
            </a:r>
            <a:r>
              <a:rPr lang="en-US" sz="1500" dirty="0"/>
              <a:t> </a:t>
            </a:r>
            <a:r>
              <a:rPr lang="en-US" sz="1500" dirty="0" err="1"/>
              <a:t>स्थान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पर</a:t>
            </a:r>
            <a:r>
              <a:rPr lang="en-US" sz="1500" dirty="0" smtClean="0"/>
              <a:t> </a:t>
            </a:r>
            <a:r>
              <a:rPr lang="en-US" sz="1500" dirty="0" err="1"/>
              <a:t>वापस</a:t>
            </a:r>
            <a:r>
              <a:rPr lang="en-US" sz="1500" dirty="0"/>
              <a:t> </a:t>
            </a:r>
            <a:r>
              <a:rPr lang="en-US" sz="1500" dirty="0" err="1"/>
              <a:t>लाता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उसके</a:t>
            </a:r>
            <a:r>
              <a:rPr lang="en-US" sz="1500" dirty="0"/>
              <a:t> </a:t>
            </a:r>
            <a:r>
              <a:rPr lang="en-US" sz="1500" dirty="0" err="1"/>
              <a:t>बारे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आपका</a:t>
            </a:r>
            <a:r>
              <a:rPr lang="en-US" sz="1500" dirty="0"/>
              <a:t> </a:t>
            </a:r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en-US" sz="1500" dirty="0" err="1"/>
              <a:t>ख़याल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3662361" y="1968689"/>
            <a:ext cx="312420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/>
              <a:t> </a:t>
            </a:r>
            <a:r>
              <a:rPr lang="en-US" sz="1500" dirty="0" err="1"/>
              <a:t>जनरल</a:t>
            </a:r>
            <a:r>
              <a:rPr lang="en-US" sz="1500" dirty="0"/>
              <a:t>, </a:t>
            </a:r>
            <a:r>
              <a:rPr lang="en-US" sz="1500" dirty="0" err="1"/>
              <a:t>मैं</a:t>
            </a:r>
            <a:r>
              <a:rPr lang="en-US" sz="1500" dirty="0"/>
              <a:t> </a:t>
            </a:r>
            <a:r>
              <a:rPr lang="en-US" sz="1500" dirty="0" err="1"/>
              <a:t>कहूंगा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मुझे</a:t>
            </a:r>
            <a:r>
              <a:rPr lang="en-US" sz="1500" dirty="0"/>
              <a:t> </a:t>
            </a:r>
            <a:r>
              <a:rPr lang="en-US" sz="1500" dirty="0" err="1"/>
              <a:t>अपनी</a:t>
            </a:r>
            <a:r>
              <a:rPr lang="en-US" sz="1500" dirty="0"/>
              <a:t> </a:t>
            </a:r>
            <a:r>
              <a:rPr lang="en-US" sz="1500" dirty="0" err="1"/>
              <a:t>गणना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लिए</a:t>
            </a:r>
            <a:r>
              <a:rPr lang="en-US" sz="1500" dirty="0"/>
              <a:t> </a:t>
            </a:r>
            <a:r>
              <a:rPr lang="en-US" sz="1500" dirty="0" err="1"/>
              <a:t>किसी</a:t>
            </a:r>
            <a:r>
              <a:rPr lang="en-US" sz="1500" dirty="0"/>
              <a:t> </a:t>
            </a:r>
            <a:r>
              <a:rPr lang="en-US" sz="1500" dirty="0" err="1"/>
              <a:t>परिकल्पना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भरोसा</a:t>
            </a:r>
            <a:r>
              <a:rPr lang="en-US" sz="1500" dirty="0"/>
              <a:t> </a:t>
            </a:r>
            <a:r>
              <a:rPr lang="en-US" sz="1500" dirty="0" err="1"/>
              <a:t>करने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ज़रुरत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पड़ी</a:t>
            </a:r>
            <a:r>
              <a:rPr lang="en-US" sz="15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2595562" y="3786565"/>
            <a:ext cx="51054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हर्शल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लाप्लास</a:t>
            </a:r>
            <a:r>
              <a:rPr lang="en-US" sz="1500" dirty="0"/>
              <a:t> - </a:t>
            </a:r>
            <a:r>
              <a:rPr lang="en-US" sz="1500" dirty="0" err="1" smtClean="0"/>
              <a:t>ने</a:t>
            </a:r>
            <a:r>
              <a:rPr lang="en-US" sz="1500" dirty="0" smtClean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नई</a:t>
            </a:r>
            <a:r>
              <a:rPr lang="en-US" sz="1500" dirty="0"/>
              <a:t> </a:t>
            </a:r>
            <a:r>
              <a:rPr lang="en-US" sz="1500" dirty="0" err="1"/>
              <a:t>दुनिया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शुरुआत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657224" y="7350344"/>
            <a:ext cx="2895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लेकिन</a:t>
            </a:r>
            <a:r>
              <a:rPr lang="en-US" sz="1500" dirty="0"/>
              <a:t> </a:t>
            </a:r>
            <a:r>
              <a:rPr lang="en-US" sz="1500" dirty="0" err="1"/>
              <a:t>मिस्टर</a:t>
            </a:r>
            <a:r>
              <a:rPr lang="en-US" sz="1500" dirty="0"/>
              <a:t> </a:t>
            </a:r>
            <a:r>
              <a:rPr lang="en-US" sz="1500" dirty="0" err="1"/>
              <a:t>हर्शल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ऐसी</a:t>
            </a:r>
            <a:r>
              <a:rPr lang="en-US" sz="1500" dirty="0"/>
              <a:t> </a:t>
            </a:r>
            <a:r>
              <a:rPr lang="en-US" sz="1500" dirty="0" err="1"/>
              <a:t>कुछ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बात</a:t>
            </a:r>
            <a:r>
              <a:rPr lang="en-US" sz="1500" dirty="0" smtClean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मुझे</a:t>
            </a:r>
            <a:r>
              <a:rPr lang="en-US" sz="1500" dirty="0"/>
              <a:t> </a:t>
            </a:r>
            <a:r>
              <a:rPr lang="en-US" sz="1500" dirty="0" err="1"/>
              <a:t>हैरान</a:t>
            </a:r>
            <a:r>
              <a:rPr lang="en-US" sz="1500" dirty="0"/>
              <a:t> </a:t>
            </a:r>
            <a:r>
              <a:rPr lang="en-US" sz="1500" dirty="0" err="1"/>
              <a:t>करती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1965411" y="9459119"/>
            <a:ext cx="187102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en-US" sz="1500" dirty="0" err="1"/>
              <a:t>बात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err="1"/>
              <a:t>जनरल</a:t>
            </a:r>
            <a:r>
              <a:rPr lang="en-US" sz="15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1652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781925" cy="1068863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46082" name="Picture 2" descr="C:\Users\HP\Desktop\COSMIC STORY\PIX\43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34383"/>
            <a:ext cx="7777163" cy="1068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310562" y="2660727"/>
            <a:ext cx="388937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461962" y="292289"/>
            <a:ext cx="67056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हर्शल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शांतिपूर्ण</a:t>
            </a:r>
            <a:r>
              <a:rPr lang="en-US" sz="1500" dirty="0"/>
              <a:t> </a:t>
            </a:r>
            <a:r>
              <a:rPr lang="en-US" sz="1500" dirty="0" err="1"/>
              <a:t>जीवन</a:t>
            </a:r>
            <a:r>
              <a:rPr lang="en-US" sz="1500" dirty="0"/>
              <a:t> </a:t>
            </a:r>
            <a:r>
              <a:rPr lang="en-US" sz="1500" dirty="0" err="1"/>
              <a:t>व्यतीत</a:t>
            </a:r>
            <a:r>
              <a:rPr lang="en-US" sz="1500" dirty="0"/>
              <a:t> </a:t>
            </a:r>
            <a:r>
              <a:rPr lang="en-US" sz="1500" dirty="0" err="1"/>
              <a:t>करते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, </a:t>
            </a:r>
            <a:r>
              <a:rPr lang="en-US" sz="1500" dirty="0" err="1"/>
              <a:t>उसने</a:t>
            </a:r>
            <a:r>
              <a:rPr lang="en-US" sz="1500" dirty="0"/>
              <a:t> </a:t>
            </a:r>
            <a:r>
              <a:rPr lang="en-US" sz="1500" dirty="0" err="1"/>
              <a:t>पत्नी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साथ</a:t>
            </a:r>
            <a:r>
              <a:rPr lang="en-US" sz="1500" dirty="0"/>
              <a:t> </a:t>
            </a:r>
            <a:r>
              <a:rPr lang="en-US" sz="1500" dirty="0" err="1"/>
              <a:t>बहुत</a:t>
            </a:r>
            <a:r>
              <a:rPr lang="en-US" sz="1500" dirty="0"/>
              <a:t> </a:t>
            </a:r>
            <a:r>
              <a:rPr lang="en-US" sz="1500" dirty="0" err="1"/>
              <a:t>अच्छे</a:t>
            </a:r>
            <a:r>
              <a:rPr lang="en-US" sz="1500" dirty="0"/>
              <a:t> </a:t>
            </a:r>
            <a:r>
              <a:rPr lang="en-US" sz="1500" dirty="0" err="1"/>
              <a:t>सम्बन्ध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  <a:r>
              <a:rPr lang="en-US" sz="1500" dirty="0" err="1"/>
              <a:t>उनका</a:t>
            </a:r>
            <a:r>
              <a:rPr lang="en-US" sz="1500" dirty="0"/>
              <a:t> </a:t>
            </a:r>
            <a:r>
              <a:rPr lang="en-US" sz="1500" dirty="0" err="1"/>
              <a:t>बेटा</a:t>
            </a:r>
            <a:r>
              <a:rPr lang="en-US" sz="1500" dirty="0"/>
              <a:t> </a:t>
            </a:r>
            <a:r>
              <a:rPr lang="en-US" sz="1500" dirty="0" err="1"/>
              <a:t>उनके</a:t>
            </a:r>
            <a:r>
              <a:rPr lang="en-US" sz="1500" dirty="0"/>
              <a:t> </a:t>
            </a:r>
            <a:r>
              <a:rPr lang="en-US" sz="1500" dirty="0" err="1"/>
              <a:t>काम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आगे</a:t>
            </a:r>
            <a:r>
              <a:rPr lang="en-US" sz="1500" dirty="0"/>
              <a:t> </a:t>
            </a:r>
            <a:r>
              <a:rPr lang="en-US" sz="1500" dirty="0" err="1"/>
              <a:t>बढ़ाने</a:t>
            </a:r>
            <a:r>
              <a:rPr lang="en-US" sz="1500" dirty="0"/>
              <a:t> </a:t>
            </a:r>
            <a:r>
              <a:rPr lang="en-US" sz="1500" dirty="0" err="1"/>
              <a:t>जा</a:t>
            </a:r>
            <a:r>
              <a:rPr lang="en-US" sz="1500" dirty="0"/>
              <a:t> </a:t>
            </a:r>
            <a:r>
              <a:rPr lang="en-US" sz="1500" dirty="0" err="1"/>
              <a:t>रहा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हर्शल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कोई</a:t>
            </a:r>
            <a:r>
              <a:rPr lang="en-US" sz="1500" dirty="0"/>
              <a:t> </a:t>
            </a:r>
            <a:r>
              <a:rPr lang="en-US" sz="1500" dirty="0" err="1"/>
              <a:t>दुश्मन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यह</a:t>
            </a:r>
            <a:r>
              <a:rPr lang="en-US" sz="1500" dirty="0" smtClean="0"/>
              <a:t> </a:t>
            </a:r>
            <a:r>
              <a:rPr lang="en-US" sz="1500" dirty="0" err="1"/>
              <a:t>कोई</a:t>
            </a:r>
            <a:r>
              <a:rPr lang="en-US" sz="1500" dirty="0"/>
              <a:t> </a:t>
            </a:r>
            <a:r>
              <a:rPr lang="en-US" sz="1500" dirty="0" err="1"/>
              <a:t>सामान्य</a:t>
            </a:r>
            <a:r>
              <a:rPr lang="en-US" sz="1500" dirty="0"/>
              <a:t> </a:t>
            </a:r>
            <a:r>
              <a:rPr lang="en-US" sz="1500" dirty="0" err="1"/>
              <a:t>बात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3099936" y="1162755"/>
            <a:ext cx="23150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विज्ञान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दुनिया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 smtClean="0"/>
              <a:t>,</a:t>
            </a:r>
          </a:p>
          <a:p>
            <a:pPr algn="ctr"/>
            <a:r>
              <a:rPr lang="en-US" sz="1500" dirty="0" err="1" smtClean="0"/>
              <a:t>मैं</a:t>
            </a:r>
            <a:r>
              <a:rPr lang="en-US" sz="1500" dirty="0" smtClean="0"/>
              <a:t> </a:t>
            </a:r>
            <a:r>
              <a:rPr lang="en-US" sz="1500" dirty="0" err="1"/>
              <a:t>इसे</a:t>
            </a:r>
            <a:r>
              <a:rPr lang="en-US" sz="1500" dirty="0"/>
              <a:t> </a:t>
            </a:r>
            <a:r>
              <a:rPr lang="en-US" sz="1500" dirty="0" err="1"/>
              <a:t>दुर्लभ</a:t>
            </a:r>
            <a:r>
              <a:rPr lang="en-US" sz="1500" dirty="0"/>
              <a:t> </a:t>
            </a:r>
            <a:r>
              <a:rPr lang="en-US" sz="1500" dirty="0" err="1"/>
              <a:t>कहूंगा</a:t>
            </a:r>
            <a:r>
              <a:rPr lang="en-US" sz="1500" dirty="0"/>
              <a:t>!</a:t>
            </a:r>
          </a:p>
        </p:txBody>
      </p:sp>
      <p:sp>
        <p:nvSpPr>
          <p:cNvPr id="6" name="Rectangle 5"/>
          <p:cNvSpPr/>
          <p:nvPr/>
        </p:nvSpPr>
        <p:spPr>
          <a:xfrm>
            <a:off x="3128962" y="2168744"/>
            <a:ext cx="251568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ज़रा</a:t>
            </a:r>
            <a:r>
              <a:rPr lang="en-US" sz="1500" dirty="0"/>
              <a:t> </a:t>
            </a:r>
            <a:r>
              <a:rPr lang="en-US" sz="1500" dirty="0" err="1"/>
              <a:t>माफ</a:t>
            </a:r>
            <a:r>
              <a:rPr lang="en-US" sz="1500" dirty="0"/>
              <a:t> </a:t>
            </a:r>
            <a:r>
              <a:rPr lang="en-US" sz="1500" dirty="0" err="1"/>
              <a:t>करें</a:t>
            </a:r>
            <a:r>
              <a:rPr lang="en-US" sz="1500" dirty="0"/>
              <a:t>.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देखें</a:t>
            </a:r>
            <a:r>
              <a:rPr lang="en-US" sz="1500" dirty="0"/>
              <a:t>, </a:t>
            </a:r>
            <a:r>
              <a:rPr lang="en-US" sz="1500" dirty="0" err="1" smtClean="0"/>
              <a:t>जोसफिन</a:t>
            </a:r>
            <a:r>
              <a:rPr lang="en-US" sz="1500" dirty="0" smtClean="0"/>
              <a:t> </a:t>
            </a:r>
            <a:r>
              <a:rPr lang="en-US" sz="1500" dirty="0"/>
              <a:t>आ </a:t>
            </a:r>
            <a:r>
              <a:rPr lang="en-US" sz="1500" dirty="0" err="1"/>
              <a:t>रही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smtClean="0"/>
              <a:t>...</a:t>
            </a:r>
            <a:endParaRPr lang="en-US" sz="1500" dirty="0"/>
          </a:p>
        </p:txBody>
      </p:sp>
      <p:sp>
        <p:nvSpPr>
          <p:cNvPr id="7" name="Rectangle 6"/>
          <p:cNvSpPr/>
          <p:nvPr/>
        </p:nvSpPr>
        <p:spPr>
          <a:xfrm>
            <a:off x="461962" y="5776456"/>
            <a:ext cx="2743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प्रिय</a:t>
            </a:r>
            <a:r>
              <a:rPr lang="en-US" sz="1500" dirty="0"/>
              <a:t> </a:t>
            </a:r>
            <a:r>
              <a:rPr lang="en-US" sz="1500" dirty="0" err="1"/>
              <a:t>लाप्लास</a:t>
            </a:r>
            <a:r>
              <a:rPr lang="en-US" sz="1500" dirty="0"/>
              <a:t>, </a:t>
            </a:r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en-US" sz="1500" dirty="0" err="1"/>
              <a:t>आपको</a:t>
            </a:r>
            <a:r>
              <a:rPr lang="en-US" sz="1500" dirty="0"/>
              <a:t> </a:t>
            </a:r>
            <a:r>
              <a:rPr lang="en-US" sz="1500" dirty="0" err="1"/>
              <a:t>लगता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हरेक</a:t>
            </a:r>
            <a:r>
              <a:rPr lang="en-US" sz="1500" dirty="0"/>
              <a:t> </a:t>
            </a:r>
            <a:r>
              <a:rPr lang="en-US" sz="1500" dirty="0" err="1"/>
              <a:t>आकाशगंगा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अरबों</a:t>
            </a:r>
            <a:r>
              <a:rPr lang="en-US" sz="1500" dirty="0"/>
              <a:t> </a:t>
            </a:r>
            <a:r>
              <a:rPr lang="en-US" sz="1500" dirty="0" err="1"/>
              <a:t>सूर्य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आसपास</a:t>
            </a:r>
            <a:r>
              <a:rPr lang="en-US" sz="1500" dirty="0"/>
              <a:t> </a:t>
            </a:r>
            <a:r>
              <a:rPr lang="en-US" sz="1500" dirty="0" err="1"/>
              <a:t>शायद</a:t>
            </a:r>
            <a:r>
              <a:rPr lang="en-US" sz="1500" dirty="0"/>
              <a:t> </a:t>
            </a:r>
            <a:r>
              <a:rPr lang="en-US" sz="1500" dirty="0" err="1"/>
              <a:t>हमारी</a:t>
            </a:r>
            <a:r>
              <a:rPr lang="en-US" sz="1500" dirty="0"/>
              <a:t> </a:t>
            </a:r>
            <a:r>
              <a:rPr lang="en-US" sz="1500" dirty="0" err="1"/>
              <a:t>तरह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अन्य</a:t>
            </a:r>
            <a:r>
              <a:rPr lang="en-US" sz="1500" dirty="0"/>
              <a:t> </a:t>
            </a:r>
            <a:r>
              <a:rPr lang="en-US" sz="1500" dirty="0" err="1"/>
              <a:t>संसार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en-US" sz="1500" dirty="0" err="1"/>
              <a:t>होंगे</a:t>
            </a:r>
            <a:r>
              <a:rPr lang="en-US" sz="15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4279090" y="6316554"/>
            <a:ext cx="82586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बिल्कुल</a:t>
            </a:r>
            <a:r>
              <a:rPr lang="en-US" sz="1500" dirty="0"/>
              <a:t>!</a:t>
            </a:r>
          </a:p>
        </p:txBody>
      </p:sp>
      <p:sp>
        <p:nvSpPr>
          <p:cNvPr id="9" name="Rectangle 8"/>
          <p:cNvSpPr/>
          <p:nvPr/>
        </p:nvSpPr>
        <p:spPr>
          <a:xfrm>
            <a:off x="4043361" y="8697119"/>
            <a:ext cx="22098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अन्य</a:t>
            </a:r>
            <a:r>
              <a:rPr lang="en-US" sz="1500" dirty="0"/>
              <a:t> </a:t>
            </a:r>
            <a:r>
              <a:rPr lang="en-US" sz="1500" dirty="0" err="1"/>
              <a:t>ग्रहों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en-US" sz="1500" dirty="0" err="1"/>
              <a:t>जीवन</a:t>
            </a:r>
            <a:r>
              <a:rPr lang="en-US" sz="1500" dirty="0"/>
              <a:t> </a:t>
            </a:r>
            <a:r>
              <a:rPr lang="en-US" sz="1500" dirty="0" err="1"/>
              <a:t>निश्चित</a:t>
            </a:r>
            <a:r>
              <a:rPr lang="en-US" sz="1500" dirty="0"/>
              <a:t> </a:t>
            </a:r>
            <a:r>
              <a:rPr lang="en-US" sz="1500" dirty="0" err="1"/>
              <a:t>रूप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मौजूद</a:t>
            </a:r>
            <a:r>
              <a:rPr lang="en-US" sz="1500" dirty="0"/>
              <a:t> </a:t>
            </a:r>
            <a:r>
              <a:rPr lang="en-US" sz="1500" dirty="0" err="1"/>
              <a:t>होगा</a:t>
            </a:r>
            <a:r>
              <a:rPr lang="en-US" sz="1500" dirty="0"/>
              <a:t>, </a:t>
            </a:r>
            <a:r>
              <a:rPr lang="en-US" sz="1500" dirty="0" err="1"/>
              <a:t>प्रत्येक</a:t>
            </a:r>
            <a:r>
              <a:rPr lang="en-US" sz="1500" dirty="0"/>
              <a:t> </a:t>
            </a:r>
            <a:r>
              <a:rPr lang="en-US" sz="1500" dirty="0" err="1"/>
              <a:t>ग्रह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अपना</a:t>
            </a:r>
            <a:r>
              <a:rPr lang="en-US" sz="1500" dirty="0"/>
              <a:t> </a:t>
            </a:r>
            <a:r>
              <a:rPr lang="en-US" sz="1500" dirty="0" err="1"/>
              <a:t>इतिहास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सभ्यता</a:t>
            </a:r>
            <a:r>
              <a:rPr lang="en-US" sz="1500" dirty="0"/>
              <a:t> </a:t>
            </a:r>
            <a:r>
              <a:rPr lang="en-US" sz="1500" dirty="0" err="1"/>
              <a:t>होगी</a:t>
            </a:r>
            <a:r>
              <a:rPr lang="en-US" sz="15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477480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781925" cy="1068863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47106" name="Picture 2" descr="C:\Users\HP\Desktop\COSMIC STORY\PIX\44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22" y="0"/>
            <a:ext cx="7777162" cy="1068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6762" y="8087519"/>
            <a:ext cx="155533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 smtClean="0"/>
              <a:t>कृपया</a:t>
            </a:r>
            <a:r>
              <a:rPr lang="en-US" sz="1500" dirty="0" smtClean="0"/>
              <a:t> </a:t>
            </a:r>
            <a:r>
              <a:rPr lang="en-US" sz="1500" dirty="0" err="1"/>
              <a:t>स्थिर</a:t>
            </a:r>
            <a:r>
              <a:rPr lang="en-US" sz="1500" dirty="0"/>
              <a:t> </a:t>
            </a:r>
            <a:r>
              <a:rPr lang="en-US" sz="1500" dirty="0" err="1"/>
              <a:t>रहें</a:t>
            </a:r>
            <a:r>
              <a:rPr lang="en-US" sz="1500" dirty="0"/>
              <a:t>!</a:t>
            </a:r>
          </a:p>
        </p:txBody>
      </p:sp>
      <p:sp>
        <p:nvSpPr>
          <p:cNvPr id="4" name="Rectangle 3"/>
          <p:cNvSpPr/>
          <p:nvPr/>
        </p:nvSpPr>
        <p:spPr>
          <a:xfrm>
            <a:off x="766762" y="315119"/>
            <a:ext cx="58674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हर्शेल</a:t>
            </a:r>
            <a:r>
              <a:rPr lang="en-US" sz="1500" dirty="0"/>
              <a:t> </a:t>
            </a:r>
            <a:r>
              <a:rPr lang="en-US" sz="1500" dirty="0" err="1"/>
              <a:t>ने</a:t>
            </a:r>
            <a:r>
              <a:rPr lang="en-US" sz="1500" dirty="0"/>
              <a:t> </a:t>
            </a:r>
            <a:r>
              <a:rPr lang="en-US" sz="1500" dirty="0" err="1"/>
              <a:t>आधुनिक</a:t>
            </a:r>
            <a:r>
              <a:rPr lang="en-US" sz="1500" dirty="0"/>
              <a:t> </a:t>
            </a:r>
            <a:r>
              <a:rPr lang="en-US" sz="1500" dirty="0" err="1"/>
              <a:t>खगोल</a:t>
            </a:r>
            <a:r>
              <a:rPr lang="en-US" sz="1500" dirty="0"/>
              <a:t> </a:t>
            </a:r>
            <a:r>
              <a:rPr lang="en-US" sz="1500" dirty="0" err="1"/>
              <a:t>विज्ञान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गुणात्मक</a:t>
            </a:r>
            <a:r>
              <a:rPr lang="en-US" sz="1500" dirty="0"/>
              <a:t> </a:t>
            </a:r>
            <a:r>
              <a:rPr lang="en-US" sz="1500" dirty="0" err="1"/>
              <a:t>पहलुओं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खोज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थी</a:t>
            </a:r>
            <a:r>
              <a:rPr lang="en-US" sz="1500" dirty="0"/>
              <a:t>: </a:t>
            </a:r>
            <a:r>
              <a:rPr lang="en-US" sz="1500" dirty="0" err="1"/>
              <a:t>आकाशगंगाओं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अस्तित्व</a:t>
            </a:r>
            <a:r>
              <a:rPr lang="en-US" sz="1500" dirty="0"/>
              <a:t>, </a:t>
            </a:r>
            <a:r>
              <a:rPr lang="en-US" sz="1500" dirty="0" err="1"/>
              <a:t>तारों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चाल</a:t>
            </a:r>
            <a:r>
              <a:rPr lang="en-US" sz="1500" dirty="0"/>
              <a:t>, </a:t>
            </a:r>
            <a:r>
              <a:rPr lang="en-US" sz="1500" dirty="0" err="1"/>
              <a:t>आकाशगंगा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संरचना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सूर्य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की</a:t>
            </a:r>
            <a:r>
              <a:rPr lang="en-US" sz="1500" dirty="0" smtClean="0"/>
              <a:t> </a:t>
            </a:r>
            <a:r>
              <a:rPr lang="en-US" sz="1500" dirty="0" err="1"/>
              <a:t>गति</a:t>
            </a:r>
            <a:r>
              <a:rPr lang="en-US" sz="1500" dirty="0"/>
              <a:t>. </a:t>
            </a:r>
            <a:r>
              <a:rPr lang="en-US" sz="1500" dirty="0" err="1"/>
              <a:t>अगली</a:t>
            </a:r>
            <a:r>
              <a:rPr lang="en-US" sz="1500" dirty="0"/>
              <a:t> </a:t>
            </a:r>
            <a:r>
              <a:rPr lang="en-US" sz="1500" dirty="0" err="1"/>
              <a:t>शताब्दी</a:t>
            </a:r>
            <a:r>
              <a:rPr lang="en-US" sz="1500" dirty="0"/>
              <a:t> </a:t>
            </a:r>
            <a:r>
              <a:rPr lang="en-US" sz="1500" dirty="0" err="1"/>
              <a:t>अपने</a:t>
            </a:r>
            <a:r>
              <a:rPr lang="en-US" sz="1500" dirty="0"/>
              <a:t> </a:t>
            </a:r>
            <a:r>
              <a:rPr lang="en-US" sz="1500" dirty="0" err="1"/>
              <a:t>साथ</a:t>
            </a:r>
            <a:r>
              <a:rPr lang="en-US" sz="1500" dirty="0"/>
              <a:t> </a:t>
            </a:r>
            <a:r>
              <a:rPr lang="en-US" sz="1500" dirty="0" err="1"/>
              <a:t>पहले</a:t>
            </a:r>
            <a:r>
              <a:rPr lang="en-US" sz="1500" dirty="0"/>
              <a:t> </a:t>
            </a:r>
            <a:r>
              <a:rPr lang="en-US" sz="1500" dirty="0" err="1"/>
              <a:t>सटीक</a:t>
            </a:r>
            <a:r>
              <a:rPr lang="en-US" sz="1500" dirty="0"/>
              <a:t> </a:t>
            </a:r>
            <a:r>
              <a:rPr lang="en-US" sz="1500" dirty="0" err="1"/>
              <a:t>शोध</a:t>
            </a:r>
            <a:r>
              <a:rPr lang="en-US" sz="1500" dirty="0"/>
              <a:t> </a:t>
            </a:r>
            <a:r>
              <a:rPr lang="en-US" sz="1500" dirty="0" err="1"/>
              <a:t>लाएगी</a:t>
            </a:r>
            <a:r>
              <a:rPr lang="en-US" sz="15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833562" y="2097088"/>
            <a:ext cx="90441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1500" dirty="0"/>
              <a:t>आसमान</a:t>
            </a:r>
            <a:r>
              <a:rPr lang="hi-IN" sz="1500" dirty="0" smtClean="0"/>
              <a:t>!</a:t>
            </a:r>
            <a:endParaRPr lang="en-US" sz="1500" dirty="0"/>
          </a:p>
        </p:txBody>
      </p:sp>
      <p:sp>
        <p:nvSpPr>
          <p:cNvPr id="6" name="Rectangle 5"/>
          <p:cNvSpPr/>
          <p:nvPr/>
        </p:nvSpPr>
        <p:spPr>
          <a:xfrm>
            <a:off x="2138362" y="4963319"/>
            <a:ext cx="45954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सिग्नस</a:t>
            </a:r>
            <a:r>
              <a:rPr lang="en-US" sz="1500" dirty="0"/>
              <a:t> </a:t>
            </a:r>
            <a:r>
              <a:rPr lang="en-US" sz="1500" dirty="0" err="1"/>
              <a:t>तारामंडल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तारे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दो</a:t>
            </a:r>
            <a:r>
              <a:rPr lang="en-US" sz="1500" dirty="0"/>
              <a:t> </a:t>
            </a:r>
            <a:r>
              <a:rPr lang="en-US" sz="1500" dirty="0" err="1"/>
              <a:t>सटीक</a:t>
            </a:r>
            <a:r>
              <a:rPr lang="en-US" sz="1500" dirty="0"/>
              <a:t> </a:t>
            </a:r>
            <a:r>
              <a:rPr lang="en-US" sz="1500" dirty="0" err="1"/>
              <a:t>स्थानों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अगस्त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दिसंबर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देखकर</a:t>
            </a:r>
            <a:r>
              <a:rPr lang="en-US" sz="1500" dirty="0"/>
              <a:t>, </a:t>
            </a:r>
            <a:r>
              <a:rPr lang="en-US" sz="1500" dirty="0" err="1"/>
              <a:t>सितारों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पृष्ठभूमि</a:t>
            </a:r>
            <a:r>
              <a:rPr lang="en-US" sz="1500" dirty="0"/>
              <a:t> (</a:t>
            </a:r>
            <a:r>
              <a:rPr lang="en-US" sz="1500" dirty="0" err="1"/>
              <a:t>पैराल्लैक्स</a:t>
            </a:r>
            <a:r>
              <a:rPr lang="en-US" sz="1500" dirty="0"/>
              <a:t>) </a:t>
            </a:r>
            <a:r>
              <a:rPr lang="en-US" sz="1500" dirty="0" err="1"/>
              <a:t>द्वारा</a:t>
            </a:r>
            <a:r>
              <a:rPr lang="en-US" sz="1500" dirty="0"/>
              <a:t> </a:t>
            </a:r>
            <a:r>
              <a:rPr lang="en-US" sz="1500" dirty="0" err="1"/>
              <a:t>बेसेल</a:t>
            </a:r>
            <a:r>
              <a:rPr lang="en-US" sz="1500" dirty="0"/>
              <a:t> -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जर्मन</a:t>
            </a:r>
            <a:r>
              <a:rPr lang="en-US" sz="1500" dirty="0"/>
              <a:t> </a:t>
            </a:r>
            <a:r>
              <a:rPr lang="en-US" sz="1500" dirty="0" err="1"/>
              <a:t>खगोलशास्त्री</a:t>
            </a:r>
            <a:r>
              <a:rPr lang="en-US" sz="1500" dirty="0"/>
              <a:t> </a:t>
            </a:r>
            <a:r>
              <a:rPr lang="en-US" sz="1500" dirty="0" err="1"/>
              <a:t>ने</a:t>
            </a:r>
            <a:r>
              <a:rPr lang="en-US" sz="1500" dirty="0"/>
              <a:t>, 1838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पृथ्वी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उसकी</a:t>
            </a:r>
            <a:r>
              <a:rPr lang="en-US" sz="1500" dirty="0"/>
              <a:t> </a:t>
            </a:r>
            <a:r>
              <a:rPr lang="en-US" sz="1500" dirty="0" err="1"/>
              <a:t>दूरी</a:t>
            </a:r>
            <a:r>
              <a:rPr lang="en-US" sz="1500" dirty="0"/>
              <a:t> </a:t>
            </a:r>
            <a:r>
              <a:rPr lang="en-US" sz="1500" dirty="0" err="1"/>
              <a:t>पता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: 11-</a:t>
            </a:r>
            <a:r>
              <a:rPr lang="en-US" sz="1500" dirty="0" err="1"/>
              <a:t>प्रकाश</a:t>
            </a:r>
            <a:r>
              <a:rPr lang="en-US" sz="1500" dirty="0"/>
              <a:t> </a:t>
            </a:r>
            <a:r>
              <a:rPr lang="en-US" sz="1500" dirty="0" err="1"/>
              <a:t>वर्ष</a:t>
            </a:r>
            <a:r>
              <a:rPr lang="en-US" sz="15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233362" y="6944519"/>
            <a:ext cx="6719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पृथ्वी</a:t>
            </a:r>
            <a:r>
              <a:rPr lang="en-US" sz="1400" dirty="0"/>
              <a:t> </a:t>
            </a:r>
            <a:endParaRPr lang="en-US" sz="1400" dirty="0" smtClean="0"/>
          </a:p>
          <a:p>
            <a:pPr algn="ctr"/>
            <a:r>
              <a:rPr lang="en-US" sz="1400" dirty="0" err="1" smtClean="0"/>
              <a:t>अगस्त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-4230169" y="5528191"/>
            <a:ext cx="4780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सूर्य</a:t>
            </a:r>
            <a:r>
              <a:rPr lang="en-US" sz="1400" dirty="0"/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1090193" y="7945299"/>
            <a:ext cx="6671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पृथ्वी</a:t>
            </a:r>
            <a:r>
              <a:rPr lang="en-US" sz="1400" dirty="0"/>
              <a:t> </a:t>
            </a:r>
            <a:endParaRPr lang="en-US" sz="1400" dirty="0" smtClean="0"/>
          </a:p>
          <a:p>
            <a:pPr algn="ctr"/>
            <a:r>
              <a:rPr lang="en-US" sz="1400" dirty="0" err="1" smtClean="0"/>
              <a:t>दिसंबर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3624262" y="6484342"/>
            <a:ext cx="9861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/>
              <a:t>61 </a:t>
            </a:r>
            <a:r>
              <a:rPr lang="en-US" sz="1400" dirty="0" err="1"/>
              <a:t>सिग्नाई</a:t>
            </a:r>
            <a:r>
              <a:rPr lang="en-US" sz="1400" dirty="0"/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33962" y="7474942"/>
            <a:ext cx="6719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अगस्त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6400262" y="7628830"/>
            <a:ext cx="6671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दिसंबर</a:t>
            </a:r>
            <a:endParaRPr lang="en-US" sz="1400" dirty="0"/>
          </a:p>
        </p:txBody>
      </p:sp>
      <p:sp>
        <p:nvSpPr>
          <p:cNvPr id="13" name="Rectangle 12"/>
          <p:cNvSpPr/>
          <p:nvPr/>
        </p:nvSpPr>
        <p:spPr>
          <a:xfrm>
            <a:off x="309562" y="8595856"/>
            <a:ext cx="37132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बाद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, </a:t>
            </a:r>
            <a:r>
              <a:rPr lang="en-US" sz="1500" dirty="0" err="1"/>
              <a:t>फ़ोटोग्राफ़ी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फिल्म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आकाशीय</a:t>
            </a:r>
            <a:r>
              <a:rPr lang="en-US" sz="1500" dirty="0"/>
              <a:t> </a:t>
            </a:r>
            <a:r>
              <a:rPr lang="en-US" sz="1500" dirty="0" err="1"/>
              <a:t>पिंडों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छवियों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अंकित</a:t>
            </a:r>
            <a:r>
              <a:rPr lang="en-US" sz="1500" dirty="0"/>
              <a:t> </a:t>
            </a:r>
            <a:r>
              <a:rPr lang="en-US" sz="1500" dirty="0" err="1"/>
              <a:t>करना</a:t>
            </a:r>
            <a:r>
              <a:rPr lang="en-US" sz="1500" dirty="0"/>
              <a:t> </a:t>
            </a:r>
            <a:r>
              <a:rPr lang="en-US" sz="1500" dirty="0" err="1"/>
              <a:t>संभव</a:t>
            </a:r>
            <a:r>
              <a:rPr lang="en-US" sz="1500" dirty="0"/>
              <a:t> </a:t>
            </a:r>
            <a:r>
              <a:rPr lang="en-US" sz="1500" dirty="0" err="1"/>
              <a:t>हुआ</a:t>
            </a:r>
            <a:r>
              <a:rPr lang="en-US" sz="1500" dirty="0"/>
              <a:t>. </a:t>
            </a:r>
            <a:r>
              <a:rPr lang="en-US" sz="1500" dirty="0" err="1"/>
              <a:t>साथ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रात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लंबे</a:t>
            </a:r>
            <a:r>
              <a:rPr lang="en-US" sz="1500" dirty="0"/>
              <a:t> </a:t>
            </a:r>
            <a:r>
              <a:rPr lang="en-US" sz="1500" dirty="0" err="1"/>
              <a:t>समय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एक्सपोज़र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अधिक</a:t>
            </a:r>
            <a:r>
              <a:rPr lang="en-US" sz="1500" dirty="0"/>
              <a:t> </a:t>
            </a:r>
            <a:r>
              <a:rPr lang="en-US" sz="1500" dirty="0" err="1"/>
              <a:t>रोशनी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en-US" sz="1500" dirty="0" err="1"/>
              <a:t>इकट्ठा</a:t>
            </a:r>
            <a:r>
              <a:rPr lang="en-US" sz="1500" dirty="0"/>
              <a:t> </a:t>
            </a:r>
            <a:r>
              <a:rPr lang="en-US" sz="1500" dirty="0" err="1"/>
              <a:t>करने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सफल</a:t>
            </a:r>
            <a:r>
              <a:rPr lang="en-US" sz="1500" dirty="0"/>
              <a:t> </a:t>
            </a:r>
            <a:r>
              <a:rPr lang="en-US" sz="1500" dirty="0" err="1"/>
              <a:t>हुए</a:t>
            </a:r>
            <a:r>
              <a:rPr lang="en-US" sz="1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3094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781925" cy="1068863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48130" name="Picture 2" descr="C:\Users\HP\Desktop\COSMIC STORY\PIX\45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8" y="1"/>
            <a:ext cx="7777163" cy="1068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6762" y="8856722"/>
            <a:ext cx="622696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 smtClean="0"/>
              <a:t>मेरे</a:t>
            </a:r>
            <a:r>
              <a:rPr lang="en-US" sz="1500" dirty="0" smtClean="0"/>
              <a:t> </a:t>
            </a:r>
            <a:r>
              <a:rPr lang="en-US" sz="1500" dirty="0" err="1"/>
              <a:t>अच्छे</a:t>
            </a:r>
            <a:r>
              <a:rPr lang="en-US" sz="1500" dirty="0"/>
              <a:t> </a:t>
            </a:r>
            <a:r>
              <a:rPr lang="en-US" sz="1500" dirty="0" err="1"/>
              <a:t>दोस्त</a:t>
            </a:r>
            <a:r>
              <a:rPr lang="en-US" sz="1500" dirty="0"/>
              <a:t>, </a:t>
            </a:r>
            <a:r>
              <a:rPr lang="en-US" sz="1500" dirty="0" err="1"/>
              <a:t>इस</a:t>
            </a:r>
            <a:r>
              <a:rPr lang="en-US" sz="1500" dirty="0"/>
              <a:t> </a:t>
            </a:r>
            <a:r>
              <a:rPr lang="en-US" sz="1500" dirty="0" err="1"/>
              <a:t>समस्या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हल</a:t>
            </a:r>
            <a:r>
              <a:rPr lang="en-US" sz="1500" dirty="0"/>
              <a:t> </a:t>
            </a:r>
            <a:r>
              <a:rPr lang="en-US" sz="1500" dirty="0" err="1"/>
              <a:t>मिल</a:t>
            </a:r>
            <a:r>
              <a:rPr lang="en-US" sz="1500" dirty="0"/>
              <a:t> </a:t>
            </a:r>
            <a:r>
              <a:rPr lang="en-US" sz="1500" dirty="0" err="1"/>
              <a:t>गया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मैंने</a:t>
            </a:r>
            <a:r>
              <a:rPr lang="en-US" sz="1500" dirty="0"/>
              <a:t> </a:t>
            </a:r>
            <a:r>
              <a:rPr lang="en-US" sz="1500" dirty="0" err="1"/>
              <a:t>एंड्रोमेडा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 smtClean="0"/>
              <a:t>सर्पिल</a:t>
            </a:r>
            <a:r>
              <a:rPr lang="en-US" sz="1500" dirty="0"/>
              <a:t> </a:t>
            </a:r>
            <a:r>
              <a:rPr lang="en-US" sz="1500" dirty="0" err="1" smtClean="0"/>
              <a:t>नेबुला</a:t>
            </a:r>
            <a:r>
              <a:rPr lang="en-US" sz="1500" dirty="0" smtClean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शानदार</a:t>
            </a:r>
            <a:r>
              <a:rPr lang="en-US" sz="1500" dirty="0"/>
              <a:t> "</a:t>
            </a:r>
            <a:r>
              <a:rPr lang="en-US" sz="1500" dirty="0" err="1"/>
              <a:t>सेफिड</a:t>
            </a:r>
            <a:r>
              <a:rPr lang="en-US" sz="1500" dirty="0"/>
              <a:t>"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खोज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हमारी</a:t>
            </a:r>
            <a:r>
              <a:rPr lang="en-US" sz="1500" dirty="0"/>
              <a:t> </a:t>
            </a:r>
            <a:r>
              <a:rPr lang="en-US" sz="1500" dirty="0" err="1"/>
              <a:t>आकाशगंगा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हिस्सा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मैं</a:t>
            </a:r>
            <a:r>
              <a:rPr lang="en-US" sz="1500" dirty="0" smtClean="0"/>
              <a:t> </a:t>
            </a:r>
            <a:r>
              <a:rPr lang="en-US" sz="1500" dirty="0" err="1"/>
              <a:t>कह</a:t>
            </a:r>
            <a:r>
              <a:rPr lang="en-US" sz="1500" dirty="0"/>
              <a:t> </a:t>
            </a:r>
            <a:r>
              <a:rPr lang="en-US" sz="1500" dirty="0" err="1"/>
              <a:t>सकता</a:t>
            </a:r>
            <a:r>
              <a:rPr lang="en-US" sz="1500" dirty="0"/>
              <a:t> </a:t>
            </a:r>
            <a:r>
              <a:rPr lang="en-US" sz="1500" dirty="0" err="1"/>
              <a:t>हूं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पृथ्वी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उसकी</a:t>
            </a:r>
            <a:r>
              <a:rPr lang="en-US" sz="1500" dirty="0"/>
              <a:t> </a:t>
            </a:r>
            <a:r>
              <a:rPr lang="en-US" sz="1500" dirty="0" err="1"/>
              <a:t>दूरी</a:t>
            </a:r>
            <a:r>
              <a:rPr lang="en-US" sz="1500" dirty="0"/>
              <a:t> </a:t>
            </a:r>
            <a:r>
              <a:rPr lang="en-US" sz="1500" dirty="0" err="1"/>
              <a:t>लगभग</a:t>
            </a:r>
            <a:r>
              <a:rPr lang="en-US" sz="1500" dirty="0"/>
              <a:t> 2 </a:t>
            </a:r>
            <a:r>
              <a:rPr lang="en-US" sz="1500" dirty="0" err="1"/>
              <a:t>मिलियन</a:t>
            </a:r>
            <a:r>
              <a:rPr lang="en-US" sz="1500" dirty="0"/>
              <a:t> </a:t>
            </a:r>
            <a:r>
              <a:rPr lang="en-US" sz="1500" dirty="0" err="1"/>
              <a:t>प्रकाश</a:t>
            </a:r>
            <a:r>
              <a:rPr lang="en-US" sz="1500" dirty="0"/>
              <a:t> </a:t>
            </a:r>
            <a:r>
              <a:rPr lang="en-US" sz="1500" dirty="0" err="1"/>
              <a:t>वर्ष</a:t>
            </a:r>
            <a:r>
              <a:rPr lang="en-US" sz="1500" dirty="0"/>
              <a:t> </a:t>
            </a:r>
            <a:r>
              <a:rPr lang="en-US" sz="1500" dirty="0" err="1"/>
              <a:t>होगी</a:t>
            </a:r>
            <a:r>
              <a:rPr lang="en-US" sz="15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899869" y="543719"/>
            <a:ext cx="185820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/>
              <a:t>1912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हेनरीट्टा</a:t>
            </a:r>
            <a:r>
              <a:rPr lang="en-US" sz="1500" dirty="0"/>
              <a:t> </a:t>
            </a:r>
            <a:r>
              <a:rPr lang="en-US" sz="1500" dirty="0" err="1"/>
              <a:t>लेविट</a:t>
            </a:r>
            <a:r>
              <a:rPr lang="en-US" sz="15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814681" y="1242437"/>
            <a:ext cx="4819481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/>
              <a:t>"</a:t>
            </a:r>
            <a:r>
              <a:rPr lang="en-US" sz="1500" dirty="0" err="1"/>
              <a:t>सेफिडस</a:t>
            </a:r>
            <a:r>
              <a:rPr lang="en-US" sz="1500" dirty="0"/>
              <a:t>" (</a:t>
            </a:r>
            <a:r>
              <a:rPr lang="en-US" sz="1500" dirty="0" err="1"/>
              <a:t>CEPHEIDS</a:t>
            </a:r>
            <a:r>
              <a:rPr lang="en-US" sz="1500" dirty="0"/>
              <a:t>) </a:t>
            </a:r>
            <a:r>
              <a:rPr lang="en-US" sz="1500" dirty="0" err="1"/>
              <a:t>वे</a:t>
            </a:r>
            <a:r>
              <a:rPr lang="en-US" sz="1500" dirty="0"/>
              <a:t> </a:t>
            </a:r>
            <a:r>
              <a:rPr lang="en-US" sz="1500" dirty="0" err="1"/>
              <a:t>तारे</a:t>
            </a:r>
            <a:r>
              <a:rPr lang="en-US" sz="1500" dirty="0"/>
              <a:t> </a:t>
            </a:r>
            <a:r>
              <a:rPr lang="en-US" sz="1500" dirty="0" err="1"/>
              <a:t>होते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 </a:t>
            </a:r>
            <a:r>
              <a:rPr lang="en-US" sz="1500" dirty="0" err="1"/>
              <a:t>जिनके</a:t>
            </a:r>
            <a:r>
              <a:rPr lang="en-US" sz="1500" dirty="0"/>
              <a:t> </a:t>
            </a:r>
            <a:r>
              <a:rPr lang="en-US" sz="1500" dirty="0" err="1"/>
              <a:t>आकार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चमक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उतार-चढ़ाव</a:t>
            </a:r>
            <a:r>
              <a:rPr lang="en-US" sz="1500" dirty="0"/>
              <a:t> </a:t>
            </a:r>
            <a:r>
              <a:rPr lang="en-US" sz="1500" dirty="0" err="1"/>
              <a:t>होता</a:t>
            </a:r>
            <a:r>
              <a:rPr lang="en-US" sz="1500" dirty="0"/>
              <a:t> </a:t>
            </a:r>
            <a:r>
              <a:rPr lang="en-US" sz="1500" dirty="0" err="1"/>
              <a:t>रहता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पैराल्लैक्स</a:t>
            </a:r>
            <a:r>
              <a:rPr lang="en-US" sz="1500" dirty="0"/>
              <a:t> </a:t>
            </a:r>
            <a:r>
              <a:rPr lang="en-US" sz="1500" dirty="0" err="1"/>
              <a:t>विधि</a:t>
            </a:r>
            <a:r>
              <a:rPr lang="en-US" sz="1500" dirty="0"/>
              <a:t> </a:t>
            </a:r>
            <a:r>
              <a:rPr lang="en-US" sz="1500" dirty="0" err="1"/>
              <a:t>द्वारा</a:t>
            </a:r>
            <a:r>
              <a:rPr lang="en-US" sz="1500" dirty="0"/>
              <a:t> </a:t>
            </a:r>
            <a:r>
              <a:rPr lang="en-US" sz="1500" dirty="0" err="1"/>
              <a:t>उनकी</a:t>
            </a:r>
            <a:r>
              <a:rPr lang="en-US" sz="1500" dirty="0"/>
              <a:t> </a:t>
            </a:r>
            <a:r>
              <a:rPr lang="en-US" sz="1500" dirty="0" err="1"/>
              <a:t>दूरी</a:t>
            </a:r>
            <a:r>
              <a:rPr lang="en-US" sz="1500" dirty="0"/>
              <a:t> </a:t>
            </a:r>
            <a:r>
              <a:rPr lang="en-US" sz="1500" dirty="0" err="1"/>
              <a:t>ज्ञात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जा</a:t>
            </a:r>
            <a:r>
              <a:rPr lang="en-US" sz="1500" dirty="0"/>
              <a:t> </a:t>
            </a:r>
            <a:r>
              <a:rPr lang="en-US" sz="1500" dirty="0" err="1"/>
              <a:t>सकती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लेकिन</a:t>
            </a:r>
            <a:r>
              <a:rPr lang="en-US" sz="1500" dirty="0"/>
              <a:t>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केवल</a:t>
            </a:r>
            <a:r>
              <a:rPr lang="en-US" sz="1500" dirty="0"/>
              <a:t> </a:t>
            </a:r>
            <a:r>
              <a:rPr lang="en-US" sz="1500" dirty="0" err="1"/>
              <a:t>कुछ</a:t>
            </a:r>
            <a:r>
              <a:rPr lang="en-US" sz="1500" dirty="0"/>
              <a:t> </a:t>
            </a:r>
            <a:r>
              <a:rPr lang="en-US" sz="1500" dirty="0" err="1"/>
              <a:t>दर्जन</a:t>
            </a:r>
            <a:r>
              <a:rPr lang="en-US" sz="1500" dirty="0"/>
              <a:t> </a:t>
            </a:r>
            <a:r>
              <a:rPr lang="en-US" sz="1500" dirty="0" err="1"/>
              <a:t>प्रकाश</a:t>
            </a:r>
            <a:r>
              <a:rPr lang="en-US" sz="1500" dirty="0"/>
              <a:t> </a:t>
            </a:r>
            <a:r>
              <a:rPr lang="en-US" sz="1500" dirty="0" err="1"/>
              <a:t>वर्षों</a:t>
            </a:r>
            <a:r>
              <a:rPr lang="en-US" sz="1500" dirty="0"/>
              <a:t> </a:t>
            </a:r>
            <a:r>
              <a:rPr lang="en-US" sz="1500" dirty="0" err="1"/>
              <a:t>तक</a:t>
            </a:r>
            <a:r>
              <a:rPr lang="en-US" sz="1500" dirty="0"/>
              <a:t> </a:t>
            </a:r>
            <a:r>
              <a:rPr lang="en-US" sz="1500" dirty="0" err="1"/>
              <a:t>ही</a:t>
            </a:r>
            <a:r>
              <a:rPr lang="en-US" sz="1500" dirty="0"/>
              <a:t> </a:t>
            </a:r>
            <a:r>
              <a:rPr lang="en-US" sz="1500" dirty="0" err="1"/>
              <a:t>सटीक</a:t>
            </a:r>
            <a:r>
              <a:rPr lang="en-US" sz="1500" dirty="0"/>
              <a:t> </a:t>
            </a:r>
            <a:r>
              <a:rPr lang="en-US" sz="1500" dirty="0" err="1"/>
              <a:t>होगी</a:t>
            </a:r>
            <a:r>
              <a:rPr lang="en-US" sz="1500" dirty="0"/>
              <a:t>. </a:t>
            </a:r>
            <a:r>
              <a:rPr lang="en-US" sz="1500" dirty="0" err="1"/>
              <a:t>लेकिन</a:t>
            </a:r>
            <a:r>
              <a:rPr lang="en-US" sz="1500" dirty="0"/>
              <a:t> </a:t>
            </a:r>
            <a:r>
              <a:rPr lang="en-US" sz="1500" dirty="0" err="1"/>
              <a:t>उनसे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बात</a:t>
            </a:r>
            <a:r>
              <a:rPr lang="en-US" sz="1500" dirty="0"/>
              <a:t> </a:t>
            </a:r>
            <a:r>
              <a:rPr lang="en-US" sz="1500" dirty="0" err="1"/>
              <a:t>साबित</a:t>
            </a:r>
            <a:r>
              <a:rPr lang="en-US" sz="1500" dirty="0"/>
              <a:t> </a:t>
            </a:r>
            <a:r>
              <a:rPr lang="en-US" sz="1500" dirty="0" err="1"/>
              <a:t>होती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, </a:t>
            </a:r>
            <a:r>
              <a:rPr lang="en-US" sz="1500" dirty="0" err="1"/>
              <a:t>निकटस्थ</a:t>
            </a:r>
            <a:r>
              <a:rPr lang="en-US" sz="1500" dirty="0"/>
              <a:t> </a:t>
            </a:r>
            <a:r>
              <a:rPr lang="en-US" sz="1500" dirty="0" err="1"/>
              <a:t>सेफ़ाइड्स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दूरी</a:t>
            </a:r>
            <a:r>
              <a:rPr lang="en-US" sz="1500" dirty="0"/>
              <a:t> </a:t>
            </a:r>
            <a:r>
              <a:rPr lang="en-US" sz="1500" dirty="0" err="1"/>
              <a:t>उनकी</a:t>
            </a:r>
            <a:r>
              <a:rPr lang="en-US" sz="1500" dirty="0"/>
              <a:t> </a:t>
            </a:r>
            <a:r>
              <a:rPr lang="en-US" sz="1500" dirty="0" err="1"/>
              <a:t>चमक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तीव्रता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सीधे</a:t>
            </a:r>
            <a:r>
              <a:rPr lang="en-US" sz="1500" dirty="0"/>
              <a:t> </a:t>
            </a:r>
            <a:r>
              <a:rPr lang="en-US" sz="1500" dirty="0" err="1"/>
              <a:t>अनुपात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होगी</a:t>
            </a:r>
            <a:r>
              <a:rPr lang="en-US" sz="1500" dirty="0"/>
              <a:t>. </a:t>
            </a:r>
            <a:r>
              <a:rPr lang="en-US" sz="1500" dirty="0" err="1"/>
              <a:t>वे</a:t>
            </a:r>
            <a:r>
              <a:rPr lang="en-US" sz="1500" dirty="0"/>
              <a:t> </a:t>
            </a:r>
            <a:r>
              <a:rPr lang="en-US" sz="1500" dirty="0" err="1"/>
              <a:t>जितना</a:t>
            </a:r>
            <a:r>
              <a:rPr lang="en-US" sz="1500" dirty="0"/>
              <a:t> </a:t>
            </a:r>
            <a:r>
              <a:rPr lang="en-US" sz="1500" dirty="0" err="1"/>
              <a:t>अधिक</a:t>
            </a:r>
            <a:r>
              <a:rPr lang="en-US" sz="1500" dirty="0"/>
              <a:t> </a:t>
            </a:r>
            <a:r>
              <a:rPr lang="en-US" sz="1500" dirty="0" err="1"/>
              <a:t>प्रकाश</a:t>
            </a:r>
            <a:r>
              <a:rPr lang="en-US" sz="1500" dirty="0"/>
              <a:t> </a:t>
            </a:r>
            <a:r>
              <a:rPr lang="en-US" sz="1500" dirty="0" err="1"/>
              <a:t>उत्सर्जित</a:t>
            </a:r>
            <a:r>
              <a:rPr lang="en-US" sz="1500" dirty="0"/>
              <a:t> </a:t>
            </a:r>
            <a:r>
              <a:rPr lang="en-US" sz="1500" dirty="0" err="1"/>
              <a:t>करेंगे</a:t>
            </a:r>
            <a:r>
              <a:rPr lang="en-US" sz="1500" dirty="0"/>
              <a:t>,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उनके</a:t>
            </a:r>
            <a:r>
              <a:rPr lang="en-US" sz="1500" dirty="0" smtClean="0"/>
              <a:t> </a:t>
            </a:r>
            <a:r>
              <a:rPr lang="en-US" sz="1500" dirty="0" err="1"/>
              <a:t>दोलन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अवधि</a:t>
            </a:r>
            <a:r>
              <a:rPr lang="en-US" sz="1500" dirty="0"/>
              <a:t> </a:t>
            </a:r>
            <a:r>
              <a:rPr lang="en-US" sz="1500" dirty="0" err="1"/>
              <a:t>उतनी</a:t>
            </a:r>
            <a:r>
              <a:rPr lang="en-US" sz="1500" dirty="0"/>
              <a:t> </a:t>
            </a:r>
            <a:r>
              <a:rPr lang="en-US" sz="1500" dirty="0" err="1"/>
              <a:t>ही</a:t>
            </a:r>
            <a:r>
              <a:rPr lang="en-US" sz="1500" dirty="0"/>
              <a:t> </a:t>
            </a:r>
            <a:r>
              <a:rPr lang="en-US" sz="1500" dirty="0" err="1"/>
              <a:t>लंबी</a:t>
            </a:r>
            <a:r>
              <a:rPr lang="en-US" sz="1500" dirty="0"/>
              <a:t> </a:t>
            </a:r>
            <a:r>
              <a:rPr lang="en-US" sz="1500" dirty="0" err="1" smtClean="0"/>
              <a:t>होगी</a:t>
            </a:r>
            <a:r>
              <a:rPr lang="en-US" sz="1500" dirty="0" smtClean="0"/>
              <a:t>.</a:t>
            </a:r>
            <a:endParaRPr lang="en-US" sz="1500" dirty="0"/>
          </a:p>
        </p:txBody>
      </p:sp>
      <p:sp>
        <p:nvSpPr>
          <p:cNvPr id="6" name="Rectangle 5"/>
          <p:cNvSpPr/>
          <p:nvPr/>
        </p:nvSpPr>
        <p:spPr>
          <a:xfrm>
            <a:off x="461962" y="3571121"/>
            <a:ext cx="6705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इतना</a:t>
            </a:r>
            <a:r>
              <a:rPr lang="en-US" sz="1500" dirty="0"/>
              <a:t> </a:t>
            </a:r>
            <a:r>
              <a:rPr lang="en-US" sz="1500" dirty="0" err="1"/>
              <a:t>ही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. </a:t>
            </a:r>
            <a:r>
              <a:rPr lang="en-US" sz="1500" dirty="0" err="1"/>
              <a:t>अगर</a:t>
            </a:r>
            <a:r>
              <a:rPr lang="en-US" sz="1500" dirty="0"/>
              <a:t> </a:t>
            </a:r>
            <a:r>
              <a:rPr lang="en-US" sz="1500" dirty="0" err="1"/>
              <a:t>मैं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सेफिडस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प्राप्त</a:t>
            </a:r>
            <a:r>
              <a:rPr lang="en-US" sz="1500" dirty="0"/>
              <a:t> </a:t>
            </a:r>
            <a:r>
              <a:rPr lang="en-US" sz="1500" dirty="0" err="1"/>
              <a:t>प्रकाश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मात्रा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रिकॉर्ड</a:t>
            </a:r>
            <a:r>
              <a:rPr lang="en-US" sz="1500" dirty="0"/>
              <a:t> </a:t>
            </a:r>
            <a:r>
              <a:rPr lang="en-US" sz="1500" dirty="0" err="1"/>
              <a:t>करूं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उसकी</a:t>
            </a:r>
            <a:r>
              <a:rPr lang="en-US" sz="1500" dirty="0"/>
              <a:t> </a:t>
            </a:r>
            <a:r>
              <a:rPr lang="en-US" sz="1500" dirty="0" err="1"/>
              <a:t>तुलना</a:t>
            </a:r>
            <a:r>
              <a:rPr lang="en-US" sz="1500" dirty="0"/>
              <a:t> </a:t>
            </a:r>
            <a:r>
              <a:rPr lang="en-US" sz="1500" dirty="0" err="1"/>
              <a:t>उसके</a:t>
            </a:r>
            <a:r>
              <a:rPr lang="en-US" sz="1500" dirty="0"/>
              <a:t> </a:t>
            </a:r>
            <a:r>
              <a:rPr lang="en-US" sz="1500" dirty="0" err="1"/>
              <a:t>अवधि</a:t>
            </a:r>
            <a:r>
              <a:rPr lang="en-US" sz="1500" dirty="0"/>
              <a:t> </a:t>
            </a:r>
            <a:r>
              <a:rPr lang="en-US" sz="1500" dirty="0" err="1"/>
              <a:t>काल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किए</a:t>
            </a:r>
            <a:r>
              <a:rPr lang="en-US" sz="1500" dirty="0"/>
              <a:t> </a:t>
            </a:r>
            <a:r>
              <a:rPr lang="en-US" sz="1500" dirty="0" err="1"/>
              <a:t>उत्सर्जन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करूं</a:t>
            </a:r>
            <a:r>
              <a:rPr lang="en-US" sz="1500" dirty="0"/>
              <a:t> </a:t>
            </a:r>
            <a:r>
              <a:rPr lang="en-US" sz="1500" dirty="0" err="1"/>
              <a:t>तो</a:t>
            </a:r>
            <a:r>
              <a:rPr lang="en-US" sz="1500" dirty="0"/>
              <a:t> </a:t>
            </a:r>
            <a:r>
              <a:rPr lang="en-US" sz="1500" dirty="0" err="1"/>
              <a:t>मैं</a:t>
            </a:r>
            <a:r>
              <a:rPr lang="en-US" sz="1500" dirty="0"/>
              <a:t> </a:t>
            </a:r>
            <a:r>
              <a:rPr lang="en-US" sz="1500" dirty="0" err="1"/>
              <a:t>उसकी</a:t>
            </a:r>
            <a:r>
              <a:rPr lang="en-US" sz="1500" dirty="0"/>
              <a:t> </a:t>
            </a:r>
            <a:r>
              <a:rPr lang="en-US" sz="1500" dirty="0" err="1"/>
              <a:t>दूरी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गणना</a:t>
            </a:r>
            <a:r>
              <a:rPr lang="en-US" sz="1500" dirty="0"/>
              <a:t> </a:t>
            </a:r>
            <a:r>
              <a:rPr lang="en-US" sz="1500" dirty="0" err="1"/>
              <a:t>कर</a:t>
            </a:r>
            <a:r>
              <a:rPr lang="en-US" sz="1500" dirty="0"/>
              <a:t> </a:t>
            </a:r>
            <a:r>
              <a:rPr lang="en-US" sz="1500" dirty="0" err="1"/>
              <a:t>सकता</a:t>
            </a:r>
            <a:r>
              <a:rPr lang="en-US" sz="1500" dirty="0"/>
              <a:t> </a:t>
            </a:r>
            <a:r>
              <a:rPr lang="en-US" sz="1500" dirty="0" err="1"/>
              <a:t>हूं</a:t>
            </a:r>
            <a:r>
              <a:rPr lang="en-US" sz="15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681162" y="4658519"/>
            <a:ext cx="8659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मैं</a:t>
            </a:r>
            <a:r>
              <a:rPr lang="en-US" sz="1600" dirty="0"/>
              <a:t> </a:t>
            </a:r>
            <a:endParaRPr lang="en-US" sz="1600" dirty="0" smtClean="0"/>
          </a:p>
          <a:p>
            <a:pPr algn="ctr"/>
            <a:r>
              <a:rPr lang="en-US" sz="1600" dirty="0" err="1" smtClean="0"/>
              <a:t>महान</a:t>
            </a:r>
            <a:r>
              <a:rPr lang="en-US" sz="1600" dirty="0" smtClean="0"/>
              <a:t> </a:t>
            </a:r>
            <a:r>
              <a:rPr lang="en-US" sz="1600" dirty="0" err="1"/>
              <a:t>हूं</a:t>
            </a:r>
            <a:r>
              <a:rPr lang="en-US" sz="1600" dirty="0"/>
              <a:t>!</a:t>
            </a:r>
          </a:p>
        </p:txBody>
      </p:sp>
      <p:sp>
        <p:nvSpPr>
          <p:cNvPr id="8" name="Rectangle 7"/>
          <p:cNvSpPr/>
          <p:nvPr/>
        </p:nvSpPr>
        <p:spPr>
          <a:xfrm>
            <a:off x="3890962" y="4561721"/>
            <a:ext cx="30607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लेकिन</a:t>
            </a:r>
            <a:r>
              <a:rPr lang="en-US" sz="1500" dirty="0"/>
              <a:t> </a:t>
            </a:r>
            <a:r>
              <a:rPr lang="en-US" sz="1500" dirty="0" err="1"/>
              <a:t>कई</a:t>
            </a:r>
            <a:r>
              <a:rPr lang="en-US" sz="1500" dirty="0"/>
              <a:t> </a:t>
            </a:r>
            <a:r>
              <a:rPr lang="en-US" sz="1500" dirty="0" err="1"/>
              <a:t>लोगों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अभी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en-US" sz="1500" dirty="0" err="1"/>
              <a:t>प्रसिद्ध</a:t>
            </a:r>
            <a:r>
              <a:rPr lang="en-US" sz="1500" dirty="0"/>
              <a:t> </a:t>
            </a:r>
            <a:r>
              <a:rPr lang="en-US" sz="1500" dirty="0" err="1"/>
              <a:t>सर्पिल</a:t>
            </a:r>
            <a:r>
              <a:rPr lang="en-US" sz="1500" dirty="0"/>
              <a:t> </a:t>
            </a:r>
            <a:r>
              <a:rPr lang="en-US" sz="1500" dirty="0" err="1"/>
              <a:t>नेबुला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प्रकृति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संदेह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-102772" y="6563519"/>
            <a:ext cx="429853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smtClean="0"/>
              <a:t>1924 </a:t>
            </a:r>
            <a:r>
              <a:rPr lang="en-US" sz="1500" dirty="0" err="1"/>
              <a:t>में</a:t>
            </a:r>
            <a:r>
              <a:rPr lang="en-US" sz="1500" dirty="0"/>
              <a:t>, </a:t>
            </a:r>
            <a:r>
              <a:rPr lang="en-US" sz="1500" dirty="0" err="1"/>
              <a:t>अमेरिकी</a:t>
            </a:r>
            <a:r>
              <a:rPr lang="en-US" sz="1500" dirty="0"/>
              <a:t> </a:t>
            </a:r>
            <a:r>
              <a:rPr lang="en-US" sz="1500" dirty="0" err="1"/>
              <a:t>खगोलशास्त्री</a:t>
            </a:r>
            <a:r>
              <a:rPr lang="en-US" sz="1500" dirty="0"/>
              <a:t> </a:t>
            </a:r>
            <a:r>
              <a:rPr lang="en-US" sz="1500" dirty="0" err="1"/>
              <a:t>एडविन</a:t>
            </a:r>
            <a:r>
              <a:rPr lang="en-US" sz="1500" dirty="0"/>
              <a:t> </a:t>
            </a:r>
            <a:r>
              <a:rPr lang="en-US" sz="1500" dirty="0" err="1"/>
              <a:t>हबल</a:t>
            </a:r>
            <a:r>
              <a:rPr lang="en-US" sz="1500" dirty="0" smtClean="0"/>
              <a:t>:</a:t>
            </a:r>
            <a:endParaRPr lang="en-US" sz="1500" dirty="0"/>
          </a:p>
        </p:txBody>
      </p:sp>
      <p:sp>
        <p:nvSpPr>
          <p:cNvPr id="10" name="Rectangle 9"/>
          <p:cNvSpPr/>
          <p:nvPr/>
        </p:nvSpPr>
        <p:spPr>
          <a:xfrm>
            <a:off x="1023189" y="5649119"/>
            <a:ext cx="286777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पालमोर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कहानी</a:t>
            </a:r>
            <a:endParaRPr lang="en-US" sz="2800" dirty="0" smtClean="0">
              <a:solidFill>
                <a:srgbClr val="FF0000"/>
              </a:solidFill>
            </a:endParaRP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PALAOMAR</a:t>
            </a:r>
            <a:r>
              <a:rPr lang="en-US" sz="2800" dirty="0" smtClean="0">
                <a:solidFill>
                  <a:srgbClr val="FF0000"/>
                </a:solidFill>
              </a:rPr>
              <a:t> STORY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8132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7781925" cy="10688638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49154" name="Picture 2" descr="C:\Users\HP\Desktop\COSMIC STORY\PIX\46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12" y="0"/>
            <a:ext cx="7777163" cy="1068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52562" y="9512489"/>
            <a:ext cx="54864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err="1"/>
              <a:t>पालोमर</a:t>
            </a:r>
            <a:r>
              <a:rPr lang="en-US" sz="1500" dirty="0"/>
              <a:t> </a:t>
            </a:r>
            <a:r>
              <a:rPr lang="en-US" sz="1500" dirty="0" err="1"/>
              <a:t>दूरबीन</a:t>
            </a:r>
            <a:r>
              <a:rPr lang="en-US" sz="1500" dirty="0"/>
              <a:t> </a:t>
            </a:r>
            <a:r>
              <a:rPr lang="en-US" sz="1500" dirty="0" err="1"/>
              <a:t>दस</a:t>
            </a:r>
            <a:r>
              <a:rPr lang="en-US" sz="1500" dirty="0"/>
              <a:t> </a:t>
            </a:r>
            <a:r>
              <a:rPr lang="en-US" sz="1500" dirty="0" err="1"/>
              <a:t>अरब</a:t>
            </a:r>
            <a:r>
              <a:rPr lang="en-US" sz="1500" dirty="0"/>
              <a:t> </a:t>
            </a:r>
            <a:r>
              <a:rPr lang="en-US" sz="1500" dirty="0" err="1"/>
              <a:t>प्रकाश</a:t>
            </a:r>
            <a:r>
              <a:rPr lang="en-US" sz="1500" dirty="0"/>
              <a:t> </a:t>
            </a:r>
            <a:r>
              <a:rPr lang="en-US" sz="1500" dirty="0" err="1"/>
              <a:t>वर्ष</a:t>
            </a:r>
            <a:r>
              <a:rPr lang="en-US" sz="1500" dirty="0"/>
              <a:t> </a:t>
            </a:r>
            <a:r>
              <a:rPr lang="en-US" sz="1500" dirty="0" err="1"/>
              <a:t>दूर</a:t>
            </a:r>
            <a:r>
              <a:rPr lang="en-US" sz="1500" dirty="0"/>
              <a:t> </a:t>
            </a:r>
            <a:r>
              <a:rPr lang="en-US" sz="1500" dirty="0" err="1"/>
              <a:t>तक</a:t>
            </a:r>
            <a:r>
              <a:rPr lang="en-US" sz="1500" dirty="0"/>
              <a:t> "</a:t>
            </a:r>
            <a:r>
              <a:rPr lang="en-US" sz="1500" dirty="0" err="1"/>
              <a:t>देख</a:t>
            </a:r>
            <a:r>
              <a:rPr lang="en-US" sz="1500" dirty="0"/>
              <a:t>" </a:t>
            </a:r>
            <a:r>
              <a:rPr lang="en-US" sz="1500" dirty="0" err="1"/>
              <a:t>सकती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आधुनिक</a:t>
            </a:r>
            <a:r>
              <a:rPr lang="en-US" sz="1500" dirty="0" smtClean="0"/>
              <a:t> </a:t>
            </a:r>
            <a:r>
              <a:rPr lang="en-US" sz="1500" dirty="0" err="1"/>
              <a:t>ब्रह्मांड</a:t>
            </a:r>
            <a:r>
              <a:rPr lang="en-US" sz="1500" dirty="0"/>
              <a:t> </a:t>
            </a:r>
            <a:r>
              <a:rPr lang="en-US" sz="1500" dirty="0" err="1"/>
              <a:t>विज्ञान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अपनी</a:t>
            </a:r>
            <a:r>
              <a:rPr lang="en-US" sz="1500" dirty="0"/>
              <a:t> </a:t>
            </a:r>
            <a:r>
              <a:rPr lang="en-US" sz="1500" dirty="0" err="1"/>
              <a:t>महत्वाकांक्षाओं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अनुरूप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hi-IN" sz="1500" dirty="0"/>
              <a:t>उसमें</a:t>
            </a:r>
            <a:r>
              <a:rPr lang="en-US" sz="1500" dirty="0" smtClean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बेहतरीन</a:t>
            </a:r>
            <a:r>
              <a:rPr lang="en-US" sz="1500" dirty="0"/>
              <a:t> </a:t>
            </a:r>
            <a:r>
              <a:rPr lang="en-US" sz="1500" dirty="0" err="1"/>
              <a:t>शोध</a:t>
            </a:r>
            <a:r>
              <a:rPr lang="en-US" sz="1500" dirty="0"/>
              <a:t> </a:t>
            </a:r>
            <a:r>
              <a:rPr lang="en-US" sz="1500" dirty="0" err="1"/>
              <a:t>उपकरण</a:t>
            </a:r>
            <a:r>
              <a:rPr lang="en-US" sz="1500" dirty="0"/>
              <a:t> </a:t>
            </a:r>
            <a:r>
              <a:rPr lang="en-US" sz="1500" dirty="0" err="1"/>
              <a:t>मिला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03115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781925" cy="1068863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50178" name="Picture 2" descr="C:\Users\HP\Desktop\COSMIC STORY\PIX\4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6" y="0"/>
            <a:ext cx="7777162" cy="1068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93856" y="7315101"/>
            <a:ext cx="57403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 smtClean="0"/>
              <a:t>यदि</a:t>
            </a:r>
            <a:r>
              <a:rPr lang="en-US" sz="1500" dirty="0" smtClean="0"/>
              <a:t> </a:t>
            </a:r>
            <a:r>
              <a:rPr lang="en-US" sz="1500" dirty="0" err="1"/>
              <a:t>प्रकाश</a:t>
            </a:r>
            <a:r>
              <a:rPr lang="en-US" sz="1500" dirty="0"/>
              <a:t> </a:t>
            </a:r>
            <a:r>
              <a:rPr lang="en-US" sz="1500" dirty="0" err="1"/>
              <a:t>स्रोत</a:t>
            </a:r>
            <a:r>
              <a:rPr lang="en-US" sz="1500" dirty="0"/>
              <a:t>, </a:t>
            </a:r>
            <a:r>
              <a:rPr lang="en-US" sz="1500" dirty="0" err="1"/>
              <a:t>प्रिज्म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दूर</a:t>
            </a:r>
            <a:r>
              <a:rPr lang="en-US" sz="1500" dirty="0"/>
              <a:t> </a:t>
            </a:r>
            <a:r>
              <a:rPr lang="en-US" sz="1500" dirty="0" err="1"/>
              <a:t>जा</a:t>
            </a:r>
            <a:r>
              <a:rPr lang="en-US" sz="1500" dirty="0"/>
              <a:t> </a:t>
            </a:r>
            <a:r>
              <a:rPr lang="en-US" sz="1500" dirty="0" err="1"/>
              <a:t>रहा</a:t>
            </a:r>
            <a:r>
              <a:rPr lang="en-US" sz="1500" dirty="0"/>
              <a:t> </a:t>
            </a:r>
            <a:r>
              <a:rPr lang="en-US" sz="1500" dirty="0" err="1"/>
              <a:t>हो</a:t>
            </a:r>
            <a:r>
              <a:rPr lang="en-US" sz="1500" dirty="0"/>
              <a:t>, </a:t>
            </a:r>
            <a:r>
              <a:rPr lang="en-US" sz="1500" dirty="0" err="1"/>
              <a:t>तो</a:t>
            </a:r>
            <a:r>
              <a:rPr lang="en-US" sz="1500" dirty="0"/>
              <a:t> </a:t>
            </a:r>
            <a:r>
              <a:rPr lang="en-US" sz="1500" dirty="0" err="1"/>
              <a:t>पूरा</a:t>
            </a:r>
            <a:r>
              <a:rPr lang="en-US" sz="1500" dirty="0"/>
              <a:t> </a:t>
            </a:r>
            <a:r>
              <a:rPr lang="en-US" sz="1500" dirty="0" err="1"/>
              <a:t>स्पेक्ट्रम</a:t>
            </a:r>
            <a:r>
              <a:rPr lang="en-US" sz="1500" dirty="0"/>
              <a:t> </a:t>
            </a:r>
            <a:r>
              <a:rPr lang="en-US" sz="1500" dirty="0" err="1"/>
              <a:t>लाल</a:t>
            </a:r>
            <a:r>
              <a:rPr lang="en-US" sz="1500" dirty="0"/>
              <a:t> </a:t>
            </a:r>
            <a:r>
              <a:rPr lang="en-US" sz="1500" dirty="0" err="1"/>
              <a:t>छोर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smtClean="0"/>
              <a:t>(</a:t>
            </a:r>
            <a:r>
              <a:rPr lang="en-US" sz="1500" dirty="0" err="1"/>
              <a:t>रेड-शिफ्ट</a:t>
            </a:r>
            <a:r>
              <a:rPr lang="en-US" sz="1500" dirty="0"/>
              <a:t>) </a:t>
            </a:r>
            <a:r>
              <a:rPr lang="en-US" sz="1500" dirty="0" err="1"/>
              <a:t>या</a:t>
            </a:r>
            <a:r>
              <a:rPr lang="en-US" sz="1500" dirty="0"/>
              <a:t> </a:t>
            </a:r>
            <a:r>
              <a:rPr lang="en-US" sz="1500" dirty="0" err="1"/>
              <a:t>नीले</a:t>
            </a:r>
            <a:r>
              <a:rPr lang="en-US" sz="1500" dirty="0"/>
              <a:t> </a:t>
            </a:r>
            <a:r>
              <a:rPr lang="en-US" sz="1500" dirty="0" err="1"/>
              <a:t>रंग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ओर</a:t>
            </a:r>
            <a:r>
              <a:rPr lang="en-US" sz="1500" dirty="0"/>
              <a:t> </a:t>
            </a:r>
            <a:r>
              <a:rPr lang="en-US" sz="1500" dirty="0" err="1"/>
              <a:t>शिफ्ट</a:t>
            </a:r>
            <a:r>
              <a:rPr lang="en-US" sz="1500" dirty="0"/>
              <a:t> </a:t>
            </a:r>
            <a:r>
              <a:rPr lang="en-US" sz="1500" dirty="0" err="1"/>
              <a:t>हो</a:t>
            </a:r>
            <a:r>
              <a:rPr lang="en-US" sz="1500" dirty="0"/>
              <a:t> </a:t>
            </a:r>
            <a:r>
              <a:rPr lang="en-US" sz="1500" dirty="0" err="1"/>
              <a:t>जाएगा</a:t>
            </a:r>
            <a:r>
              <a:rPr lang="en-US" sz="1500" dirty="0"/>
              <a:t>. </a:t>
            </a:r>
            <a:r>
              <a:rPr lang="en-US" sz="1500" dirty="0" err="1"/>
              <a:t>इस</a:t>
            </a:r>
            <a:r>
              <a:rPr lang="en-US" sz="1500" dirty="0"/>
              <a:t> </a:t>
            </a:r>
            <a:r>
              <a:rPr lang="en-US" sz="1500" dirty="0" err="1"/>
              <a:t>प्रकार</a:t>
            </a:r>
            <a:r>
              <a:rPr lang="en-US" sz="1500" dirty="0"/>
              <a:t>, </a:t>
            </a:r>
            <a:r>
              <a:rPr lang="en-US" sz="1500" dirty="0" err="1"/>
              <a:t>स्पेक्ट्रम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विश्लेषण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न </a:t>
            </a:r>
            <a:r>
              <a:rPr lang="en-US" sz="1500" dirty="0" err="1"/>
              <a:t>केवल</a:t>
            </a:r>
            <a:r>
              <a:rPr lang="en-US" sz="1500" dirty="0"/>
              <a:t> </a:t>
            </a:r>
            <a:r>
              <a:rPr lang="en-US" sz="1500" dirty="0" err="1"/>
              <a:t>हमें</a:t>
            </a:r>
            <a:r>
              <a:rPr lang="en-US" sz="1500" dirty="0"/>
              <a:t> </a:t>
            </a:r>
            <a:r>
              <a:rPr lang="en-US" sz="1500" dirty="0" err="1"/>
              <a:t>तारे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रासायनिक</a:t>
            </a:r>
            <a:r>
              <a:rPr lang="en-US" sz="1500" dirty="0"/>
              <a:t> </a:t>
            </a:r>
            <a:r>
              <a:rPr lang="en-US" sz="1500" dirty="0" err="1"/>
              <a:t>प्रकृति</a:t>
            </a:r>
            <a:r>
              <a:rPr lang="en-US" sz="1500" dirty="0"/>
              <a:t> </a:t>
            </a:r>
            <a:r>
              <a:rPr lang="en-US" sz="1500" dirty="0" err="1"/>
              <a:t>पता</a:t>
            </a:r>
            <a:r>
              <a:rPr lang="en-US" sz="1500" dirty="0"/>
              <a:t> </a:t>
            </a:r>
            <a:r>
              <a:rPr lang="en-US" sz="1500" dirty="0" err="1"/>
              <a:t>चलेगी</a:t>
            </a:r>
            <a:r>
              <a:rPr lang="en-US" sz="1500" dirty="0"/>
              <a:t>,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बल्कि</a:t>
            </a:r>
            <a:r>
              <a:rPr lang="en-US" sz="1500" dirty="0" smtClean="0"/>
              <a:t> </a:t>
            </a:r>
            <a:r>
              <a:rPr lang="en-US" sz="1500" dirty="0" err="1"/>
              <a:t>हमारे</a:t>
            </a:r>
            <a:r>
              <a:rPr lang="en-US" sz="1500" dirty="0"/>
              <a:t> </a:t>
            </a:r>
            <a:r>
              <a:rPr lang="en-US" sz="1500" dirty="0" err="1"/>
              <a:t>सापेक्ष</a:t>
            </a:r>
            <a:r>
              <a:rPr lang="en-US" sz="1500" dirty="0"/>
              <a:t> </a:t>
            </a:r>
            <a:r>
              <a:rPr lang="en-US" sz="1500" dirty="0" err="1"/>
              <a:t>उसकी</a:t>
            </a:r>
            <a:r>
              <a:rPr lang="en-US" sz="1500" dirty="0"/>
              <a:t> </a:t>
            </a:r>
            <a:r>
              <a:rPr lang="en-US" sz="1500" dirty="0" err="1"/>
              <a:t>गति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 smtClean="0"/>
              <a:t>.</a:t>
            </a:r>
            <a:endParaRPr lang="en-US" sz="1500" dirty="0"/>
          </a:p>
        </p:txBody>
      </p:sp>
      <p:sp>
        <p:nvSpPr>
          <p:cNvPr id="4" name="Rectangle 3"/>
          <p:cNvSpPr/>
          <p:nvPr/>
        </p:nvSpPr>
        <p:spPr>
          <a:xfrm>
            <a:off x="690562" y="609501"/>
            <a:ext cx="5943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लेकिन</a:t>
            </a:r>
            <a:r>
              <a:rPr lang="en-US" sz="1500" dirty="0"/>
              <a:t>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इस</a:t>
            </a:r>
            <a:r>
              <a:rPr lang="en-US" sz="1500" dirty="0"/>
              <a:t> </a:t>
            </a:r>
            <a:r>
              <a:rPr lang="en-US" sz="1500" dirty="0" err="1"/>
              <a:t>अथक</a:t>
            </a:r>
            <a:r>
              <a:rPr lang="en-US" sz="1500" dirty="0"/>
              <a:t> </a:t>
            </a:r>
            <a:r>
              <a:rPr lang="en-US" sz="1500" dirty="0" err="1"/>
              <a:t>खोज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प्रकरण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smtClean="0"/>
              <a:t>1859 </a:t>
            </a:r>
            <a:r>
              <a:rPr lang="en-US" sz="1500" dirty="0" err="1"/>
              <a:t>में</a:t>
            </a:r>
            <a:r>
              <a:rPr lang="en-US" sz="1500" dirty="0"/>
              <a:t>, </a:t>
            </a:r>
            <a:r>
              <a:rPr lang="en-US" sz="1500" dirty="0" err="1" smtClean="0"/>
              <a:t>किरचॉफ</a:t>
            </a:r>
            <a:r>
              <a:rPr lang="en-US" sz="1500" dirty="0" smtClean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अविष्कार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बाद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खगोलीय</a:t>
            </a:r>
            <a:r>
              <a:rPr lang="en-US" sz="1500" dirty="0"/>
              <a:t> </a:t>
            </a:r>
            <a:r>
              <a:rPr lang="en-US" sz="1500" dirty="0" err="1"/>
              <a:t>दुनिया</a:t>
            </a:r>
            <a:r>
              <a:rPr lang="en-US" sz="1500" dirty="0"/>
              <a:t> </a:t>
            </a:r>
            <a:r>
              <a:rPr lang="en-US" sz="1500" dirty="0" err="1"/>
              <a:t>ने</a:t>
            </a:r>
            <a:r>
              <a:rPr lang="en-US" sz="1500" dirty="0"/>
              <a:t> </a:t>
            </a:r>
            <a:r>
              <a:rPr lang="en-US" sz="1500" dirty="0" err="1"/>
              <a:t>प्रकाश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उत्सर्जक</a:t>
            </a:r>
            <a:r>
              <a:rPr lang="en-US" sz="1500" dirty="0" smtClean="0"/>
              <a:t> </a:t>
            </a:r>
            <a:r>
              <a:rPr lang="en-US" sz="1500" dirty="0" err="1" smtClean="0"/>
              <a:t>निकायों</a:t>
            </a:r>
            <a:r>
              <a:rPr lang="en-US" sz="1500" dirty="0" smtClean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विशेषता</a:t>
            </a:r>
            <a:r>
              <a:rPr lang="en-US" sz="1500" dirty="0"/>
              <a:t> </a:t>
            </a:r>
            <a:r>
              <a:rPr lang="en-US" sz="1500" dirty="0" err="1"/>
              <a:t>मालूम</a:t>
            </a:r>
            <a:r>
              <a:rPr lang="en-US" sz="1500" dirty="0"/>
              <a:t> </a:t>
            </a:r>
            <a:r>
              <a:rPr lang="en-US" sz="1500" dirty="0" err="1"/>
              <a:t>करने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लिए</a:t>
            </a:r>
            <a:r>
              <a:rPr lang="en-US" sz="1500" dirty="0"/>
              <a:t> </a:t>
            </a:r>
            <a:r>
              <a:rPr lang="en-US" sz="1500" dirty="0" err="1"/>
              <a:t>टेलीस्कोप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साथ-साथ</a:t>
            </a:r>
            <a:r>
              <a:rPr lang="en-US" sz="1500" dirty="0" smtClean="0"/>
              <a:t> </a:t>
            </a:r>
            <a:r>
              <a:rPr lang="en-US" sz="1500" dirty="0" err="1"/>
              <a:t>स्पेक्ट्रोस्कोप</a:t>
            </a:r>
            <a:r>
              <a:rPr lang="en-US" sz="1500" dirty="0"/>
              <a:t> </a:t>
            </a:r>
            <a:r>
              <a:rPr lang="en-US" sz="1500" dirty="0" err="1" smtClean="0"/>
              <a:t>का</a:t>
            </a:r>
            <a:r>
              <a:rPr lang="en-US" sz="1500" dirty="0" smtClean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en-US" sz="1500" dirty="0" err="1"/>
              <a:t>उपयोग</a:t>
            </a:r>
            <a:r>
              <a:rPr lang="en-US" sz="1500" dirty="0"/>
              <a:t> </a:t>
            </a:r>
            <a:r>
              <a:rPr lang="en-US" sz="1500" dirty="0" err="1"/>
              <a:t>करना</a:t>
            </a:r>
            <a:r>
              <a:rPr lang="en-US" sz="1500" dirty="0"/>
              <a:t> </a:t>
            </a:r>
            <a:r>
              <a:rPr lang="en-US" sz="1500" dirty="0" err="1"/>
              <a:t>शुरू</a:t>
            </a:r>
            <a:r>
              <a:rPr lang="en-US" sz="1500" dirty="0"/>
              <a:t> </a:t>
            </a:r>
            <a:r>
              <a:rPr lang="en-US" sz="1500" dirty="0" err="1" smtClean="0"/>
              <a:t>किया</a:t>
            </a:r>
            <a:r>
              <a:rPr lang="en-US" sz="1500" dirty="0" smtClean="0"/>
              <a:t>.</a:t>
            </a:r>
            <a:endParaRPr lang="en-US" sz="1500" dirty="0"/>
          </a:p>
        </p:txBody>
      </p:sp>
      <p:sp>
        <p:nvSpPr>
          <p:cNvPr id="11" name="Rectangle 10"/>
          <p:cNvSpPr/>
          <p:nvPr/>
        </p:nvSpPr>
        <p:spPr>
          <a:xfrm>
            <a:off x="3433762" y="3494921"/>
            <a:ext cx="276561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हर</a:t>
            </a:r>
            <a:r>
              <a:rPr lang="en-US" sz="1500" dirty="0"/>
              <a:t> </a:t>
            </a:r>
            <a:r>
              <a:rPr lang="en-US" sz="1500" dirty="0" err="1"/>
              <a:t>परमाणु</a:t>
            </a:r>
            <a:r>
              <a:rPr lang="en-US" sz="1500" dirty="0"/>
              <a:t>, </a:t>
            </a:r>
            <a:r>
              <a:rPr lang="en-US" sz="1500" dirty="0" err="1"/>
              <a:t>हर</a:t>
            </a:r>
            <a:r>
              <a:rPr lang="en-US" sz="1500" dirty="0"/>
              <a:t> </a:t>
            </a:r>
            <a:r>
              <a:rPr lang="en-US" sz="1500" dirty="0" err="1"/>
              <a:t>अणु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विशिष्ट</a:t>
            </a:r>
            <a:r>
              <a:rPr lang="en-US" sz="1500" dirty="0" smtClean="0"/>
              <a:t> </a:t>
            </a:r>
            <a:r>
              <a:rPr lang="en-US" sz="1500" dirty="0" err="1"/>
              <a:t>स्पेक्ट्रम</a:t>
            </a:r>
            <a:r>
              <a:rPr lang="en-US" sz="1500" dirty="0"/>
              <a:t> </a:t>
            </a:r>
            <a:r>
              <a:rPr lang="en-US" sz="1500" dirty="0" err="1"/>
              <a:t>होता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 smtClean="0"/>
              <a:t>.</a:t>
            </a:r>
            <a:endParaRPr lang="en-US" sz="1500" dirty="0"/>
          </a:p>
        </p:txBody>
      </p:sp>
      <p:sp>
        <p:nvSpPr>
          <p:cNvPr id="18" name="Rectangle 17"/>
          <p:cNvSpPr/>
          <p:nvPr/>
        </p:nvSpPr>
        <p:spPr>
          <a:xfrm>
            <a:off x="2595562" y="9006979"/>
            <a:ext cx="3889375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500" dirty="0" err="1"/>
              <a:t>इसे</a:t>
            </a:r>
            <a:r>
              <a:rPr lang="en-US" sz="1500" dirty="0"/>
              <a:t> </a:t>
            </a:r>
            <a:r>
              <a:rPr lang="en-US" sz="1500" dirty="0" err="1"/>
              <a:t>डोप्पलर-फिज़िओ</a:t>
            </a:r>
            <a:r>
              <a:rPr lang="en-US" sz="1500" dirty="0"/>
              <a:t> (DOPPLER-</a:t>
            </a:r>
            <a:r>
              <a:rPr lang="en-US" sz="1500" dirty="0" err="1"/>
              <a:t>FIZEAU</a:t>
            </a:r>
            <a:r>
              <a:rPr lang="en-US" sz="1500" dirty="0"/>
              <a:t>)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प्रभाव</a:t>
            </a:r>
            <a:r>
              <a:rPr lang="en-US" sz="1500" dirty="0" smtClean="0"/>
              <a:t> </a:t>
            </a:r>
            <a:r>
              <a:rPr lang="en-US" sz="1500" dirty="0" err="1"/>
              <a:t>कहा</a:t>
            </a:r>
            <a:r>
              <a:rPr lang="en-US" sz="1500" dirty="0"/>
              <a:t> </a:t>
            </a:r>
            <a:r>
              <a:rPr lang="en-US" sz="1500" dirty="0" err="1"/>
              <a:t>जाता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अधिक</a:t>
            </a:r>
            <a:r>
              <a:rPr lang="en-US" sz="1500" dirty="0"/>
              <a:t> </a:t>
            </a:r>
            <a:r>
              <a:rPr lang="en-US" sz="1500" dirty="0" err="1"/>
              <a:t>जानकारी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लिए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बिग-बैंग</a:t>
            </a:r>
            <a:r>
              <a:rPr lang="en-US" sz="1500" dirty="0" smtClean="0"/>
              <a:t> </a:t>
            </a:r>
            <a:r>
              <a:rPr lang="en-US" sz="1500" dirty="0" err="1"/>
              <a:t>एल्बम</a:t>
            </a:r>
            <a:r>
              <a:rPr lang="en-US" sz="1500" dirty="0"/>
              <a:t> </a:t>
            </a:r>
            <a:r>
              <a:rPr lang="en-US" sz="1500" dirty="0" err="1"/>
              <a:t>देखें</a:t>
            </a:r>
            <a:r>
              <a:rPr lang="en-US" sz="1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538090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781925" cy="1068863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51202" name="Picture 2" descr="C:\Users\HP\Desktop\COSMIC STORY\PIX\48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781925" cy="1068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77211" y="1000919"/>
            <a:ext cx="3962401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दूर</a:t>
            </a:r>
            <a:r>
              <a:rPr lang="en-US" sz="1500" dirty="0"/>
              <a:t> </a:t>
            </a:r>
            <a:r>
              <a:rPr lang="en-US" sz="1500" dirty="0" err="1"/>
              <a:t>स्थित</a:t>
            </a:r>
            <a:r>
              <a:rPr lang="en-US" sz="1500" dirty="0"/>
              <a:t> </a:t>
            </a:r>
            <a:r>
              <a:rPr lang="en-US" sz="1500" dirty="0" err="1"/>
              <a:t>आकाशगंगाओं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आने</a:t>
            </a:r>
            <a:r>
              <a:rPr lang="en-US" sz="1500" dirty="0"/>
              <a:t> </a:t>
            </a:r>
            <a:r>
              <a:rPr lang="en-US" sz="1500" dirty="0" err="1"/>
              <a:t>वाले</a:t>
            </a:r>
            <a:r>
              <a:rPr lang="en-US" sz="1500" dirty="0"/>
              <a:t> </a:t>
            </a:r>
            <a:r>
              <a:rPr lang="en-US" sz="1500" dirty="0" err="1"/>
              <a:t>प्रकाश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अलग-अलग</a:t>
            </a:r>
            <a:r>
              <a:rPr lang="en-US" sz="1500" dirty="0"/>
              <a:t> </a:t>
            </a:r>
            <a:r>
              <a:rPr lang="en-US" sz="1500" dirty="0" err="1"/>
              <a:t>वर्णक्रमों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विश्लेषण</a:t>
            </a:r>
            <a:r>
              <a:rPr lang="en-US" sz="1500" dirty="0"/>
              <a:t> </a:t>
            </a:r>
            <a:r>
              <a:rPr lang="en-US" sz="1500" dirty="0" err="1"/>
              <a:t>करके</a:t>
            </a:r>
            <a:r>
              <a:rPr lang="en-US" sz="1500" dirty="0"/>
              <a:t>, </a:t>
            </a:r>
            <a:r>
              <a:rPr lang="en-US" sz="1500" dirty="0" err="1"/>
              <a:t>हबल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हुमासोन</a:t>
            </a:r>
            <a:r>
              <a:rPr lang="en-US" sz="1500" dirty="0"/>
              <a:t> </a:t>
            </a:r>
            <a:r>
              <a:rPr lang="en-US" sz="1500" dirty="0" err="1"/>
              <a:t>ने</a:t>
            </a:r>
            <a:r>
              <a:rPr lang="en-US" sz="1500" dirty="0"/>
              <a:t> </a:t>
            </a:r>
            <a:r>
              <a:rPr lang="en-US" sz="1500" dirty="0" err="1"/>
              <a:t>पाया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वे</a:t>
            </a:r>
            <a:r>
              <a:rPr lang="en-US" sz="1500" dirty="0"/>
              <a:t> </a:t>
            </a:r>
            <a:r>
              <a:rPr lang="en-US" sz="1500" dirty="0" err="1"/>
              <a:t>लाल</a:t>
            </a:r>
            <a:r>
              <a:rPr lang="en-US" sz="1500" dirty="0"/>
              <a:t> </a:t>
            </a:r>
            <a:r>
              <a:rPr lang="en-US" sz="1500" dirty="0" err="1"/>
              <a:t>रंग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ओर</a:t>
            </a:r>
            <a:r>
              <a:rPr lang="en-US" sz="1500" dirty="0"/>
              <a:t> </a:t>
            </a:r>
            <a:r>
              <a:rPr lang="en-US" sz="1500" dirty="0" err="1"/>
              <a:t>शिफ्ट</a:t>
            </a:r>
            <a:r>
              <a:rPr lang="en-US" sz="1500" dirty="0"/>
              <a:t> </a:t>
            </a:r>
            <a:r>
              <a:rPr lang="en-US" sz="1500" dirty="0" err="1"/>
              <a:t>हुए</a:t>
            </a:r>
            <a:r>
              <a:rPr lang="en-US" sz="1500" dirty="0"/>
              <a:t> </a:t>
            </a:r>
            <a:r>
              <a:rPr lang="en-US" sz="1500" dirty="0" err="1"/>
              <a:t>थे</a:t>
            </a:r>
            <a:r>
              <a:rPr lang="en-US" sz="1500" dirty="0"/>
              <a:t>. </a:t>
            </a:r>
            <a:r>
              <a:rPr lang="en-US" sz="1500" dirty="0" err="1"/>
              <a:t>ये</a:t>
            </a:r>
            <a:r>
              <a:rPr lang="en-US" sz="1500" dirty="0"/>
              <a:t> </a:t>
            </a:r>
            <a:r>
              <a:rPr lang="en-US" sz="1500" dirty="0" err="1"/>
              <a:t>आकाशगंगाएँ</a:t>
            </a:r>
            <a:r>
              <a:rPr lang="en-US" sz="1500" dirty="0"/>
              <a:t> </a:t>
            </a:r>
            <a:r>
              <a:rPr lang="en-US" sz="1500" dirty="0" err="1"/>
              <a:t>हमसे</a:t>
            </a:r>
            <a:r>
              <a:rPr lang="en-US" sz="1500" dirty="0"/>
              <a:t> </a:t>
            </a:r>
            <a:r>
              <a:rPr lang="en-US" sz="1500" dirty="0" err="1"/>
              <a:t>तेज़ी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दूर</a:t>
            </a:r>
            <a:r>
              <a:rPr lang="en-US" sz="1500" dirty="0"/>
              <a:t> </a:t>
            </a:r>
            <a:r>
              <a:rPr lang="en-US" sz="1500" dirty="0" err="1"/>
              <a:t>जा</a:t>
            </a:r>
            <a:r>
              <a:rPr lang="en-US" sz="1500" dirty="0"/>
              <a:t> </a:t>
            </a:r>
            <a:r>
              <a:rPr lang="en-US" sz="1500" dirty="0" err="1"/>
              <a:t>रही</a:t>
            </a:r>
            <a:r>
              <a:rPr lang="en-US" sz="1500" dirty="0"/>
              <a:t> </a:t>
            </a:r>
            <a:r>
              <a:rPr lang="en-US" sz="1500" dirty="0" err="1"/>
              <a:t>थीं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उनकी</a:t>
            </a:r>
            <a:r>
              <a:rPr lang="en-US" sz="1500" dirty="0"/>
              <a:t> </a:t>
            </a:r>
            <a:r>
              <a:rPr lang="en-US" sz="1500" dirty="0" err="1"/>
              <a:t>गति</a:t>
            </a:r>
            <a:r>
              <a:rPr lang="en-US" sz="1500" dirty="0"/>
              <a:t>, </a:t>
            </a:r>
            <a:r>
              <a:rPr lang="en-US" sz="1500" dirty="0" err="1"/>
              <a:t>पृथ्वी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उनकी</a:t>
            </a:r>
            <a:r>
              <a:rPr lang="en-US" sz="1500" dirty="0"/>
              <a:t> </a:t>
            </a:r>
            <a:r>
              <a:rPr lang="en-US" sz="1500" dirty="0" err="1"/>
              <a:t>दूरी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समानुपाती</a:t>
            </a:r>
            <a:r>
              <a:rPr lang="en-US" sz="1500" dirty="0"/>
              <a:t> </a:t>
            </a:r>
            <a:r>
              <a:rPr lang="en-US" sz="1500" dirty="0" err="1"/>
              <a:t>थी</a:t>
            </a:r>
            <a:r>
              <a:rPr lang="en-US" sz="15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690562" y="3217922"/>
            <a:ext cx="23622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काफी</a:t>
            </a:r>
            <a:r>
              <a:rPr lang="en-US" sz="1500" dirty="0"/>
              <a:t> </a:t>
            </a:r>
            <a:r>
              <a:rPr lang="en-US" sz="1500" dirty="0" err="1"/>
              <a:t>तर्कसंगत</a:t>
            </a:r>
            <a:r>
              <a:rPr lang="en-US" sz="1500" dirty="0"/>
              <a:t> </a:t>
            </a:r>
            <a:r>
              <a:rPr lang="en-US" sz="1500" dirty="0" err="1"/>
              <a:t>लगता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ब्रह्मांड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भयंकर</a:t>
            </a:r>
            <a:r>
              <a:rPr lang="en-US" sz="1500" dirty="0"/>
              <a:t> </a:t>
            </a:r>
            <a:r>
              <a:rPr lang="en-US" sz="1500" dirty="0" err="1"/>
              <a:t>विस्फोट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उपजा</a:t>
            </a:r>
            <a:r>
              <a:rPr lang="en-US" sz="1500" dirty="0"/>
              <a:t> </a:t>
            </a:r>
            <a:r>
              <a:rPr lang="en-US" sz="1500" dirty="0" err="1"/>
              <a:t>होगा</a:t>
            </a:r>
            <a:r>
              <a:rPr lang="en-US" sz="1500" dirty="0"/>
              <a:t> ...</a:t>
            </a:r>
          </a:p>
        </p:txBody>
      </p:sp>
      <p:sp>
        <p:nvSpPr>
          <p:cNvPr id="6" name="Rectangle 5"/>
          <p:cNvSpPr/>
          <p:nvPr/>
        </p:nvSpPr>
        <p:spPr>
          <a:xfrm>
            <a:off x="3900485" y="6411119"/>
            <a:ext cx="33041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बिग-बैंग</a:t>
            </a:r>
            <a:r>
              <a:rPr lang="en-US" sz="2800" dirty="0">
                <a:solidFill>
                  <a:srgbClr val="FF0000"/>
                </a:solidFill>
              </a:rPr>
              <a:t> (</a:t>
            </a:r>
            <a:r>
              <a:rPr lang="en-US" sz="2800" dirty="0" err="1">
                <a:solidFill>
                  <a:srgbClr val="FF0000"/>
                </a:solidFill>
              </a:rPr>
              <a:t>महाविस्फोट</a:t>
            </a:r>
            <a:r>
              <a:rPr lang="en-US" sz="28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1560803" y="7249319"/>
            <a:ext cx="230129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वे</a:t>
            </a:r>
            <a:r>
              <a:rPr lang="en-US" sz="1500" dirty="0"/>
              <a:t> </a:t>
            </a:r>
            <a:r>
              <a:rPr lang="en-US" sz="1500" dirty="0" err="1"/>
              <a:t>सब</a:t>
            </a:r>
            <a:r>
              <a:rPr lang="en-US" sz="1500" dirty="0"/>
              <a:t> </a:t>
            </a:r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दूर</a:t>
            </a:r>
            <a:r>
              <a:rPr lang="en-US" sz="1500" dirty="0"/>
              <a:t> </a:t>
            </a:r>
            <a:r>
              <a:rPr lang="en-US" sz="1500" dirty="0" err="1"/>
              <a:t>भाग</a:t>
            </a:r>
            <a:r>
              <a:rPr lang="en-US" sz="1500" dirty="0"/>
              <a:t> </a:t>
            </a:r>
            <a:r>
              <a:rPr lang="en-US" sz="1500" dirty="0" err="1"/>
              <a:t>रहे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, </a:t>
            </a:r>
            <a:r>
              <a:rPr lang="en-US" sz="1500" dirty="0" err="1"/>
              <a:t>मिल्टन</a:t>
            </a:r>
            <a:r>
              <a:rPr lang="en-US" sz="1500" dirty="0"/>
              <a:t>, </a:t>
            </a:r>
            <a:r>
              <a:rPr lang="en-US" sz="1500" dirty="0" err="1"/>
              <a:t>सच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!</a:t>
            </a:r>
          </a:p>
        </p:txBody>
      </p:sp>
      <p:sp>
        <p:nvSpPr>
          <p:cNvPr id="8" name="Rectangle 7"/>
          <p:cNvSpPr/>
          <p:nvPr/>
        </p:nvSpPr>
        <p:spPr>
          <a:xfrm>
            <a:off x="4729163" y="7485122"/>
            <a:ext cx="259079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इतनी</a:t>
            </a:r>
            <a:r>
              <a:rPr lang="en-US" sz="1500" dirty="0"/>
              <a:t> </a:t>
            </a:r>
            <a:r>
              <a:rPr lang="en-US" sz="1500" dirty="0" err="1"/>
              <a:t>जोर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मत</a:t>
            </a:r>
            <a:r>
              <a:rPr lang="en-US" sz="1500" dirty="0"/>
              <a:t> </a:t>
            </a:r>
            <a:r>
              <a:rPr lang="en-US" sz="1500" dirty="0" err="1"/>
              <a:t>चिल्लाओ</a:t>
            </a:r>
            <a:r>
              <a:rPr lang="en-US" sz="1500" dirty="0"/>
              <a:t> </a:t>
            </a:r>
            <a:r>
              <a:rPr lang="en-US" sz="1500" dirty="0" err="1"/>
              <a:t>एडविन</a:t>
            </a:r>
            <a:r>
              <a:rPr lang="en-US" sz="1500" dirty="0"/>
              <a:t>, </a:t>
            </a:r>
            <a:r>
              <a:rPr lang="en-US" sz="1500" dirty="0" err="1"/>
              <a:t>वे</a:t>
            </a:r>
            <a:r>
              <a:rPr lang="en-US" sz="1500" dirty="0"/>
              <a:t> </a:t>
            </a:r>
            <a:r>
              <a:rPr lang="en-US" sz="1500" dirty="0" err="1"/>
              <a:t>संभवतः</a:t>
            </a:r>
            <a:r>
              <a:rPr lang="en-US" sz="1500" dirty="0"/>
              <a:t> </a:t>
            </a:r>
            <a:r>
              <a:rPr lang="en-US" sz="1500" dirty="0" err="1"/>
              <a:t>तुम्हें</a:t>
            </a:r>
            <a:r>
              <a:rPr lang="en-US" sz="1500" dirty="0"/>
              <a:t> </a:t>
            </a:r>
            <a:r>
              <a:rPr lang="en-US" sz="1500" dirty="0" err="1"/>
              <a:t>सुन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नहीं</a:t>
            </a:r>
            <a:r>
              <a:rPr lang="en-US" sz="1500" dirty="0" smtClean="0"/>
              <a:t> </a:t>
            </a:r>
            <a:r>
              <a:rPr lang="en-US" sz="1500" dirty="0" err="1"/>
              <a:t>पाएंगे</a:t>
            </a:r>
            <a:r>
              <a:rPr lang="en-US" sz="15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72417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781925" cy="1068863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146" name="Picture 2" descr="C:\Users\HP\Desktop\COSMIC STORY\PIX\04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918"/>
            <a:ext cx="7781925" cy="1044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386762" y="1534319"/>
            <a:ext cx="3889375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385762" y="619919"/>
            <a:ext cx="2819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जन्म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बाद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ही</a:t>
            </a:r>
            <a:r>
              <a:rPr lang="en-US" sz="1600" dirty="0"/>
              <a:t> </a:t>
            </a:r>
            <a:r>
              <a:rPr lang="en-US" sz="1600" dirty="0" err="1"/>
              <a:t>उन</a:t>
            </a:r>
            <a:r>
              <a:rPr lang="en-US" sz="1600" dirty="0"/>
              <a:t> </a:t>
            </a:r>
            <a:r>
              <a:rPr lang="en-US" sz="1600" dirty="0" err="1"/>
              <a:t>दोनों</a:t>
            </a:r>
            <a:r>
              <a:rPr lang="en-US" sz="1600" dirty="0"/>
              <a:t> </a:t>
            </a:r>
            <a:r>
              <a:rPr lang="en-US" sz="1600" dirty="0" err="1"/>
              <a:t>ने</a:t>
            </a:r>
            <a:r>
              <a:rPr lang="en-US" sz="1600" dirty="0"/>
              <a:t> </a:t>
            </a:r>
            <a:r>
              <a:rPr lang="en-US" sz="1600" dirty="0" err="1"/>
              <a:t>लड़ाई</a:t>
            </a:r>
            <a:r>
              <a:rPr lang="en-US" sz="1600" dirty="0"/>
              <a:t> </a:t>
            </a:r>
            <a:r>
              <a:rPr lang="en-US" sz="1600" dirty="0" err="1"/>
              <a:t>शुरू</a:t>
            </a:r>
            <a:r>
              <a:rPr lang="en-US" sz="1600" dirty="0"/>
              <a:t> </a:t>
            </a:r>
            <a:r>
              <a:rPr lang="en-US" sz="1600" dirty="0" err="1"/>
              <a:t>कर</a:t>
            </a:r>
            <a:r>
              <a:rPr lang="en-US" sz="1600" dirty="0"/>
              <a:t> </a:t>
            </a:r>
            <a:r>
              <a:rPr lang="en-US" sz="1600" dirty="0" err="1"/>
              <a:t>दी</a:t>
            </a:r>
            <a:r>
              <a:rPr lang="en-US" sz="1600" dirty="0"/>
              <a:t>. </a:t>
            </a:r>
            <a:r>
              <a:rPr lang="en-US" sz="1600" dirty="0" err="1"/>
              <a:t>वे</a:t>
            </a:r>
            <a:r>
              <a:rPr lang="en-US" sz="1600" dirty="0"/>
              <a:t> </a:t>
            </a:r>
            <a:r>
              <a:rPr lang="en-US" sz="1600" dirty="0" err="1"/>
              <a:t>एक-दूसरे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नष्ट</a:t>
            </a:r>
            <a:r>
              <a:rPr lang="en-US" sz="1600" dirty="0"/>
              <a:t> </a:t>
            </a:r>
            <a:r>
              <a:rPr lang="en-US" sz="1600" dirty="0" err="1"/>
              <a:t>करने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लिए</a:t>
            </a:r>
            <a:r>
              <a:rPr lang="en-US" sz="1600" dirty="0"/>
              <a:t> </a:t>
            </a:r>
            <a:r>
              <a:rPr lang="en-US" sz="1600" dirty="0" err="1"/>
              <a:t>कटिबद्ध</a:t>
            </a:r>
            <a:r>
              <a:rPr lang="en-US" sz="1600" dirty="0"/>
              <a:t> </a:t>
            </a:r>
            <a:r>
              <a:rPr lang="en-US" sz="1600" dirty="0" err="1"/>
              <a:t>थे</a:t>
            </a:r>
            <a:r>
              <a:rPr lang="en-US" sz="16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4119562" y="619919"/>
            <a:ext cx="28956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1600" dirty="0" smtClean="0"/>
              <a:t>तब</a:t>
            </a:r>
            <a:r>
              <a:rPr lang="en-US" sz="1600" dirty="0" smtClean="0"/>
              <a:t> </a:t>
            </a:r>
            <a:r>
              <a:rPr lang="en-US" sz="1600" dirty="0" err="1" smtClean="0"/>
              <a:t>हमारे</a:t>
            </a:r>
            <a:r>
              <a:rPr lang="en-US" sz="1600" dirty="0" smtClean="0"/>
              <a:t> </a:t>
            </a:r>
            <a:r>
              <a:rPr lang="en-US" sz="1600" dirty="0" err="1"/>
              <a:t>ब्रह्मांड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भविष्य</a:t>
            </a:r>
            <a:r>
              <a:rPr lang="en-US" sz="1600" dirty="0"/>
              <a:t> </a:t>
            </a:r>
            <a:r>
              <a:rPr lang="en-US" sz="1600" dirty="0" err="1"/>
              <a:t>संकट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था</a:t>
            </a:r>
            <a:r>
              <a:rPr lang="en-US" sz="1600" dirty="0"/>
              <a:t>. </a:t>
            </a:r>
            <a:r>
              <a:rPr lang="en-US" sz="1600" dirty="0" err="1"/>
              <a:t>सौभाग्य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, </a:t>
            </a:r>
            <a:r>
              <a:rPr lang="en-US" sz="1600" dirty="0" err="1"/>
              <a:t>भगवान</a:t>
            </a:r>
            <a:r>
              <a:rPr lang="en-US" sz="1600" dirty="0"/>
              <a:t> </a:t>
            </a:r>
            <a:r>
              <a:rPr lang="en-US" sz="1600" dirty="0" err="1"/>
              <a:t>मिथ्रा</a:t>
            </a:r>
            <a:r>
              <a:rPr lang="en-US" sz="1600" dirty="0"/>
              <a:t> </a:t>
            </a:r>
            <a:r>
              <a:rPr lang="en-US" sz="1600" dirty="0" err="1"/>
              <a:t>ने</a:t>
            </a:r>
            <a:r>
              <a:rPr lang="en-US" sz="1600" dirty="0"/>
              <a:t> </a:t>
            </a:r>
            <a:r>
              <a:rPr lang="en-US" sz="1600" dirty="0" err="1"/>
              <a:t>हस्तक्षेप</a:t>
            </a:r>
            <a:r>
              <a:rPr lang="en-US" sz="1600" dirty="0"/>
              <a:t> </a:t>
            </a:r>
            <a:r>
              <a:rPr lang="en-US" sz="1600" dirty="0" err="1"/>
              <a:t>किया</a:t>
            </a:r>
            <a:r>
              <a:rPr lang="en-US" sz="1600" dirty="0"/>
              <a:t>,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दोनों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एक-दूसरे</a:t>
            </a:r>
            <a:r>
              <a:rPr lang="en-US" sz="1600" dirty="0" smtClean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 smtClean="0"/>
              <a:t>बचाया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461962" y="3657501"/>
            <a:ext cx="30432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असल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,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इन</a:t>
            </a:r>
            <a:r>
              <a:rPr lang="en-US" sz="1600" dirty="0"/>
              <a:t> </a:t>
            </a:r>
            <a:r>
              <a:rPr lang="en-US" sz="1600" dirty="0" err="1"/>
              <a:t>दोनों</a:t>
            </a:r>
            <a:r>
              <a:rPr lang="en-US" sz="1600" dirty="0"/>
              <a:t> </a:t>
            </a:r>
            <a:r>
              <a:rPr lang="en-US" sz="1600" dirty="0" err="1"/>
              <a:t>जुड़वां</a:t>
            </a:r>
            <a:r>
              <a:rPr lang="en-US" sz="1600" dirty="0"/>
              <a:t> </a:t>
            </a:r>
            <a:r>
              <a:rPr lang="en-US" sz="1600" dirty="0" err="1"/>
              <a:t>दुश्मन</a:t>
            </a:r>
            <a:r>
              <a:rPr lang="en-US" sz="1600" dirty="0"/>
              <a:t> </a:t>
            </a:r>
            <a:r>
              <a:rPr lang="en-US" sz="1600" dirty="0" err="1"/>
              <a:t>भाइयों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, </a:t>
            </a:r>
            <a:r>
              <a:rPr lang="hi-IN" sz="1600" dirty="0" smtClean="0"/>
              <a:t>और</a:t>
            </a:r>
            <a:r>
              <a:rPr lang="en-US" sz="1600" dirty="0" smtClean="0"/>
              <a:t> </a:t>
            </a:r>
            <a:r>
              <a:rPr lang="en-US" sz="1600" dirty="0" err="1" smtClean="0"/>
              <a:t>हमारे</a:t>
            </a:r>
            <a:r>
              <a:rPr lang="en-US" sz="1600" dirty="0" smtClean="0"/>
              <a:t> </a:t>
            </a:r>
            <a:r>
              <a:rPr lang="en-US" sz="1600" dirty="0" err="1"/>
              <a:t>ब्रह्मांड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दो</a:t>
            </a:r>
            <a:r>
              <a:rPr lang="en-US" sz="1600" dirty="0"/>
              <a:t> </a:t>
            </a:r>
            <a:r>
              <a:rPr lang="en-US" sz="1600" dirty="0" err="1"/>
              <a:t>हिस्सों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, </a:t>
            </a:r>
            <a:r>
              <a:rPr lang="en-US" sz="1600" dirty="0" err="1"/>
              <a:t>बचाने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सफल</a:t>
            </a:r>
            <a:r>
              <a:rPr lang="en-US" sz="1600" dirty="0"/>
              <a:t> </a:t>
            </a:r>
            <a:r>
              <a:rPr lang="en-US" sz="1600" dirty="0" err="1"/>
              <a:t>रहे</a:t>
            </a:r>
            <a:r>
              <a:rPr lang="en-US" sz="1600" dirty="0"/>
              <a:t>. </a:t>
            </a:r>
            <a:r>
              <a:rPr lang="en-US" sz="1600" dirty="0" err="1"/>
              <a:t>नहीं</a:t>
            </a:r>
            <a:r>
              <a:rPr lang="en-US" sz="1600" dirty="0"/>
              <a:t> </a:t>
            </a:r>
            <a:r>
              <a:rPr lang="en-US" sz="1600" dirty="0" err="1"/>
              <a:t>तो</a:t>
            </a:r>
            <a:r>
              <a:rPr lang="en-US" sz="1600" dirty="0"/>
              <a:t> </a:t>
            </a:r>
            <a:r>
              <a:rPr lang="en-US" sz="1600" dirty="0" err="1"/>
              <a:t>वे</a:t>
            </a:r>
            <a:r>
              <a:rPr lang="en-US" sz="1600" dirty="0"/>
              <a:t> </a:t>
            </a:r>
            <a:r>
              <a:rPr lang="en-US" sz="1600" dirty="0" err="1"/>
              <a:t>एक-दूसरे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नष्ट</a:t>
            </a:r>
            <a:r>
              <a:rPr lang="en-US" sz="1600" dirty="0"/>
              <a:t> </a:t>
            </a:r>
            <a:r>
              <a:rPr lang="en-US" sz="1600" dirty="0" err="1"/>
              <a:t>कर</a:t>
            </a:r>
            <a:r>
              <a:rPr lang="en-US" sz="1600" dirty="0"/>
              <a:t> </a:t>
            </a:r>
            <a:r>
              <a:rPr lang="en-US" sz="1600" dirty="0" err="1"/>
              <a:t>देते</a:t>
            </a:r>
            <a:r>
              <a:rPr lang="en-US" sz="1600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3967162" y="3616544"/>
            <a:ext cx="320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अच्छा</a:t>
            </a:r>
            <a:r>
              <a:rPr lang="en-US" sz="1600" dirty="0"/>
              <a:t> </a:t>
            </a:r>
            <a:r>
              <a:rPr lang="en-US" sz="1600" dirty="0" err="1"/>
              <a:t>अब</a:t>
            </a:r>
            <a:r>
              <a:rPr lang="en-US" sz="1600" dirty="0"/>
              <a:t> </a:t>
            </a:r>
            <a:r>
              <a:rPr lang="en-US" sz="1600" dirty="0" err="1"/>
              <a:t>अपनी</a:t>
            </a:r>
            <a:r>
              <a:rPr lang="en-US" sz="1600" dirty="0"/>
              <a:t> </a:t>
            </a:r>
            <a:r>
              <a:rPr lang="en-US" sz="1600" dirty="0" err="1"/>
              <a:t>किताब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,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देवताओं</a:t>
            </a:r>
            <a:r>
              <a:rPr lang="en-US" sz="1600" dirty="0" smtClean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स्थिति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ध्यान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देखो</a:t>
            </a:r>
            <a:r>
              <a:rPr lang="en-US" sz="16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757237" y="7332722"/>
            <a:ext cx="24479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अहरिमान</a:t>
            </a:r>
            <a:r>
              <a:rPr lang="en-US" sz="1600" dirty="0"/>
              <a:t>, </a:t>
            </a:r>
            <a:r>
              <a:rPr lang="en-US" sz="1600" dirty="0" err="1"/>
              <a:t>एंटेयर्स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ओर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, </a:t>
            </a:r>
            <a:r>
              <a:rPr lang="en-US" sz="1600" dirty="0" err="1"/>
              <a:t>जो</a:t>
            </a:r>
            <a:r>
              <a:rPr lang="en-US" sz="1600" dirty="0"/>
              <a:t> </a:t>
            </a:r>
            <a:r>
              <a:rPr lang="en-US" sz="1600" dirty="0" err="1"/>
              <a:t>स्कार्पियो</a:t>
            </a:r>
            <a:r>
              <a:rPr lang="en-US" sz="1600" dirty="0"/>
              <a:t> (</a:t>
            </a:r>
            <a:r>
              <a:rPr lang="en-US" sz="1600" dirty="0" err="1"/>
              <a:t>वृश्चिक</a:t>
            </a:r>
            <a:r>
              <a:rPr lang="en-US" sz="1600" dirty="0"/>
              <a:t>)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नक्षत्र</a:t>
            </a:r>
            <a:r>
              <a:rPr lang="en-US" sz="1600" dirty="0" smtClean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4043362" y="7238901"/>
            <a:ext cx="26622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जबकि</a:t>
            </a:r>
            <a:r>
              <a:rPr lang="en-US" sz="1600" dirty="0"/>
              <a:t> </a:t>
            </a:r>
            <a:r>
              <a:rPr lang="en-US" sz="1600" dirty="0" err="1"/>
              <a:t>अहुरा</a:t>
            </a:r>
            <a:r>
              <a:rPr lang="en-US" sz="1600" dirty="0"/>
              <a:t> </a:t>
            </a:r>
            <a:r>
              <a:rPr lang="en-US" sz="1600" dirty="0" err="1"/>
              <a:t>माज़दा</a:t>
            </a:r>
            <a:r>
              <a:rPr lang="en-US" sz="1600" dirty="0"/>
              <a:t> </a:t>
            </a:r>
            <a:r>
              <a:rPr lang="en-US" sz="1600" dirty="0" err="1"/>
              <a:t>आकाश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में</a:t>
            </a:r>
            <a:r>
              <a:rPr lang="en-US" sz="1600" dirty="0" smtClean="0"/>
              <a:t> </a:t>
            </a:r>
            <a:r>
              <a:rPr lang="en-US" sz="1600" dirty="0" err="1"/>
              <a:t>दूसरी</a:t>
            </a:r>
            <a:r>
              <a:rPr lang="en-US" sz="1600" dirty="0"/>
              <a:t> </a:t>
            </a:r>
            <a:r>
              <a:rPr lang="en-US" sz="1600" dirty="0" err="1" smtClean="0"/>
              <a:t>तरफ</a:t>
            </a:r>
            <a:r>
              <a:rPr lang="en-US" sz="1600" dirty="0"/>
              <a:t> </a:t>
            </a:r>
            <a:r>
              <a:rPr lang="en-US" sz="1600" dirty="0" smtClean="0"/>
              <a:t>- </a:t>
            </a:r>
            <a:r>
              <a:rPr lang="en-US" sz="1600" dirty="0" err="1"/>
              <a:t>बिल्कुल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विपरीत</a:t>
            </a:r>
            <a:r>
              <a:rPr lang="en-US" sz="1600" dirty="0" smtClean="0"/>
              <a:t> </a:t>
            </a:r>
            <a:r>
              <a:rPr lang="en-US" sz="1600" dirty="0" err="1"/>
              <a:t>दिशा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वो</a:t>
            </a:r>
            <a:r>
              <a:rPr lang="en-US" sz="1600" dirty="0" smtClean="0"/>
              <a:t> </a:t>
            </a:r>
            <a:r>
              <a:rPr lang="en-US" sz="1600" dirty="0" err="1"/>
              <a:t>टॉरस</a:t>
            </a:r>
            <a:r>
              <a:rPr lang="en-US" sz="1600" dirty="0"/>
              <a:t> (</a:t>
            </a:r>
            <a:r>
              <a:rPr lang="en-US" sz="1600" dirty="0" err="1"/>
              <a:t>वृषभ</a:t>
            </a:r>
            <a:r>
              <a:rPr lang="en-US" sz="1600" dirty="0"/>
              <a:t>) </a:t>
            </a:r>
            <a:r>
              <a:rPr lang="en-US" sz="1600" dirty="0" err="1"/>
              <a:t>नक्षत्र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61154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781925" cy="1068863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52226" name="Picture 2" descr="C:\Users\HP\Desktop\COSMIC STORY\PIX\49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23" y="0"/>
            <a:ext cx="7809247" cy="1068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234362" y="1991519"/>
            <a:ext cx="3889375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2896101" y="871250"/>
            <a:ext cx="196239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लेकिन</a:t>
            </a:r>
            <a:r>
              <a:rPr lang="en-US" sz="1500" dirty="0"/>
              <a:t> </a:t>
            </a:r>
            <a:r>
              <a:rPr lang="en-US" sz="1500" dirty="0" err="1"/>
              <a:t>फिर</a:t>
            </a:r>
            <a:r>
              <a:rPr lang="en-US" sz="1500" dirty="0"/>
              <a:t> ... </a:t>
            </a:r>
            <a:endParaRPr lang="en-US" sz="1500" dirty="0" smtClean="0"/>
          </a:p>
          <a:p>
            <a:pPr algn="ctr"/>
            <a:r>
              <a:rPr lang="en-US" sz="1500" dirty="0" err="1" smtClean="0"/>
              <a:t>पूरा</a:t>
            </a:r>
            <a:r>
              <a:rPr lang="en-US" sz="1500" dirty="0" smtClean="0"/>
              <a:t> </a:t>
            </a:r>
            <a:r>
              <a:rPr lang="en-US" sz="1500" dirty="0" err="1"/>
              <a:t>ब्रह्मांड</a:t>
            </a:r>
            <a:r>
              <a:rPr lang="en-US" sz="1500" dirty="0"/>
              <a:t> </a:t>
            </a:r>
            <a:r>
              <a:rPr lang="en-US" sz="1500" dirty="0" err="1"/>
              <a:t>गैर-स्थिर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833562" y="2337768"/>
            <a:ext cx="25908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हबल</a:t>
            </a:r>
            <a:r>
              <a:rPr lang="en-US" sz="1500" dirty="0"/>
              <a:t> </a:t>
            </a:r>
            <a:r>
              <a:rPr lang="en-US" sz="1500" dirty="0" err="1"/>
              <a:t>द्वारा</a:t>
            </a:r>
            <a:r>
              <a:rPr lang="en-US" sz="1500" dirty="0"/>
              <a:t> </a:t>
            </a:r>
            <a:r>
              <a:rPr lang="en-US" sz="1500" dirty="0" err="1"/>
              <a:t>आकस्मिक</a:t>
            </a:r>
            <a:r>
              <a:rPr lang="en-US" sz="1500" dirty="0"/>
              <a:t> </a:t>
            </a:r>
            <a:r>
              <a:rPr lang="en-US" sz="1500" dirty="0" err="1"/>
              <a:t>खोज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पहले</a:t>
            </a:r>
            <a:r>
              <a:rPr lang="en-US" sz="1500" dirty="0"/>
              <a:t> </a:t>
            </a:r>
            <a:r>
              <a:rPr lang="en-US" sz="1500" dirty="0" err="1"/>
              <a:t>शायद</a:t>
            </a:r>
            <a:r>
              <a:rPr lang="en-US" sz="1500" dirty="0"/>
              <a:t> </a:t>
            </a:r>
            <a:r>
              <a:rPr lang="en-US" sz="1500" dirty="0" err="1"/>
              <a:t>किसी</a:t>
            </a:r>
            <a:r>
              <a:rPr lang="en-US" sz="1500" dirty="0"/>
              <a:t> </a:t>
            </a:r>
            <a:r>
              <a:rPr lang="en-US" sz="1500" dirty="0" err="1"/>
              <a:t>ने</a:t>
            </a:r>
            <a:r>
              <a:rPr lang="en-US" sz="1500" dirty="0"/>
              <a:t> </a:t>
            </a:r>
            <a:r>
              <a:rPr lang="en-US" sz="1500" dirty="0" err="1"/>
              <a:t>उसकी</a:t>
            </a:r>
            <a:r>
              <a:rPr lang="en-US" sz="1500" dirty="0"/>
              <a:t> </a:t>
            </a:r>
            <a:r>
              <a:rPr lang="en-US" sz="1500" dirty="0" err="1"/>
              <a:t>कल्पना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थी</a:t>
            </a:r>
            <a:r>
              <a:rPr lang="en-US" sz="1500" dirty="0"/>
              <a:t>.  </a:t>
            </a:r>
          </a:p>
        </p:txBody>
      </p:sp>
      <p:sp>
        <p:nvSpPr>
          <p:cNvPr id="6" name="Rectangle 5"/>
          <p:cNvSpPr/>
          <p:nvPr/>
        </p:nvSpPr>
        <p:spPr>
          <a:xfrm>
            <a:off x="540571" y="3751322"/>
            <a:ext cx="342659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/>
              <a:t>1572 </a:t>
            </a:r>
            <a:r>
              <a:rPr lang="en-US" sz="1500" dirty="0" err="1"/>
              <a:t>तक</a:t>
            </a:r>
            <a:r>
              <a:rPr lang="en-US" sz="1500" dirty="0"/>
              <a:t>, </a:t>
            </a:r>
            <a:r>
              <a:rPr lang="en-US" sz="1500" dirty="0" err="1"/>
              <a:t>कोई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मिनट</a:t>
            </a:r>
            <a:r>
              <a:rPr lang="en-US" sz="1500" dirty="0"/>
              <a:t> </a:t>
            </a:r>
            <a:r>
              <a:rPr lang="en-US" sz="1500" dirty="0" err="1"/>
              <a:t>तक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लिए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en-US" sz="1500" dirty="0" err="1"/>
              <a:t>इस</a:t>
            </a:r>
            <a:r>
              <a:rPr lang="en-US" sz="1500" dirty="0"/>
              <a:t> </a:t>
            </a:r>
            <a:r>
              <a:rPr lang="en-US" sz="1500" dirty="0" err="1"/>
              <a:t>बात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विश्वास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करता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सितारे</a:t>
            </a:r>
            <a:r>
              <a:rPr lang="en-US" sz="1500" dirty="0"/>
              <a:t> </a:t>
            </a:r>
            <a:r>
              <a:rPr lang="en-US" sz="1500" dirty="0" err="1"/>
              <a:t>हमेशा</a:t>
            </a:r>
            <a:r>
              <a:rPr lang="en-US" sz="1500" dirty="0"/>
              <a:t> </a:t>
            </a:r>
            <a:r>
              <a:rPr lang="en-US" sz="1500" dirty="0" err="1"/>
              <a:t>ज़िंदा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रह</a:t>
            </a:r>
            <a:r>
              <a:rPr lang="en-US" sz="1500" dirty="0"/>
              <a:t> </a:t>
            </a:r>
            <a:r>
              <a:rPr lang="en-US" sz="1500" dirty="0" err="1"/>
              <a:t>सकते</a:t>
            </a:r>
            <a:r>
              <a:rPr lang="en-US" sz="1500" dirty="0"/>
              <a:t> </a:t>
            </a:r>
            <a:r>
              <a:rPr lang="en-US" sz="1500" dirty="0" err="1"/>
              <a:t>थे</a:t>
            </a:r>
            <a:r>
              <a:rPr lang="en-US" sz="15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429111" y="6030119"/>
            <a:ext cx="422385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उस</a:t>
            </a:r>
            <a:r>
              <a:rPr lang="en-US" sz="1500" dirty="0"/>
              <a:t> </a:t>
            </a:r>
            <a:r>
              <a:rPr lang="en-US" sz="1500" dirty="0" err="1"/>
              <a:t>समय</a:t>
            </a:r>
            <a:r>
              <a:rPr lang="en-US" sz="1500" dirty="0"/>
              <a:t> </a:t>
            </a:r>
            <a:r>
              <a:rPr lang="en-US" sz="1500" dirty="0" err="1"/>
              <a:t>तक</a:t>
            </a:r>
            <a:r>
              <a:rPr lang="en-US" sz="1500" dirty="0"/>
              <a:t> </a:t>
            </a:r>
            <a:r>
              <a:rPr lang="en-US" sz="1500" dirty="0" err="1"/>
              <a:t>जब</a:t>
            </a:r>
            <a:r>
              <a:rPr lang="en-US" sz="1500" dirty="0"/>
              <a:t> </a:t>
            </a:r>
            <a:r>
              <a:rPr lang="en-US" sz="1500" dirty="0" err="1"/>
              <a:t>तक</a:t>
            </a:r>
            <a:r>
              <a:rPr lang="en-US" sz="1500" dirty="0"/>
              <a:t> </a:t>
            </a:r>
            <a:r>
              <a:rPr lang="en-US" sz="1500" dirty="0" err="1"/>
              <a:t>टाइको</a:t>
            </a:r>
            <a:r>
              <a:rPr lang="en-US" sz="1500" dirty="0"/>
              <a:t> </a:t>
            </a:r>
            <a:r>
              <a:rPr lang="en-US" sz="1500" dirty="0" err="1" smtClean="0"/>
              <a:t>ब्राहे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smtClean="0"/>
              <a:t> </a:t>
            </a:r>
            <a:r>
              <a:rPr lang="en-US" sz="1500" dirty="0" err="1"/>
              <a:t>ने</a:t>
            </a:r>
            <a:r>
              <a:rPr lang="en-US" sz="1500" dirty="0"/>
              <a:t> </a:t>
            </a:r>
            <a:r>
              <a:rPr lang="en-US" sz="1500" dirty="0" err="1" smtClean="0"/>
              <a:t>एक</a:t>
            </a:r>
            <a:r>
              <a:rPr lang="en-US" sz="1500" dirty="0" smtClean="0"/>
              <a:t> </a:t>
            </a:r>
            <a:r>
              <a:rPr lang="en-US" sz="1500" dirty="0" err="1"/>
              <a:t>सुपरनोवा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 smtClean="0"/>
              <a:t>देखा</a:t>
            </a:r>
            <a:r>
              <a:rPr lang="en-US" sz="1500" dirty="0" smtClean="0"/>
              <a:t> -  </a:t>
            </a:r>
          </a:p>
          <a:p>
            <a:pPr algn="ctr"/>
            <a:r>
              <a:rPr lang="en-US" sz="1500" dirty="0" err="1" smtClean="0"/>
              <a:t>जो</a:t>
            </a:r>
            <a:r>
              <a:rPr lang="en-US" sz="1500" dirty="0" smtClean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तारे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हिंसक</a:t>
            </a:r>
            <a:r>
              <a:rPr lang="en-US" sz="1500" dirty="0"/>
              <a:t> </a:t>
            </a:r>
            <a:r>
              <a:rPr lang="en-US" sz="1500" dirty="0" err="1"/>
              <a:t>अंत</a:t>
            </a:r>
            <a:r>
              <a:rPr lang="en-US" sz="1500" dirty="0"/>
              <a:t> </a:t>
            </a:r>
            <a:r>
              <a:rPr lang="en-US" sz="1500" dirty="0" err="1"/>
              <a:t>था</a:t>
            </a:r>
            <a:r>
              <a:rPr lang="en-US" sz="15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82549" y="7228721"/>
            <a:ext cx="411321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/>
              <a:t>1810 </a:t>
            </a:r>
            <a:r>
              <a:rPr lang="en-US" sz="1500" dirty="0" err="1"/>
              <a:t>में</a:t>
            </a:r>
            <a:r>
              <a:rPr lang="en-US" sz="1500" dirty="0"/>
              <a:t>, </a:t>
            </a:r>
            <a:r>
              <a:rPr lang="en-US" sz="1500" dirty="0" err="1" smtClean="0"/>
              <a:t>तारों</a:t>
            </a:r>
            <a:r>
              <a:rPr lang="en-US" sz="1500" dirty="0" smtClean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अस्तित्व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लिए</a:t>
            </a:r>
            <a:r>
              <a:rPr lang="en-US" sz="1500" dirty="0"/>
              <a:t> </a:t>
            </a:r>
            <a:r>
              <a:rPr lang="en-US" sz="1500" dirty="0" err="1" smtClean="0"/>
              <a:t>क्या-क्या</a:t>
            </a:r>
            <a:r>
              <a:rPr lang="en-US" sz="1500" dirty="0" smtClean="0"/>
              <a:t> </a:t>
            </a:r>
            <a:br>
              <a:rPr lang="en-US" sz="1500" dirty="0" smtClean="0"/>
            </a:br>
            <a:r>
              <a:rPr lang="en-US" sz="1500" dirty="0" err="1" smtClean="0"/>
              <a:t>साधन</a:t>
            </a:r>
            <a:r>
              <a:rPr lang="en-US" sz="1500" dirty="0" smtClean="0"/>
              <a:t> </a:t>
            </a:r>
            <a:r>
              <a:rPr lang="en-US" sz="1500" dirty="0" err="1"/>
              <a:t>चाहिए</a:t>
            </a:r>
            <a:r>
              <a:rPr lang="en-US" sz="1500" dirty="0"/>
              <a:t> </a:t>
            </a:r>
            <a:r>
              <a:rPr lang="en-US" sz="1500" dirty="0" err="1"/>
              <a:t>होंगे</a:t>
            </a:r>
            <a:r>
              <a:rPr lang="en-US" sz="1500" dirty="0"/>
              <a:t> </a:t>
            </a:r>
            <a:r>
              <a:rPr lang="en-US" sz="1500" dirty="0" err="1"/>
              <a:t>उनके</a:t>
            </a:r>
            <a:r>
              <a:rPr lang="en-US" sz="1500" dirty="0"/>
              <a:t> </a:t>
            </a:r>
            <a:r>
              <a:rPr lang="en-US" sz="1500" dirty="0" err="1"/>
              <a:t>बारे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हर्शल</a:t>
            </a:r>
            <a:r>
              <a:rPr lang="en-US" sz="1500" dirty="0"/>
              <a:t> </a:t>
            </a:r>
            <a:r>
              <a:rPr lang="en-US" sz="1500" dirty="0" err="1"/>
              <a:t>सोच</a:t>
            </a:r>
            <a:r>
              <a:rPr lang="en-US" sz="1500" dirty="0"/>
              <a:t> </a:t>
            </a:r>
            <a:r>
              <a:rPr lang="en-US" sz="1500" dirty="0" err="1"/>
              <a:t>रहे</a:t>
            </a:r>
            <a:r>
              <a:rPr lang="en-US" sz="1500" dirty="0"/>
              <a:t> </a:t>
            </a:r>
            <a:r>
              <a:rPr lang="en-US" sz="1500" dirty="0" err="1"/>
              <a:t>थे</a:t>
            </a:r>
            <a:r>
              <a:rPr lang="en-US" sz="15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4195762" y="7455089"/>
            <a:ext cx="33528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तारे</a:t>
            </a:r>
            <a:r>
              <a:rPr lang="en-US" sz="1500" dirty="0"/>
              <a:t> </a:t>
            </a:r>
            <a:r>
              <a:rPr lang="en-US" sz="1500" dirty="0" err="1"/>
              <a:t>स्वयं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 smtClean="0"/>
              <a:t>प्रकाश</a:t>
            </a:r>
            <a:r>
              <a:rPr lang="en-US" sz="1500" dirty="0" smtClean="0"/>
              <a:t> </a:t>
            </a:r>
            <a:r>
              <a:rPr lang="en-US" sz="1500" dirty="0" err="1"/>
              <a:t>कैसे</a:t>
            </a:r>
            <a:r>
              <a:rPr lang="en-US" sz="1500" dirty="0"/>
              <a:t> </a:t>
            </a:r>
            <a:r>
              <a:rPr lang="en-US" sz="1500" dirty="0" err="1"/>
              <a:t>उत्पादन</a:t>
            </a:r>
            <a:r>
              <a:rPr lang="en-US" sz="1500" dirty="0"/>
              <a:t> </a:t>
            </a:r>
            <a:r>
              <a:rPr lang="en-US" sz="1500" dirty="0" err="1"/>
              <a:t>करते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? </a:t>
            </a:r>
            <a:r>
              <a:rPr lang="en-US" sz="1500" dirty="0" err="1"/>
              <a:t>उन्हें</a:t>
            </a:r>
            <a:r>
              <a:rPr lang="en-US" sz="1500" dirty="0"/>
              <a:t> </a:t>
            </a:r>
            <a:r>
              <a:rPr lang="en-US" sz="1500" dirty="0" err="1"/>
              <a:t>अपनी</a:t>
            </a:r>
            <a:r>
              <a:rPr lang="en-US" sz="1500" dirty="0"/>
              <a:t> </a:t>
            </a:r>
            <a:r>
              <a:rPr lang="en-US" sz="1500" dirty="0" err="1"/>
              <a:t>ऊर्जा</a:t>
            </a:r>
            <a:r>
              <a:rPr lang="en-US" sz="1500" dirty="0"/>
              <a:t> </a:t>
            </a:r>
            <a:r>
              <a:rPr lang="en-US" sz="1500" dirty="0" err="1"/>
              <a:t>कहां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मिलती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?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क्या</a:t>
            </a:r>
            <a:r>
              <a:rPr lang="en-US" sz="1500" dirty="0" smtClean="0"/>
              <a:t>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कार्बन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जलने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कारण</a:t>
            </a:r>
            <a:r>
              <a:rPr lang="en-US" sz="1500" dirty="0"/>
              <a:t> </a:t>
            </a:r>
            <a:r>
              <a:rPr lang="en-US" sz="1500" dirty="0" err="1"/>
              <a:t>होता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16525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781925" cy="1068863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53251" name="Picture 3" descr="C:\Users\HP\Desktop\COSMIC STORY\PIX\50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9" y="46038"/>
            <a:ext cx="7777162" cy="1068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386762" y="1466205"/>
            <a:ext cx="3889375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3313281" y="159742"/>
            <a:ext cx="17604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/>
              <a:t>1938 </a:t>
            </a:r>
            <a:r>
              <a:rPr lang="en-US" sz="1600" dirty="0" err="1"/>
              <a:t>में</a:t>
            </a:r>
            <a:r>
              <a:rPr lang="en-US" sz="1600" dirty="0"/>
              <a:t>, </a:t>
            </a:r>
            <a:r>
              <a:rPr lang="en-US" sz="1600" dirty="0" err="1"/>
              <a:t>डेनमार्क</a:t>
            </a:r>
            <a:r>
              <a:rPr lang="en-US" sz="1600" dirty="0"/>
              <a:t> </a:t>
            </a:r>
            <a:r>
              <a:rPr lang="en-US" sz="1600" dirty="0" err="1" smtClean="0"/>
              <a:t>में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721037" y="696119"/>
            <a:ext cx="256032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मेरे</a:t>
            </a:r>
            <a:r>
              <a:rPr lang="en-US" sz="1500" dirty="0"/>
              <a:t> </a:t>
            </a:r>
            <a:r>
              <a:rPr lang="en-US" sz="1500" dirty="0" err="1"/>
              <a:t>मित्र</a:t>
            </a:r>
            <a:r>
              <a:rPr lang="en-US" sz="1500" dirty="0"/>
              <a:t>, </a:t>
            </a:r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en-US" sz="1500" dirty="0" err="1"/>
              <a:t>तुम</a:t>
            </a:r>
            <a:r>
              <a:rPr lang="en-US" sz="1500" dirty="0"/>
              <a:t> </a:t>
            </a:r>
            <a:r>
              <a:rPr lang="en-US" sz="1500" dirty="0" err="1"/>
              <a:t>उन</a:t>
            </a:r>
            <a:r>
              <a:rPr lang="en-US" sz="1500" dirty="0"/>
              <a:t> </a:t>
            </a:r>
            <a:r>
              <a:rPr lang="en-US" sz="1500" dirty="0" err="1"/>
              <a:t>सभी</a:t>
            </a:r>
            <a:r>
              <a:rPr lang="en-US" sz="1500" dirty="0"/>
              <a:t> </a:t>
            </a:r>
            <a:r>
              <a:rPr lang="en-US" sz="1500" dirty="0" err="1"/>
              <a:t>तारों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देख</a:t>
            </a:r>
            <a:r>
              <a:rPr lang="en-US" sz="1500" dirty="0"/>
              <a:t> </a:t>
            </a:r>
            <a:r>
              <a:rPr lang="en-US" sz="1500" dirty="0" err="1"/>
              <a:t>रहे</a:t>
            </a:r>
            <a:r>
              <a:rPr lang="en-US" sz="1500" dirty="0"/>
              <a:t> </a:t>
            </a:r>
            <a:r>
              <a:rPr lang="en-US" sz="1500" dirty="0" err="1"/>
              <a:t>हो</a:t>
            </a:r>
            <a:r>
              <a:rPr lang="en-US" sz="1500" dirty="0"/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2001199" y="2829719"/>
            <a:ext cx="11128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हाँ</a:t>
            </a:r>
            <a:r>
              <a:rPr lang="en-US" sz="1400" dirty="0"/>
              <a:t> </a:t>
            </a:r>
            <a:r>
              <a:rPr lang="en-US" sz="1400" dirty="0" err="1"/>
              <a:t>देख</a:t>
            </a:r>
            <a:r>
              <a:rPr lang="en-US" sz="1400" dirty="0"/>
              <a:t> </a:t>
            </a:r>
            <a:r>
              <a:rPr lang="en-US" sz="1400" dirty="0" err="1"/>
              <a:t>रहा</a:t>
            </a:r>
            <a:r>
              <a:rPr lang="en-US" sz="1400" dirty="0"/>
              <a:t> </a:t>
            </a:r>
            <a:r>
              <a:rPr lang="en-US" sz="1400" dirty="0" err="1"/>
              <a:t>हूँ</a:t>
            </a:r>
            <a:r>
              <a:rPr lang="en-US" sz="1400" dirty="0"/>
              <a:t>. </a:t>
            </a:r>
            <a:endParaRPr lang="en-US" sz="1400" dirty="0" smtClean="0"/>
          </a:p>
          <a:p>
            <a:pPr algn="ctr"/>
            <a:r>
              <a:rPr lang="en-US" sz="1400" dirty="0" err="1" smtClean="0"/>
              <a:t>में</a:t>
            </a:r>
            <a:r>
              <a:rPr lang="en-US" sz="1400" dirty="0" smtClean="0"/>
              <a:t> </a:t>
            </a:r>
            <a:r>
              <a:rPr lang="en-US" sz="1400" dirty="0" err="1"/>
              <a:t>क्या</a:t>
            </a:r>
            <a:r>
              <a:rPr lang="en-US" sz="1400" dirty="0"/>
              <a:t> </a:t>
            </a:r>
            <a:r>
              <a:rPr lang="en-US" sz="1400" dirty="0" err="1"/>
              <a:t>करूं</a:t>
            </a:r>
            <a:r>
              <a:rPr lang="en-US" sz="1400" dirty="0"/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4193489" y="797144"/>
            <a:ext cx="292823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खैर</a:t>
            </a:r>
            <a:r>
              <a:rPr lang="en-US" sz="1500" dirty="0"/>
              <a:t>, </a:t>
            </a:r>
            <a:r>
              <a:rPr lang="en-US" sz="1500" dirty="0" err="1"/>
              <a:t>मैं</a:t>
            </a:r>
            <a:r>
              <a:rPr lang="en-US" sz="1500" dirty="0"/>
              <a:t> </a:t>
            </a:r>
            <a:r>
              <a:rPr lang="en-US" sz="1500" dirty="0" err="1"/>
              <a:t>ऐसा</a:t>
            </a:r>
            <a:r>
              <a:rPr lang="en-US" sz="1500" dirty="0"/>
              <a:t> </a:t>
            </a:r>
            <a:r>
              <a:rPr lang="en-US" sz="1500" dirty="0" err="1"/>
              <a:t>अकेला</a:t>
            </a:r>
            <a:r>
              <a:rPr lang="en-US" sz="1500" dirty="0"/>
              <a:t> </a:t>
            </a:r>
            <a:r>
              <a:rPr lang="en-US" sz="1500" dirty="0" err="1"/>
              <a:t>व्यक्ति</a:t>
            </a:r>
            <a:r>
              <a:rPr lang="en-US" sz="1500" dirty="0"/>
              <a:t> </a:t>
            </a:r>
            <a:r>
              <a:rPr lang="en-US" sz="1500" dirty="0" err="1"/>
              <a:t>हूं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hi-IN" sz="1500" dirty="0" smtClean="0"/>
              <a:t>जिसे</a:t>
            </a:r>
            <a:r>
              <a:rPr lang="en-US" sz="1500" dirty="0" smtClean="0"/>
              <a:t> </a:t>
            </a:r>
            <a:r>
              <a:rPr lang="en-US" sz="1500" dirty="0" err="1" smtClean="0"/>
              <a:t>उनके</a:t>
            </a:r>
            <a:r>
              <a:rPr lang="en-US" sz="1500" dirty="0" smtClean="0"/>
              <a:t> </a:t>
            </a:r>
            <a:r>
              <a:rPr lang="en-US" sz="1500" dirty="0" err="1"/>
              <a:t>चमकने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कारण</a:t>
            </a:r>
            <a:r>
              <a:rPr lang="en-US" sz="1500" dirty="0"/>
              <a:t> </a:t>
            </a:r>
            <a:r>
              <a:rPr lang="hi-IN" sz="1500" dirty="0"/>
              <a:t>पता</a:t>
            </a:r>
            <a:r>
              <a:rPr lang="en-US" sz="1500" dirty="0" smtClean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541443" y="3827522"/>
            <a:ext cx="296851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ऐसी</a:t>
            </a:r>
            <a:r>
              <a:rPr lang="en-US" sz="1500" dirty="0"/>
              <a:t> </a:t>
            </a:r>
            <a:r>
              <a:rPr lang="en-US" sz="1500" dirty="0" err="1"/>
              <a:t>मूर्खतापूर्ण</a:t>
            </a:r>
            <a:r>
              <a:rPr lang="en-US" sz="1500" dirty="0"/>
              <a:t> </a:t>
            </a:r>
            <a:r>
              <a:rPr lang="en-US" sz="1500" dirty="0" err="1"/>
              <a:t>चीजों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सपने</a:t>
            </a:r>
            <a:r>
              <a:rPr lang="en-US" sz="1500" dirty="0"/>
              <a:t> </a:t>
            </a:r>
            <a:r>
              <a:rPr lang="en-US" sz="1500" dirty="0" err="1"/>
              <a:t>देखने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बजाए</a:t>
            </a:r>
            <a:r>
              <a:rPr lang="en-US" sz="1500" dirty="0"/>
              <a:t> </a:t>
            </a:r>
            <a:r>
              <a:rPr lang="en-US" sz="1500" dirty="0" err="1"/>
              <a:t>बेहतर</a:t>
            </a:r>
            <a:r>
              <a:rPr lang="en-US" sz="1500" dirty="0"/>
              <a:t> </a:t>
            </a:r>
            <a:r>
              <a:rPr lang="en-US" sz="1500" dirty="0" err="1"/>
              <a:t>होगा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आप</a:t>
            </a:r>
            <a:r>
              <a:rPr lang="en-US" sz="1500" dirty="0"/>
              <a:t> </a:t>
            </a:r>
            <a:r>
              <a:rPr lang="en-US" sz="1500" dirty="0" err="1"/>
              <a:t>अपने</a:t>
            </a:r>
            <a:r>
              <a:rPr lang="en-US" sz="1500" dirty="0"/>
              <a:t> </a:t>
            </a:r>
            <a:r>
              <a:rPr lang="en-US" sz="1500" dirty="0" err="1"/>
              <a:t>करियर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ध्यान</a:t>
            </a:r>
            <a:r>
              <a:rPr lang="en-US" sz="1500" dirty="0"/>
              <a:t> </a:t>
            </a:r>
            <a:r>
              <a:rPr lang="en-US" sz="1500" dirty="0" err="1"/>
              <a:t>केंद्रित</a:t>
            </a:r>
            <a:r>
              <a:rPr lang="en-US" sz="1500" dirty="0"/>
              <a:t> </a:t>
            </a:r>
            <a:r>
              <a:rPr lang="en-US" sz="1500" dirty="0" err="1"/>
              <a:t>करें</a:t>
            </a:r>
            <a:r>
              <a:rPr lang="en-US" sz="1500" dirty="0"/>
              <a:t>!</a:t>
            </a:r>
          </a:p>
        </p:txBody>
      </p:sp>
      <p:sp>
        <p:nvSpPr>
          <p:cNvPr id="9" name="Rectangle 8"/>
          <p:cNvSpPr/>
          <p:nvPr/>
        </p:nvSpPr>
        <p:spPr>
          <a:xfrm>
            <a:off x="4309664" y="3744119"/>
            <a:ext cx="262929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बेथे</a:t>
            </a:r>
            <a:r>
              <a:rPr lang="en-US" sz="1500" dirty="0"/>
              <a:t> </a:t>
            </a:r>
            <a:r>
              <a:rPr lang="en-US" sz="1500" dirty="0" err="1"/>
              <a:t>ने</a:t>
            </a:r>
            <a:r>
              <a:rPr lang="en-US" sz="1500" dirty="0"/>
              <a:t> </a:t>
            </a:r>
            <a:r>
              <a:rPr lang="en-US" sz="1500" dirty="0" err="1"/>
              <a:t>तभी</a:t>
            </a:r>
            <a:r>
              <a:rPr lang="en-US" sz="1500" dirty="0"/>
              <a:t> </a:t>
            </a:r>
            <a:r>
              <a:rPr lang="en-US" sz="1500" dirty="0" err="1"/>
              <a:t>पता</a:t>
            </a:r>
            <a:r>
              <a:rPr lang="en-US" sz="1500" dirty="0"/>
              <a:t> </a:t>
            </a:r>
            <a:r>
              <a:rPr lang="en-US" sz="1500" dirty="0" err="1"/>
              <a:t>लगाया</a:t>
            </a:r>
            <a:r>
              <a:rPr lang="en-US" sz="1500" dirty="0"/>
              <a:t> </a:t>
            </a:r>
            <a:r>
              <a:rPr lang="en-US" sz="1500" dirty="0" err="1"/>
              <a:t>था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सभी</a:t>
            </a:r>
            <a:r>
              <a:rPr lang="en-US" sz="1500" dirty="0"/>
              <a:t> </a:t>
            </a:r>
            <a:r>
              <a:rPr lang="en-US" sz="1500" dirty="0" err="1"/>
              <a:t>तारे</a:t>
            </a:r>
            <a:r>
              <a:rPr lang="en-US" sz="1500" dirty="0"/>
              <a:t> </a:t>
            </a:r>
            <a:r>
              <a:rPr lang="en-US" sz="1500" dirty="0" err="1"/>
              <a:t>थर्मो-न्यूक्लियर</a:t>
            </a:r>
            <a:r>
              <a:rPr lang="en-US" sz="1500" dirty="0"/>
              <a:t> </a:t>
            </a:r>
            <a:r>
              <a:rPr lang="en-US" sz="1500" dirty="0" err="1"/>
              <a:t>बमों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की</a:t>
            </a:r>
            <a:r>
              <a:rPr lang="en-US" sz="1500" dirty="0" smtClean="0"/>
              <a:t> </a:t>
            </a:r>
            <a:r>
              <a:rPr lang="en-US" sz="1500" dirty="0" err="1"/>
              <a:t>तरह</a:t>
            </a:r>
            <a:r>
              <a:rPr lang="en-US" sz="1500" dirty="0"/>
              <a:t> </a:t>
            </a:r>
            <a:r>
              <a:rPr lang="en-US" sz="1500" dirty="0" err="1"/>
              <a:t>काम</a:t>
            </a:r>
            <a:r>
              <a:rPr lang="en-US" sz="1500" dirty="0"/>
              <a:t> </a:t>
            </a:r>
            <a:r>
              <a:rPr lang="en-US" sz="1500" dirty="0" err="1"/>
              <a:t>करते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63863" y="5877719"/>
            <a:ext cx="182774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अच्छा</a:t>
            </a:r>
            <a:r>
              <a:rPr lang="en-US" sz="1500" dirty="0"/>
              <a:t>? </a:t>
            </a:r>
            <a:r>
              <a:rPr lang="en-US" sz="1500" dirty="0" err="1"/>
              <a:t>मैंने</a:t>
            </a:r>
            <a:r>
              <a:rPr lang="en-US" sz="1500" dirty="0"/>
              <a:t> </a:t>
            </a:r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en-US" sz="1500" dirty="0" err="1"/>
              <a:t>कहा</a:t>
            </a:r>
            <a:r>
              <a:rPr lang="en-US" sz="15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34948" y="6682165"/>
            <a:ext cx="650881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लोवेन</a:t>
            </a:r>
            <a:r>
              <a:rPr lang="en-US" sz="1500" dirty="0"/>
              <a:t> </a:t>
            </a:r>
            <a:r>
              <a:rPr lang="en-US" sz="1500" dirty="0" err="1"/>
              <a:t>विश्वविद्यालय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पादरी</a:t>
            </a:r>
            <a:r>
              <a:rPr lang="en-US" sz="1500" dirty="0"/>
              <a:t> </a:t>
            </a:r>
            <a:r>
              <a:rPr lang="en-US" sz="1500" dirty="0" err="1"/>
              <a:t>लीमाट्रे</a:t>
            </a:r>
            <a:r>
              <a:rPr lang="en-US" sz="1500" dirty="0"/>
              <a:t>,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प्रख्यात</a:t>
            </a:r>
            <a:r>
              <a:rPr lang="en-US" sz="1500" dirty="0"/>
              <a:t> </a:t>
            </a:r>
            <a:r>
              <a:rPr lang="en-US" sz="1500" dirty="0" err="1"/>
              <a:t>गणितज्ञ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34948" y="7924701"/>
            <a:ext cx="3889375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500" dirty="0" err="1"/>
              <a:t>यदि</a:t>
            </a:r>
            <a:r>
              <a:rPr lang="en-US" sz="1500" dirty="0"/>
              <a:t> </a:t>
            </a:r>
            <a:r>
              <a:rPr lang="en-US" sz="1500" dirty="0" err="1"/>
              <a:t>ब्रह्मांड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विस्तार</a:t>
            </a:r>
            <a:r>
              <a:rPr lang="en-US" sz="1500" dirty="0"/>
              <a:t> </a:t>
            </a:r>
            <a:r>
              <a:rPr lang="en-US" sz="1500" dirty="0" err="1"/>
              <a:t>हो</a:t>
            </a:r>
            <a:r>
              <a:rPr lang="en-US" sz="1500" dirty="0"/>
              <a:t> </a:t>
            </a:r>
            <a:r>
              <a:rPr lang="en-US" sz="1500" dirty="0" err="1"/>
              <a:t>रहा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err="1"/>
              <a:t>तो</a:t>
            </a:r>
            <a:r>
              <a:rPr lang="en-US" sz="1500" dirty="0"/>
              <a:t> </a:t>
            </a:r>
            <a:r>
              <a:rPr lang="en-US" sz="1500" dirty="0" err="1"/>
              <a:t>बहुत</a:t>
            </a:r>
            <a:r>
              <a:rPr lang="en-US" sz="1500" dirty="0"/>
              <a:t> </a:t>
            </a:r>
            <a:r>
              <a:rPr lang="en-US" sz="1500" dirty="0" err="1"/>
              <a:t>पहले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वो</a:t>
            </a:r>
            <a:r>
              <a:rPr lang="en-US" sz="1500" dirty="0" smtClean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प्राथमिक</a:t>
            </a:r>
            <a:r>
              <a:rPr lang="en-US" sz="1500" dirty="0"/>
              <a:t> </a:t>
            </a:r>
            <a:r>
              <a:rPr lang="en-US" sz="1500" dirty="0" err="1"/>
              <a:t>अणु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केंद्रित</a:t>
            </a:r>
            <a:r>
              <a:rPr lang="en-US" sz="1500" dirty="0"/>
              <a:t> </a:t>
            </a:r>
            <a:r>
              <a:rPr lang="en-US" sz="1500" dirty="0" err="1"/>
              <a:t>रहा</a:t>
            </a:r>
            <a:r>
              <a:rPr lang="en-US" sz="1500" dirty="0"/>
              <a:t> </a:t>
            </a:r>
            <a:r>
              <a:rPr lang="en-US" sz="1500" dirty="0" err="1"/>
              <a:t>होगा</a:t>
            </a:r>
            <a:r>
              <a:rPr lang="en-US" sz="1500" dirty="0"/>
              <a:t>, </a:t>
            </a:r>
            <a:endParaRPr lang="en-US" sz="1500" dirty="0" smtClean="0"/>
          </a:p>
          <a:p>
            <a:pPr algn="ctr"/>
            <a:r>
              <a:rPr lang="en-US" sz="1500" dirty="0" err="1" smtClean="0"/>
              <a:t>जो</a:t>
            </a:r>
            <a:r>
              <a:rPr lang="en-US" sz="1500" dirty="0" smtClean="0"/>
              <a:t> </a:t>
            </a:r>
            <a:r>
              <a:rPr lang="en-US" sz="1500" dirty="0" err="1"/>
              <a:t>अत्यधिक</a:t>
            </a:r>
            <a:r>
              <a:rPr lang="en-US" sz="1500" dirty="0"/>
              <a:t> </a:t>
            </a:r>
            <a:r>
              <a:rPr lang="en-US" sz="1500" dirty="0" err="1"/>
              <a:t>गर्म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घना</a:t>
            </a:r>
            <a:r>
              <a:rPr lang="en-US" sz="1500" dirty="0"/>
              <a:t> </a:t>
            </a:r>
            <a:r>
              <a:rPr lang="en-US" sz="1500" dirty="0" err="1"/>
              <a:t>होगा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सृष्टि</a:t>
            </a:r>
            <a:r>
              <a:rPr lang="en-US" sz="1500" dirty="0"/>
              <a:t> </a:t>
            </a:r>
            <a:r>
              <a:rPr lang="en-US" sz="1500" dirty="0" err="1"/>
              <a:t>निर्माण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युग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मेल</a:t>
            </a:r>
            <a:r>
              <a:rPr lang="en-US" sz="1500" dirty="0"/>
              <a:t> </a:t>
            </a:r>
            <a:r>
              <a:rPr lang="en-US" sz="1500" dirty="0" err="1"/>
              <a:t>खाता</a:t>
            </a:r>
            <a:r>
              <a:rPr lang="en-US" sz="1500" dirty="0"/>
              <a:t> </a:t>
            </a:r>
            <a:r>
              <a:rPr lang="en-US" sz="1500" dirty="0" err="1"/>
              <a:t>होगा</a:t>
            </a:r>
            <a:r>
              <a:rPr lang="en-US" sz="1500" dirty="0"/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8162" y="98187"/>
            <a:ext cx="27751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हंस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बेथे</a:t>
            </a:r>
            <a:r>
              <a:rPr lang="en-US" sz="2400" dirty="0" smtClean="0">
                <a:solidFill>
                  <a:srgbClr val="FF0000"/>
                </a:solidFill>
              </a:rPr>
              <a:t> HANS BETHE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7480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781925" cy="1068863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54274" name="Picture 2" descr="C:\Users\HP\Desktop\COSMIC STORY\PIX\5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23" y="0"/>
            <a:ext cx="7809247" cy="1068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462962" y="2665869"/>
            <a:ext cx="388937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385762" y="523121"/>
            <a:ext cx="2590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परन्तु</a:t>
            </a:r>
            <a:r>
              <a:rPr lang="en-US" sz="1500" dirty="0"/>
              <a:t>, </a:t>
            </a:r>
            <a:r>
              <a:rPr lang="en-US" sz="1500" dirty="0" err="1"/>
              <a:t>बाइबिल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मान्यताएं</a:t>
            </a:r>
            <a:r>
              <a:rPr lang="en-US" sz="1500" dirty="0"/>
              <a:t> </a:t>
            </a:r>
            <a:r>
              <a:rPr lang="en-US" sz="1500" dirty="0" err="1"/>
              <a:t>फिर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ज़ोर</a:t>
            </a:r>
            <a:r>
              <a:rPr lang="en-US" sz="1500" dirty="0"/>
              <a:t> </a:t>
            </a:r>
            <a:r>
              <a:rPr lang="en-US" sz="1500" dirty="0" err="1"/>
              <a:t>पकड़</a:t>
            </a:r>
            <a:r>
              <a:rPr lang="en-US" sz="1500" dirty="0"/>
              <a:t> </a:t>
            </a:r>
            <a:r>
              <a:rPr lang="en-US" sz="1500" dirty="0" err="1"/>
              <a:t>रही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! .... </a:t>
            </a:r>
          </a:p>
        </p:txBody>
      </p:sp>
      <p:sp>
        <p:nvSpPr>
          <p:cNvPr id="5" name="Rectangle 4"/>
          <p:cNvSpPr/>
          <p:nvPr/>
        </p:nvSpPr>
        <p:spPr>
          <a:xfrm>
            <a:off x="4034462" y="661620"/>
            <a:ext cx="34379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आपको</a:t>
            </a:r>
            <a:r>
              <a:rPr lang="en-US" sz="1500" dirty="0"/>
              <a:t> </a:t>
            </a:r>
            <a:r>
              <a:rPr lang="en-US" sz="1500" dirty="0" err="1"/>
              <a:t>केवल</a:t>
            </a:r>
            <a:r>
              <a:rPr lang="en-US" sz="1500" dirty="0"/>
              <a:t> </a:t>
            </a:r>
            <a:r>
              <a:rPr lang="en-US" sz="1500" dirty="0" err="1"/>
              <a:t>तिथियों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संशोधन</a:t>
            </a:r>
            <a:r>
              <a:rPr lang="en-US" sz="1500" dirty="0"/>
              <a:t> </a:t>
            </a:r>
            <a:r>
              <a:rPr lang="en-US" sz="1500" dirty="0" err="1"/>
              <a:t>करने</a:t>
            </a:r>
            <a:r>
              <a:rPr lang="en-US" sz="1500" dirty="0"/>
              <a:t> </a:t>
            </a:r>
            <a:endParaRPr lang="en-US" sz="1500" dirty="0" smtClean="0"/>
          </a:p>
          <a:p>
            <a:pPr algn="ctr"/>
            <a:r>
              <a:rPr lang="en-US" sz="1500" dirty="0" err="1" smtClean="0"/>
              <a:t>की</a:t>
            </a:r>
            <a:r>
              <a:rPr lang="en-US" sz="1500" dirty="0" smtClean="0"/>
              <a:t> </a:t>
            </a:r>
            <a:r>
              <a:rPr lang="en-US" sz="1500" dirty="0" err="1"/>
              <a:t>ज़रुरत</a:t>
            </a:r>
            <a:r>
              <a:rPr lang="en-US" sz="1500" dirty="0"/>
              <a:t> </a:t>
            </a:r>
            <a:r>
              <a:rPr lang="en-US" sz="1500" dirty="0" err="1"/>
              <a:t>होगी</a:t>
            </a:r>
            <a:r>
              <a:rPr lang="en-US" sz="1500" dirty="0"/>
              <a:t>. </a:t>
            </a:r>
            <a:r>
              <a:rPr lang="en-US" sz="1500" dirty="0" err="1"/>
              <a:t>फिर</a:t>
            </a:r>
            <a:r>
              <a:rPr lang="en-US" sz="1500" dirty="0"/>
              <a:t> </a:t>
            </a:r>
            <a:r>
              <a:rPr lang="en-US" sz="1500" dirty="0" err="1"/>
              <a:t>सृष्टि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उत्पत्ति</a:t>
            </a:r>
            <a:r>
              <a:rPr lang="en-US" sz="1500" dirty="0"/>
              <a:t> </a:t>
            </a:r>
            <a:r>
              <a:rPr lang="en-US" sz="1500" dirty="0" err="1"/>
              <a:t>बारह</a:t>
            </a:r>
            <a:r>
              <a:rPr lang="en-US" sz="1500" dirty="0"/>
              <a:t> </a:t>
            </a:r>
            <a:r>
              <a:rPr lang="en-US" sz="1500" dirty="0" err="1"/>
              <a:t>या</a:t>
            </a:r>
            <a:r>
              <a:rPr lang="en-US" sz="1500" dirty="0"/>
              <a:t> </a:t>
            </a:r>
            <a:r>
              <a:rPr lang="en-US" sz="1500" dirty="0" err="1"/>
              <a:t>पंद्रह</a:t>
            </a:r>
            <a:r>
              <a:rPr lang="en-US" sz="1500" dirty="0"/>
              <a:t> </a:t>
            </a:r>
            <a:r>
              <a:rPr lang="en-US" sz="1500" dirty="0" err="1"/>
              <a:t>अरब</a:t>
            </a:r>
            <a:r>
              <a:rPr lang="en-US" sz="1500" dirty="0"/>
              <a:t> </a:t>
            </a:r>
            <a:r>
              <a:rPr lang="en-US" sz="1500" dirty="0" err="1"/>
              <a:t>साल</a:t>
            </a:r>
            <a:r>
              <a:rPr lang="en-US" sz="1500" dirty="0"/>
              <a:t> </a:t>
            </a:r>
            <a:r>
              <a:rPr lang="en-US" sz="1500" dirty="0" err="1"/>
              <a:t>पहले</a:t>
            </a:r>
            <a:r>
              <a:rPr lang="en-US" sz="1500" dirty="0"/>
              <a:t> </a:t>
            </a:r>
            <a:r>
              <a:rPr lang="en-US" sz="1500" dirty="0" err="1"/>
              <a:t>हो</a:t>
            </a:r>
            <a:r>
              <a:rPr lang="en-US" sz="1500" dirty="0"/>
              <a:t> </a:t>
            </a:r>
            <a:r>
              <a:rPr lang="en-US" sz="1500" dirty="0" err="1"/>
              <a:t>जाएगी</a:t>
            </a:r>
            <a:r>
              <a:rPr lang="en-US" sz="15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985962" y="3657501"/>
            <a:ext cx="43919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इंग्लिश</a:t>
            </a:r>
            <a:r>
              <a:rPr lang="en-US" sz="1500" dirty="0"/>
              <a:t> </a:t>
            </a:r>
            <a:r>
              <a:rPr lang="en-US" sz="1500" dirty="0" err="1"/>
              <a:t>चैनल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दूसरी</a:t>
            </a:r>
            <a:r>
              <a:rPr lang="en-US" sz="1500" dirty="0"/>
              <a:t> </a:t>
            </a:r>
            <a:r>
              <a:rPr lang="en-US" sz="1500" dirty="0" err="1"/>
              <a:t>तरफ</a:t>
            </a:r>
            <a:r>
              <a:rPr lang="en-US" sz="1500" dirty="0"/>
              <a:t>, </a:t>
            </a:r>
            <a:r>
              <a:rPr lang="en-US" sz="1500" dirty="0" err="1"/>
              <a:t>कैम्ब्रिज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, </a:t>
            </a:r>
            <a:r>
              <a:rPr lang="en-US" sz="1500" dirty="0" err="1"/>
              <a:t>फ्रेड</a:t>
            </a:r>
            <a:r>
              <a:rPr lang="en-US" sz="1500" dirty="0"/>
              <a:t> </a:t>
            </a:r>
            <a:r>
              <a:rPr lang="en-US" sz="1500" dirty="0" err="1"/>
              <a:t>हॉयल</a:t>
            </a:r>
            <a:r>
              <a:rPr lang="en-US" sz="1500" dirty="0"/>
              <a:t> </a:t>
            </a:r>
            <a:r>
              <a:rPr lang="en-US" sz="1500" dirty="0" err="1"/>
              <a:t>ने</a:t>
            </a:r>
            <a:r>
              <a:rPr lang="en-US" sz="1500" dirty="0"/>
              <a:t> </a:t>
            </a:r>
            <a:r>
              <a:rPr lang="en-US" sz="1500" dirty="0" err="1"/>
              <a:t>इस</a:t>
            </a:r>
            <a:r>
              <a:rPr lang="en-US" sz="1500" dirty="0"/>
              <a:t> </a:t>
            </a:r>
            <a:r>
              <a:rPr lang="en-US" sz="1500" dirty="0" err="1"/>
              <a:t>सिद्धांत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जमकर</a:t>
            </a:r>
            <a:r>
              <a:rPr lang="en-US" sz="1500" dirty="0"/>
              <a:t> </a:t>
            </a:r>
            <a:r>
              <a:rPr lang="en-US" sz="1500" dirty="0" err="1"/>
              <a:t>विरोध</a:t>
            </a:r>
            <a:r>
              <a:rPr lang="en-US" sz="1500" dirty="0"/>
              <a:t> </a:t>
            </a:r>
            <a:r>
              <a:rPr lang="en-US" sz="1500" dirty="0" err="1"/>
              <a:t>किया</a:t>
            </a:r>
            <a:r>
              <a:rPr lang="en-US" sz="1500" dirty="0"/>
              <a:t>. </a:t>
            </a:r>
            <a:r>
              <a:rPr lang="en-US" sz="1500" dirty="0" err="1"/>
              <a:t>उनके</a:t>
            </a:r>
            <a:r>
              <a:rPr lang="en-US" sz="1500" dirty="0"/>
              <a:t> </a:t>
            </a:r>
            <a:r>
              <a:rPr lang="en-US" sz="1500" dirty="0" err="1"/>
              <a:t>अनुसार</a:t>
            </a:r>
            <a:r>
              <a:rPr lang="en-US" sz="1500" dirty="0"/>
              <a:t> </a:t>
            </a:r>
            <a:r>
              <a:rPr lang="en-US" sz="1500" dirty="0" err="1"/>
              <a:t>ब्रह्मांड</a:t>
            </a:r>
            <a:r>
              <a:rPr lang="en-US" sz="1500" dirty="0"/>
              <a:t> </a:t>
            </a:r>
            <a:r>
              <a:rPr lang="en-US" sz="1500" dirty="0" err="1"/>
              <a:t>लगातार</a:t>
            </a:r>
            <a:r>
              <a:rPr lang="en-US" sz="1500" dirty="0"/>
              <a:t> </a:t>
            </a:r>
            <a:r>
              <a:rPr lang="en-US" sz="1500" dirty="0" err="1"/>
              <a:t>बढ़ता</a:t>
            </a:r>
            <a:r>
              <a:rPr lang="en-US" sz="1500" dirty="0"/>
              <a:t> </a:t>
            </a:r>
            <a:r>
              <a:rPr lang="en-US" sz="1500" dirty="0" err="1"/>
              <a:t>रहा</a:t>
            </a:r>
            <a:r>
              <a:rPr lang="en-US" sz="1500" dirty="0"/>
              <a:t> </a:t>
            </a:r>
            <a:r>
              <a:rPr lang="en-US" sz="1500" dirty="0" err="1"/>
              <a:t>था</a:t>
            </a:r>
            <a:r>
              <a:rPr lang="en-US" sz="1500" dirty="0"/>
              <a:t>.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लगातार</a:t>
            </a:r>
            <a:r>
              <a:rPr lang="en-US" sz="1500" dirty="0"/>
              <a:t> </a:t>
            </a:r>
            <a:r>
              <a:rPr lang="en-US" sz="1500" dirty="0" err="1"/>
              <a:t>सृजन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घटनाओं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कारण</a:t>
            </a:r>
            <a:r>
              <a:rPr lang="en-US" sz="1500" dirty="0"/>
              <a:t> </a:t>
            </a:r>
            <a:r>
              <a:rPr lang="en-US" sz="1500" dirty="0" err="1"/>
              <a:t>नए-नए</a:t>
            </a:r>
            <a:r>
              <a:rPr lang="en-US" sz="1500" dirty="0"/>
              <a:t> </a:t>
            </a:r>
            <a:r>
              <a:rPr lang="en-US" sz="1500" dirty="0" err="1"/>
              <a:t>परमाणु</a:t>
            </a:r>
            <a:r>
              <a:rPr lang="en-US" sz="1500" dirty="0"/>
              <a:t> </a:t>
            </a:r>
            <a:r>
              <a:rPr lang="en-US" sz="1500" dirty="0" err="1"/>
              <a:t>उत्पन्न</a:t>
            </a:r>
            <a:r>
              <a:rPr lang="en-US" sz="1500" dirty="0"/>
              <a:t> </a:t>
            </a:r>
            <a:r>
              <a:rPr lang="en-US" sz="1500" dirty="0" err="1"/>
              <a:t>हो</a:t>
            </a:r>
            <a:r>
              <a:rPr lang="en-US" sz="1500" dirty="0"/>
              <a:t> </a:t>
            </a:r>
            <a:r>
              <a:rPr lang="en-US" sz="1500" dirty="0" err="1"/>
              <a:t>रहे</a:t>
            </a:r>
            <a:r>
              <a:rPr lang="en-US" sz="1500" dirty="0"/>
              <a:t> </a:t>
            </a:r>
            <a:r>
              <a:rPr lang="en-US" sz="1500" dirty="0" err="1"/>
              <a:t>थे</a:t>
            </a:r>
            <a:r>
              <a:rPr lang="en-US" sz="15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3802405" y="9196765"/>
            <a:ext cx="249619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चर्च</a:t>
            </a:r>
            <a:r>
              <a:rPr lang="en-US" sz="1500" dirty="0"/>
              <a:t>, </a:t>
            </a:r>
            <a:r>
              <a:rPr lang="en-US" sz="1500" dirty="0" err="1"/>
              <a:t>दूसरे</a:t>
            </a:r>
            <a:r>
              <a:rPr lang="en-US" sz="1500" dirty="0"/>
              <a:t> </a:t>
            </a:r>
            <a:r>
              <a:rPr lang="en-US" sz="1500" dirty="0" err="1"/>
              <a:t>चर्च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खिलाफ</a:t>
            </a:r>
            <a:r>
              <a:rPr lang="en-US" sz="1500" dirty="0"/>
              <a:t> ...</a:t>
            </a:r>
          </a:p>
        </p:txBody>
      </p:sp>
      <p:sp>
        <p:nvSpPr>
          <p:cNvPr id="8" name="Rectangle 7"/>
          <p:cNvSpPr/>
          <p:nvPr/>
        </p:nvSpPr>
        <p:spPr>
          <a:xfrm>
            <a:off x="2042862" y="5399921"/>
            <a:ext cx="47437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संक्षिप्त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 </a:t>
            </a:r>
            <a:r>
              <a:rPr lang="en-US" sz="1500" dirty="0" err="1"/>
              <a:t>हॉयल</a:t>
            </a:r>
            <a:r>
              <a:rPr lang="en-US" sz="1500" dirty="0"/>
              <a:t> </a:t>
            </a:r>
            <a:r>
              <a:rPr lang="en-US" sz="1500" dirty="0" err="1" smtClean="0"/>
              <a:t>ने</a:t>
            </a:r>
            <a:r>
              <a:rPr lang="en-US" sz="1500" dirty="0" smtClean="0"/>
              <a:t> </a:t>
            </a:r>
            <a:r>
              <a:rPr lang="en-US" sz="1500" dirty="0" err="1"/>
              <a:t>धर्मशास्त्र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गढ</a:t>
            </a:r>
            <a:r>
              <a:rPr lang="en-US" sz="1500" dirty="0"/>
              <a:t>़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जमकर</a:t>
            </a:r>
            <a:r>
              <a:rPr lang="en-US" sz="1500" dirty="0"/>
              <a:t> </a:t>
            </a:r>
            <a:r>
              <a:rPr lang="en-US" sz="1500" dirty="0" err="1"/>
              <a:t>खिलाफत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की</a:t>
            </a:r>
            <a:r>
              <a:rPr lang="en-US" sz="1500" dirty="0" smtClean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वैज्ञानिक</a:t>
            </a:r>
            <a:r>
              <a:rPr lang="en-US" sz="1500" dirty="0"/>
              <a:t> </a:t>
            </a:r>
            <a:r>
              <a:rPr lang="en-US" sz="1500" dirty="0" err="1"/>
              <a:t>शोध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प्रगति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तरफदारी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3094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781925" cy="1068863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55299" name="Picture 3" descr="C:\Users\HP\Desktop\COSMIC STORY\PIX\5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9734"/>
            <a:ext cx="7781925" cy="1069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615362" y="2067719"/>
            <a:ext cx="3889375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537890" y="162719"/>
            <a:ext cx="174836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क्वेज़र</a:t>
            </a:r>
            <a:endParaRPr lang="en-US" sz="2800" dirty="0" smtClean="0">
              <a:solidFill>
                <a:srgbClr val="FF0000"/>
              </a:solidFill>
            </a:endParaRP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QUASARS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61912" y="543719"/>
            <a:ext cx="53339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/>
              <a:t>1960, </a:t>
            </a:r>
            <a:r>
              <a:rPr lang="en-US" sz="1500" dirty="0" err="1"/>
              <a:t>पासाडेना</a:t>
            </a:r>
            <a:r>
              <a:rPr lang="en-US" sz="1500" dirty="0"/>
              <a:t> (</a:t>
            </a:r>
            <a:r>
              <a:rPr lang="en-US" sz="1500" dirty="0" err="1"/>
              <a:t>अमरीका</a:t>
            </a:r>
            <a:r>
              <a:rPr lang="en-US" sz="1500" dirty="0"/>
              <a:t>)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hi-IN" sz="1500" dirty="0" smtClean="0"/>
              <a:t>एक</a:t>
            </a:r>
            <a:r>
              <a:rPr lang="en-US" sz="1500" dirty="0" smtClean="0"/>
              <a:t> </a:t>
            </a:r>
            <a:r>
              <a:rPr lang="en-US" sz="1500" dirty="0" err="1" smtClean="0"/>
              <a:t>वेधशाला</a:t>
            </a:r>
            <a:r>
              <a:rPr lang="en-US" sz="1500" dirty="0" smtClean="0"/>
              <a:t>  </a:t>
            </a:r>
            <a:r>
              <a:rPr lang="hi-IN" sz="1500" dirty="0" smtClean="0"/>
              <a:t>में</a:t>
            </a:r>
            <a:r>
              <a:rPr lang="en-US" sz="1500" dirty="0" smtClean="0"/>
              <a:t> </a:t>
            </a:r>
          </a:p>
          <a:p>
            <a:r>
              <a:rPr lang="en-US" sz="1500" dirty="0" err="1" smtClean="0"/>
              <a:t>प्रोफेसर</a:t>
            </a:r>
            <a:r>
              <a:rPr lang="en-US" sz="1500" dirty="0" smtClean="0"/>
              <a:t> </a:t>
            </a:r>
            <a:r>
              <a:rPr lang="en-US" sz="1500" dirty="0" err="1"/>
              <a:t>जेसी</a:t>
            </a:r>
            <a:r>
              <a:rPr lang="en-US" sz="1500" dirty="0"/>
              <a:t> </a:t>
            </a:r>
            <a:r>
              <a:rPr lang="en-US" sz="1500" dirty="0" err="1"/>
              <a:t>ग्रीनस्टीन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पास</a:t>
            </a:r>
            <a:r>
              <a:rPr lang="en-US" sz="1500" dirty="0"/>
              <a:t> </a:t>
            </a:r>
            <a:r>
              <a:rPr lang="en-US" sz="1500" dirty="0" err="1" smtClean="0"/>
              <a:t>एक</a:t>
            </a:r>
            <a:r>
              <a:rPr lang="en-US" sz="1500" dirty="0" smtClean="0"/>
              <a:t> </a:t>
            </a:r>
            <a:r>
              <a:rPr lang="en-US" sz="1500" dirty="0" err="1"/>
              <a:t>छात्र</a:t>
            </a:r>
            <a:r>
              <a:rPr lang="en-US" sz="1500" dirty="0"/>
              <a:t> </a:t>
            </a:r>
            <a:r>
              <a:rPr lang="en-US" sz="1500" dirty="0" err="1"/>
              <a:t>थॉमस</a:t>
            </a:r>
            <a:r>
              <a:rPr lang="en-US" sz="1500" dirty="0"/>
              <a:t> </a:t>
            </a:r>
            <a:r>
              <a:rPr lang="en-US" sz="1500" dirty="0" err="1"/>
              <a:t>मैथ्यू</a:t>
            </a:r>
            <a:r>
              <a:rPr lang="en-US" sz="1500" dirty="0"/>
              <a:t> </a:t>
            </a:r>
            <a:r>
              <a:rPr lang="en-US" sz="1500" dirty="0" err="1"/>
              <a:t>आया</a:t>
            </a:r>
            <a:r>
              <a:rPr lang="en-US" sz="1500" dirty="0" smtClean="0"/>
              <a:t>.</a:t>
            </a:r>
            <a:endParaRPr lang="en-US" sz="1500" dirty="0"/>
          </a:p>
        </p:txBody>
      </p:sp>
      <p:sp>
        <p:nvSpPr>
          <p:cNvPr id="7" name="Rectangle 6"/>
          <p:cNvSpPr/>
          <p:nvPr/>
        </p:nvSpPr>
        <p:spPr>
          <a:xfrm>
            <a:off x="4527813" y="1820754"/>
            <a:ext cx="100219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4271962" y="2414300"/>
            <a:ext cx="174491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/>
              <a:t>...</a:t>
            </a:r>
            <a:r>
              <a:rPr lang="en-US" sz="1500" dirty="0" err="1"/>
              <a:t>मैंने</a:t>
            </a:r>
            <a:r>
              <a:rPr lang="en-US" sz="1500" dirty="0"/>
              <a:t> </a:t>
            </a:r>
            <a:r>
              <a:rPr lang="en-US" sz="1500" dirty="0" err="1"/>
              <a:t>ऐसा</a:t>
            </a:r>
            <a:r>
              <a:rPr lang="en-US" sz="1500" dirty="0"/>
              <a:t> </a:t>
            </a:r>
            <a:r>
              <a:rPr lang="en-US" sz="1500" dirty="0" err="1"/>
              <a:t>स्पेक्ट्रम</a:t>
            </a:r>
            <a:r>
              <a:rPr lang="en-US" sz="1500" dirty="0"/>
              <a:t> </a:t>
            </a:r>
            <a:r>
              <a:rPr lang="en-US" sz="1500" dirty="0" err="1"/>
              <a:t>कभी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देखा</a:t>
            </a:r>
            <a:r>
              <a:rPr lang="en-US" sz="1500" dirty="0"/>
              <a:t>! ...</a:t>
            </a:r>
          </a:p>
        </p:txBody>
      </p:sp>
      <p:sp>
        <p:nvSpPr>
          <p:cNvPr id="9" name="Rectangle 8"/>
          <p:cNvSpPr/>
          <p:nvPr/>
        </p:nvSpPr>
        <p:spPr>
          <a:xfrm>
            <a:off x="1047209" y="5550089"/>
            <a:ext cx="247808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वास्तव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आश्चर्यजनक</a:t>
            </a:r>
            <a:r>
              <a:rPr lang="en-US" sz="1500" dirty="0"/>
              <a:t> </a:t>
            </a:r>
            <a:r>
              <a:rPr lang="en-US" sz="1500" dirty="0" err="1"/>
              <a:t>स्पेक्ट्रम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तुम्हें</a:t>
            </a:r>
            <a:r>
              <a:rPr lang="en-US" sz="1500" dirty="0" smtClean="0"/>
              <a:t> </a:t>
            </a:r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en-US" sz="1500" dirty="0" err="1"/>
              <a:t>लगता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थॉमस</a:t>
            </a:r>
            <a:r>
              <a:rPr lang="en-US" sz="15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82562" y="6845489"/>
            <a:ext cx="34610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इसमें</a:t>
            </a:r>
            <a:r>
              <a:rPr lang="en-US" sz="1500" dirty="0"/>
              <a:t> </a:t>
            </a:r>
            <a:r>
              <a:rPr lang="en-US" sz="1500" dirty="0" err="1"/>
              <a:t>छह</a:t>
            </a:r>
            <a:r>
              <a:rPr lang="en-US" sz="1500" dirty="0"/>
              <a:t> </a:t>
            </a:r>
            <a:r>
              <a:rPr lang="en-US" sz="1500" dirty="0" err="1"/>
              <a:t>विचित्र</a:t>
            </a:r>
            <a:r>
              <a:rPr lang="en-US" sz="1500" dirty="0"/>
              <a:t> </a:t>
            </a:r>
            <a:r>
              <a:rPr lang="en-US" sz="1500" dirty="0" err="1"/>
              <a:t>रेखाएँ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, </a:t>
            </a:r>
            <a:endParaRPr lang="en-US" sz="1500" dirty="0" smtClean="0"/>
          </a:p>
          <a:p>
            <a:pPr algn="ctr"/>
            <a:r>
              <a:rPr lang="en-US" sz="1500" dirty="0" err="1" smtClean="0"/>
              <a:t>जो</a:t>
            </a:r>
            <a:r>
              <a:rPr lang="en-US" sz="1500" dirty="0" smtClean="0"/>
              <a:t> </a:t>
            </a:r>
            <a:r>
              <a:rPr lang="en-US" sz="1500" dirty="0" err="1"/>
              <a:t>पूरी</a:t>
            </a:r>
            <a:r>
              <a:rPr lang="en-US" sz="1500" dirty="0"/>
              <a:t> </a:t>
            </a:r>
            <a:r>
              <a:rPr lang="en-US" sz="1500" dirty="0" err="1"/>
              <a:t>तरह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रेड</a:t>
            </a:r>
            <a:r>
              <a:rPr lang="en-US" sz="1500" dirty="0"/>
              <a:t> </a:t>
            </a:r>
            <a:r>
              <a:rPr lang="en-US" sz="1500" dirty="0" err="1"/>
              <a:t>ज़ोन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  <a:r>
              <a:rPr lang="hi-IN" sz="1500" dirty="0" smtClean="0"/>
              <a:t>हाँ,</a:t>
            </a:r>
            <a:r>
              <a:rPr lang="en-US" sz="1500" dirty="0" smtClean="0"/>
              <a:t> </a:t>
            </a:r>
            <a:r>
              <a:rPr lang="en-US" sz="1500" dirty="0" err="1" smtClean="0"/>
              <a:t>और</a:t>
            </a:r>
            <a:r>
              <a:rPr lang="en-US" sz="1500" dirty="0" smtClean="0"/>
              <a:t>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endParaRPr lang="en-US" sz="1500" dirty="0" smtClean="0"/>
          </a:p>
          <a:p>
            <a:pPr algn="ctr"/>
            <a:r>
              <a:rPr lang="en-US" sz="1500" dirty="0" err="1" smtClean="0"/>
              <a:t>एक</a:t>
            </a:r>
            <a:r>
              <a:rPr lang="en-US" sz="1500" dirty="0" smtClean="0"/>
              <a:t> </a:t>
            </a:r>
            <a:r>
              <a:rPr lang="en-US" sz="1500" dirty="0" err="1"/>
              <a:t>बहुत</a:t>
            </a:r>
            <a:r>
              <a:rPr lang="en-US" sz="1500" dirty="0"/>
              <a:t> </a:t>
            </a:r>
            <a:r>
              <a:rPr lang="en-US" sz="1500" dirty="0" err="1"/>
              <a:t>ही</a:t>
            </a:r>
            <a:r>
              <a:rPr lang="en-US" sz="1500" dirty="0"/>
              <a:t> </a:t>
            </a:r>
            <a:r>
              <a:rPr lang="en-US" sz="1500" dirty="0" err="1"/>
              <a:t>धुंधले</a:t>
            </a:r>
            <a:r>
              <a:rPr lang="en-US" sz="1500" dirty="0"/>
              <a:t> </a:t>
            </a:r>
            <a:r>
              <a:rPr lang="en-US" sz="1500" dirty="0" err="1"/>
              <a:t>सितारे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आया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...</a:t>
            </a:r>
          </a:p>
        </p:txBody>
      </p:sp>
    </p:spTree>
    <p:extLst>
      <p:ext uri="{BB962C8B-B14F-4D97-AF65-F5344CB8AC3E}">
        <p14:creationId xmlns:p14="http://schemas.microsoft.com/office/powerpoint/2010/main" val="210081325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7781925" cy="10688638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56322" name="Picture 2" descr="C:\Users\HP\Desktop\COSMIC STORY\PIX\53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781925" cy="1068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8625" y="520889"/>
            <a:ext cx="312373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मैं</a:t>
            </a:r>
            <a:r>
              <a:rPr lang="en-US" sz="1500" dirty="0"/>
              <a:t> </a:t>
            </a:r>
            <a:r>
              <a:rPr lang="en-US" sz="1500" dirty="0" err="1"/>
              <a:t>सालों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स्पेक्ट्रमस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विश्लेषण</a:t>
            </a:r>
            <a:r>
              <a:rPr lang="en-US" sz="1500" dirty="0"/>
              <a:t> </a:t>
            </a:r>
            <a:r>
              <a:rPr lang="en-US" sz="1500" dirty="0" err="1"/>
              <a:t>कर</a:t>
            </a:r>
            <a:r>
              <a:rPr lang="en-US" sz="1500" dirty="0"/>
              <a:t> </a:t>
            </a:r>
            <a:r>
              <a:rPr lang="en-US" sz="1500" dirty="0" err="1"/>
              <a:t>रहा</a:t>
            </a:r>
            <a:r>
              <a:rPr lang="en-US" sz="1500" dirty="0"/>
              <a:t> </a:t>
            </a:r>
            <a:r>
              <a:rPr lang="en-US" sz="1500" dirty="0" err="1"/>
              <a:t>हूं</a:t>
            </a:r>
            <a:r>
              <a:rPr lang="en-US" sz="1500" dirty="0"/>
              <a:t>. </a:t>
            </a:r>
            <a:r>
              <a:rPr lang="en-US" sz="1500" dirty="0" err="1"/>
              <a:t>मैंने</a:t>
            </a:r>
            <a:r>
              <a:rPr lang="en-US" sz="1500" dirty="0"/>
              <a:t> </a:t>
            </a:r>
            <a:r>
              <a:rPr lang="hi-IN" sz="1500" dirty="0" smtClean="0"/>
              <a:t>कभी</a:t>
            </a:r>
            <a:r>
              <a:rPr lang="en-US" sz="1500" dirty="0" smtClean="0"/>
              <a:t> </a:t>
            </a:r>
            <a:r>
              <a:rPr lang="en-US" sz="1500" dirty="0" err="1" smtClean="0"/>
              <a:t>किसी</a:t>
            </a:r>
            <a:r>
              <a:rPr lang="en-US" sz="1500" dirty="0" smtClean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en-US" sz="1500" dirty="0" err="1"/>
              <a:t>तारे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इस</a:t>
            </a:r>
            <a:r>
              <a:rPr lang="en-US" sz="1500" dirty="0"/>
              <a:t> </a:t>
            </a:r>
            <a:r>
              <a:rPr lang="en-US" sz="1500" dirty="0" err="1"/>
              <a:t>तरह</a:t>
            </a:r>
            <a:r>
              <a:rPr lang="en-US" sz="1500" dirty="0"/>
              <a:t> </a:t>
            </a:r>
            <a:r>
              <a:rPr lang="en-US" sz="1500" dirty="0" err="1"/>
              <a:t>प्रकाश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उत्सर्जन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देखा</a:t>
            </a:r>
            <a:r>
              <a:rPr lang="en-US" sz="1500" dirty="0"/>
              <a:t>!</a:t>
            </a:r>
          </a:p>
        </p:txBody>
      </p:sp>
      <p:sp>
        <p:nvSpPr>
          <p:cNvPr id="5" name="Rectangle 4"/>
          <p:cNvSpPr/>
          <p:nvPr/>
        </p:nvSpPr>
        <p:spPr>
          <a:xfrm>
            <a:off x="4195762" y="1376710"/>
            <a:ext cx="32838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क्योंकि</a:t>
            </a:r>
            <a:r>
              <a:rPr lang="en-US" sz="1500" dirty="0"/>
              <a:t>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पूरी</a:t>
            </a:r>
            <a:r>
              <a:rPr lang="en-US" sz="1500" dirty="0"/>
              <a:t> </a:t>
            </a:r>
            <a:r>
              <a:rPr lang="en-US" sz="1500" dirty="0" err="1"/>
              <a:t>तरह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लाल</a:t>
            </a:r>
            <a:r>
              <a:rPr lang="en-US" sz="1500" dirty="0"/>
              <a:t> </a:t>
            </a:r>
            <a:r>
              <a:rPr lang="en-US" sz="1500" dirty="0" err="1"/>
              <a:t>क्षेत्र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 smtClean="0"/>
              <a:t>,</a:t>
            </a:r>
            <a:br>
              <a:rPr lang="en-US" sz="1500" dirty="0" smtClean="0"/>
            </a:br>
            <a:r>
              <a:rPr lang="en-US" sz="1500" dirty="0" smtClean="0"/>
              <a:t> </a:t>
            </a:r>
            <a:r>
              <a:rPr lang="en-US" sz="1500" dirty="0" err="1"/>
              <a:t>फिर</a:t>
            </a:r>
            <a:r>
              <a:rPr lang="en-US" sz="1500" dirty="0"/>
              <a:t> </a:t>
            </a:r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डॉपलर-प्रभाव</a:t>
            </a:r>
            <a:r>
              <a:rPr lang="en-US" sz="1500" dirty="0"/>
              <a:t> </a:t>
            </a:r>
            <a:r>
              <a:rPr lang="en-US" sz="1500" dirty="0" err="1"/>
              <a:t>हो</a:t>
            </a:r>
            <a:r>
              <a:rPr lang="en-US" sz="1500" dirty="0"/>
              <a:t> </a:t>
            </a:r>
            <a:r>
              <a:rPr lang="en-US" sz="1500" dirty="0" err="1"/>
              <a:t>सकता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? </a:t>
            </a:r>
            <a:r>
              <a:rPr lang="en-US" sz="1500" dirty="0" err="1"/>
              <a:t>उदाहरण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लिए</a:t>
            </a:r>
            <a:r>
              <a:rPr lang="en-US" sz="1500" dirty="0"/>
              <a:t> </a:t>
            </a:r>
            <a:r>
              <a:rPr lang="hi-IN" sz="1500" dirty="0" smtClean="0"/>
              <a:t>शायद</a:t>
            </a:r>
            <a:r>
              <a:rPr lang="en-US" sz="1500" dirty="0" smtClean="0"/>
              <a:t> </a:t>
            </a:r>
            <a:r>
              <a:rPr lang="en-US" sz="1500" dirty="0" err="1" smtClean="0"/>
              <a:t>हाइड्रोजन</a:t>
            </a:r>
            <a:r>
              <a:rPr lang="en-US" sz="1500" dirty="0" smtClean="0"/>
              <a:t> </a:t>
            </a:r>
            <a:r>
              <a:rPr lang="en-US" sz="1500" dirty="0" err="1"/>
              <a:t>जबरदस्त</a:t>
            </a:r>
            <a:r>
              <a:rPr lang="en-US" sz="1500" dirty="0"/>
              <a:t> </a:t>
            </a:r>
            <a:r>
              <a:rPr lang="en-US" sz="1500" dirty="0" err="1" smtClean="0"/>
              <a:t>गति</a:t>
            </a:r>
            <a:r>
              <a:rPr lang="en-US" sz="1500" dirty="0" smtClean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दूर</a:t>
            </a:r>
            <a:r>
              <a:rPr lang="en-US" sz="1500" dirty="0"/>
              <a:t> </a:t>
            </a:r>
            <a:r>
              <a:rPr lang="en-US" sz="1500" dirty="0" err="1"/>
              <a:t>जा</a:t>
            </a:r>
            <a:r>
              <a:rPr lang="en-US" sz="1500" dirty="0"/>
              <a:t> </a:t>
            </a:r>
            <a:r>
              <a:rPr lang="en-US" sz="1500" dirty="0" err="1"/>
              <a:t>रही</a:t>
            </a:r>
            <a:r>
              <a:rPr lang="en-US" sz="1500" dirty="0"/>
              <a:t> </a:t>
            </a:r>
            <a:r>
              <a:rPr lang="en-US" sz="1500" dirty="0" err="1"/>
              <a:t>हो</a:t>
            </a:r>
            <a:r>
              <a:rPr lang="en-US" sz="1500" dirty="0"/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690562" y="4631224"/>
            <a:ext cx="43434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हबल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नियम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अनुसार</a:t>
            </a:r>
            <a:r>
              <a:rPr lang="en-US" sz="1500" dirty="0"/>
              <a:t>, </a:t>
            </a:r>
            <a:r>
              <a:rPr lang="en-US" sz="1500" dirty="0" err="1"/>
              <a:t>गति</a:t>
            </a:r>
            <a:r>
              <a:rPr lang="en-US" sz="1500" dirty="0"/>
              <a:t>, </a:t>
            </a:r>
            <a:r>
              <a:rPr lang="en-US" sz="1500" dirty="0" err="1"/>
              <a:t>दूरी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अनुपात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होती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इसलिए</a:t>
            </a:r>
            <a:r>
              <a:rPr lang="en-US" sz="1500" dirty="0"/>
              <a:t>, </a:t>
            </a:r>
            <a:r>
              <a:rPr lang="en-US" sz="1500" dirty="0" err="1"/>
              <a:t>अगर</a:t>
            </a:r>
            <a:r>
              <a:rPr lang="en-US" sz="1500" dirty="0"/>
              <a:t> </a:t>
            </a:r>
            <a:r>
              <a:rPr lang="en-US" sz="1500" dirty="0" err="1"/>
              <a:t>इस</a:t>
            </a:r>
            <a:r>
              <a:rPr lang="en-US" sz="1500" dirty="0"/>
              <a:t> </a:t>
            </a:r>
            <a:r>
              <a:rPr lang="en-US" sz="1500" dirty="0" err="1"/>
              <a:t>तारे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इतनी</a:t>
            </a:r>
            <a:r>
              <a:rPr lang="en-US" sz="1500" dirty="0"/>
              <a:t> </a:t>
            </a:r>
            <a:r>
              <a:rPr lang="en-US" sz="1500" dirty="0" err="1"/>
              <a:t>भयानक</a:t>
            </a:r>
            <a:r>
              <a:rPr lang="en-US" sz="1500" dirty="0"/>
              <a:t> </a:t>
            </a:r>
            <a:r>
              <a:rPr lang="en-US" sz="1500" dirty="0" err="1"/>
              <a:t>गति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err="1"/>
              <a:t>तो</a:t>
            </a:r>
            <a:r>
              <a:rPr lang="en-US" sz="1500" dirty="0"/>
              <a:t>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निश्चित</a:t>
            </a:r>
            <a:r>
              <a:rPr lang="en-US" sz="1500" dirty="0"/>
              <a:t> </a:t>
            </a:r>
            <a:r>
              <a:rPr lang="en-US" sz="1500" dirty="0" err="1"/>
              <a:t>रूप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बहुत</a:t>
            </a:r>
            <a:r>
              <a:rPr lang="en-US" sz="1500" dirty="0"/>
              <a:t> </a:t>
            </a:r>
            <a:r>
              <a:rPr lang="en-US" sz="1500" dirty="0" err="1"/>
              <a:t>दूर</a:t>
            </a:r>
            <a:r>
              <a:rPr lang="en-US" sz="1500" dirty="0"/>
              <a:t> </a:t>
            </a:r>
            <a:r>
              <a:rPr lang="en-US" sz="1500" dirty="0" err="1"/>
              <a:t>होगा</a:t>
            </a:r>
            <a:r>
              <a:rPr lang="en-US" sz="1500" dirty="0"/>
              <a:t>.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इस</a:t>
            </a:r>
            <a:r>
              <a:rPr lang="en-US" sz="1500" dirty="0"/>
              <a:t> </a:t>
            </a:r>
            <a:r>
              <a:rPr lang="en-US" sz="1500" dirty="0" err="1"/>
              <a:t>उदाहरण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छोटा</a:t>
            </a:r>
            <a:r>
              <a:rPr lang="en-US" sz="1500" dirty="0"/>
              <a:t> </a:t>
            </a:r>
            <a:r>
              <a:rPr lang="en-US" sz="1500" dirty="0" err="1"/>
              <a:t>कण</a:t>
            </a:r>
            <a:r>
              <a:rPr lang="en-US" sz="1500" dirty="0"/>
              <a:t>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आकाशगंगा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तुलना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50,000 </a:t>
            </a:r>
            <a:r>
              <a:rPr lang="en-US" sz="1500" dirty="0" err="1"/>
              <a:t>गुना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छोटा</a:t>
            </a:r>
            <a:r>
              <a:rPr lang="en-US" sz="1500" dirty="0" smtClean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100 </a:t>
            </a:r>
            <a:r>
              <a:rPr lang="en-US" sz="1500" dirty="0" err="1"/>
              <a:t>गुना</a:t>
            </a:r>
            <a:r>
              <a:rPr lang="en-US" sz="1500" dirty="0"/>
              <a:t> </a:t>
            </a:r>
            <a:r>
              <a:rPr lang="en-US" sz="1500" dirty="0" err="1"/>
              <a:t>अधिक</a:t>
            </a:r>
            <a:r>
              <a:rPr lang="en-US" sz="1500" dirty="0"/>
              <a:t> </a:t>
            </a:r>
            <a:r>
              <a:rPr lang="en-US" sz="1500" dirty="0" err="1"/>
              <a:t>ऊर्जा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उत्सर्जन</a:t>
            </a:r>
            <a:r>
              <a:rPr lang="en-US" sz="1500" dirty="0"/>
              <a:t> </a:t>
            </a:r>
            <a:r>
              <a:rPr lang="en-US" sz="1500" dirty="0" err="1"/>
              <a:t>करेगा</a:t>
            </a:r>
            <a:r>
              <a:rPr lang="en-US" sz="15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60043" y="6614894"/>
            <a:ext cx="102303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तुम</a:t>
            </a:r>
            <a:r>
              <a:rPr lang="en-US" sz="1500" dirty="0"/>
              <a:t> </a:t>
            </a:r>
            <a:r>
              <a:rPr lang="en-US" sz="1500" dirty="0" err="1"/>
              <a:t>अब</a:t>
            </a:r>
            <a:r>
              <a:rPr lang="en-US" sz="1500" dirty="0"/>
              <a:t> </a:t>
            </a:r>
            <a:r>
              <a:rPr lang="en-US" sz="1500" dirty="0" err="1" smtClean="0"/>
              <a:t>जा</a:t>
            </a:r>
            <a:endParaRPr lang="en-US" sz="1500" dirty="0" smtClean="0"/>
          </a:p>
          <a:p>
            <a:pPr algn="ctr"/>
            <a:r>
              <a:rPr lang="en-US" sz="1500" dirty="0" smtClean="0"/>
              <a:t> </a:t>
            </a:r>
            <a:r>
              <a:rPr lang="en-US" sz="1500" dirty="0" err="1"/>
              <a:t>सकते</a:t>
            </a:r>
            <a:r>
              <a:rPr lang="en-US" sz="1500" dirty="0"/>
              <a:t> </a:t>
            </a:r>
            <a:r>
              <a:rPr lang="en-US" sz="1500" dirty="0" err="1"/>
              <a:t>हो</a:t>
            </a:r>
            <a:r>
              <a:rPr lang="en-US" sz="1500" dirty="0"/>
              <a:t> …</a:t>
            </a:r>
          </a:p>
        </p:txBody>
      </p:sp>
      <p:sp>
        <p:nvSpPr>
          <p:cNvPr id="8" name="Rectangle 7"/>
          <p:cNvSpPr/>
          <p:nvPr/>
        </p:nvSpPr>
        <p:spPr>
          <a:xfrm>
            <a:off x="3427483" y="6664544"/>
            <a:ext cx="14766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ठीक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अगर</a:t>
            </a:r>
            <a:r>
              <a:rPr lang="en-US" sz="1500" dirty="0"/>
              <a:t> </a:t>
            </a:r>
            <a:r>
              <a:rPr lang="en-US" sz="1500" dirty="0" err="1"/>
              <a:t>आप</a:t>
            </a:r>
            <a:r>
              <a:rPr lang="en-US" sz="1500" dirty="0"/>
              <a:t> </a:t>
            </a:r>
            <a:endParaRPr lang="en-US" sz="1500" dirty="0" smtClean="0"/>
          </a:p>
          <a:p>
            <a:pPr algn="ctr"/>
            <a:r>
              <a:rPr lang="en-US" sz="1500" dirty="0" err="1" smtClean="0"/>
              <a:t>ऐसा</a:t>
            </a:r>
            <a:r>
              <a:rPr lang="en-US" sz="1500" dirty="0" smtClean="0"/>
              <a:t> </a:t>
            </a:r>
            <a:r>
              <a:rPr lang="en-US" sz="1500" dirty="0" err="1"/>
              <a:t>कहते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 </a:t>
            </a:r>
            <a:r>
              <a:rPr lang="en-US" sz="1500" dirty="0" err="1"/>
              <a:t>तो</a:t>
            </a:r>
            <a:r>
              <a:rPr lang="en-US" sz="1500" dirty="0"/>
              <a:t> …</a:t>
            </a:r>
          </a:p>
        </p:txBody>
      </p:sp>
      <p:sp>
        <p:nvSpPr>
          <p:cNvPr id="9" name="Rectangle 8"/>
          <p:cNvSpPr/>
          <p:nvPr/>
        </p:nvSpPr>
        <p:spPr>
          <a:xfrm>
            <a:off x="3408815" y="7451368"/>
            <a:ext cx="17526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वो</a:t>
            </a:r>
            <a:r>
              <a:rPr lang="en-US" sz="1400" dirty="0"/>
              <a:t> </a:t>
            </a:r>
            <a:endParaRPr lang="en-US" sz="1400" dirty="0" smtClean="0"/>
          </a:p>
          <a:p>
            <a:pPr algn="ctr"/>
            <a:r>
              <a:rPr lang="en-US" sz="1400" dirty="0" err="1" smtClean="0"/>
              <a:t>स्पेक्ट्रोस्कोपी</a:t>
            </a:r>
            <a:r>
              <a:rPr lang="en-US" sz="1400" dirty="0" smtClean="0"/>
              <a:t> </a:t>
            </a:r>
            <a:r>
              <a:rPr lang="en-US" sz="1400" dirty="0" err="1" smtClean="0"/>
              <a:t>के</a:t>
            </a:r>
            <a:r>
              <a:rPr lang="en-US" sz="1400" dirty="0" smtClean="0"/>
              <a:t> </a:t>
            </a:r>
            <a:r>
              <a:rPr lang="en-US" sz="1400" dirty="0" err="1" smtClean="0"/>
              <a:t>बारे</a:t>
            </a:r>
            <a:r>
              <a:rPr lang="en-US" sz="1400" dirty="0" smtClean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hi-IN" sz="1400" dirty="0" smtClean="0"/>
              <a:t>कुछ</a:t>
            </a:r>
            <a:r>
              <a:rPr lang="en-US" sz="1400" dirty="0" smtClean="0"/>
              <a:t> </a:t>
            </a:r>
            <a:r>
              <a:rPr lang="hi-IN" sz="1400" dirty="0" smtClean="0"/>
              <a:t>नहीं</a:t>
            </a:r>
            <a:r>
              <a:rPr lang="en-US" sz="1400" dirty="0" smtClean="0"/>
              <a:t> </a:t>
            </a:r>
            <a:r>
              <a:rPr lang="en-US" sz="1400" dirty="0" err="1" smtClean="0"/>
              <a:t>जानता</a:t>
            </a:r>
            <a:r>
              <a:rPr lang="en-US" sz="1400" dirty="0" smtClean="0"/>
              <a:t>? </a:t>
            </a:r>
            <a:br>
              <a:rPr lang="en-US" sz="1400" dirty="0" smtClean="0"/>
            </a:br>
            <a:r>
              <a:rPr lang="en-US" sz="1400" dirty="0" err="1" smtClean="0"/>
              <a:t>वो</a:t>
            </a:r>
            <a:r>
              <a:rPr lang="en-US" sz="1400" dirty="0" smtClean="0"/>
              <a:t> </a:t>
            </a:r>
            <a:r>
              <a:rPr lang="en-US" sz="1400" dirty="0" err="1"/>
              <a:t>पेशे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रेडियो-खगोलशास्त्री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031158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781925" cy="1068863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57347" name="Picture 3" descr="C:\Users\HP\Desktop\COSMIC STORY\PIX\54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781925" cy="1068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49387" y="7232442"/>
            <a:ext cx="3889375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500" dirty="0"/>
              <a:t> </a:t>
            </a:r>
            <a:r>
              <a:rPr lang="en-US" sz="1500" dirty="0" err="1" smtClean="0"/>
              <a:t>वे</a:t>
            </a:r>
            <a:r>
              <a:rPr lang="en-US" sz="1500" dirty="0" smtClean="0"/>
              <a:t> </a:t>
            </a:r>
            <a:r>
              <a:rPr lang="en-US" sz="1500" dirty="0" err="1"/>
              <a:t>अब</a:t>
            </a:r>
            <a:r>
              <a:rPr lang="en-US" sz="1500" dirty="0"/>
              <a:t> </a:t>
            </a:r>
            <a:r>
              <a:rPr lang="en-US" sz="1500" dirty="0" err="1"/>
              <a:t>बिल्कुल</a:t>
            </a:r>
            <a:r>
              <a:rPr lang="en-US" sz="1500" dirty="0"/>
              <a:t> </a:t>
            </a:r>
            <a:r>
              <a:rPr lang="en-US" sz="1500" dirty="0" err="1"/>
              <a:t>एक-सामान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3927182" y="559852"/>
            <a:ext cx="121575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 smtClean="0"/>
              <a:t>मार्टेन</a:t>
            </a:r>
            <a:r>
              <a:rPr lang="en-US" sz="1500" dirty="0" smtClean="0"/>
              <a:t> </a:t>
            </a:r>
            <a:r>
              <a:rPr lang="en-US" sz="1500" dirty="0" err="1"/>
              <a:t>श्मिट</a:t>
            </a:r>
            <a:r>
              <a:rPr lang="en-US" sz="1500" dirty="0"/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763587" y="1359089"/>
            <a:ext cx="3889375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500" dirty="0" err="1"/>
              <a:t>अरे</a:t>
            </a:r>
            <a:r>
              <a:rPr lang="en-US" sz="1500" dirty="0"/>
              <a:t>, </a:t>
            </a:r>
            <a:r>
              <a:rPr lang="en-US" sz="1500" dirty="0" err="1"/>
              <a:t>जेसी</a:t>
            </a:r>
            <a:r>
              <a:rPr lang="en-US" sz="1500" dirty="0"/>
              <a:t>, </a:t>
            </a:r>
            <a:r>
              <a:rPr lang="en-US" sz="1500" dirty="0" err="1"/>
              <a:t>इन</a:t>
            </a:r>
            <a:r>
              <a:rPr lang="en-US" sz="1500" dirty="0"/>
              <a:t> </a:t>
            </a:r>
            <a:r>
              <a:rPr lang="en-US" sz="1500" dirty="0" err="1"/>
              <a:t>अजीब</a:t>
            </a:r>
            <a:r>
              <a:rPr lang="en-US" sz="1500" dirty="0"/>
              <a:t> "</a:t>
            </a:r>
            <a:r>
              <a:rPr lang="en-US" sz="1500" dirty="0" err="1"/>
              <a:t>अर्ध-स्टेलर</a:t>
            </a:r>
            <a:r>
              <a:rPr lang="en-US" sz="1500" dirty="0"/>
              <a:t>" </a:t>
            </a:r>
            <a:r>
              <a:rPr lang="en-US" sz="1500" dirty="0" err="1"/>
              <a:t>वस्तुओं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द्वारा</a:t>
            </a:r>
            <a:r>
              <a:rPr lang="en-US" sz="1500" dirty="0" smtClean="0"/>
              <a:t> </a:t>
            </a:r>
            <a:r>
              <a:rPr lang="en-US" sz="1500" dirty="0" err="1"/>
              <a:t>उत्सर्जित</a:t>
            </a:r>
            <a:r>
              <a:rPr lang="en-US" sz="1500" dirty="0"/>
              <a:t> </a:t>
            </a:r>
            <a:r>
              <a:rPr lang="en-US" sz="1500" dirty="0" err="1"/>
              <a:t>इस</a:t>
            </a:r>
            <a:r>
              <a:rPr lang="en-US" sz="1500" dirty="0"/>
              <a:t> </a:t>
            </a:r>
            <a:r>
              <a:rPr lang="en-US" sz="1500" dirty="0" err="1"/>
              <a:t>स्पेक्ट्रम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देखो</a:t>
            </a:r>
            <a:r>
              <a:rPr lang="en-US" sz="1500" dirty="0"/>
              <a:t>.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ये</a:t>
            </a:r>
            <a:r>
              <a:rPr lang="en-US" sz="1500" dirty="0" smtClean="0"/>
              <a:t> </a:t>
            </a:r>
            <a:r>
              <a:rPr lang="en-US" sz="1500" dirty="0" err="1"/>
              <a:t>क्वेज़र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साल</a:t>
            </a:r>
            <a:r>
              <a:rPr lang="en-US" sz="1500" dirty="0"/>
              <a:t> </a:t>
            </a:r>
            <a:r>
              <a:rPr lang="en-US" sz="1500" dirty="0" err="1"/>
              <a:t>पहले</a:t>
            </a:r>
            <a:r>
              <a:rPr lang="en-US" sz="1500" dirty="0"/>
              <a:t> </a:t>
            </a:r>
            <a:r>
              <a:rPr lang="en-US" sz="1500" dirty="0" err="1"/>
              <a:t>खोजे</a:t>
            </a:r>
            <a:r>
              <a:rPr lang="en-US" sz="1500" dirty="0"/>
              <a:t> </a:t>
            </a:r>
            <a:r>
              <a:rPr lang="en-US" sz="1500" dirty="0" err="1"/>
              <a:t>गए</a:t>
            </a:r>
            <a:r>
              <a:rPr lang="en-US" sz="1500" dirty="0"/>
              <a:t> </a:t>
            </a:r>
            <a:r>
              <a:rPr lang="en-US" sz="1500" dirty="0" err="1"/>
              <a:t>थे</a:t>
            </a:r>
            <a:r>
              <a:rPr lang="en-US" sz="1500" dirty="0"/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3077608" y="2448719"/>
            <a:ext cx="91082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हां</a:t>
            </a:r>
            <a:r>
              <a:rPr lang="en-US" sz="1500" dirty="0"/>
              <a:t>, </a:t>
            </a:r>
            <a:r>
              <a:rPr lang="en-US" sz="1500" dirty="0" err="1"/>
              <a:t>मार्टेन</a:t>
            </a:r>
            <a:r>
              <a:rPr lang="en-US" sz="15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4628885" y="3159344"/>
            <a:ext cx="143180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डचमैन</a:t>
            </a:r>
            <a:r>
              <a:rPr lang="en-US" sz="1500" dirty="0"/>
              <a:t> </a:t>
            </a:r>
            <a:endParaRPr lang="en-US" sz="1500" dirty="0" smtClean="0"/>
          </a:p>
          <a:p>
            <a:pPr algn="ctr"/>
            <a:r>
              <a:rPr lang="en-US" sz="1500" dirty="0" err="1" smtClean="0"/>
              <a:t>बहुत</a:t>
            </a:r>
            <a:r>
              <a:rPr lang="en-US" sz="1500" dirty="0" smtClean="0"/>
              <a:t> </a:t>
            </a:r>
            <a:r>
              <a:rPr lang="en-US" sz="1500" dirty="0" err="1"/>
              <a:t>ही</a:t>
            </a:r>
            <a:r>
              <a:rPr lang="en-US" sz="1500" dirty="0"/>
              <a:t> </a:t>
            </a:r>
            <a:r>
              <a:rPr lang="en-US" sz="1500" dirty="0" err="1"/>
              <a:t>शांत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...</a:t>
            </a:r>
          </a:p>
        </p:txBody>
      </p:sp>
      <p:sp>
        <p:nvSpPr>
          <p:cNvPr id="8" name="Rectangle 7"/>
          <p:cNvSpPr/>
          <p:nvPr/>
        </p:nvSpPr>
        <p:spPr>
          <a:xfrm>
            <a:off x="3890417" y="4048919"/>
            <a:ext cx="3889375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en-US" sz="1500" dirty="0" err="1" smtClean="0"/>
              <a:t>आप</a:t>
            </a:r>
            <a:r>
              <a:rPr lang="en-US" sz="1500" dirty="0" smtClean="0"/>
              <a:t> </a:t>
            </a:r>
            <a:r>
              <a:rPr lang="en-US" sz="1500" dirty="0" err="1"/>
              <a:t>हाइड्रोजन</a:t>
            </a:r>
            <a:r>
              <a:rPr lang="en-US" sz="1500" dirty="0"/>
              <a:t> </a:t>
            </a:r>
            <a:r>
              <a:rPr lang="en-US" sz="1500" dirty="0" err="1"/>
              <a:t>स्पेक्ट्रम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देख</a:t>
            </a:r>
            <a:r>
              <a:rPr lang="en-US" sz="1500" dirty="0"/>
              <a:t> </a:t>
            </a:r>
            <a:r>
              <a:rPr lang="en-US" sz="1500" dirty="0" err="1"/>
              <a:t>रहे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384185" y="6359744"/>
            <a:ext cx="301838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आप</a:t>
            </a:r>
            <a:r>
              <a:rPr lang="en-US" sz="1500" dirty="0"/>
              <a:t> </a:t>
            </a:r>
            <a:r>
              <a:rPr lang="en-US" sz="1500" dirty="0" err="1"/>
              <a:t>सुपरइम्पोज़</a:t>
            </a:r>
            <a:r>
              <a:rPr lang="en-US" sz="1500" dirty="0"/>
              <a:t> </a:t>
            </a:r>
            <a:r>
              <a:rPr lang="en-US" sz="1500" dirty="0" err="1"/>
              <a:t>करके</a:t>
            </a:r>
            <a:r>
              <a:rPr lang="en-US" sz="1500" dirty="0"/>
              <a:t> </a:t>
            </a:r>
            <a:r>
              <a:rPr lang="en-US" sz="1500" dirty="0" err="1"/>
              <a:t>ज़रा</a:t>
            </a:r>
            <a:r>
              <a:rPr lang="en-US" sz="1500" dirty="0"/>
              <a:t> </a:t>
            </a:r>
            <a:r>
              <a:rPr lang="en-US" sz="1500" dirty="0" err="1"/>
              <a:t>इसे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लाल</a:t>
            </a:r>
            <a:r>
              <a:rPr lang="en-US" sz="1500" dirty="0" smtClean="0"/>
              <a:t> </a:t>
            </a:r>
            <a:r>
              <a:rPr lang="en-US" sz="1500" dirty="0" err="1"/>
              <a:t>रंग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ओर</a:t>
            </a:r>
            <a:r>
              <a:rPr lang="en-US" sz="1500" dirty="0"/>
              <a:t> </a:t>
            </a:r>
            <a:r>
              <a:rPr lang="en-US" sz="1500" dirty="0" err="1"/>
              <a:t>स्लाइड</a:t>
            </a:r>
            <a:r>
              <a:rPr lang="en-US" sz="1500" dirty="0"/>
              <a:t> </a:t>
            </a:r>
            <a:r>
              <a:rPr lang="en-US" sz="1500" dirty="0" err="1"/>
              <a:t>करके</a:t>
            </a:r>
            <a:r>
              <a:rPr lang="en-US" sz="1500" dirty="0"/>
              <a:t> </a:t>
            </a:r>
            <a:r>
              <a:rPr lang="en-US" sz="1500" dirty="0" err="1"/>
              <a:t>देखें</a:t>
            </a:r>
            <a:r>
              <a:rPr lang="en-US" sz="1500" dirty="0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904964" y="467519"/>
            <a:ext cx="1976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/>
              <a:t>एक</a:t>
            </a:r>
            <a:r>
              <a:rPr lang="en-US" sz="2800" dirty="0"/>
              <a:t> </a:t>
            </a:r>
            <a:r>
              <a:rPr lang="en-US" sz="2800" dirty="0" err="1"/>
              <a:t>साल</a:t>
            </a:r>
            <a:r>
              <a:rPr lang="en-US" sz="2800" dirty="0"/>
              <a:t> </a:t>
            </a:r>
            <a:r>
              <a:rPr lang="en-US" sz="2800" dirty="0" err="1"/>
              <a:t>बाद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5380908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781925" cy="1068863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58370" name="Picture 2" descr="C:\Users\HP\Desktop\COSMIC STORY\PIX\55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781925" cy="1068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62162" y="599321"/>
            <a:ext cx="2057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जेसी</a:t>
            </a:r>
            <a:r>
              <a:rPr lang="en-US" sz="1500" dirty="0"/>
              <a:t>,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मेरे</a:t>
            </a:r>
            <a:r>
              <a:rPr lang="en-US" sz="1500" dirty="0"/>
              <a:t> </a:t>
            </a:r>
            <a:r>
              <a:rPr lang="en-US" sz="1500" dirty="0" err="1"/>
              <a:t>जीवन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सबसे</a:t>
            </a:r>
            <a:r>
              <a:rPr lang="en-US" sz="1500" dirty="0"/>
              <a:t> </a:t>
            </a:r>
            <a:r>
              <a:rPr lang="en-US" sz="1500" dirty="0" err="1"/>
              <a:t>शानदार</a:t>
            </a:r>
            <a:r>
              <a:rPr lang="en-US" sz="1500" dirty="0"/>
              <a:t> </a:t>
            </a:r>
            <a:r>
              <a:rPr lang="en-US" sz="1500" dirty="0" err="1"/>
              <a:t>दिन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909762" y="1960895"/>
            <a:ext cx="283177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पिंड</a:t>
            </a:r>
            <a:r>
              <a:rPr lang="en-US" sz="1500" dirty="0"/>
              <a:t> </a:t>
            </a:r>
            <a:r>
              <a:rPr lang="en-US" sz="1500" dirty="0" err="1"/>
              <a:t>दो</a:t>
            </a:r>
            <a:r>
              <a:rPr lang="en-US" sz="1500" dirty="0"/>
              <a:t> </a:t>
            </a:r>
            <a:r>
              <a:rPr lang="en-US" sz="1500" dirty="0" err="1"/>
              <a:t>अरब</a:t>
            </a:r>
            <a:r>
              <a:rPr lang="en-US" sz="1500" dirty="0"/>
              <a:t> </a:t>
            </a:r>
            <a:r>
              <a:rPr lang="en-US" sz="1500" dirty="0" err="1"/>
              <a:t>प्रकाश</a:t>
            </a:r>
            <a:r>
              <a:rPr lang="en-US" sz="1500" dirty="0"/>
              <a:t> </a:t>
            </a:r>
            <a:r>
              <a:rPr lang="en-US" sz="1500" dirty="0" err="1"/>
              <a:t>वर्ष</a:t>
            </a:r>
            <a:r>
              <a:rPr lang="en-US" sz="1500" dirty="0"/>
              <a:t> </a:t>
            </a:r>
            <a:r>
              <a:rPr lang="en-US" sz="1500" dirty="0" err="1"/>
              <a:t>दूर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वो</a:t>
            </a:r>
            <a:r>
              <a:rPr lang="en-US" sz="1500" dirty="0"/>
              <a:t> 47,000 </a:t>
            </a:r>
            <a:r>
              <a:rPr lang="en-US" sz="1500" dirty="0" err="1"/>
              <a:t>किलोमीटर</a:t>
            </a:r>
            <a:r>
              <a:rPr lang="en-US" sz="1500" dirty="0"/>
              <a:t> </a:t>
            </a:r>
            <a:r>
              <a:rPr lang="en-US" sz="1500" dirty="0" err="1"/>
              <a:t>प्रति</a:t>
            </a:r>
            <a:r>
              <a:rPr lang="en-US" sz="1500" dirty="0"/>
              <a:t> </a:t>
            </a:r>
            <a:r>
              <a:rPr lang="en-US" sz="1500" dirty="0" err="1"/>
              <a:t>सेकंड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रफ्तार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हमसे</a:t>
            </a:r>
            <a:r>
              <a:rPr lang="en-US" sz="1500" dirty="0"/>
              <a:t> </a:t>
            </a:r>
            <a:r>
              <a:rPr lang="en-US" sz="1500" dirty="0" err="1"/>
              <a:t>दूर</a:t>
            </a:r>
            <a:r>
              <a:rPr lang="en-US" sz="1500" dirty="0"/>
              <a:t> </a:t>
            </a:r>
            <a:r>
              <a:rPr lang="en-US" sz="1500" dirty="0" err="1"/>
              <a:t>भाग</a:t>
            </a:r>
            <a:r>
              <a:rPr lang="en-US" sz="1500" dirty="0"/>
              <a:t> </a:t>
            </a:r>
            <a:r>
              <a:rPr lang="en-US" sz="1500" dirty="0" err="1"/>
              <a:t>रहा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 </a:t>
            </a:r>
          </a:p>
        </p:txBody>
      </p:sp>
      <p:sp>
        <p:nvSpPr>
          <p:cNvPr id="6" name="Rectangle 5"/>
          <p:cNvSpPr/>
          <p:nvPr/>
        </p:nvSpPr>
        <p:spPr>
          <a:xfrm>
            <a:off x="3013074" y="3141722"/>
            <a:ext cx="3889375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hi-IN" sz="1500" dirty="0" smtClean="0"/>
              <a:t>क्योंकि</a:t>
            </a:r>
            <a:r>
              <a:rPr lang="en-US" sz="1500" dirty="0" smtClean="0"/>
              <a:t>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किसी</a:t>
            </a:r>
            <a:r>
              <a:rPr lang="en-US" sz="1500" dirty="0"/>
              <a:t> </a:t>
            </a:r>
            <a:r>
              <a:rPr lang="en-US" sz="1500" dirty="0" err="1"/>
              <a:t>तारे</a:t>
            </a:r>
            <a:r>
              <a:rPr lang="en-US" sz="1500" dirty="0"/>
              <a:t> </a:t>
            </a:r>
            <a:r>
              <a:rPr lang="en-US" sz="1500" dirty="0" err="1"/>
              <a:t>जितना</a:t>
            </a:r>
            <a:r>
              <a:rPr lang="en-US" sz="1500" dirty="0"/>
              <a:t> </a:t>
            </a:r>
            <a:r>
              <a:rPr lang="en-US" sz="1500" dirty="0" err="1"/>
              <a:t>ही</a:t>
            </a:r>
            <a:r>
              <a:rPr lang="en-US" sz="1500" dirty="0"/>
              <a:t> </a:t>
            </a:r>
            <a:r>
              <a:rPr lang="en-US" sz="1500" dirty="0" err="1"/>
              <a:t>बड़ा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इसलिए</a:t>
            </a:r>
            <a:r>
              <a:rPr lang="en-US" sz="1500" dirty="0" smtClean="0"/>
              <a:t>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पूरी</a:t>
            </a:r>
            <a:r>
              <a:rPr lang="en-US" sz="1500" dirty="0"/>
              <a:t> </a:t>
            </a:r>
            <a:r>
              <a:rPr lang="en-US" sz="1500" dirty="0" err="1"/>
              <a:t>आकाशगंगा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तुलना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अधिक</a:t>
            </a:r>
            <a:r>
              <a:rPr lang="en-US" sz="1500" dirty="0"/>
              <a:t> </a:t>
            </a:r>
            <a:r>
              <a:rPr lang="en-US" sz="1500" dirty="0" err="1"/>
              <a:t>ऊर्जा</a:t>
            </a:r>
            <a:r>
              <a:rPr lang="en-US" sz="1500" dirty="0"/>
              <a:t> </a:t>
            </a:r>
            <a:r>
              <a:rPr lang="en-US" sz="1500" dirty="0" err="1"/>
              <a:t>उत्सर्जित</a:t>
            </a:r>
            <a:r>
              <a:rPr lang="en-US" sz="1500" dirty="0"/>
              <a:t> </a:t>
            </a:r>
            <a:r>
              <a:rPr lang="en-US" sz="1500" dirty="0" err="1"/>
              <a:t>करता</a:t>
            </a:r>
            <a:r>
              <a:rPr lang="en-US" sz="1500" dirty="0"/>
              <a:t> </a:t>
            </a:r>
            <a:r>
              <a:rPr lang="en-US" sz="1500" dirty="0" err="1"/>
              <a:t>होगा</a:t>
            </a:r>
            <a:r>
              <a:rPr lang="en-US" sz="15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332805" y="3418721"/>
            <a:ext cx="90281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तुम्हें</a:t>
            </a:r>
            <a:r>
              <a:rPr lang="en-US" sz="1500" dirty="0"/>
              <a:t>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endParaRPr lang="en-US" sz="1500" dirty="0" smtClean="0"/>
          </a:p>
          <a:p>
            <a:pPr algn="ctr"/>
            <a:r>
              <a:rPr lang="en-US" sz="1500" dirty="0" err="1" smtClean="0"/>
              <a:t>कैसे</a:t>
            </a:r>
            <a:r>
              <a:rPr lang="en-US" sz="1500" dirty="0" smtClean="0"/>
              <a:t> </a:t>
            </a:r>
            <a:r>
              <a:rPr lang="en-US" sz="1500" dirty="0" err="1"/>
              <a:t>पता</a:t>
            </a:r>
            <a:r>
              <a:rPr lang="en-US" sz="1500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3951786" y="4243765"/>
            <a:ext cx="127470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अरॆ</a:t>
            </a:r>
            <a:r>
              <a:rPr lang="en-US" sz="1500" dirty="0"/>
              <a:t> </a:t>
            </a:r>
            <a:r>
              <a:rPr lang="en-US" sz="1500" dirty="0" err="1"/>
              <a:t>कुछ</a:t>
            </a:r>
            <a:r>
              <a:rPr lang="en-US" sz="1500" dirty="0"/>
              <a:t> </a:t>
            </a:r>
            <a:r>
              <a:rPr lang="en-US" sz="1500" dirty="0" err="1"/>
              <a:t>नही</a:t>
            </a:r>
            <a:r>
              <a:rPr lang="en-US" sz="1500" dirty="0"/>
              <a:t> …</a:t>
            </a:r>
          </a:p>
        </p:txBody>
      </p:sp>
      <p:sp>
        <p:nvSpPr>
          <p:cNvPr id="9" name="Rectangle 8"/>
          <p:cNvSpPr/>
          <p:nvPr/>
        </p:nvSpPr>
        <p:spPr>
          <a:xfrm>
            <a:off x="80962" y="5732682"/>
            <a:ext cx="3352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dirty="0" err="1">
                <a:solidFill>
                  <a:srgbClr val="FF0000"/>
                </a:solidFill>
              </a:rPr>
              <a:t>फॉसिल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उत्सर्जन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97031" y="7196455"/>
            <a:ext cx="234673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दोस्तों</a:t>
            </a:r>
            <a:r>
              <a:rPr lang="en-US" sz="1400" dirty="0"/>
              <a:t>? </a:t>
            </a:r>
            <a:r>
              <a:rPr lang="en-US" sz="1400" dirty="0" err="1"/>
              <a:t>क्या</a:t>
            </a:r>
            <a:r>
              <a:rPr lang="en-US" sz="1400" dirty="0"/>
              <a:t> </a:t>
            </a:r>
            <a:r>
              <a:rPr lang="en-US" sz="1400" dirty="0" err="1"/>
              <a:t>आप</a:t>
            </a:r>
            <a:r>
              <a:rPr lang="en-US" sz="1400" dirty="0"/>
              <a:t> </a:t>
            </a:r>
            <a:r>
              <a:rPr lang="en-US" sz="1400" dirty="0" err="1"/>
              <a:t>उस</a:t>
            </a:r>
            <a:r>
              <a:rPr lang="en-US" sz="1400" dirty="0"/>
              <a:t> </a:t>
            </a:r>
            <a:r>
              <a:rPr lang="en-US" sz="1400" dirty="0" err="1"/>
              <a:t>रेडियो</a:t>
            </a:r>
            <a:r>
              <a:rPr lang="en-US" sz="1400" dirty="0"/>
              <a:t> </a:t>
            </a:r>
            <a:r>
              <a:rPr lang="en-US" sz="1400" dirty="0" err="1"/>
              <a:t>परजीवी</a:t>
            </a:r>
            <a:r>
              <a:rPr lang="en-US" sz="1400" dirty="0"/>
              <a:t> (</a:t>
            </a:r>
            <a:r>
              <a:rPr lang="en-US" sz="1400" dirty="0" err="1"/>
              <a:t>पैरासाइट</a:t>
            </a:r>
            <a:r>
              <a:rPr lang="en-US" sz="1400" dirty="0"/>
              <a:t>)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खत्म</a:t>
            </a:r>
            <a:r>
              <a:rPr lang="en-US" sz="1400" dirty="0"/>
              <a:t> </a:t>
            </a:r>
            <a:r>
              <a:rPr lang="en-US" sz="1400" dirty="0" err="1"/>
              <a:t>कर</a:t>
            </a:r>
            <a:r>
              <a:rPr lang="en-US" sz="1400" dirty="0"/>
              <a:t> </a:t>
            </a:r>
            <a:r>
              <a:rPr lang="en-US" sz="1400" dirty="0" err="1"/>
              <a:t>पाए</a:t>
            </a:r>
            <a:r>
              <a:rPr lang="en-US" sz="1400" dirty="0"/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3787824" y="5809626"/>
            <a:ext cx="273985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/>
              <a:t>1964 </a:t>
            </a:r>
            <a:r>
              <a:rPr lang="en-US" sz="1500" dirty="0" err="1"/>
              <a:t>में</a:t>
            </a:r>
            <a:r>
              <a:rPr lang="en-US" sz="1500" dirty="0"/>
              <a:t>, </a:t>
            </a:r>
            <a:r>
              <a:rPr lang="en-US" sz="1500" dirty="0" err="1"/>
              <a:t>न्यू-जर्सी</a:t>
            </a:r>
            <a:r>
              <a:rPr lang="en-US" sz="1500" dirty="0"/>
              <a:t>, </a:t>
            </a:r>
            <a:r>
              <a:rPr lang="en-US" sz="1500" dirty="0" err="1"/>
              <a:t>अमरीका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कहीं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27241719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781925" cy="1068863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59394" name="Picture 2" descr="C:\Users\HP\Desktop\COSMIC STORY\PIX\56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3" y="0"/>
            <a:ext cx="7769142" cy="1068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996362" y="1991519"/>
            <a:ext cx="3889375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411109" y="703322"/>
            <a:ext cx="332745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उसका</a:t>
            </a:r>
            <a:r>
              <a:rPr lang="en-US" sz="1500" dirty="0"/>
              <a:t> </a:t>
            </a:r>
            <a:r>
              <a:rPr lang="en-US" sz="1500" dirty="0" err="1"/>
              <a:t>कुछ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किया</a:t>
            </a:r>
            <a:r>
              <a:rPr lang="en-US" sz="1500" dirty="0"/>
              <a:t> </a:t>
            </a:r>
            <a:r>
              <a:rPr lang="en-US" sz="1500" dirty="0" err="1"/>
              <a:t>जा</a:t>
            </a:r>
            <a:r>
              <a:rPr lang="en-US" sz="1500" dirty="0"/>
              <a:t> </a:t>
            </a:r>
            <a:r>
              <a:rPr lang="en-US" sz="1500" dirty="0" err="1"/>
              <a:t>सकता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! </a:t>
            </a:r>
            <a:r>
              <a:rPr lang="en-US" sz="1500" dirty="0" err="1"/>
              <a:t>पेन्जियास</a:t>
            </a:r>
            <a:r>
              <a:rPr lang="en-US" sz="1500" dirty="0"/>
              <a:t> </a:t>
            </a:r>
            <a:r>
              <a:rPr lang="en-US" sz="1500" dirty="0" err="1"/>
              <a:t>ने</a:t>
            </a:r>
            <a:r>
              <a:rPr lang="en-US" sz="1500" dirty="0"/>
              <a:t> </a:t>
            </a:r>
            <a:r>
              <a:rPr lang="en-US" sz="1500" dirty="0" err="1"/>
              <a:t>सभी</a:t>
            </a:r>
            <a:r>
              <a:rPr lang="en-US" sz="1500" dirty="0"/>
              <a:t> </a:t>
            </a:r>
            <a:r>
              <a:rPr lang="en-US" sz="1500" dirty="0" err="1" smtClean="0"/>
              <a:t>दरा</a:t>
            </a:r>
            <a:r>
              <a:rPr lang="hi-IN" sz="1500" dirty="0" smtClean="0"/>
              <a:t>रों</a:t>
            </a:r>
            <a:r>
              <a:rPr lang="en-US" sz="1500" dirty="0" smtClean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चिपकने</a:t>
            </a:r>
            <a:r>
              <a:rPr lang="en-US" sz="1500" dirty="0"/>
              <a:t> </a:t>
            </a:r>
            <a:r>
              <a:rPr lang="en-US" sz="1500" dirty="0" err="1"/>
              <a:t>वाले</a:t>
            </a:r>
            <a:r>
              <a:rPr lang="en-US" sz="1500" dirty="0"/>
              <a:t> </a:t>
            </a:r>
            <a:r>
              <a:rPr lang="en-US" sz="1500" dirty="0" err="1"/>
              <a:t>टेप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सीलबंद</a:t>
            </a:r>
            <a:r>
              <a:rPr lang="en-US" sz="1500" dirty="0"/>
              <a:t> </a:t>
            </a:r>
            <a:r>
              <a:rPr lang="en-US" sz="1500" dirty="0" err="1"/>
              <a:t>कर</a:t>
            </a:r>
            <a:r>
              <a:rPr lang="en-US" sz="1500" dirty="0"/>
              <a:t> </a:t>
            </a:r>
            <a:r>
              <a:rPr lang="en-US" sz="1500" dirty="0" err="1"/>
              <a:t>दिया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713315" y="3730456"/>
            <a:ext cx="272303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कोई</a:t>
            </a:r>
            <a:r>
              <a:rPr lang="en-US" sz="1500" dirty="0"/>
              <a:t> </a:t>
            </a:r>
            <a:r>
              <a:rPr lang="en-US" sz="1500" dirty="0" err="1"/>
              <a:t>सरल</a:t>
            </a:r>
            <a:r>
              <a:rPr lang="en-US" sz="1500" dirty="0"/>
              <a:t> </a:t>
            </a:r>
            <a:r>
              <a:rPr lang="en-US" sz="1500" dirty="0" err="1"/>
              <a:t>चीज़ें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होंगी</a:t>
            </a:r>
            <a:r>
              <a:rPr lang="en-US" sz="1500" dirty="0"/>
              <a:t> ... ?</a:t>
            </a:r>
          </a:p>
        </p:txBody>
      </p:sp>
      <p:sp>
        <p:nvSpPr>
          <p:cNvPr id="6" name="Rectangle 5"/>
          <p:cNvSpPr/>
          <p:nvPr/>
        </p:nvSpPr>
        <p:spPr>
          <a:xfrm>
            <a:off x="4738937" y="1095737"/>
            <a:ext cx="2590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. </a:t>
            </a:r>
            <a:r>
              <a:rPr lang="en-US" sz="1500" dirty="0" err="1"/>
              <a:t>विल्सन</a:t>
            </a:r>
            <a:r>
              <a:rPr lang="en-US" sz="1500" dirty="0"/>
              <a:t> </a:t>
            </a:r>
            <a:r>
              <a:rPr lang="en-US" sz="1500" dirty="0" err="1"/>
              <a:t>ने</a:t>
            </a:r>
            <a:r>
              <a:rPr lang="en-US" sz="1500" dirty="0"/>
              <a:t> </a:t>
            </a:r>
            <a:r>
              <a:rPr lang="en-US" sz="1500" dirty="0" err="1"/>
              <a:t>उन</a:t>
            </a:r>
            <a:r>
              <a:rPr lang="en-US" sz="1500" dirty="0"/>
              <a:t> </a:t>
            </a:r>
            <a:r>
              <a:rPr lang="en-US" sz="1500" dirty="0" err="1"/>
              <a:t>सबको</a:t>
            </a:r>
            <a:r>
              <a:rPr lang="en-US" sz="1500" dirty="0"/>
              <a:t> </a:t>
            </a:r>
            <a:r>
              <a:rPr lang="en-US" sz="1500" dirty="0" err="1"/>
              <a:t>साफ</a:t>
            </a:r>
            <a:r>
              <a:rPr lang="en-US" sz="1500" dirty="0"/>
              <a:t> </a:t>
            </a:r>
            <a:r>
              <a:rPr lang="en-US" sz="1500" dirty="0" err="1"/>
              <a:t>किया</a:t>
            </a:r>
            <a:r>
              <a:rPr lang="en-US" sz="1500" dirty="0"/>
              <a:t>. </a:t>
            </a:r>
            <a:r>
              <a:rPr lang="en-US" sz="1500" dirty="0" err="1"/>
              <a:t>अब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वैसी</a:t>
            </a:r>
            <a:r>
              <a:rPr lang="en-US" sz="1500" dirty="0"/>
              <a:t> </a:t>
            </a:r>
            <a:r>
              <a:rPr lang="en-US" sz="1500" dirty="0" err="1"/>
              <a:t>ही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हमारे</a:t>
            </a:r>
            <a:r>
              <a:rPr lang="en-US" sz="1500" dirty="0"/>
              <a:t> </a:t>
            </a:r>
            <a:r>
              <a:rPr lang="en-US" sz="1500" dirty="0" err="1"/>
              <a:t>पास</a:t>
            </a:r>
            <a:r>
              <a:rPr lang="en-US" sz="1500" dirty="0"/>
              <a:t> </a:t>
            </a:r>
            <a:r>
              <a:rPr lang="en-US" sz="1500" dirty="0" err="1"/>
              <a:t>अभी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बेकार</a:t>
            </a:r>
            <a:r>
              <a:rPr lang="en-US" sz="1500" dirty="0"/>
              <a:t> </a:t>
            </a:r>
            <a:r>
              <a:rPr lang="en-US" sz="1500" dirty="0" err="1"/>
              <a:t>रेडियो</a:t>
            </a:r>
            <a:r>
              <a:rPr lang="en-US" sz="1500" dirty="0"/>
              <a:t> </a:t>
            </a:r>
            <a:r>
              <a:rPr lang="en-US" sz="1500" dirty="0" err="1"/>
              <a:t>परजीवी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सबसे</a:t>
            </a:r>
            <a:r>
              <a:rPr lang="en-US" sz="1500" dirty="0"/>
              <a:t> </a:t>
            </a:r>
            <a:r>
              <a:rPr lang="en-US" sz="1500" dirty="0" err="1"/>
              <a:t>अजीब</a:t>
            </a:r>
            <a:r>
              <a:rPr lang="en-US" sz="1500" dirty="0"/>
              <a:t> </a:t>
            </a:r>
            <a:r>
              <a:rPr lang="en-US" sz="1500" dirty="0" err="1"/>
              <a:t>बात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"</a:t>
            </a:r>
            <a:r>
              <a:rPr lang="en-US" sz="1500" dirty="0" err="1"/>
              <a:t>आईसोट्रोप</a:t>
            </a:r>
            <a:r>
              <a:rPr lang="en-US" sz="1500" dirty="0"/>
              <a:t>"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4901112" y="3883372"/>
            <a:ext cx="22664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इसका</a:t>
            </a:r>
            <a:r>
              <a:rPr lang="en-US" sz="1400" dirty="0"/>
              <a:t> </a:t>
            </a:r>
            <a:r>
              <a:rPr lang="en-US" sz="1400" dirty="0" err="1"/>
              <a:t>मतलब</a:t>
            </a:r>
            <a:r>
              <a:rPr lang="en-US" sz="1400" dirty="0"/>
              <a:t> </a:t>
            </a:r>
            <a:r>
              <a:rPr lang="en-US" sz="1400" dirty="0" err="1"/>
              <a:t>यह</a:t>
            </a:r>
            <a:r>
              <a:rPr lang="en-US" sz="1400" dirty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 </a:t>
            </a:r>
            <a:r>
              <a:rPr lang="en-US" sz="1400" dirty="0" err="1"/>
              <a:t>कि</a:t>
            </a:r>
            <a:r>
              <a:rPr lang="en-US" sz="1400" dirty="0"/>
              <a:t> </a:t>
            </a:r>
            <a:r>
              <a:rPr lang="en-US" sz="1400" dirty="0" err="1"/>
              <a:t>उसका</a:t>
            </a:r>
            <a:r>
              <a:rPr lang="en-US" sz="1400" dirty="0"/>
              <a:t> </a:t>
            </a:r>
            <a:r>
              <a:rPr lang="en-US" sz="1400" dirty="0" err="1" smtClean="0"/>
              <a:t>संचारण</a:t>
            </a:r>
            <a:r>
              <a:rPr lang="en-US" sz="1400" dirty="0" smtClean="0"/>
              <a:t> </a:t>
            </a:r>
            <a:r>
              <a:rPr lang="en-US" sz="1400" dirty="0" err="1"/>
              <a:t>तत्व</a:t>
            </a:r>
            <a:r>
              <a:rPr lang="en-US" sz="1400" dirty="0"/>
              <a:t> </a:t>
            </a:r>
            <a:r>
              <a:rPr lang="en-US" sz="1400" dirty="0" err="1"/>
              <a:t>किसी</a:t>
            </a:r>
            <a:r>
              <a:rPr lang="en-US" sz="1400" dirty="0"/>
              <a:t> </a:t>
            </a:r>
            <a:r>
              <a:rPr lang="en-US" sz="1400" dirty="0" err="1"/>
              <a:t>विशेष</a:t>
            </a:r>
            <a:r>
              <a:rPr lang="en-US" sz="1400" dirty="0"/>
              <a:t> </a:t>
            </a:r>
            <a:r>
              <a:rPr lang="en-US" sz="1400" dirty="0" err="1"/>
              <a:t>स्थान</a:t>
            </a:r>
            <a:r>
              <a:rPr lang="en-US" sz="1400" dirty="0"/>
              <a:t> </a:t>
            </a:r>
            <a:r>
              <a:rPr lang="en-US" sz="1400" dirty="0" err="1"/>
              <a:t>पर</a:t>
            </a:r>
            <a:r>
              <a:rPr lang="en-US" sz="1400" dirty="0"/>
              <a:t> </a:t>
            </a:r>
            <a:r>
              <a:rPr lang="en-US" sz="1400" dirty="0" err="1"/>
              <a:t>होगा</a:t>
            </a:r>
            <a:r>
              <a:rPr lang="en-US" sz="14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614362" y="4711889"/>
            <a:ext cx="276733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मैंने</a:t>
            </a:r>
            <a:r>
              <a:rPr lang="en-US" sz="1500" dirty="0"/>
              <a:t> </a:t>
            </a:r>
            <a:r>
              <a:rPr lang="en-US" sz="1500" dirty="0" err="1"/>
              <a:t>प्रिंसटन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प्रोफेसर</a:t>
            </a:r>
            <a:r>
              <a:rPr lang="en-US" sz="1500" dirty="0"/>
              <a:t> </a:t>
            </a:r>
            <a:r>
              <a:rPr lang="en-US" sz="1500" dirty="0" err="1"/>
              <a:t>डिक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सन्देश</a:t>
            </a:r>
            <a:r>
              <a:rPr lang="en-US" sz="1500" dirty="0"/>
              <a:t> </a:t>
            </a:r>
            <a:r>
              <a:rPr lang="en-US" sz="1500" dirty="0" err="1"/>
              <a:t>भेजा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err="1"/>
              <a:t>जिन्हें</a:t>
            </a:r>
            <a:r>
              <a:rPr lang="en-US" sz="1500" dirty="0"/>
              <a:t> </a:t>
            </a:r>
            <a:r>
              <a:rPr lang="en-US" sz="1500" dirty="0" err="1"/>
              <a:t>इस</a:t>
            </a:r>
            <a:r>
              <a:rPr lang="en-US" sz="1500" dirty="0"/>
              <a:t> </a:t>
            </a:r>
            <a:r>
              <a:rPr lang="en-US" sz="1500" dirty="0" err="1"/>
              <a:t>परजीवी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उत्पत्ति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बारे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कुछ</a:t>
            </a:r>
            <a:r>
              <a:rPr lang="en-US" sz="1500" dirty="0"/>
              <a:t> </a:t>
            </a:r>
            <a:r>
              <a:rPr lang="en-US" sz="1500" dirty="0" err="1"/>
              <a:t>पता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4424362" y="4853365"/>
            <a:ext cx="183066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वास्तव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सच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!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25895" y="6944519"/>
            <a:ext cx="180786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hi-IN" sz="1500" dirty="0" smtClean="0"/>
              <a:t>बहुत</a:t>
            </a:r>
            <a:r>
              <a:rPr lang="en-US" sz="1500" dirty="0" smtClean="0"/>
              <a:t> </a:t>
            </a:r>
            <a:r>
              <a:rPr lang="hi-IN" sz="1500" dirty="0" smtClean="0"/>
              <a:t>अच्छा</a:t>
            </a:r>
            <a:r>
              <a:rPr lang="en-US" sz="1500" dirty="0" smtClean="0"/>
              <a:t> </a:t>
            </a:r>
            <a:r>
              <a:rPr lang="en-US" sz="1500" dirty="0" err="1" smtClean="0"/>
              <a:t>है</a:t>
            </a:r>
            <a:r>
              <a:rPr lang="en-US" sz="15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256472" y="6616889"/>
            <a:ext cx="253009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आपने</a:t>
            </a:r>
            <a:r>
              <a:rPr lang="en-US" sz="1500" dirty="0"/>
              <a:t>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उठाया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बिग-बैंग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"</a:t>
            </a:r>
            <a:r>
              <a:rPr lang="en-US" sz="1500" dirty="0" err="1"/>
              <a:t>राख</a:t>
            </a:r>
            <a:r>
              <a:rPr lang="en-US" sz="1500" dirty="0"/>
              <a:t>"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आदिम</a:t>
            </a:r>
            <a:r>
              <a:rPr lang="en-US" sz="1500" dirty="0"/>
              <a:t> </a:t>
            </a:r>
            <a:r>
              <a:rPr lang="en-US" sz="1500" dirty="0" err="1"/>
              <a:t>विकिरण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जीवाश्म</a:t>
            </a:r>
            <a:r>
              <a:rPr lang="en-US" sz="1500" dirty="0"/>
              <a:t> </a:t>
            </a:r>
            <a:r>
              <a:rPr lang="en-US" sz="1500" dirty="0" err="1"/>
              <a:t>अवशेष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379675" y="9588084"/>
            <a:ext cx="174599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जाहिर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सही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...</a:t>
            </a:r>
          </a:p>
        </p:txBody>
      </p:sp>
    </p:spTree>
    <p:extLst>
      <p:ext uri="{BB962C8B-B14F-4D97-AF65-F5344CB8AC3E}">
        <p14:creationId xmlns:p14="http://schemas.microsoft.com/office/powerpoint/2010/main" val="1716525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781925" cy="1068863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0418" name="Picture 2" descr="C:\Users\HP\Desktop\COSMIC STORY\PIX\5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" y="10319"/>
            <a:ext cx="7781174" cy="1067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158162" y="1610519"/>
            <a:ext cx="3889375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2172694" y="2487682"/>
            <a:ext cx="44958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इस</a:t>
            </a:r>
            <a:r>
              <a:rPr lang="en-US" sz="1500" dirty="0"/>
              <a:t> </a:t>
            </a:r>
            <a:r>
              <a:rPr lang="en-US" sz="1500" dirty="0" err="1"/>
              <a:t>शानदार</a:t>
            </a:r>
            <a:r>
              <a:rPr lang="en-US" sz="1500" dirty="0"/>
              <a:t> </a:t>
            </a:r>
            <a:r>
              <a:rPr lang="en-US" sz="1500" dirty="0" err="1"/>
              <a:t>बिग-बैंग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शर्मनाक</a:t>
            </a:r>
            <a:r>
              <a:rPr lang="en-US" sz="1500" dirty="0"/>
              <a:t> </a:t>
            </a:r>
            <a:r>
              <a:rPr lang="en-US" sz="1500" dirty="0" err="1"/>
              <a:t>दुविधा</a:t>
            </a:r>
            <a:r>
              <a:rPr lang="en-US" sz="1500" dirty="0"/>
              <a:t> </a:t>
            </a:r>
            <a:r>
              <a:rPr lang="en-US" sz="1500" dirty="0" err="1"/>
              <a:t>छिपी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आदिम</a:t>
            </a:r>
            <a:r>
              <a:rPr lang="en-US" sz="1500" dirty="0"/>
              <a:t> </a:t>
            </a:r>
            <a:r>
              <a:rPr lang="en-US" sz="1500" dirty="0" err="1"/>
              <a:t>विकिरण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ही</a:t>
            </a:r>
            <a:r>
              <a:rPr lang="en-US" sz="1500" dirty="0"/>
              <a:t> </a:t>
            </a:r>
            <a:r>
              <a:rPr lang="en-US" sz="1500" dirty="0" err="1"/>
              <a:t>पदार्थ</a:t>
            </a:r>
            <a:r>
              <a:rPr lang="en-US" sz="1500" dirty="0"/>
              <a:t> (</a:t>
            </a:r>
            <a:r>
              <a:rPr lang="en-US" sz="1500" dirty="0" err="1"/>
              <a:t>मैटर</a:t>
            </a:r>
            <a:r>
              <a:rPr lang="en-US" sz="1500" dirty="0"/>
              <a:t>)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एंटी-मैटर</a:t>
            </a:r>
            <a:r>
              <a:rPr lang="en-US" sz="1500" dirty="0"/>
              <a:t> </a:t>
            </a:r>
            <a:r>
              <a:rPr lang="en-US" sz="1500" dirty="0" err="1"/>
              <a:t>दोनों</a:t>
            </a:r>
            <a:r>
              <a:rPr lang="en-US" sz="1500" dirty="0"/>
              <a:t> </a:t>
            </a:r>
            <a:r>
              <a:rPr lang="en-US" sz="1500" dirty="0" err="1"/>
              <a:t>पैदा</a:t>
            </a:r>
            <a:r>
              <a:rPr lang="en-US" sz="1500" dirty="0"/>
              <a:t> </a:t>
            </a:r>
            <a:r>
              <a:rPr lang="en-US" sz="1500" dirty="0" err="1"/>
              <a:t>हुए</a:t>
            </a:r>
            <a:r>
              <a:rPr lang="en-US" sz="1500" dirty="0"/>
              <a:t> </a:t>
            </a:r>
            <a:r>
              <a:rPr lang="en-US" sz="1500" dirty="0" err="1"/>
              <a:t>थे</a:t>
            </a:r>
            <a:r>
              <a:rPr lang="en-US" sz="1500" dirty="0"/>
              <a:t>. </a:t>
            </a:r>
            <a:r>
              <a:rPr lang="en-US" sz="1500" dirty="0" err="1"/>
              <a:t>जब</a:t>
            </a:r>
            <a:r>
              <a:rPr lang="en-US" sz="1500" dirty="0"/>
              <a:t> </a:t>
            </a:r>
            <a:r>
              <a:rPr lang="en-US" sz="1500" dirty="0" err="1"/>
              <a:t>ब्रह्मांड</a:t>
            </a:r>
            <a:r>
              <a:rPr lang="en-US" sz="1500" dirty="0"/>
              <a:t> </a:t>
            </a:r>
            <a:r>
              <a:rPr lang="en-US" sz="1500" dirty="0" err="1"/>
              <a:t>ठंडा</a:t>
            </a:r>
            <a:r>
              <a:rPr lang="en-US" sz="1500" dirty="0"/>
              <a:t> </a:t>
            </a:r>
            <a:r>
              <a:rPr lang="en-US" sz="1500" dirty="0" err="1"/>
              <a:t>हुआ</a:t>
            </a:r>
            <a:r>
              <a:rPr lang="en-US" sz="1500" dirty="0"/>
              <a:t>, </a:t>
            </a:r>
            <a:r>
              <a:rPr lang="en-US" sz="1500" dirty="0" err="1"/>
              <a:t>तो</a:t>
            </a:r>
            <a:r>
              <a:rPr lang="en-US" sz="1500" dirty="0"/>
              <a:t>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"</a:t>
            </a:r>
            <a:r>
              <a:rPr lang="en-US" sz="1500" dirty="0" err="1"/>
              <a:t>हेकाटोम्ब</a:t>
            </a:r>
            <a:r>
              <a:rPr lang="en-US" sz="1500" dirty="0"/>
              <a:t>" </a:t>
            </a:r>
            <a:r>
              <a:rPr lang="en-US" sz="1500" dirty="0" err="1"/>
              <a:t>था</a:t>
            </a:r>
            <a:r>
              <a:rPr lang="en-US" sz="1500" dirty="0"/>
              <a:t>.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कणों</a:t>
            </a:r>
            <a:r>
              <a:rPr lang="en-US" sz="1500" dirty="0" smtClean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विरोधी-कणों</a:t>
            </a:r>
            <a:r>
              <a:rPr lang="en-US" sz="1500" dirty="0"/>
              <a:t> </a:t>
            </a:r>
            <a:r>
              <a:rPr lang="en-US" sz="1500" dirty="0" err="1"/>
              <a:t>ने</a:t>
            </a:r>
            <a:r>
              <a:rPr lang="en-US" sz="1500" dirty="0"/>
              <a:t> </a:t>
            </a:r>
            <a:r>
              <a:rPr lang="en-US" sz="1500" dirty="0" err="1"/>
              <a:t>एक-दूसरे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सत्यानाश</a:t>
            </a:r>
            <a:r>
              <a:rPr lang="en-US" sz="1500" dirty="0"/>
              <a:t> </a:t>
            </a:r>
            <a:r>
              <a:rPr lang="en-US" sz="1500" dirty="0" err="1"/>
              <a:t>किया</a:t>
            </a:r>
            <a:r>
              <a:rPr lang="en-US" sz="1500" dirty="0"/>
              <a:t>. </a:t>
            </a:r>
            <a:r>
              <a:rPr lang="en-US" sz="1500" dirty="0" err="1"/>
              <a:t>अरबों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शायद</a:t>
            </a:r>
            <a:r>
              <a:rPr lang="en-US" sz="1500" dirty="0"/>
              <a:t> </a:t>
            </a:r>
            <a:r>
              <a:rPr lang="en-US" sz="1500" dirty="0" err="1"/>
              <a:t>केवल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ही</a:t>
            </a:r>
            <a:r>
              <a:rPr lang="en-US" sz="1500" dirty="0"/>
              <a:t> </a:t>
            </a:r>
            <a:r>
              <a:rPr lang="en-US" sz="1500" dirty="0" err="1"/>
              <a:t>कण</a:t>
            </a:r>
            <a:r>
              <a:rPr lang="en-US" sz="1500" dirty="0"/>
              <a:t> </a:t>
            </a:r>
            <a:r>
              <a:rPr lang="en-US" sz="1500" dirty="0" err="1"/>
              <a:t>बचा</a:t>
            </a:r>
            <a:r>
              <a:rPr lang="en-US" sz="1500" dirty="0"/>
              <a:t>. </a:t>
            </a:r>
            <a:r>
              <a:rPr lang="en-US" sz="1500" dirty="0" smtClean="0"/>
              <a:t>(*)</a:t>
            </a:r>
            <a:endParaRPr lang="en-US" sz="1500" dirty="0"/>
          </a:p>
        </p:txBody>
      </p:sp>
      <p:sp>
        <p:nvSpPr>
          <p:cNvPr id="6" name="Rectangle 5"/>
          <p:cNvSpPr/>
          <p:nvPr/>
        </p:nvSpPr>
        <p:spPr>
          <a:xfrm>
            <a:off x="3069692" y="6301165"/>
            <a:ext cx="171873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बिल्कुल</a:t>
            </a:r>
            <a:r>
              <a:rPr lang="en-US" sz="1500" dirty="0"/>
              <a:t> </a:t>
            </a:r>
            <a:r>
              <a:rPr lang="en-US" sz="1500" dirty="0" err="1"/>
              <a:t>कुछ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751" y="586909"/>
            <a:ext cx="77811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अच्छा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फिर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एंटी-मैटर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कहाँ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hi-IN" sz="2800" dirty="0" smtClean="0">
                <a:solidFill>
                  <a:srgbClr val="FF0000"/>
                </a:solidFill>
              </a:rPr>
              <a:t>गया</a:t>
            </a:r>
            <a:r>
              <a:rPr lang="en-US" sz="2800" dirty="0" smtClean="0">
                <a:solidFill>
                  <a:srgbClr val="FF0000"/>
                </a:solidFill>
              </a:rPr>
              <a:t>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93284" y="7045544"/>
            <a:ext cx="269075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en-US" sz="1500" dirty="0" err="1"/>
              <a:t>आकाशगंगाओं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स्तर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hi-IN" sz="1500" dirty="0" smtClean="0"/>
              <a:t>उसका</a:t>
            </a:r>
            <a:r>
              <a:rPr lang="en-US" sz="1500" dirty="0" smtClean="0"/>
              <a:t> </a:t>
            </a:r>
            <a:r>
              <a:rPr lang="en-US" sz="1500" dirty="0" err="1" smtClean="0"/>
              <a:t>अलगाव</a:t>
            </a:r>
            <a:r>
              <a:rPr lang="en-US" sz="1500" dirty="0" smtClean="0"/>
              <a:t> </a:t>
            </a:r>
            <a:r>
              <a:rPr lang="en-US" sz="1500" dirty="0" err="1"/>
              <a:t>हुआ</a:t>
            </a:r>
            <a:r>
              <a:rPr lang="en-US" sz="1500" dirty="0"/>
              <a:t> </a:t>
            </a:r>
            <a:r>
              <a:rPr lang="en-US" sz="1500" dirty="0" err="1"/>
              <a:t>होगा</a:t>
            </a:r>
            <a:r>
              <a:rPr lang="en-US" sz="15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5110162" y="9306719"/>
            <a:ext cx="139873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 smtClean="0"/>
              <a:t>या</a:t>
            </a:r>
            <a:r>
              <a:rPr lang="en-US" sz="1500" dirty="0" smtClean="0"/>
              <a:t> </a:t>
            </a:r>
            <a:r>
              <a:rPr lang="en-US" sz="1500" dirty="0" err="1"/>
              <a:t>गैलेक्सी</a:t>
            </a:r>
            <a:r>
              <a:rPr lang="en-US" sz="1500" dirty="0"/>
              <a:t> </a:t>
            </a:r>
            <a:r>
              <a:rPr lang="en-US" sz="1500" dirty="0" err="1" smtClean="0"/>
              <a:t>के</a:t>
            </a:r>
            <a:r>
              <a:rPr lang="en-US" sz="1500" dirty="0" smtClean="0"/>
              <a:t> </a:t>
            </a:r>
            <a:r>
              <a:rPr lang="en-US" sz="1500" dirty="0" err="1" smtClean="0"/>
              <a:t>समूह</a:t>
            </a:r>
            <a:r>
              <a:rPr lang="en-US" sz="1500" dirty="0" smtClean="0"/>
              <a:t> </a:t>
            </a:r>
            <a:r>
              <a:rPr lang="en-US" sz="1500" dirty="0" err="1"/>
              <a:t>स्तर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8251" y="10068719"/>
            <a:ext cx="26970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/>
              <a:t>(*) </a:t>
            </a:r>
            <a:r>
              <a:rPr lang="en-US" sz="1400" dirty="0" err="1" smtClean="0"/>
              <a:t>देखें</a:t>
            </a:r>
            <a:r>
              <a:rPr lang="en-US" sz="1400" dirty="0" smtClean="0"/>
              <a:t> </a:t>
            </a:r>
            <a:r>
              <a:rPr lang="en-US" sz="1400" dirty="0" err="1"/>
              <a:t>लेखक</a:t>
            </a:r>
            <a:r>
              <a:rPr lang="en-US" sz="1400" dirty="0"/>
              <a:t> </a:t>
            </a:r>
            <a:r>
              <a:rPr lang="hi-IN" sz="1400" dirty="0" smtClean="0"/>
              <a:t>की</a:t>
            </a:r>
            <a:r>
              <a:rPr lang="en-US" sz="1400" dirty="0" smtClean="0"/>
              <a:t> </a:t>
            </a:r>
            <a:r>
              <a:rPr lang="hi-IN" sz="1400" dirty="0" smtClean="0"/>
              <a:t>एल्बम</a:t>
            </a:r>
            <a:r>
              <a:rPr lang="en-US" sz="1400" dirty="0" smtClean="0"/>
              <a:t> “</a:t>
            </a:r>
            <a:r>
              <a:rPr lang="en-US" sz="1400" dirty="0" err="1" smtClean="0"/>
              <a:t>बिग-बैंग</a:t>
            </a:r>
            <a:r>
              <a:rPr lang="en-US" sz="1400" dirty="0" smtClean="0"/>
              <a:t>”.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2366962" y="4790321"/>
            <a:ext cx="2971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लेकिन</a:t>
            </a:r>
            <a:r>
              <a:rPr lang="en-US" sz="1500" dirty="0"/>
              <a:t>, </a:t>
            </a:r>
            <a:r>
              <a:rPr lang="en-US" sz="1500" dirty="0" err="1"/>
              <a:t>गणना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अनुसार</a:t>
            </a:r>
            <a:r>
              <a:rPr lang="en-US" sz="1500" dirty="0"/>
              <a:t>, </a:t>
            </a:r>
            <a:endParaRPr lang="en-US" sz="1500" dirty="0" smtClean="0"/>
          </a:p>
          <a:p>
            <a:pPr algn="ctr"/>
            <a:r>
              <a:rPr lang="en-US" sz="1500" dirty="0" err="1" smtClean="0"/>
              <a:t>संभवतः</a:t>
            </a:r>
            <a:r>
              <a:rPr lang="en-US" sz="1500" dirty="0" smtClean="0"/>
              <a:t> </a:t>
            </a:r>
            <a:r>
              <a:rPr lang="en-US" sz="1500" dirty="0" err="1"/>
              <a:t>कुछ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 smtClean="0"/>
              <a:t>बचा</a:t>
            </a:r>
            <a:r>
              <a:rPr lang="en-US" sz="1500" dirty="0" smtClean="0"/>
              <a:t> </a:t>
            </a:r>
            <a:r>
              <a:rPr lang="en-US" sz="1500" dirty="0" err="1"/>
              <a:t>होगा</a:t>
            </a:r>
            <a:r>
              <a:rPr lang="en-US" sz="1500" dirty="0"/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38941" y="6314321"/>
            <a:ext cx="189389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अच्छा</a:t>
            </a:r>
            <a:r>
              <a:rPr lang="en-US" sz="1500" dirty="0"/>
              <a:t>, </a:t>
            </a:r>
            <a:r>
              <a:rPr lang="en-US" sz="1500" dirty="0" err="1"/>
              <a:t>फिर</a:t>
            </a:r>
            <a:r>
              <a:rPr lang="en-US" sz="1500" dirty="0"/>
              <a:t> </a:t>
            </a:r>
            <a:r>
              <a:rPr lang="en-US" sz="1500" dirty="0" err="1"/>
              <a:t>एंटी-मैटर</a:t>
            </a:r>
            <a:r>
              <a:rPr lang="en-US" sz="1500" dirty="0"/>
              <a:t> </a:t>
            </a:r>
            <a:r>
              <a:rPr lang="en-US" sz="1500" dirty="0" err="1"/>
              <a:t>कहाँ</a:t>
            </a:r>
            <a:r>
              <a:rPr lang="en-US" sz="1500" dirty="0"/>
              <a:t> </a:t>
            </a:r>
            <a:r>
              <a:rPr lang="hi-IN" sz="1500" dirty="0"/>
              <a:t>गया</a:t>
            </a:r>
            <a:r>
              <a:rPr lang="en-US" sz="15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4774803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781925" cy="1068863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1443" name="Picture 3" descr="C:\Users\HP\Desktop\COSMIC STORY\PIX\58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3" y="0"/>
            <a:ext cx="7765131" cy="1068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22144" y="759986"/>
            <a:ext cx="307721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प्रोवेंस</a:t>
            </a:r>
            <a:r>
              <a:rPr lang="en-US" sz="1500" dirty="0"/>
              <a:t> </a:t>
            </a:r>
            <a:r>
              <a:rPr lang="en-US" sz="1500" dirty="0" err="1"/>
              <a:t>विश्वविद्यालय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प्रोफेसर</a:t>
            </a:r>
            <a:r>
              <a:rPr lang="en-US" sz="1500" dirty="0"/>
              <a:t>,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जीन-मैरी</a:t>
            </a:r>
            <a:r>
              <a:rPr lang="en-US" sz="1500" dirty="0" smtClean="0"/>
              <a:t> </a:t>
            </a:r>
            <a:r>
              <a:rPr lang="en-US" sz="1500" dirty="0" err="1"/>
              <a:t>सौरिऔ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अनुसार</a:t>
            </a:r>
            <a:r>
              <a:rPr lang="en-US" sz="1500" dirty="0"/>
              <a:t> </a:t>
            </a:r>
            <a:r>
              <a:rPr lang="en-US" sz="1500" dirty="0" err="1"/>
              <a:t>ब्रह्मांड</a:t>
            </a:r>
            <a:r>
              <a:rPr lang="en-US" sz="1500" dirty="0"/>
              <a:t> </a:t>
            </a:r>
            <a:r>
              <a:rPr lang="en-US" sz="1500" dirty="0" err="1"/>
              <a:t>दो</a:t>
            </a:r>
            <a:r>
              <a:rPr lang="en-US" sz="1500" dirty="0"/>
              <a:t> </a:t>
            </a:r>
            <a:r>
              <a:rPr lang="en-US" sz="1500" dirty="0" err="1"/>
              <a:t>हिस्सों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विभाजित</a:t>
            </a:r>
            <a:r>
              <a:rPr lang="en-US" sz="1500" dirty="0"/>
              <a:t> </a:t>
            </a:r>
            <a:r>
              <a:rPr lang="en-US" sz="1500" dirty="0" err="1"/>
              <a:t>हुआ</a:t>
            </a:r>
            <a:r>
              <a:rPr lang="en-US" sz="1500" dirty="0"/>
              <a:t> </a:t>
            </a:r>
            <a:r>
              <a:rPr lang="en-US" sz="1500" dirty="0" err="1" smtClean="0"/>
              <a:t>होगा</a:t>
            </a:r>
            <a:r>
              <a:rPr lang="en-US" sz="1500" dirty="0" smtClean="0"/>
              <a:t>.</a:t>
            </a:r>
            <a:endParaRPr lang="en-US" sz="1500" dirty="0"/>
          </a:p>
        </p:txBody>
      </p:sp>
      <p:sp>
        <p:nvSpPr>
          <p:cNvPr id="5" name="Rectangle 4"/>
          <p:cNvSpPr/>
          <p:nvPr/>
        </p:nvSpPr>
        <p:spPr>
          <a:xfrm>
            <a:off x="79981" y="3250506"/>
            <a:ext cx="243938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यहाँ</a:t>
            </a:r>
            <a:r>
              <a:rPr lang="en-US" sz="1500" dirty="0"/>
              <a:t> </a:t>
            </a:r>
            <a:r>
              <a:rPr lang="en-US" sz="1500" dirty="0" err="1"/>
              <a:t>उसका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endParaRPr lang="en-US" sz="1500" dirty="0" smtClean="0"/>
          </a:p>
          <a:p>
            <a:pPr algn="ctr"/>
            <a:r>
              <a:rPr lang="en-US" sz="1500" dirty="0" err="1" smtClean="0"/>
              <a:t>दो-आयामी</a:t>
            </a:r>
            <a:r>
              <a:rPr lang="en-US" sz="1500" dirty="0" smtClean="0"/>
              <a:t> </a:t>
            </a:r>
            <a:r>
              <a:rPr lang="en-US" sz="1500" dirty="0" err="1"/>
              <a:t>चित्र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4881562" y="1123791"/>
            <a:ext cx="2438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ब्रह्मांड</a:t>
            </a:r>
            <a:r>
              <a:rPr lang="en-US" sz="1500" dirty="0"/>
              <a:t> </a:t>
            </a:r>
            <a:r>
              <a:rPr lang="en-US" sz="1500" dirty="0" err="1"/>
              <a:t>पूरा</a:t>
            </a:r>
            <a:r>
              <a:rPr lang="en-US" sz="1500" dirty="0"/>
              <a:t> </a:t>
            </a:r>
            <a:r>
              <a:rPr lang="en-US" sz="1500" dirty="0" err="1"/>
              <a:t>खुद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बंद</a:t>
            </a:r>
            <a:r>
              <a:rPr lang="en-US" sz="1500" dirty="0"/>
              <a:t> </a:t>
            </a:r>
            <a:r>
              <a:rPr lang="en-US" sz="1500" dirty="0" err="1"/>
              <a:t>हो</a:t>
            </a:r>
            <a:r>
              <a:rPr lang="en-US" sz="1500" dirty="0"/>
              <a:t> </a:t>
            </a:r>
            <a:r>
              <a:rPr lang="en-US" sz="1500" dirty="0" err="1"/>
              <a:t>गया</a:t>
            </a:r>
            <a:r>
              <a:rPr lang="en-US" sz="1500" dirty="0"/>
              <a:t>. </a:t>
            </a:r>
            <a:r>
              <a:rPr lang="en-US" sz="1500" dirty="0" err="1"/>
              <a:t>फिर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प्रकार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तीन</a:t>
            </a:r>
            <a:r>
              <a:rPr lang="en-US" sz="1500" dirty="0"/>
              <a:t> </a:t>
            </a:r>
            <a:r>
              <a:rPr lang="en-US" sz="1500" dirty="0" err="1"/>
              <a:t>आयामी</a:t>
            </a:r>
            <a:r>
              <a:rPr lang="en-US" sz="1500" dirty="0"/>
              <a:t> (*) </a:t>
            </a:r>
            <a:r>
              <a:rPr lang="en-US" sz="1500" dirty="0" err="1"/>
              <a:t>हाइपर-स्फीयर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निर्माण</a:t>
            </a:r>
            <a:r>
              <a:rPr lang="en-US" sz="1500" dirty="0"/>
              <a:t> </a:t>
            </a:r>
            <a:r>
              <a:rPr lang="en-US" sz="1500" dirty="0" err="1"/>
              <a:t>हुआ</a:t>
            </a:r>
            <a:r>
              <a:rPr lang="en-US" sz="1500" dirty="0"/>
              <a:t> </a:t>
            </a:r>
            <a:r>
              <a:rPr lang="en-US" sz="1500" dirty="0" err="1"/>
              <a:t>जिसमें</a:t>
            </a:r>
            <a:r>
              <a:rPr lang="en-US" sz="1500" dirty="0"/>
              <a:t> </a:t>
            </a:r>
            <a:r>
              <a:rPr lang="en-US" sz="1500" dirty="0" err="1"/>
              <a:t>आधे</a:t>
            </a:r>
            <a:r>
              <a:rPr lang="en-US" sz="1500" dirty="0"/>
              <a:t> </a:t>
            </a:r>
            <a:r>
              <a:rPr lang="en-US" sz="1500" dirty="0" err="1"/>
              <a:t>भाग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मैटर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दूसरा</a:t>
            </a:r>
            <a:r>
              <a:rPr lang="en-US" sz="1500" dirty="0"/>
              <a:t> </a:t>
            </a:r>
            <a:r>
              <a:rPr lang="en-US" sz="1500" dirty="0" err="1"/>
              <a:t>आधे</a:t>
            </a:r>
            <a:r>
              <a:rPr lang="en-US" sz="1500" dirty="0"/>
              <a:t> </a:t>
            </a:r>
            <a:r>
              <a:rPr lang="en-US" sz="1500" dirty="0" err="1"/>
              <a:t>भाग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एंटी-मैटर</a:t>
            </a:r>
            <a:r>
              <a:rPr lang="en-US" sz="1500" dirty="0" smtClean="0"/>
              <a:t> </a:t>
            </a:r>
            <a:r>
              <a:rPr lang="en-US" sz="1500" dirty="0" err="1"/>
              <a:t>था</a:t>
            </a:r>
            <a:r>
              <a:rPr lang="en-US" sz="15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2853898" y="2293342"/>
            <a:ext cx="5036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मैटर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2671762" y="2982119"/>
            <a:ext cx="8146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एंटी-मैटर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4500562" y="3370322"/>
            <a:ext cx="294923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मैटर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एंटी-मैटर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विध्वंसक</a:t>
            </a:r>
            <a:r>
              <a:rPr lang="en-US" sz="1500" dirty="0"/>
              <a:t> </a:t>
            </a:r>
            <a:r>
              <a:rPr lang="en-US" sz="1500" dirty="0" err="1"/>
              <a:t>सीमा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होते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, </a:t>
            </a:r>
            <a:r>
              <a:rPr lang="en-US" sz="1500" dirty="0" err="1"/>
              <a:t>जो</a:t>
            </a:r>
            <a:r>
              <a:rPr lang="en-US" sz="1500" dirty="0"/>
              <a:t> "</a:t>
            </a:r>
            <a:r>
              <a:rPr lang="en-US" sz="1500" dirty="0" err="1"/>
              <a:t>नो-मैटर</a:t>
            </a:r>
            <a:r>
              <a:rPr lang="en-US" sz="1500" dirty="0"/>
              <a:t>"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भूमि</a:t>
            </a:r>
            <a:r>
              <a:rPr lang="en-US" sz="1500" dirty="0" smtClean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निर्माण</a:t>
            </a:r>
            <a:r>
              <a:rPr lang="en-US" sz="1500" dirty="0"/>
              <a:t> </a:t>
            </a:r>
            <a:r>
              <a:rPr lang="en-US" sz="1500" dirty="0" err="1"/>
              <a:t>करते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2128" y="4201319"/>
            <a:ext cx="259695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लोग</a:t>
            </a:r>
            <a:r>
              <a:rPr lang="en-US" sz="1500" dirty="0"/>
              <a:t> </a:t>
            </a:r>
            <a:r>
              <a:rPr lang="en-US" sz="1500" dirty="0" err="1"/>
              <a:t>भाग्यवश</a:t>
            </a:r>
            <a:r>
              <a:rPr lang="en-US" sz="1500" dirty="0"/>
              <a:t> </a:t>
            </a:r>
            <a:r>
              <a:rPr lang="en-US" sz="1500" dirty="0" err="1"/>
              <a:t>ब्रह्मांड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"</a:t>
            </a:r>
            <a:r>
              <a:rPr lang="en-US" sz="1500" dirty="0" err="1"/>
              <a:t>मैटर</a:t>
            </a:r>
            <a:r>
              <a:rPr lang="en-US" sz="1500" dirty="0"/>
              <a:t>" </a:t>
            </a:r>
            <a:r>
              <a:rPr lang="en-US" sz="1500" dirty="0" err="1"/>
              <a:t>वाले</a:t>
            </a:r>
            <a:r>
              <a:rPr lang="en-US" sz="1500" dirty="0"/>
              <a:t> </a:t>
            </a:r>
            <a:r>
              <a:rPr lang="en-US" sz="1500" dirty="0" err="1"/>
              <a:t>आधे</a:t>
            </a:r>
            <a:r>
              <a:rPr lang="en-US" sz="1500" dirty="0"/>
              <a:t> </a:t>
            </a:r>
            <a:r>
              <a:rPr lang="en-US" sz="1500" dirty="0" err="1"/>
              <a:t>हिस्से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753304" y="4887119"/>
            <a:ext cx="4187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ध्रुव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309562" y="7448391"/>
            <a:ext cx="337900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मंडप</a:t>
            </a:r>
            <a:r>
              <a:rPr lang="en-US" sz="1500" dirty="0"/>
              <a:t> </a:t>
            </a:r>
            <a:r>
              <a:rPr lang="en-US" sz="1500" dirty="0" err="1"/>
              <a:t>पृथ्वी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ऊपर</a:t>
            </a:r>
            <a:r>
              <a:rPr lang="en-US" sz="1500" dirty="0"/>
              <a:t> </a:t>
            </a:r>
            <a:r>
              <a:rPr lang="en-US" sz="1500" dirty="0" err="1"/>
              <a:t>केंद्रित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उसका</a:t>
            </a:r>
            <a:r>
              <a:rPr lang="en-US" sz="1500" dirty="0"/>
              <a:t> </a:t>
            </a:r>
            <a:r>
              <a:rPr lang="en-US" sz="1500" dirty="0" err="1"/>
              <a:t>अवलोकन</a:t>
            </a:r>
            <a:r>
              <a:rPr lang="en-US" sz="1500" dirty="0"/>
              <a:t> </a:t>
            </a:r>
            <a:r>
              <a:rPr lang="en-US" sz="1500" dirty="0" err="1"/>
              <a:t>दुनिया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सबसे</a:t>
            </a:r>
            <a:r>
              <a:rPr lang="en-US" sz="1500" dirty="0"/>
              <a:t> </a:t>
            </a:r>
            <a:r>
              <a:rPr lang="en-US" sz="1500" dirty="0" err="1"/>
              <a:t>शक्तिशाली</a:t>
            </a:r>
            <a:r>
              <a:rPr lang="en-US" sz="1500" dirty="0"/>
              <a:t> </a:t>
            </a:r>
            <a:r>
              <a:rPr lang="en-US" sz="1500" dirty="0" err="1"/>
              <a:t>दूरबीनें</a:t>
            </a:r>
            <a:r>
              <a:rPr lang="en-US" sz="1500" dirty="0"/>
              <a:t> </a:t>
            </a:r>
            <a:r>
              <a:rPr lang="en-US" sz="1500" dirty="0" err="1"/>
              <a:t>करती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  <a:endParaRPr lang="en-US" sz="1500" dirty="0" smtClean="0"/>
          </a:p>
          <a:p>
            <a:pPr algn="ctr"/>
            <a:r>
              <a:rPr lang="en-US" sz="1500" dirty="0" err="1" smtClean="0"/>
              <a:t>यह</a:t>
            </a:r>
            <a:r>
              <a:rPr lang="en-US" sz="1500" dirty="0" smtClean="0"/>
              <a:t> </a:t>
            </a:r>
            <a:r>
              <a:rPr lang="en-US" sz="1500" dirty="0" err="1"/>
              <a:t>दूरबीनें</a:t>
            </a:r>
            <a:r>
              <a:rPr lang="en-US" sz="1500" dirty="0"/>
              <a:t> </a:t>
            </a:r>
            <a:r>
              <a:rPr lang="en-US" sz="1500" dirty="0" err="1"/>
              <a:t>पंद्रह</a:t>
            </a:r>
            <a:r>
              <a:rPr lang="en-US" sz="1500" dirty="0"/>
              <a:t> </a:t>
            </a:r>
            <a:r>
              <a:rPr lang="en-US" sz="1500" dirty="0" err="1"/>
              <a:t>अरब</a:t>
            </a:r>
            <a:r>
              <a:rPr lang="en-US" sz="1500" dirty="0"/>
              <a:t> </a:t>
            </a:r>
            <a:r>
              <a:rPr lang="en-US" sz="1500" dirty="0" err="1"/>
              <a:t>प्रकाश</a:t>
            </a:r>
            <a:r>
              <a:rPr lang="en-US" sz="1500" dirty="0"/>
              <a:t> </a:t>
            </a:r>
            <a:r>
              <a:rPr lang="en-US" sz="1500" dirty="0" err="1"/>
              <a:t>वर्ष</a:t>
            </a:r>
            <a:r>
              <a:rPr lang="en-US" sz="1500" dirty="0"/>
              <a:t> </a:t>
            </a:r>
            <a:endParaRPr lang="en-US" sz="1500" dirty="0" smtClean="0"/>
          </a:p>
          <a:p>
            <a:pPr algn="ctr"/>
            <a:r>
              <a:rPr lang="en-US" sz="1500" dirty="0" err="1" smtClean="0"/>
              <a:t>दूर</a:t>
            </a:r>
            <a:r>
              <a:rPr lang="en-US" sz="1500" dirty="0" smtClean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आने</a:t>
            </a:r>
            <a:r>
              <a:rPr lang="en-US" sz="1500" dirty="0"/>
              <a:t> </a:t>
            </a:r>
            <a:r>
              <a:rPr lang="en-US" sz="1500" dirty="0" err="1"/>
              <a:t>वाले</a:t>
            </a:r>
            <a:r>
              <a:rPr lang="en-US" sz="1500" dirty="0"/>
              <a:t> </a:t>
            </a:r>
            <a:r>
              <a:rPr lang="en-US" sz="1500" dirty="0" err="1"/>
              <a:t>क्वेज़र्स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endParaRPr lang="en-US" sz="1500" dirty="0" smtClean="0"/>
          </a:p>
          <a:p>
            <a:pPr algn="ctr"/>
            <a:r>
              <a:rPr lang="en-US" sz="1500" dirty="0" err="1" smtClean="0"/>
              <a:t>पता</a:t>
            </a:r>
            <a:r>
              <a:rPr lang="en-US" sz="1500" dirty="0" smtClean="0"/>
              <a:t> </a:t>
            </a:r>
            <a:r>
              <a:rPr lang="en-US" sz="1500" dirty="0" err="1"/>
              <a:t>लगाती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348161" y="4485521"/>
            <a:ext cx="228600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उतनी</a:t>
            </a:r>
            <a:r>
              <a:rPr lang="en-US" sz="1500" dirty="0"/>
              <a:t> </a:t>
            </a:r>
            <a:r>
              <a:rPr lang="en-US" sz="1500" dirty="0" err="1"/>
              <a:t>अधिक</a:t>
            </a:r>
            <a:r>
              <a:rPr lang="en-US" sz="1500" dirty="0"/>
              <a:t> </a:t>
            </a:r>
            <a:r>
              <a:rPr lang="en-US" sz="1500" dirty="0" err="1"/>
              <a:t>दूरी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hi-IN" sz="1500" dirty="0" smtClean="0"/>
              <a:t>कुछ</a:t>
            </a:r>
            <a:r>
              <a:rPr lang="en-US" sz="1500" dirty="0" smtClean="0"/>
              <a:t> </a:t>
            </a:r>
            <a:r>
              <a:rPr lang="en-US" sz="1500" dirty="0" err="1" smtClean="0"/>
              <a:t>दिखाई</a:t>
            </a:r>
            <a:r>
              <a:rPr lang="en-US" sz="1500" dirty="0" smtClean="0"/>
              <a:t> </a:t>
            </a:r>
            <a:r>
              <a:rPr lang="en-US" sz="1500" dirty="0" err="1"/>
              <a:t>देता</a:t>
            </a:r>
            <a:r>
              <a:rPr lang="en-US" sz="1500" dirty="0"/>
              <a:t> </a:t>
            </a:r>
            <a:r>
              <a:rPr lang="en-US" sz="1500" dirty="0" err="1"/>
              <a:t>होगा</a:t>
            </a:r>
            <a:r>
              <a:rPr lang="en-US" sz="1500" dirty="0"/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230875" y="6542921"/>
            <a:ext cx="133648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मुख्य</a:t>
            </a:r>
            <a:r>
              <a:rPr lang="en-US" sz="1500" dirty="0"/>
              <a:t> </a:t>
            </a:r>
            <a:r>
              <a:rPr lang="en-US" sz="1500" dirty="0" err="1"/>
              <a:t>रूप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क्वेज़र्स</a:t>
            </a:r>
            <a:r>
              <a:rPr lang="en-US" sz="1500" dirty="0"/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005261" y="7981791"/>
            <a:ext cx="22479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जैसा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आप</a:t>
            </a:r>
            <a:r>
              <a:rPr lang="en-US" sz="1500" dirty="0"/>
              <a:t> </a:t>
            </a:r>
            <a:r>
              <a:rPr lang="en-US" sz="1500" dirty="0" err="1"/>
              <a:t>देख</a:t>
            </a:r>
            <a:r>
              <a:rPr lang="en-US" sz="1500" dirty="0"/>
              <a:t> </a:t>
            </a:r>
            <a:r>
              <a:rPr lang="en-US" sz="1500" dirty="0" err="1"/>
              <a:t>सकते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, "</a:t>
            </a:r>
            <a:r>
              <a:rPr lang="en-US" sz="1500" dirty="0" err="1"/>
              <a:t>नो-मैटर</a:t>
            </a:r>
            <a:r>
              <a:rPr lang="en-US" sz="1500" dirty="0"/>
              <a:t>" </a:t>
            </a:r>
            <a:r>
              <a:rPr lang="en-US" sz="1500" dirty="0" err="1"/>
              <a:t>भूमि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बॉर्डर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हिस्से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अवलोकन</a:t>
            </a:r>
            <a:r>
              <a:rPr lang="en-US" sz="1500" dirty="0"/>
              <a:t> </a:t>
            </a:r>
            <a:r>
              <a:rPr lang="en-US" sz="1500" dirty="0" err="1"/>
              <a:t>संभव</a:t>
            </a:r>
            <a:r>
              <a:rPr lang="en-US" sz="1500" dirty="0"/>
              <a:t> </a:t>
            </a:r>
            <a:r>
              <a:rPr lang="en-US" sz="1500" dirty="0" err="1"/>
              <a:t>होगा</a:t>
            </a:r>
            <a:r>
              <a:rPr lang="en-US" sz="1500" dirty="0"/>
              <a:t>, </a:t>
            </a:r>
            <a:r>
              <a:rPr lang="en-US" sz="1500" dirty="0" err="1"/>
              <a:t>साथ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उन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एंटी-क्वेज़र्स</a:t>
            </a:r>
            <a:r>
              <a:rPr lang="en-US" sz="1500" dirty="0" smtClean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उसके</a:t>
            </a:r>
            <a:r>
              <a:rPr lang="en-US" sz="1500" dirty="0" smtClean="0"/>
              <a:t> </a:t>
            </a:r>
            <a:r>
              <a:rPr lang="en-US" sz="1500" dirty="0" err="1"/>
              <a:t>आगे</a:t>
            </a:r>
            <a:r>
              <a:rPr lang="en-US" sz="1500" dirty="0"/>
              <a:t> </a:t>
            </a:r>
            <a:r>
              <a:rPr lang="en-US" sz="1500" dirty="0" err="1"/>
              <a:t>स्थित</a:t>
            </a:r>
            <a:r>
              <a:rPr lang="en-US" sz="1500" dirty="0"/>
              <a:t> </a:t>
            </a:r>
            <a:r>
              <a:rPr lang="en-US" sz="1500" dirty="0" err="1"/>
              <a:t>होंगे</a:t>
            </a:r>
            <a:r>
              <a:rPr lang="en-US" sz="1500" dirty="0"/>
              <a:t>.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299671" y="10068719"/>
            <a:ext cx="51713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(*)  </a:t>
            </a:r>
            <a:r>
              <a:rPr lang="en-US" sz="1400" dirty="0" err="1"/>
              <a:t>देखें</a:t>
            </a:r>
            <a:r>
              <a:rPr lang="en-US" sz="1400" dirty="0"/>
              <a:t> </a:t>
            </a:r>
            <a:r>
              <a:rPr lang="en-US" sz="1400" dirty="0" err="1"/>
              <a:t>लेखक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 smtClean="0"/>
              <a:t>एल्बम</a:t>
            </a:r>
            <a:r>
              <a:rPr lang="en-US" sz="1400" dirty="0" smtClean="0"/>
              <a:t> </a:t>
            </a:r>
            <a:r>
              <a:rPr lang="en-US" sz="1400" dirty="0" err="1" smtClean="0"/>
              <a:t>जिओमेट्रिकान</a:t>
            </a:r>
            <a:r>
              <a:rPr lang="en-US" sz="1400" dirty="0" smtClean="0"/>
              <a:t> </a:t>
            </a:r>
            <a:r>
              <a:rPr lang="en-US" sz="1400" dirty="0"/>
              <a:t>(</a:t>
            </a:r>
            <a:r>
              <a:rPr lang="en-US" sz="1400" dirty="0" err="1"/>
              <a:t>GEOMETRICON</a:t>
            </a:r>
            <a:r>
              <a:rPr lang="en-US" sz="1400" dirty="0" smtClean="0"/>
              <a:t>).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9309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781925" cy="1068863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7170" name="Picture 2" descr="C:\Users\HP\Desktop\COSMIC STORY\PIX\05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781925" cy="1068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16695" y="9459119"/>
            <a:ext cx="14648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/>
              <a:t>हाँ</a:t>
            </a:r>
            <a:r>
              <a:rPr lang="en-US" sz="1600" dirty="0" smtClean="0"/>
              <a:t> </a:t>
            </a:r>
            <a:r>
              <a:rPr lang="en-US" sz="1600" dirty="0" err="1"/>
              <a:t>हाँ</a:t>
            </a:r>
            <a:r>
              <a:rPr lang="en-US" sz="1600" dirty="0"/>
              <a:t> 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157162" y="292289"/>
            <a:ext cx="312737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लेकिन</a:t>
            </a:r>
            <a:r>
              <a:rPr lang="en-US" sz="1500" dirty="0"/>
              <a:t> </a:t>
            </a:r>
            <a:r>
              <a:rPr lang="en-US" sz="1500" dirty="0" err="1"/>
              <a:t>अगर</a:t>
            </a:r>
            <a:r>
              <a:rPr lang="en-US" sz="1500" dirty="0"/>
              <a:t> </a:t>
            </a:r>
            <a:r>
              <a:rPr lang="en-US" sz="1500" dirty="0" err="1"/>
              <a:t>अहुरा</a:t>
            </a:r>
            <a:r>
              <a:rPr lang="en-US" sz="1500" dirty="0"/>
              <a:t> </a:t>
            </a:r>
            <a:r>
              <a:rPr lang="en-US" sz="1500" dirty="0" err="1"/>
              <a:t>माज़दा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अहरिमान</a:t>
            </a:r>
            <a:r>
              <a:rPr lang="en-US" sz="1500" dirty="0"/>
              <a:t> </a:t>
            </a:r>
            <a:r>
              <a:rPr lang="en-US" sz="1500" dirty="0" err="1"/>
              <a:t>किसी</a:t>
            </a:r>
            <a:r>
              <a:rPr lang="en-US" sz="1500" dirty="0"/>
              <a:t> </a:t>
            </a:r>
            <a:r>
              <a:rPr lang="en-US" sz="1500" dirty="0" err="1"/>
              <a:t>दिन</a:t>
            </a:r>
            <a:r>
              <a:rPr lang="en-US" sz="1500" dirty="0"/>
              <a:t> </a:t>
            </a:r>
            <a:r>
              <a:rPr lang="en-US" sz="1500" dirty="0" err="1"/>
              <a:t>आपस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मिले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तो</a:t>
            </a:r>
            <a:r>
              <a:rPr lang="en-US" sz="1500" dirty="0" smtClean="0"/>
              <a:t>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बेहद</a:t>
            </a:r>
            <a:r>
              <a:rPr lang="en-US" sz="1500" dirty="0"/>
              <a:t> </a:t>
            </a:r>
            <a:r>
              <a:rPr lang="en-US" sz="1500" dirty="0" err="1"/>
              <a:t>भयानक</a:t>
            </a:r>
            <a:r>
              <a:rPr lang="en-US" sz="1500" dirty="0"/>
              <a:t> </a:t>
            </a:r>
            <a:r>
              <a:rPr lang="en-US" sz="1500" dirty="0" err="1"/>
              <a:t>दिन</a:t>
            </a:r>
            <a:r>
              <a:rPr lang="en-US" sz="1500" dirty="0"/>
              <a:t> </a:t>
            </a:r>
            <a:r>
              <a:rPr lang="en-US" sz="1500" dirty="0" err="1"/>
              <a:t>होगा</a:t>
            </a:r>
            <a:r>
              <a:rPr lang="en-US" sz="1500" dirty="0"/>
              <a:t> ...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2208332"/>
            <a:ext cx="350996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लेकिन</a:t>
            </a:r>
            <a:r>
              <a:rPr lang="en-US" sz="1500" dirty="0"/>
              <a:t> </a:t>
            </a:r>
            <a:r>
              <a:rPr lang="en-US" sz="1500" dirty="0" err="1" smtClean="0"/>
              <a:t>सौभाग्य</a:t>
            </a:r>
            <a:r>
              <a:rPr lang="en-US" sz="1500" dirty="0" smtClean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वे</a:t>
            </a:r>
            <a:r>
              <a:rPr lang="en-US" sz="1500" dirty="0"/>
              <a:t> </a:t>
            </a:r>
            <a:r>
              <a:rPr lang="en-US" sz="1500" dirty="0" err="1"/>
              <a:t>एक-दूसरे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यथासंभव</a:t>
            </a:r>
            <a:r>
              <a:rPr lang="en-US" sz="1500" dirty="0" smtClean="0"/>
              <a:t> </a:t>
            </a:r>
            <a:r>
              <a:rPr lang="en-US" sz="1500" dirty="0" err="1"/>
              <a:t>दूरी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अलग-अलग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4119563" y="368489"/>
            <a:ext cx="266699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तब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मिथ्रा</a:t>
            </a:r>
            <a:r>
              <a:rPr lang="en-US" sz="1500" dirty="0"/>
              <a:t> </a:t>
            </a:r>
            <a:r>
              <a:rPr lang="en-US" sz="1500" dirty="0" err="1"/>
              <a:t>दोनों</a:t>
            </a:r>
            <a:r>
              <a:rPr lang="en-US" sz="1500" dirty="0"/>
              <a:t> </a:t>
            </a:r>
            <a:r>
              <a:rPr lang="en-US" sz="1500" dirty="0" err="1"/>
              <a:t>जुड़वां</a:t>
            </a:r>
            <a:r>
              <a:rPr lang="en-US" sz="1500" dirty="0"/>
              <a:t> </a:t>
            </a:r>
            <a:r>
              <a:rPr lang="en-US" sz="1500" dirty="0" err="1"/>
              <a:t>ब्रह्मांडों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बीच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सीमा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बड़ी</a:t>
            </a:r>
            <a:r>
              <a:rPr lang="en-US" sz="1500" dirty="0"/>
              <a:t> </a:t>
            </a:r>
            <a:r>
              <a:rPr lang="en-US" sz="1500" dirty="0" err="1"/>
              <a:t>सतर्कता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अपनी</a:t>
            </a:r>
            <a:r>
              <a:rPr lang="en-US" sz="1500" dirty="0"/>
              <a:t> </a:t>
            </a:r>
            <a:r>
              <a:rPr lang="en-US" sz="1500" dirty="0" err="1" smtClean="0"/>
              <a:t>नज़र</a:t>
            </a:r>
            <a:r>
              <a:rPr lang="en-US" sz="1500" dirty="0"/>
              <a:t> </a:t>
            </a:r>
            <a:r>
              <a:rPr lang="hi-IN" sz="1500" dirty="0" smtClean="0"/>
              <a:t>रखे</a:t>
            </a:r>
            <a:r>
              <a:rPr lang="en-US" sz="1500" dirty="0" smtClean="0"/>
              <a:t> </a:t>
            </a:r>
            <a:r>
              <a:rPr lang="hi-IN" sz="1500" dirty="0" smtClean="0"/>
              <a:t>हैं</a:t>
            </a:r>
            <a:r>
              <a:rPr lang="hi-IN" sz="1500" dirty="0"/>
              <a:t>. </a:t>
            </a:r>
            <a:endParaRPr lang="en-US" sz="1500" dirty="0"/>
          </a:p>
        </p:txBody>
      </p:sp>
      <p:sp>
        <p:nvSpPr>
          <p:cNvPr id="7" name="Rectangle 6"/>
          <p:cNvSpPr/>
          <p:nvPr/>
        </p:nvSpPr>
        <p:spPr>
          <a:xfrm>
            <a:off x="5451546" y="2454553"/>
            <a:ext cx="104227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हाँ</a:t>
            </a:r>
            <a:r>
              <a:rPr lang="en-US" sz="1500" dirty="0"/>
              <a:t> </a:t>
            </a:r>
            <a:r>
              <a:rPr lang="en-US" sz="1500" dirty="0" err="1"/>
              <a:t>लेकिन</a:t>
            </a:r>
            <a:r>
              <a:rPr lang="en-US" sz="1500" dirty="0"/>
              <a:t> …</a:t>
            </a:r>
          </a:p>
        </p:txBody>
      </p:sp>
      <p:sp>
        <p:nvSpPr>
          <p:cNvPr id="8" name="Rectangle 7"/>
          <p:cNvSpPr/>
          <p:nvPr/>
        </p:nvSpPr>
        <p:spPr>
          <a:xfrm>
            <a:off x="298448" y="3264089"/>
            <a:ext cx="29718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इस</a:t>
            </a:r>
            <a:r>
              <a:rPr lang="en-US" sz="1500" dirty="0"/>
              <a:t> </a:t>
            </a:r>
            <a:r>
              <a:rPr lang="en-US" sz="1500" dirty="0" err="1"/>
              <a:t>तरह</a:t>
            </a:r>
            <a:r>
              <a:rPr lang="en-US" sz="1500" dirty="0"/>
              <a:t>, </a:t>
            </a:r>
            <a:r>
              <a:rPr lang="en-US" sz="1500" dirty="0" err="1"/>
              <a:t>किसी</a:t>
            </a:r>
            <a:r>
              <a:rPr lang="en-US" sz="1500" dirty="0"/>
              <a:t> </a:t>
            </a:r>
            <a:r>
              <a:rPr lang="en-US" sz="1500" dirty="0" err="1"/>
              <a:t>चीज़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बाधा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hi-IN" sz="1500" dirty="0"/>
              <a:t>पड़ी. </a:t>
            </a:r>
            <a:r>
              <a:rPr lang="en-US" sz="1500" dirty="0" smtClean="0"/>
              <a:t> </a:t>
            </a:r>
            <a:r>
              <a:rPr lang="en-US" sz="1500" dirty="0" err="1"/>
              <a:t>खगोलीय</a:t>
            </a:r>
            <a:r>
              <a:rPr lang="en-US" sz="1500" dirty="0"/>
              <a:t> </a:t>
            </a:r>
            <a:r>
              <a:rPr lang="en-US" sz="1500" dirty="0" err="1"/>
              <a:t>पिंड</a:t>
            </a:r>
            <a:r>
              <a:rPr lang="en-US" sz="1500" dirty="0"/>
              <a:t> </a:t>
            </a:r>
            <a:r>
              <a:rPr lang="en-US" sz="1500" dirty="0" err="1"/>
              <a:t>अपने-अपने</a:t>
            </a:r>
            <a:r>
              <a:rPr lang="en-US" sz="1500" dirty="0"/>
              <a:t> </a:t>
            </a:r>
            <a:r>
              <a:rPr lang="en-US" sz="1500" dirty="0" err="1"/>
              <a:t>उचित</a:t>
            </a:r>
            <a:r>
              <a:rPr lang="en-US" sz="1500" dirty="0"/>
              <a:t> </a:t>
            </a:r>
            <a:r>
              <a:rPr lang="en-US" sz="1500" dirty="0" err="1"/>
              <a:t>स्थानों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विचरते</a:t>
            </a:r>
            <a:r>
              <a:rPr lang="en-US" sz="1500" dirty="0"/>
              <a:t> </a:t>
            </a:r>
            <a:r>
              <a:rPr lang="hi-IN" sz="1500" dirty="0" smtClean="0"/>
              <a:t>रहे</a:t>
            </a:r>
            <a:r>
              <a:rPr lang="en-US" sz="1500" dirty="0" smtClean="0"/>
              <a:t>.</a:t>
            </a:r>
            <a:endParaRPr lang="en-US" sz="1500" dirty="0"/>
          </a:p>
        </p:txBody>
      </p:sp>
      <p:sp>
        <p:nvSpPr>
          <p:cNvPr id="9" name="Rectangle 8"/>
          <p:cNvSpPr/>
          <p:nvPr/>
        </p:nvSpPr>
        <p:spPr>
          <a:xfrm>
            <a:off x="273050" y="5367655"/>
            <a:ext cx="26273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हर</a:t>
            </a:r>
            <a:r>
              <a:rPr lang="en-US" sz="1400" dirty="0"/>
              <a:t> </a:t>
            </a:r>
            <a:r>
              <a:rPr lang="en-US" sz="1400" dirty="0" err="1"/>
              <a:t>चीज़</a:t>
            </a:r>
            <a:r>
              <a:rPr lang="en-US" sz="1400" dirty="0"/>
              <a:t> </a:t>
            </a:r>
            <a:r>
              <a:rPr lang="en-US" sz="1400" dirty="0" err="1"/>
              <a:t>अपने</a:t>
            </a:r>
            <a:r>
              <a:rPr lang="en-US" sz="1400" dirty="0"/>
              <a:t> </a:t>
            </a:r>
            <a:r>
              <a:rPr lang="en-US" sz="1400" dirty="0" err="1"/>
              <a:t>उचित</a:t>
            </a:r>
            <a:r>
              <a:rPr lang="en-US" sz="1400" dirty="0"/>
              <a:t> </a:t>
            </a:r>
            <a:r>
              <a:rPr lang="en-US" sz="1400" dirty="0" err="1"/>
              <a:t>स्थान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पर</a:t>
            </a:r>
            <a:r>
              <a:rPr lang="en-US" sz="1400" dirty="0" smtClean="0"/>
              <a:t> </a:t>
            </a:r>
            <a:r>
              <a:rPr lang="en-US" sz="1400" dirty="0" err="1"/>
              <a:t>होती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,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हर</a:t>
            </a:r>
            <a:r>
              <a:rPr lang="en-US" sz="1400" dirty="0"/>
              <a:t> </a:t>
            </a:r>
            <a:r>
              <a:rPr lang="en-US" sz="1400" dirty="0" err="1"/>
              <a:t>चीज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लिए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उचित</a:t>
            </a:r>
            <a:r>
              <a:rPr lang="en-US" sz="1400" dirty="0"/>
              <a:t> </a:t>
            </a:r>
            <a:r>
              <a:rPr lang="en-US" sz="1400" dirty="0" err="1"/>
              <a:t>स्थान</a:t>
            </a:r>
            <a:r>
              <a:rPr lang="en-US" sz="1400" dirty="0"/>
              <a:t> </a:t>
            </a:r>
            <a:r>
              <a:rPr lang="en-US" sz="1400" dirty="0" err="1"/>
              <a:t>होता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3362" y="6715919"/>
            <a:ext cx="2514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 smtClean="0"/>
              <a:t>गुरु</a:t>
            </a:r>
            <a:r>
              <a:rPr lang="hi-IN" sz="1500" dirty="0" smtClean="0"/>
              <a:t>जी</a:t>
            </a:r>
            <a:r>
              <a:rPr lang="en-US" sz="1500" dirty="0" smtClean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अनुसार</a:t>
            </a:r>
            <a:r>
              <a:rPr lang="en-US" sz="1500" dirty="0"/>
              <a:t> </a:t>
            </a:r>
            <a:r>
              <a:rPr lang="en-US" sz="1500" dirty="0" err="1"/>
              <a:t>केवल</a:t>
            </a:r>
            <a:r>
              <a:rPr lang="en-US" sz="1500" dirty="0"/>
              <a:t> </a:t>
            </a:r>
            <a:r>
              <a:rPr lang="en-US" sz="1500" dirty="0" err="1"/>
              <a:t>आसमान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अध्ययन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अवलोकन</a:t>
            </a:r>
            <a:r>
              <a:rPr lang="en-US" sz="1500" dirty="0"/>
              <a:t> </a:t>
            </a:r>
            <a:r>
              <a:rPr lang="en-US" sz="1500" dirty="0" err="1"/>
              <a:t>ही</a:t>
            </a:r>
            <a:r>
              <a:rPr lang="en-US" sz="1500" dirty="0"/>
              <a:t> </a:t>
            </a:r>
            <a:r>
              <a:rPr lang="en-US" sz="1500" dirty="0" err="1"/>
              <a:t>हमें</a:t>
            </a:r>
            <a:r>
              <a:rPr lang="en-US" sz="1500" dirty="0"/>
              <a:t> </a:t>
            </a:r>
            <a:r>
              <a:rPr lang="en-US" sz="1500" dirty="0" err="1"/>
              <a:t>ज्ञान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ओर</a:t>
            </a:r>
            <a:r>
              <a:rPr lang="en-US" sz="1500" dirty="0"/>
              <a:t> </a:t>
            </a:r>
            <a:r>
              <a:rPr lang="en-US" sz="1500" dirty="0" err="1"/>
              <a:t>ले</a:t>
            </a:r>
            <a:r>
              <a:rPr lang="en-US" sz="1500" dirty="0"/>
              <a:t> </a:t>
            </a:r>
            <a:r>
              <a:rPr lang="en-US" sz="1500" dirty="0" err="1"/>
              <a:t>जाएगा</a:t>
            </a:r>
            <a:r>
              <a:rPr lang="en-US" sz="1500" dirty="0"/>
              <a:t> ...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33762" y="6561366"/>
            <a:ext cx="16853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क्या</a:t>
            </a:r>
            <a:r>
              <a:rPr lang="en-US" sz="1400" dirty="0"/>
              <a:t> </a:t>
            </a:r>
            <a:r>
              <a:rPr lang="en-US" sz="1400" dirty="0" err="1"/>
              <a:t>आप</a:t>
            </a:r>
            <a:r>
              <a:rPr lang="en-US" sz="1400" dirty="0"/>
              <a:t> </a:t>
            </a:r>
            <a:r>
              <a:rPr lang="en-US" sz="1400" dirty="0" err="1"/>
              <a:t>मेरी</a:t>
            </a:r>
            <a:r>
              <a:rPr lang="en-US" sz="1400" dirty="0"/>
              <a:t> </a:t>
            </a:r>
            <a:r>
              <a:rPr lang="en-US" sz="1400" dirty="0" err="1"/>
              <a:t>बात</a:t>
            </a:r>
            <a:r>
              <a:rPr lang="en-US" sz="1400" dirty="0"/>
              <a:t> </a:t>
            </a:r>
            <a:r>
              <a:rPr lang="en-US" sz="1400" dirty="0" err="1"/>
              <a:t>सुन</a:t>
            </a:r>
            <a:r>
              <a:rPr lang="en-US" sz="1400" dirty="0"/>
              <a:t> </a:t>
            </a:r>
            <a:r>
              <a:rPr lang="en-US" sz="1400" dirty="0" err="1"/>
              <a:t>रहे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4690012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781925" cy="1068863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2466" name="Picture 2" descr="C:\Users\HP\Desktop\COSMIC STORY\PIX\59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905" y="-1713"/>
            <a:ext cx="7839829" cy="1069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14762" y="9331544"/>
            <a:ext cx="35051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 smtClean="0"/>
              <a:t>सौरिऔ</a:t>
            </a:r>
            <a:r>
              <a:rPr lang="en-US" sz="1500" dirty="0" smtClean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अनुसार</a:t>
            </a:r>
            <a:r>
              <a:rPr lang="en-US" sz="1500" dirty="0"/>
              <a:t> </a:t>
            </a:r>
            <a:r>
              <a:rPr lang="en-US" sz="1500" dirty="0" err="1"/>
              <a:t>इस</a:t>
            </a:r>
            <a:r>
              <a:rPr lang="en-US" sz="1500" dirty="0"/>
              <a:t> </a:t>
            </a:r>
            <a:r>
              <a:rPr lang="en-US" sz="1500" dirty="0" err="1"/>
              <a:t>विशेष</a:t>
            </a:r>
            <a:r>
              <a:rPr lang="en-US" sz="1500" dirty="0"/>
              <a:t> </a:t>
            </a:r>
            <a:r>
              <a:rPr lang="en-US" sz="1500" dirty="0" err="1"/>
              <a:t>ब्रह्मांड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परिधि</a:t>
            </a:r>
            <a:r>
              <a:rPr lang="en-US" sz="1500" dirty="0"/>
              <a:t> </a:t>
            </a:r>
            <a:r>
              <a:rPr lang="en-US" sz="1500" dirty="0" err="1"/>
              <a:t>कोई</a:t>
            </a:r>
            <a:r>
              <a:rPr lang="en-US" sz="1500" dirty="0"/>
              <a:t> 60 </a:t>
            </a:r>
            <a:r>
              <a:rPr lang="en-US" sz="1500" dirty="0" err="1" smtClean="0"/>
              <a:t>बिलियन</a:t>
            </a:r>
            <a:r>
              <a:rPr lang="en-US" sz="1500" dirty="0"/>
              <a:t> </a:t>
            </a:r>
            <a:r>
              <a:rPr lang="en-US" sz="1500" dirty="0" err="1" smtClean="0"/>
              <a:t>प्रकाश</a:t>
            </a:r>
            <a:r>
              <a:rPr lang="en-US" sz="1500" dirty="0" smtClean="0"/>
              <a:t> </a:t>
            </a:r>
            <a:r>
              <a:rPr lang="en-US" sz="1500" dirty="0" err="1"/>
              <a:t>वर्ष</a:t>
            </a:r>
            <a:r>
              <a:rPr lang="en-US" sz="1500" dirty="0"/>
              <a:t> </a:t>
            </a:r>
            <a:r>
              <a:rPr lang="en-US" sz="1500" dirty="0" err="1"/>
              <a:t>होगी</a:t>
            </a:r>
            <a:r>
              <a:rPr lang="en-US" sz="15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-2052638" y="238919"/>
            <a:ext cx="922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तो</a:t>
            </a:r>
            <a:r>
              <a:rPr lang="en-US" dirty="0"/>
              <a:t> </a:t>
            </a:r>
            <a:r>
              <a:rPr lang="en-US" dirty="0" err="1"/>
              <a:t>क्या</a:t>
            </a:r>
            <a:r>
              <a:rPr lang="en-US" dirty="0"/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57162" y="3414256"/>
            <a:ext cx="46803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जब</a:t>
            </a:r>
            <a:r>
              <a:rPr lang="en-US" sz="1500" dirty="0"/>
              <a:t> </a:t>
            </a:r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सैजीटेरियस</a:t>
            </a:r>
            <a:r>
              <a:rPr lang="en-US" sz="1500" dirty="0"/>
              <a:t> (</a:t>
            </a:r>
            <a:r>
              <a:rPr lang="en-US" sz="1500" dirty="0" err="1"/>
              <a:t>SAGGITARIUS</a:t>
            </a:r>
            <a:r>
              <a:rPr lang="en-US" sz="1500" dirty="0"/>
              <a:t>) </a:t>
            </a:r>
            <a:r>
              <a:rPr lang="en-US" sz="1500" dirty="0" err="1"/>
              <a:t>राशि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ओफिओकस</a:t>
            </a:r>
            <a:r>
              <a:rPr lang="en-US" sz="1500" dirty="0"/>
              <a:t> (</a:t>
            </a:r>
            <a:r>
              <a:rPr lang="en-US" sz="1500" dirty="0" err="1"/>
              <a:t>सांप</a:t>
            </a:r>
            <a:r>
              <a:rPr lang="en-US" sz="1500" dirty="0"/>
              <a:t>)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दिशा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निरीक्षण</a:t>
            </a:r>
            <a:r>
              <a:rPr lang="en-US" sz="1500" dirty="0"/>
              <a:t> </a:t>
            </a:r>
            <a:r>
              <a:rPr lang="en-US" sz="1500" dirty="0" err="1"/>
              <a:t>करते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, </a:t>
            </a:r>
            <a:r>
              <a:rPr lang="en-US" sz="1500" dirty="0" err="1"/>
              <a:t>तो</a:t>
            </a:r>
            <a:r>
              <a:rPr lang="en-US" sz="1500" dirty="0"/>
              <a:t> </a:t>
            </a:r>
            <a:r>
              <a:rPr lang="en-US" sz="1500" dirty="0" err="1"/>
              <a:t>क्वेज़र्स</a:t>
            </a:r>
            <a:r>
              <a:rPr lang="en-US" sz="1500" dirty="0"/>
              <a:t> </a:t>
            </a:r>
            <a:r>
              <a:rPr lang="en-US" sz="1500" dirty="0" err="1"/>
              <a:t>पंद्रह</a:t>
            </a:r>
            <a:r>
              <a:rPr lang="en-US" sz="1500" dirty="0"/>
              <a:t> </a:t>
            </a:r>
            <a:r>
              <a:rPr lang="en-US" sz="1500" dirty="0" err="1"/>
              <a:t>अरब</a:t>
            </a:r>
            <a:r>
              <a:rPr lang="en-US" sz="1500" dirty="0"/>
              <a:t> </a:t>
            </a:r>
            <a:r>
              <a:rPr lang="en-US" sz="1500" dirty="0" err="1"/>
              <a:t>प्रकाश</a:t>
            </a:r>
            <a:r>
              <a:rPr lang="en-US" sz="1500" dirty="0"/>
              <a:t> </a:t>
            </a:r>
            <a:r>
              <a:rPr lang="en-US" sz="1500" dirty="0" err="1"/>
              <a:t>वर्ष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दूरी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गायब</a:t>
            </a:r>
            <a:r>
              <a:rPr lang="en-US" sz="1500" dirty="0"/>
              <a:t> </a:t>
            </a:r>
            <a:r>
              <a:rPr lang="en-US" sz="1500" dirty="0" err="1"/>
              <a:t>हो</a:t>
            </a:r>
            <a:r>
              <a:rPr lang="en-US" sz="1500" dirty="0"/>
              <a:t> </a:t>
            </a:r>
            <a:r>
              <a:rPr lang="en-US" sz="1500" dirty="0" err="1"/>
              <a:t>जाते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,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वे</a:t>
            </a:r>
            <a:r>
              <a:rPr lang="en-US" sz="1500" dirty="0"/>
              <a:t> 40-</a:t>
            </a:r>
            <a:r>
              <a:rPr lang="en-US" sz="1500" dirty="0" err="1"/>
              <a:t>करोड़</a:t>
            </a:r>
            <a:r>
              <a:rPr lang="en-US" sz="1500" dirty="0"/>
              <a:t> </a:t>
            </a:r>
            <a:r>
              <a:rPr lang="en-US" sz="1500" dirty="0" err="1"/>
              <a:t>प्रकाश</a:t>
            </a:r>
            <a:r>
              <a:rPr lang="en-US" sz="1500" dirty="0"/>
              <a:t> </a:t>
            </a:r>
            <a:r>
              <a:rPr lang="en-US" sz="1500" dirty="0" err="1"/>
              <a:t>वर्ष</a:t>
            </a:r>
            <a:r>
              <a:rPr lang="en-US" sz="1500" dirty="0"/>
              <a:t> </a:t>
            </a:r>
            <a:r>
              <a:rPr lang="en-US" sz="1500" dirty="0" err="1"/>
              <a:t>बाद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दूरी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फिर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प्रकट</a:t>
            </a:r>
            <a:r>
              <a:rPr lang="en-US" sz="1500" dirty="0"/>
              <a:t> </a:t>
            </a:r>
            <a:r>
              <a:rPr lang="en-US" sz="1500" dirty="0" err="1"/>
              <a:t>होते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071562" y="5275322"/>
            <a:ext cx="508308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सौरिऔ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अनुसार</a:t>
            </a:r>
            <a:r>
              <a:rPr lang="en-US" sz="1500" dirty="0"/>
              <a:t>, </a:t>
            </a:r>
            <a:r>
              <a:rPr lang="en-US" sz="1500" dirty="0" err="1"/>
              <a:t>क्वेज़र्स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इस</a:t>
            </a:r>
            <a:r>
              <a:rPr lang="en-US" sz="1500" dirty="0"/>
              <a:t> </a:t>
            </a:r>
            <a:r>
              <a:rPr lang="en-US" sz="1500" dirty="0" err="1"/>
              <a:t>अनुपस्थिति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 smtClean="0"/>
              <a:t>मतलब</a:t>
            </a:r>
            <a:r>
              <a:rPr lang="en-US" sz="1500" dirty="0" smtClean="0"/>
              <a:t> </a:t>
            </a:r>
            <a:r>
              <a:rPr lang="en-US" sz="1500" dirty="0" err="1" smtClean="0"/>
              <a:t>है</a:t>
            </a:r>
            <a:r>
              <a:rPr lang="en-US" sz="1500" dirty="0" smtClean="0"/>
              <a:t> </a:t>
            </a:r>
            <a:br>
              <a:rPr lang="en-US" sz="1500" dirty="0" smtClean="0"/>
            </a:br>
            <a:r>
              <a:rPr lang="en-US" sz="1500" dirty="0" err="1" smtClean="0"/>
              <a:t>कि</a:t>
            </a:r>
            <a:r>
              <a:rPr lang="en-US" sz="1500" dirty="0" smtClean="0"/>
              <a:t> </a:t>
            </a:r>
            <a:r>
              <a:rPr lang="en-US" sz="1500" dirty="0" err="1"/>
              <a:t>वहां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भूमध्यरेखा</a:t>
            </a:r>
            <a:r>
              <a:rPr lang="en-US" sz="1500" dirty="0"/>
              <a:t> </a:t>
            </a:r>
            <a:r>
              <a:rPr lang="en-US" sz="1500" dirty="0" err="1"/>
              <a:t>परत</a:t>
            </a:r>
            <a:r>
              <a:rPr lang="en-US" sz="1500" dirty="0"/>
              <a:t> </a:t>
            </a:r>
            <a:r>
              <a:rPr lang="en-US" sz="1500" dirty="0" err="1"/>
              <a:t>मौजूद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आधा</a:t>
            </a:r>
            <a:r>
              <a:rPr lang="en-US" sz="1500" dirty="0"/>
              <a:t> </a:t>
            </a:r>
            <a:r>
              <a:rPr lang="en-US" sz="1500" dirty="0" err="1"/>
              <a:t>अरब</a:t>
            </a:r>
            <a:r>
              <a:rPr lang="en-US" sz="1500" dirty="0"/>
              <a:t> </a:t>
            </a:r>
            <a:r>
              <a:rPr lang="en-US" sz="1500" dirty="0" err="1"/>
              <a:t>प्रकाश</a:t>
            </a:r>
            <a:r>
              <a:rPr lang="en-US" sz="1500" dirty="0"/>
              <a:t> </a:t>
            </a:r>
            <a:r>
              <a:rPr lang="en-US" sz="1500" dirty="0" err="1"/>
              <a:t>वर्ष</a:t>
            </a:r>
            <a:r>
              <a:rPr lang="en-US" sz="1500" dirty="0"/>
              <a:t> </a:t>
            </a:r>
            <a:r>
              <a:rPr lang="en-US" sz="1500" dirty="0" err="1"/>
              <a:t>पहले</a:t>
            </a:r>
            <a:r>
              <a:rPr lang="en-US" sz="1500" dirty="0"/>
              <a:t> </a:t>
            </a:r>
            <a:r>
              <a:rPr lang="en-US" sz="1500" dirty="0" err="1"/>
              <a:t>विध्वंस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खाली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गई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38162" y="6598017"/>
            <a:ext cx="249304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उसके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en-US" sz="1500" dirty="0" err="1"/>
              <a:t>आगे</a:t>
            </a:r>
            <a:r>
              <a:rPr lang="en-US" sz="1500" dirty="0"/>
              <a:t>, </a:t>
            </a:r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निरीक्षण</a:t>
            </a:r>
            <a:r>
              <a:rPr lang="en-US" sz="1500" dirty="0"/>
              <a:t> </a:t>
            </a:r>
            <a:r>
              <a:rPr lang="en-US" sz="1500" dirty="0" err="1"/>
              <a:t>करेंगे</a:t>
            </a:r>
            <a:r>
              <a:rPr lang="en-US" sz="1500" dirty="0"/>
              <a:t> </a:t>
            </a:r>
            <a:r>
              <a:rPr lang="en-US" sz="1500" dirty="0" err="1"/>
              <a:t>वे</a:t>
            </a:r>
            <a:r>
              <a:rPr lang="en-US" sz="1500" dirty="0"/>
              <a:t> </a:t>
            </a:r>
            <a:r>
              <a:rPr lang="en-US" sz="1500" dirty="0" err="1"/>
              <a:t>एंटी-क्वैसर्स</a:t>
            </a:r>
            <a:r>
              <a:rPr lang="en-US" sz="1500" dirty="0"/>
              <a:t> </a:t>
            </a:r>
            <a:r>
              <a:rPr lang="en-US" sz="1500" dirty="0" err="1"/>
              <a:t>होंगे</a:t>
            </a:r>
            <a:r>
              <a:rPr lang="en-US" sz="1500" dirty="0"/>
              <a:t>,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एंटी-मैटर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बने</a:t>
            </a:r>
            <a:r>
              <a:rPr lang="en-US" sz="1500" dirty="0"/>
              <a:t> </a:t>
            </a:r>
            <a:r>
              <a:rPr lang="en-US" sz="1500" dirty="0" err="1"/>
              <a:t>होंगे</a:t>
            </a:r>
            <a:r>
              <a:rPr lang="en-US" sz="15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4043362" y="6646922"/>
            <a:ext cx="29718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सबसे</a:t>
            </a:r>
            <a:r>
              <a:rPr lang="en-US" sz="1500" dirty="0"/>
              <a:t> </a:t>
            </a:r>
            <a:r>
              <a:rPr lang="en-US" sz="1500" dirty="0" err="1"/>
              <a:t>दूर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क्वेज़र्स</a:t>
            </a:r>
            <a:r>
              <a:rPr lang="en-US" sz="1500" dirty="0"/>
              <a:t> </a:t>
            </a:r>
            <a:r>
              <a:rPr lang="en-US" sz="1500" dirty="0" err="1"/>
              <a:t>या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एंटी-क्वेज़र्स</a:t>
            </a:r>
            <a:r>
              <a:rPr lang="en-US" sz="1500" dirty="0" smtClean="0"/>
              <a:t> </a:t>
            </a:r>
            <a:r>
              <a:rPr lang="en-US" sz="1500" dirty="0" err="1"/>
              <a:t>पाए</a:t>
            </a:r>
            <a:r>
              <a:rPr lang="en-US" sz="1500" dirty="0"/>
              <a:t> </a:t>
            </a:r>
            <a:r>
              <a:rPr lang="en-US" sz="1500" dirty="0" err="1"/>
              <a:t>गए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, </a:t>
            </a:r>
            <a:r>
              <a:rPr lang="en-US" sz="1500" dirty="0" err="1"/>
              <a:t>वे</a:t>
            </a:r>
            <a:r>
              <a:rPr lang="en-US" sz="1500" dirty="0"/>
              <a:t> </a:t>
            </a:r>
            <a:r>
              <a:rPr lang="en-US" sz="1500" dirty="0" err="1"/>
              <a:t>लगभग</a:t>
            </a:r>
            <a:r>
              <a:rPr lang="en-US" sz="1500" dirty="0"/>
              <a:t> </a:t>
            </a:r>
            <a:r>
              <a:rPr lang="en-US" sz="1500" dirty="0" err="1"/>
              <a:t>पंद्रह</a:t>
            </a:r>
            <a:r>
              <a:rPr lang="en-US" sz="1500" dirty="0"/>
              <a:t> </a:t>
            </a:r>
            <a:r>
              <a:rPr lang="en-US" sz="1500" dirty="0" err="1"/>
              <a:t>अरब</a:t>
            </a:r>
            <a:r>
              <a:rPr lang="en-US" sz="1500" dirty="0"/>
              <a:t> </a:t>
            </a:r>
            <a:r>
              <a:rPr lang="en-US" sz="1500" dirty="0" err="1"/>
              <a:t>प्रकाश</a:t>
            </a:r>
            <a:r>
              <a:rPr lang="en-US" sz="1500" dirty="0"/>
              <a:t> </a:t>
            </a:r>
            <a:r>
              <a:rPr lang="en-US" sz="1500" dirty="0" err="1"/>
              <a:t>वर्ष</a:t>
            </a:r>
            <a:r>
              <a:rPr lang="en-US" sz="1500" dirty="0"/>
              <a:t> </a:t>
            </a:r>
            <a:r>
              <a:rPr lang="en-US" sz="1500" dirty="0" err="1"/>
              <a:t>दूर</a:t>
            </a:r>
            <a:r>
              <a:rPr lang="en-US" sz="1500" dirty="0"/>
              <a:t> </a:t>
            </a:r>
            <a:r>
              <a:rPr lang="en-US" sz="1500" dirty="0" err="1"/>
              <a:t>स्थित</a:t>
            </a:r>
            <a:r>
              <a:rPr lang="en-US" sz="1500" dirty="0"/>
              <a:t> </a:t>
            </a:r>
            <a:r>
              <a:rPr lang="en-US" sz="1500" dirty="0" err="1"/>
              <a:t>होंगे</a:t>
            </a:r>
            <a:r>
              <a:rPr lang="en-US" sz="15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3281362" y="1077119"/>
            <a:ext cx="6335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1400" dirty="0"/>
              <a:t>पृथ्वी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0081325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7781925" cy="10688638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63490" name="Picture 2" descr="C:\Users\HP\Desktop\COSMIC STORY\PIX\60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781925" cy="1068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386762" y="619919"/>
            <a:ext cx="3889375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538162" y="627122"/>
            <a:ext cx="32766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इसका</a:t>
            </a:r>
            <a:r>
              <a:rPr lang="en-US" sz="1500" dirty="0"/>
              <a:t> </a:t>
            </a:r>
            <a:r>
              <a:rPr lang="en-US" sz="1500" dirty="0" err="1"/>
              <a:t>मतलब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, </a:t>
            </a:r>
            <a:r>
              <a:rPr lang="en-US" sz="1500" dirty="0" err="1"/>
              <a:t>वर्तमान</a:t>
            </a:r>
            <a:r>
              <a:rPr lang="en-US" sz="1500" dirty="0"/>
              <a:t> </a:t>
            </a:r>
            <a:r>
              <a:rPr lang="en-US" sz="1500" dirty="0" err="1"/>
              <a:t>तकनीकों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, </a:t>
            </a:r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मौजूदा</a:t>
            </a:r>
            <a:r>
              <a:rPr lang="en-US" sz="1500" dirty="0"/>
              <a:t> </a:t>
            </a:r>
            <a:r>
              <a:rPr lang="en-US" sz="1500" dirty="0" err="1"/>
              <a:t>ब्रह्मांड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सिर्फ</a:t>
            </a:r>
            <a:r>
              <a:rPr lang="en-US" sz="1500" dirty="0"/>
              <a:t> </a:t>
            </a:r>
            <a:r>
              <a:rPr lang="en-US" sz="1500" dirty="0" err="1"/>
              <a:t>आधे</a:t>
            </a:r>
            <a:r>
              <a:rPr lang="en-US" sz="1500" dirty="0"/>
              <a:t> </a:t>
            </a:r>
            <a:r>
              <a:rPr lang="en-US" sz="1500" dirty="0" err="1"/>
              <a:t>हिस्से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ही</a:t>
            </a:r>
            <a:r>
              <a:rPr lang="en-US" sz="1500" dirty="0"/>
              <a:t> </a:t>
            </a:r>
            <a:r>
              <a:rPr lang="en-US" sz="1500" dirty="0" err="1"/>
              <a:t>निरीक्षण</a:t>
            </a:r>
            <a:r>
              <a:rPr lang="en-US" sz="1500" dirty="0"/>
              <a:t> </a:t>
            </a:r>
            <a:r>
              <a:rPr lang="en-US" sz="1500" dirty="0" err="1"/>
              <a:t>कर</a:t>
            </a:r>
            <a:r>
              <a:rPr lang="en-US" sz="1500" dirty="0"/>
              <a:t> </a:t>
            </a:r>
            <a:r>
              <a:rPr lang="en-US" sz="1500" dirty="0" err="1"/>
              <a:t>पाएंगे</a:t>
            </a:r>
            <a:r>
              <a:rPr lang="en-US" sz="15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4043362" y="1023426"/>
            <a:ext cx="34290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अगर</a:t>
            </a:r>
            <a:r>
              <a:rPr lang="en-US" sz="1500" dirty="0"/>
              <a:t> </a:t>
            </a:r>
            <a:r>
              <a:rPr lang="en-US" sz="1500" dirty="0" err="1"/>
              <a:t>मैं</a:t>
            </a:r>
            <a:r>
              <a:rPr lang="en-US" sz="1500" dirty="0"/>
              <a:t> </a:t>
            </a:r>
            <a:r>
              <a:rPr lang="en-US" sz="1500" dirty="0" err="1"/>
              <a:t>सही</a:t>
            </a:r>
            <a:r>
              <a:rPr lang="en-US" sz="1500" dirty="0"/>
              <a:t> </a:t>
            </a:r>
            <a:r>
              <a:rPr lang="en-US" sz="1500" dirty="0" err="1"/>
              <a:t>समझा</a:t>
            </a:r>
            <a:r>
              <a:rPr lang="en-US" sz="1500" dirty="0"/>
              <a:t> </a:t>
            </a:r>
            <a:r>
              <a:rPr lang="en-US" sz="1500" dirty="0" err="1"/>
              <a:t>हूँ</a:t>
            </a:r>
            <a:r>
              <a:rPr lang="en-US" sz="1500" dirty="0"/>
              <a:t> </a:t>
            </a:r>
            <a:r>
              <a:rPr lang="en-US" sz="1500" dirty="0" err="1"/>
              <a:t>तो</a:t>
            </a:r>
            <a:r>
              <a:rPr lang="en-US" sz="1500" dirty="0"/>
              <a:t> </a:t>
            </a:r>
            <a:r>
              <a:rPr lang="en-US" sz="1500" dirty="0" err="1"/>
              <a:t>ब्रह्मांड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इस</a:t>
            </a:r>
            <a:r>
              <a:rPr lang="en-US" sz="1500" dirty="0"/>
              <a:t> </a:t>
            </a:r>
            <a:r>
              <a:rPr lang="en-US" sz="1500" dirty="0" err="1"/>
              <a:t>मॉडल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दो</a:t>
            </a:r>
            <a:r>
              <a:rPr lang="en-US" sz="1500" dirty="0"/>
              <a:t> </a:t>
            </a:r>
            <a:r>
              <a:rPr lang="en-US" sz="1500" dirty="0" err="1"/>
              <a:t>ध्रुव</a:t>
            </a:r>
            <a:r>
              <a:rPr lang="en-US" sz="1500" dirty="0"/>
              <a:t> (</a:t>
            </a:r>
            <a:r>
              <a:rPr lang="en-US" sz="1500" dirty="0" err="1"/>
              <a:t>पोल्स</a:t>
            </a:r>
            <a:r>
              <a:rPr lang="en-US" sz="1500" dirty="0"/>
              <a:t>) </a:t>
            </a:r>
            <a:r>
              <a:rPr lang="en-US" sz="1500" dirty="0" err="1"/>
              <a:t>हैं</a:t>
            </a:r>
            <a:r>
              <a:rPr lang="en-US" sz="1500" dirty="0"/>
              <a:t>: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मैटर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लिए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दूसरा</a:t>
            </a:r>
            <a:r>
              <a:rPr lang="en-US" sz="1500" dirty="0"/>
              <a:t> </a:t>
            </a:r>
            <a:r>
              <a:rPr lang="en-US" sz="1500" dirty="0" err="1"/>
              <a:t>एंटी-मैटर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लिए</a:t>
            </a:r>
            <a:r>
              <a:rPr lang="en-US" sz="1500" dirty="0"/>
              <a:t>. </a:t>
            </a:r>
            <a:r>
              <a:rPr lang="en-US" sz="1500" dirty="0" err="1"/>
              <a:t>ये</a:t>
            </a:r>
            <a:r>
              <a:rPr lang="en-US" sz="1500" dirty="0"/>
              <a:t> </a:t>
            </a:r>
            <a:r>
              <a:rPr lang="en-US" sz="1500" dirty="0" err="1"/>
              <a:t>दोनों</a:t>
            </a:r>
            <a:r>
              <a:rPr lang="en-US" sz="1500" dirty="0"/>
              <a:t> </a:t>
            </a:r>
            <a:r>
              <a:rPr lang="en-US" sz="1500" dirty="0" err="1"/>
              <a:t>एंटीपोड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, </a:t>
            </a:r>
            <a:r>
              <a:rPr lang="en-US" sz="1500" dirty="0" err="1"/>
              <a:t>यानि</a:t>
            </a:r>
            <a:r>
              <a:rPr lang="en-US" sz="1500" dirty="0"/>
              <a:t> </a:t>
            </a:r>
            <a:r>
              <a:rPr lang="en-US" sz="1500" dirty="0" err="1"/>
              <a:t>तीन</a:t>
            </a:r>
            <a:r>
              <a:rPr lang="en-US" sz="1500" dirty="0"/>
              <a:t> </a:t>
            </a:r>
            <a:r>
              <a:rPr lang="en-US" sz="1500" dirty="0" err="1"/>
              <a:t>आयामी</a:t>
            </a:r>
            <a:r>
              <a:rPr lang="en-US" sz="1500" dirty="0"/>
              <a:t> </a:t>
            </a:r>
            <a:r>
              <a:rPr lang="en-US" sz="1500" dirty="0" err="1"/>
              <a:t>स्पेस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उनकी</a:t>
            </a:r>
            <a:r>
              <a:rPr lang="en-US" sz="1500" dirty="0"/>
              <a:t> </a:t>
            </a:r>
            <a:r>
              <a:rPr lang="en-US" sz="1500" dirty="0" err="1"/>
              <a:t>दिशाएं</a:t>
            </a:r>
            <a:r>
              <a:rPr lang="en-US" sz="1500" dirty="0"/>
              <a:t> </a:t>
            </a:r>
            <a:r>
              <a:rPr lang="en-US" sz="1500" dirty="0" err="1"/>
              <a:t>एक-दूसरे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विपरीत</a:t>
            </a:r>
            <a:r>
              <a:rPr lang="en-US" sz="1500" dirty="0"/>
              <a:t> </a:t>
            </a:r>
            <a:r>
              <a:rPr lang="en-US" sz="1500" dirty="0" err="1"/>
              <a:t>होंगी</a:t>
            </a:r>
            <a:r>
              <a:rPr lang="en-US" sz="1500" dirty="0"/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3157120" y="2878624"/>
            <a:ext cx="431524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सदी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शुरुआत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, </a:t>
            </a:r>
            <a:r>
              <a:rPr lang="en-US" sz="1500" dirty="0" err="1"/>
              <a:t>हमने</a:t>
            </a:r>
            <a:r>
              <a:rPr lang="en-US" sz="1500" dirty="0"/>
              <a:t> </a:t>
            </a:r>
            <a:r>
              <a:rPr lang="en-US" sz="1500" dirty="0" err="1"/>
              <a:t>बड़ी</a:t>
            </a:r>
            <a:r>
              <a:rPr lang="en-US" sz="1500" dirty="0"/>
              <a:t> </a:t>
            </a:r>
            <a:r>
              <a:rPr lang="en-US" sz="1500" dirty="0" err="1"/>
              <a:t>कठिनाई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साथ</a:t>
            </a:r>
            <a:r>
              <a:rPr lang="en-US" sz="1500" dirty="0"/>
              <a:t>, </a:t>
            </a:r>
            <a:r>
              <a:rPr lang="en-US" sz="1500" dirty="0" err="1"/>
              <a:t>ब्रह्मांड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लिए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केंद्र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अवधारणा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छुटकारा</a:t>
            </a:r>
            <a:r>
              <a:rPr lang="en-US" sz="1500" dirty="0"/>
              <a:t> </a:t>
            </a:r>
            <a:r>
              <a:rPr lang="en-US" sz="1500" dirty="0" err="1"/>
              <a:t>पा</a:t>
            </a:r>
            <a:r>
              <a:rPr lang="en-US" sz="1500" dirty="0"/>
              <a:t> </a:t>
            </a:r>
            <a:r>
              <a:rPr lang="en-US" sz="1500" dirty="0" err="1"/>
              <a:t>लिया</a:t>
            </a:r>
            <a:r>
              <a:rPr lang="en-US" sz="1500" dirty="0"/>
              <a:t> </a:t>
            </a:r>
            <a:r>
              <a:rPr lang="en-US" sz="1500" dirty="0" err="1"/>
              <a:t>था</a:t>
            </a:r>
            <a:r>
              <a:rPr lang="en-US" sz="1500" dirty="0"/>
              <a:t>.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यदि</a:t>
            </a:r>
            <a:r>
              <a:rPr lang="en-US" sz="1500" dirty="0" smtClean="0"/>
              <a:t>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मॉडल</a:t>
            </a:r>
            <a:r>
              <a:rPr lang="en-US" sz="1500" dirty="0"/>
              <a:t> </a:t>
            </a:r>
            <a:r>
              <a:rPr lang="en-US" sz="1500" dirty="0" err="1"/>
              <a:t>वास्तविकता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प्रतिनिधित्व</a:t>
            </a:r>
            <a:r>
              <a:rPr lang="en-US" sz="1500" dirty="0"/>
              <a:t> </a:t>
            </a:r>
            <a:r>
              <a:rPr lang="en-US" sz="1500" dirty="0" err="1"/>
              <a:t>करता</a:t>
            </a:r>
            <a:r>
              <a:rPr lang="en-US" sz="1500" dirty="0"/>
              <a:t>,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तो</a:t>
            </a:r>
            <a:r>
              <a:rPr lang="en-US" sz="1500" dirty="0" smtClean="0"/>
              <a:t> </a:t>
            </a:r>
            <a:r>
              <a:rPr lang="en-US" sz="1500" dirty="0" err="1"/>
              <a:t>हमारे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दो</a:t>
            </a:r>
            <a:r>
              <a:rPr lang="en-US" sz="1500" dirty="0"/>
              <a:t> </a:t>
            </a:r>
            <a:r>
              <a:rPr lang="en-US" sz="1500" dirty="0" err="1"/>
              <a:t>ब्रह्मांड</a:t>
            </a:r>
            <a:r>
              <a:rPr lang="en-US" sz="1500" dirty="0"/>
              <a:t> </a:t>
            </a:r>
            <a:r>
              <a:rPr lang="en-US" sz="1500" dirty="0" err="1"/>
              <a:t>होते</a:t>
            </a:r>
            <a:r>
              <a:rPr lang="en-US" sz="1500" dirty="0"/>
              <a:t>. </a:t>
            </a:r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इन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दो</a:t>
            </a:r>
            <a:r>
              <a:rPr lang="en-US" sz="1500" dirty="0" smtClean="0"/>
              <a:t> </a:t>
            </a:r>
            <a:r>
              <a:rPr lang="en-US" sz="1500" dirty="0" err="1"/>
              <a:t>बिंदुओं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en-US" sz="1500" dirty="0" err="1"/>
              <a:t>पाएंगे</a:t>
            </a:r>
            <a:r>
              <a:rPr lang="en-US" sz="1500" dirty="0"/>
              <a:t>? </a:t>
            </a:r>
            <a:r>
              <a:rPr lang="en-US" sz="1500" dirty="0" err="1"/>
              <a:t>आपको</a:t>
            </a:r>
            <a:r>
              <a:rPr lang="en-US" sz="1500" dirty="0"/>
              <a:t> </a:t>
            </a:r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en-US" sz="1500" dirty="0" err="1"/>
              <a:t>लगता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1414461" y="4548565"/>
            <a:ext cx="525780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ओह</a:t>
            </a:r>
            <a:r>
              <a:rPr lang="en-US" sz="1500" dirty="0"/>
              <a:t>! </a:t>
            </a:r>
            <a:r>
              <a:rPr lang="en-US" sz="1500" dirty="0" err="1"/>
              <a:t>वे</a:t>
            </a:r>
            <a:r>
              <a:rPr lang="en-US" sz="1500" dirty="0"/>
              <a:t> </a:t>
            </a:r>
            <a:r>
              <a:rPr lang="en-US" sz="1500" dirty="0" err="1"/>
              <a:t>केवल</a:t>
            </a:r>
            <a:r>
              <a:rPr lang="en-US" sz="1500" dirty="0"/>
              <a:t> </a:t>
            </a:r>
            <a:r>
              <a:rPr lang="en-US" sz="1500" dirty="0" err="1"/>
              <a:t>अहुरा</a:t>
            </a:r>
            <a:r>
              <a:rPr lang="en-US" sz="1500" dirty="0"/>
              <a:t> </a:t>
            </a:r>
            <a:r>
              <a:rPr lang="en-US" sz="1500" dirty="0" err="1"/>
              <a:t>माज़दा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अहरिमान</a:t>
            </a:r>
            <a:r>
              <a:rPr lang="en-US" sz="1500" dirty="0"/>
              <a:t> </a:t>
            </a:r>
            <a:r>
              <a:rPr lang="en-US" sz="1500" dirty="0" err="1"/>
              <a:t>ही</a:t>
            </a:r>
            <a:r>
              <a:rPr lang="en-US" sz="1500" dirty="0"/>
              <a:t> </a:t>
            </a:r>
            <a:r>
              <a:rPr lang="en-US" sz="1500" dirty="0" err="1"/>
              <a:t>हो</a:t>
            </a:r>
            <a:r>
              <a:rPr lang="en-US" sz="1500" dirty="0"/>
              <a:t> </a:t>
            </a:r>
            <a:r>
              <a:rPr lang="en-US" sz="1500" dirty="0" err="1"/>
              <a:t>सकते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(*)</a:t>
            </a:r>
          </a:p>
        </p:txBody>
      </p:sp>
      <p:sp>
        <p:nvSpPr>
          <p:cNvPr id="8" name="Rectangle 7"/>
          <p:cNvSpPr/>
          <p:nvPr/>
        </p:nvSpPr>
        <p:spPr>
          <a:xfrm>
            <a:off x="1449178" y="5462965"/>
            <a:ext cx="3889375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तब</a:t>
            </a:r>
            <a:r>
              <a:rPr lang="en-US" sz="1500" dirty="0"/>
              <a:t> </a:t>
            </a:r>
            <a:r>
              <a:rPr lang="en-US" sz="1500" dirty="0" err="1"/>
              <a:t>भूमध्य-रेखा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पट्टी</a:t>
            </a:r>
            <a:r>
              <a:rPr lang="en-US" sz="1500" dirty="0"/>
              <a:t> </a:t>
            </a:r>
            <a:r>
              <a:rPr lang="en-US" sz="1500" dirty="0" err="1"/>
              <a:t>होगी</a:t>
            </a:r>
            <a:r>
              <a:rPr lang="en-US" sz="1500" dirty="0"/>
              <a:t> ... </a:t>
            </a:r>
            <a:r>
              <a:rPr lang="en-US" sz="1500" dirty="0" err="1"/>
              <a:t>मिथ्रा</a:t>
            </a:r>
            <a:r>
              <a:rPr lang="en-US" sz="15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842962" y="6106319"/>
            <a:ext cx="61722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खगोलीय</a:t>
            </a:r>
            <a:r>
              <a:rPr lang="en-US" sz="1500" dirty="0"/>
              <a:t> </a:t>
            </a:r>
            <a:r>
              <a:rPr lang="en-US" sz="1500" dirty="0" err="1"/>
              <a:t>डेटा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जांच</a:t>
            </a:r>
            <a:r>
              <a:rPr lang="en-US" sz="1500" dirty="0"/>
              <a:t> </a:t>
            </a:r>
            <a:r>
              <a:rPr lang="en-US" sz="1500" dirty="0" err="1"/>
              <a:t>करने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बाद</a:t>
            </a:r>
            <a:r>
              <a:rPr lang="en-US" sz="1500" dirty="0"/>
              <a:t>, </a:t>
            </a:r>
            <a:r>
              <a:rPr lang="en-US" sz="1500" dirty="0" err="1"/>
              <a:t>सौरिऔ</a:t>
            </a:r>
            <a:r>
              <a:rPr lang="en-US" sz="1500" dirty="0"/>
              <a:t> </a:t>
            </a:r>
            <a:r>
              <a:rPr lang="en-US" sz="1500" dirty="0" err="1"/>
              <a:t>ने</a:t>
            </a:r>
            <a:r>
              <a:rPr lang="en-US" sz="1500" dirty="0"/>
              <a:t>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en-US" sz="1500" dirty="0" err="1"/>
              <a:t>पाया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ब्रह्मांड</a:t>
            </a:r>
            <a:r>
              <a:rPr lang="en-US" sz="1500" dirty="0"/>
              <a:t> </a:t>
            </a:r>
            <a:r>
              <a:rPr lang="hi-IN" sz="1500" dirty="0" smtClean="0"/>
              <a:t>एक</a:t>
            </a:r>
            <a:r>
              <a:rPr lang="en-US" sz="1500" dirty="0" smtClean="0"/>
              <a:t> </a:t>
            </a:r>
            <a:r>
              <a:rPr lang="en-US" sz="1500" dirty="0" err="1" smtClean="0"/>
              <a:t>पेस्ट</a:t>
            </a:r>
            <a:r>
              <a:rPr lang="en-US" sz="1500" dirty="0" smtClean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तरह</a:t>
            </a:r>
            <a:r>
              <a:rPr lang="en-US" sz="1500" dirty="0" smtClean="0"/>
              <a:t> </a:t>
            </a:r>
            <a:r>
              <a:rPr lang="en-US" sz="1500" dirty="0" err="1"/>
              <a:t>परतदार</a:t>
            </a:r>
            <a:r>
              <a:rPr lang="en-US" sz="1500" dirty="0"/>
              <a:t> </a:t>
            </a:r>
            <a:r>
              <a:rPr lang="en-US" sz="1500" dirty="0" err="1"/>
              <a:t>था</a:t>
            </a:r>
            <a:r>
              <a:rPr lang="en-US" sz="1500" dirty="0"/>
              <a:t>. </a:t>
            </a:r>
            <a:r>
              <a:rPr lang="en-US" sz="1500" dirty="0" err="1"/>
              <a:t>दो</a:t>
            </a:r>
            <a:r>
              <a:rPr lang="en-US" sz="1500" dirty="0"/>
              <a:t> </a:t>
            </a:r>
            <a:r>
              <a:rPr lang="en-US" sz="1500" dirty="0" err="1"/>
              <a:t>आयामों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सामानांतर</a:t>
            </a:r>
            <a:r>
              <a:rPr lang="en-US" sz="1500" dirty="0"/>
              <a:t> </a:t>
            </a:r>
            <a:r>
              <a:rPr lang="en-US" sz="1500" dirty="0" err="1"/>
              <a:t>रेखाओं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समूह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तरह</a:t>
            </a:r>
            <a:r>
              <a:rPr lang="en-US" sz="1500" dirty="0"/>
              <a:t> </a:t>
            </a:r>
            <a:r>
              <a:rPr lang="en-US" sz="1500" dirty="0" err="1"/>
              <a:t>दिखता</a:t>
            </a:r>
            <a:r>
              <a:rPr lang="en-US" sz="1500" dirty="0"/>
              <a:t> </a:t>
            </a:r>
            <a:r>
              <a:rPr lang="en-US" sz="1500" dirty="0" err="1"/>
              <a:t>था</a:t>
            </a:r>
            <a:r>
              <a:rPr lang="en-US" sz="1500" dirty="0"/>
              <a:t>.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और</a:t>
            </a:r>
            <a:r>
              <a:rPr lang="en-US" sz="1500" dirty="0" smtClean="0"/>
              <a:t> </a:t>
            </a:r>
            <a:r>
              <a:rPr lang="en-US" sz="1500" dirty="0" err="1"/>
              <a:t>आकाशगंगाओं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धुरी</a:t>
            </a:r>
            <a:r>
              <a:rPr lang="en-US" sz="1500" dirty="0"/>
              <a:t>, </a:t>
            </a:r>
            <a:r>
              <a:rPr lang="en-US" sz="1500" dirty="0" err="1"/>
              <a:t>ध्रुवीय</a:t>
            </a:r>
            <a:r>
              <a:rPr lang="en-US" sz="1500" dirty="0"/>
              <a:t> </a:t>
            </a:r>
            <a:r>
              <a:rPr lang="en-US" sz="1500" dirty="0" err="1"/>
              <a:t>अक्ष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ओर</a:t>
            </a:r>
            <a:r>
              <a:rPr lang="en-US" sz="1500" dirty="0"/>
              <a:t> </a:t>
            </a:r>
            <a:r>
              <a:rPr lang="en-US" sz="1500" dirty="0" err="1"/>
              <a:t>इंगित</a:t>
            </a:r>
            <a:r>
              <a:rPr lang="en-US" sz="1500" dirty="0"/>
              <a:t> </a:t>
            </a:r>
            <a:r>
              <a:rPr lang="en-US" sz="1500" dirty="0" err="1"/>
              <a:t>करती</a:t>
            </a:r>
            <a:r>
              <a:rPr lang="en-US" sz="1500" dirty="0"/>
              <a:t> </a:t>
            </a:r>
            <a:r>
              <a:rPr lang="en-US" sz="1500" dirty="0" err="1"/>
              <a:t>थी</a:t>
            </a:r>
            <a:r>
              <a:rPr lang="en-US" sz="1500" dirty="0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5762" y="9055289"/>
            <a:ext cx="53721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वास्तव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, </a:t>
            </a:r>
            <a:r>
              <a:rPr lang="en-US" sz="1500" dirty="0" err="1"/>
              <a:t>इन</a:t>
            </a:r>
            <a:r>
              <a:rPr lang="en-US" sz="1500" dirty="0"/>
              <a:t> </a:t>
            </a:r>
            <a:r>
              <a:rPr lang="en-US" sz="1500" dirty="0" err="1"/>
              <a:t>परतों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आकाशगंगाओं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स्तर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en-US" sz="1500" dirty="0" err="1"/>
              <a:t>देखा</a:t>
            </a:r>
            <a:r>
              <a:rPr lang="en-US" sz="1500" dirty="0"/>
              <a:t> </a:t>
            </a:r>
            <a:r>
              <a:rPr lang="en-US" sz="1500" dirty="0" err="1"/>
              <a:t>जा</a:t>
            </a:r>
            <a:r>
              <a:rPr lang="en-US" sz="1500" dirty="0"/>
              <a:t> </a:t>
            </a:r>
            <a:r>
              <a:rPr lang="en-US" sz="1500" dirty="0" err="1"/>
              <a:t>सकता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हाल</a:t>
            </a:r>
            <a:r>
              <a:rPr lang="en-US" sz="1500" dirty="0"/>
              <a:t> </a:t>
            </a:r>
            <a:r>
              <a:rPr lang="en-US" sz="1500" dirty="0" err="1"/>
              <a:t>ही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खोजे</a:t>
            </a:r>
            <a:r>
              <a:rPr lang="en-US" sz="1500" dirty="0"/>
              <a:t> </a:t>
            </a:r>
            <a:r>
              <a:rPr lang="en-US" sz="1500" dirty="0" err="1"/>
              <a:t>गए</a:t>
            </a:r>
            <a:r>
              <a:rPr lang="en-US" sz="1500" dirty="0"/>
              <a:t> </a:t>
            </a:r>
            <a:r>
              <a:rPr lang="en-US" sz="1500" dirty="0" err="1"/>
              <a:t>सपाट</a:t>
            </a:r>
            <a:r>
              <a:rPr lang="en-US" sz="1500" dirty="0"/>
              <a:t> </a:t>
            </a:r>
            <a:r>
              <a:rPr lang="en-US" sz="1500" dirty="0" err="1"/>
              <a:t>प्रभामंडलों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तरह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इनमें</a:t>
            </a:r>
            <a:r>
              <a:rPr lang="en-US" sz="1500" dirty="0" smtClean="0"/>
              <a:t> </a:t>
            </a:r>
            <a:r>
              <a:rPr lang="en-US" sz="1500" dirty="0" err="1"/>
              <a:t>केंद्रीय</a:t>
            </a:r>
            <a:r>
              <a:rPr lang="en-US" sz="1500" dirty="0"/>
              <a:t> </a:t>
            </a:r>
            <a:r>
              <a:rPr lang="en-US" sz="1500" dirty="0" err="1"/>
              <a:t>भागों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धुरी</a:t>
            </a:r>
            <a:r>
              <a:rPr lang="en-US" sz="1500" dirty="0"/>
              <a:t> </a:t>
            </a:r>
            <a:r>
              <a:rPr lang="en-US" sz="1500" dirty="0" err="1"/>
              <a:t>पूरी</a:t>
            </a:r>
            <a:r>
              <a:rPr lang="en-US" sz="1500" dirty="0"/>
              <a:t> </a:t>
            </a:r>
            <a:r>
              <a:rPr lang="en-US" sz="1500" dirty="0" err="1"/>
              <a:t>तरह</a:t>
            </a:r>
            <a:r>
              <a:rPr lang="en-US" sz="1500" dirty="0"/>
              <a:t> </a:t>
            </a:r>
            <a:r>
              <a:rPr lang="en-US" sz="1500" dirty="0" err="1"/>
              <a:t>किसी</a:t>
            </a:r>
            <a:r>
              <a:rPr lang="en-US" sz="1500" dirty="0"/>
              <a:t> </a:t>
            </a:r>
            <a:r>
              <a:rPr lang="en-US" sz="1500" dirty="0" err="1"/>
              <a:t>क्रमरहित</a:t>
            </a:r>
            <a:r>
              <a:rPr lang="en-US" sz="1500" dirty="0"/>
              <a:t> </a:t>
            </a:r>
            <a:r>
              <a:rPr lang="en-US" sz="1500" dirty="0" err="1"/>
              <a:t>दिशा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होती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52512" y="9992519"/>
            <a:ext cx="42622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(*) </a:t>
            </a:r>
            <a:r>
              <a:rPr lang="en-US" sz="1400" dirty="0" err="1"/>
              <a:t>वास्तव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, </a:t>
            </a:r>
            <a:r>
              <a:rPr lang="en-US" sz="1400" dirty="0" err="1"/>
              <a:t>सौरिऔ</a:t>
            </a:r>
            <a:r>
              <a:rPr lang="en-US" sz="1400" dirty="0"/>
              <a:t> </a:t>
            </a:r>
            <a:r>
              <a:rPr lang="en-US" sz="1400" dirty="0" err="1"/>
              <a:t>द्वारा</a:t>
            </a:r>
            <a:r>
              <a:rPr lang="en-US" sz="1400" dirty="0"/>
              <a:t> </a:t>
            </a:r>
            <a:r>
              <a:rPr lang="en-US" sz="1400" dirty="0" err="1"/>
              <a:t>ध्रुवीय</a:t>
            </a:r>
            <a:r>
              <a:rPr lang="en-US" sz="1400" dirty="0"/>
              <a:t> </a:t>
            </a:r>
            <a:r>
              <a:rPr lang="en-US" sz="1400" dirty="0" err="1"/>
              <a:t>दिशाओं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गणना</a:t>
            </a:r>
            <a:r>
              <a:rPr lang="en-US" sz="1400" dirty="0"/>
              <a:t> </a:t>
            </a:r>
            <a:endParaRPr lang="en-US" sz="1400" dirty="0" smtClean="0"/>
          </a:p>
          <a:p>
            <a:r>
              <a:rPr lang="en-US" sz="1400" dirty="0" err="1" smtClean="0"/>
              <a:t>फारस</a:t>
            </a:r>
            <a:r>
              <a:rPr lang="en-US" sz="1400" dirty="0" smtClean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 smtClean="0"/>
              <a:t>पाए</a:t>
            </a:r>
            <a:r>
              <a:rPr lang="en-US" sz="1400" dirty="0" smtClean="0"/>
              <a:t> </a:t>
            </a:r>
            <a:r>
              <a:rPr lang="en-US" sz="1400" dirty="0" err="1"/>
              <a:t>जाने</a:t>
            </a:r>
            <a:r>
              <a:rPr lang="en-US" sz="1400" dirty="0"/>
              <a:t> </a:t>
            </a:r>
            <a:r>
              <a:rPr lang="en-US" sz="1400" dirty="0" err="1"/>
              <a:t>वाले</a:t>
            </a:r>
            <a:r>
              <a:rPr lang="en-US" sz="1400" dirty="0"/>
              <a:t> </a:t>
            </a:r>
            <a:r>
              <a:rPr lang="en-US" sz="1400" dirty="0" err="1"/>
              <a:t>खगोल-विज्ञान</a:t>
            </a:r>
            <a:r>
              <a:rPr lang="en-US" sz="1400" dirty="0"/>
              <a:t> </a:t>
            </a:r>
            <a:r>
              <a:rPr lang="en-US" sz="1400" dirty="0" err="1"/>
              <a:t>जैसी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031158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781925" cy="1068863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4516" name="Picture 4" descr="C:\Users\HP\Desktop\COSMIC STORY\PIX\6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781925" cy="1068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62189" y="162719"/>
            <a:ext cx="63671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i-IN" sz="1500" dirty="0"/>
              <a:t>डकार!</a:t>
            </a:r>
            <a:endParaRPr lang="en-US" sz="1500" dirty="0"/>
          </a:p>
        </p:txBody>
      </p:sp>
      <p:sp>
        <p:nvSpPr>
          <p:cNvPr id="5" name="Rectangle 4"/>
          <p:cNvSpPr/>
          <p:nvPr/>
        </p:nvSpPr>
        <p:spPr>
          <a:xfrm>
            <a:off x="3346284" y="738565"/>
            <a:ext cx="209865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अरे</a:t>
            </a:r>
            <a:r>
              <a:rPr lang="en-US" sz="1500" dirty="0"/>
              <a:t>, </a:t>
            </a:r>
            <a:r>
              <a:rPr lang="en-US" sz="1500" dirty="0" err="1"/>
              <a:t>ब्रांडी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चेरी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फल</a:t>
            </a:r>
            <a:r>
              <a:rPr lang="en-US" sz="1500" dirty="0"/>
              <a:t>  ...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4624666"/>
            <a:ext cx="77819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जुड़वां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ब्रह्मांड</a:t>
            </a:r>
            <a:r>
              <a:rPr lang="en-US" sz="2800" dirty="0" smtClean="0">
                <a:solidFill>
                  <a:srgbClr val="FF0000"/>
                </a:solidFill>
              </a:rPr>
              <a:t>  TWIN UNIVERSE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90762" y="5521544"/>
            <a:ext cx="3889375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500" dirty="0" err="1"/>
              <a:t>ब्रह्मांड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निरंतर</a:t>
            </a:r>
            <a:r>
              <a:rPr lang="en-US" sz="1500" dirty="0"/>
              <a:t> </a:t>
            </a:r>
            <a:r>
              <a:rPr lang="en-US" sz="1500" dirty="0" err="1"/>
              <a:t>निर्माण</a:t>
            </a:r>
            <a:r>
              <a:rPr lang="en-US" sz="1500" dirty="0"/>
              <a:t> </a:t>
            </a:r>
            <a:r>
              <a:rPr lang="en-US" sz="1500" dirty="0" err="1"/>
              <a:t>सिद्धांत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पतन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बाद</a:t>
            </a:r>
            <a:r>
              <a:rPr lang="en-US" sz="1500" dirty="0"/>
              <a:t>, </a:t>
            </a:r>
            <a:r>
              <a:rPr lang="en-US" sz="1500" dirty="0" err="1"/>
              <a:t>फ्रेड</a:t>
            </a:r>
            <a:r>
              <a:rPr lang="en-US" sz="1500" dirty="0"/>
              <a:t> </a:t>
            </a:r>
            <a:r>
              <a:rPr lang="en-US" sz="1500" dirty="0" err="1"/>
              <a:t>हॉयल</a:t>
            </a:r>
            <a:r>
              <a:rPr lang="en-US" sz="1500" dirty="0"/>
              <a:t> </a:t>
            </a:r>
            <a:r>
              <a:rPr lang="en-US" sz="1500" dirty="0" err="1"/>
              <a:t>ने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नया</a:t>
            </a:r>
            <a:r>
              <a:rPr lang="en-US" sz="1500" dirty="0"/>
              <a:t> </a:t>
            </a:r>
            <a:r>
              <a:rPr lang="en-US" sz="1500" dirty="0" err="1"/>
              <a:t>विचार</a:t>
            </a:r>
            <a:r>
              <a:rPr lang="en-US" sz="1500" dirty="0"/>
              <a:t> </a:t>
            </a:r>
            <a:r>
              <a:rPr lang="en-US" sz="1500" dirty="0" err="1"/>
              <a:t>रखा</a:t>
            </a:r>
            <a:r>
              <a:rPr lang="en-US" sz="1500" dirty="0"/>
              <a:t> :</a:t>
            </a:r>
          </a:p>
        </p:txBody>
      </p:sp>
      <p:sp>
        <p:nvSpPr>
          <p:cNvPr id="8" name="Rectangle 7"/>
          <p:cNvSpPr/>
          <p:nvPr/>
        </p:nvSpPr>
        <p:spPr>
          <a:xfrm>
            <a:off x="2138362" y="6529527"/>
            <a:ext cx="4419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ब्रह्मांड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पदार्थ</a:t>
            </a:r>
            <a:r>
              <a:rPr lang="en-US" sz="1500" dirty="0"/>
              <a:t> (</a:t>
            </a:r>
            <a:r>
              <a:rPr lang="en-US" sz="1500" dirty="0" err="1"/>
              <a:t>मैटर</a:t>
            </a:r>
            <a:r>
              <a:rPr lang="en-US" sz="1500" dirty="0"/>
              <a:t>) </a:t>
            </a:r>
            <a:r>
              <a:rPr lang="en-US" sz="1500" dirty="0" err="1"/>
              <a:t>जैसा</a:t>
            </a:r>
            <a:r>
              <a:rPr lang="en-US" sz="1500" dirty="0"/>
              <a:t> </a:t>
            </a:r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जानते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, </a:t>
            </a:r>
            <a:r>
              <a:rPr lang="en-US" sz="1500" dirty="0" err="1"/>
              <a:t>वास्तविकता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केवल</a:t>
            </a:r>
            <a:r>
              <a:rPr lang="en-US" sz="1500" dirty="0"/>
              <a:t> </a:t>
            </a:r>
            <a:r>
              <a:rPr lang="en-US" sz="1500" dirty="0" err="1"/>
              <a:t>आधा</a:t>
            </a:r>
            <a:r>
              <a:rPr lang="en-US" sz="1500" dirty="0"/>
              <a:t> </a:t>
            </a:r>
            <a:r>
              <a:rPr lang="en-US" sz="1500" dirty="0" err="1"/>
              <a:t>हिस्सा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ब्रह्मांड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बाकी</a:t>
            </a:r>
            <a:r>
              <a:rPr lang="en-US" sz="1500" dirty="0"/>
              <a:t> </a:t>
            </a:r>
            <a:r>
              <a:rPr lang="en-US" sz="1500" dirty="0" err="1"/>
              <a:t>आधा</a:t>
            </a:r>
            <a:r>
              <a:rPr lang="en-US" sz="1500" dirty="0"/>
              <a:t> </a:t>
            </a:r>
            <a:r>
              <a:rPr lang="en-US" sz="1500" dirty="0" err="1"/>
              <a:t>हिस्सा</a:t>
            </a:r>
            <a:r>
              <a:rPr lang="en-US" sz="1500" dirty="0"/>
              <a:t> </a:t>
            </a:r>
            <a:r>
              <a:rPr lang="en-US" sz="1500" dirty="0" err="1"/>
              <a:t>यानि</a:t>
            </a:r>
            <a:r>
              <a:rPr lang="en-US" sz="1500" dirty="0"/>
              <a:t> </a:t>
            </a:r>
            <a:r>
              <a:rPr lang="en-US" sz="1500" dirty="0" err="1"/>
              <a:t>एंटी-मैटर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जुड़वां</a:t>
            </a:r>
            <a:r>
              <a:rPr lang="en-US" sz="1500" dirty="0"/>
              <a:t> </a:t>
            </a:r>
            <a:r>
              <a:rPr lang="en-US" sz="1500" dirty="0" err="1"/>
              <a:t>ब्रह्मांड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स्थित</a:t>
            </a:r>
            <a:r>
              <a:rPr lang="en-US" sz="1500" dirty="0"/>
              <a:t> </a:t>
            </a:r>
            <a:r>
              <a:rPr lang="en-US" sz="1500" dirty="0" err="1"/>
              <a:t>होगा</a:t>
            </a:r>
            <a:r>
              <a:rPr lang="en-US" sz="1500" dirty="0"/>
              <a:t>.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बिग-बैंग</a:t>
            </a:r>
            <a:r>
              <a:rPr lang="en-US" sz="1500" dirty="0" smtClean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घटना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समय</a:t>
            </a:r>
            <a:r>
              <a:rPr lang="en-US" sz="1500" dirty="0"/>
              <a:t>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दोनों</a:t>
            </a:r>
            <a:r>
              <a:rPr lang="en-US" sz="1500" dirty="0"/>
              <a:t> </a:t>
            </a:r>
            <a:r>
              <a:rPr lang="en-US" sz="1500" dirty="0" err="1"/>
              <a:t>ब्रह्मांड</a:t>
            </a:r>
            <a:r>
              <a:rPr lang="en-US" sz="1500" dirty="0"/>
              <a:t> </a:t>
            </a:r>
            <a:r>
              <a:rPr lang="en-US" sz="1500" dirty="0" err="1"/>
              <a:t>एक-दूसरे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अलग</a:t>
            </a:r>
            <a:r>
              <a:rPr lang="en-US" sz="1500" dirty="0"/>
              <a:t> </a:t>
            </a:r>
            <a:r>
              <a:rPr lang="en-US" sz="1500" dirty="0" err="1"/>
              <a:t>हो</a:t>
            </a:r>
            <a:r>
              <a:rPr lang="en-US" sz="1500" dirty="0"/>
              <a:t> </a:t>
            </a:r>
            <a:r>
              <a:rPr lang="en-US" sz="1500" dirty="0" err="1"/>
              <a:t>गए</a:t>
            </a:r>
            <a:r>
              <a:rPr lang="en-US" sz="1500" dirty="0"/>
              <a:t> </a:t>
            </a:r>
            <a:r>
              <a:rPr lang="en-US" sz="1500" dirty="0" err="1"/>
              <a:t>थे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उनका</a:t>
            </a:r>
            <a:r>
              <a:rPr lang="en-US" sz="1500" dirty="0"/>
              <a:t> </a:t>
            </a:r>
            <a:r>
              <a:rPr lang="en-US" sz="1500" dirty="0" err="1"/>
              <a:t>स्वतंत्र</a:t>
            </a:r>
            <a:r>
              <a:rPr lang="en-US" sz="1500" dirty="0"/>
              <a:t> </a:t>
            </a:r>
            <a:r>
              <a:rPr lang="en-US" sz="1500" dirty="0" err="1"/>
              <a:t>अस्तित्व</a:t>
            </a:r>
            <a:r>
              <a:rPr lang="en-US" sz="1500" dirty="0"/>
              <a:t> </a:t>
            </a:r>
            <a:r>
              <a:rPr lang="en-US" sz="1500" dirty="0" err="1"/>
              <a:t>हो</a:t>
            </a:r>
            <a:r>
              <a:rPr lang="en-US" sz="1500" dirty="0"/>
              <a:t> </a:t>
            </a:r>
            <a:r>
              <a:rPr lang="en-US" sz="1500" dirty="0" err="1"/>
              <a:t>गया</a:t>
            </a:r>
            <a:r>
              <a:rPr lang="en-US" sz="1500" dirty="0"/>
              <a:t> </a:t>
            </a:r>
            <a:r>
              <a:rPr lang="en-US" sz="1500" dirty="0" err="1"/>
              <a:t>था</a:t>
            </a:r>
            <a:r>
              <a:rPr lang="en-US" sz="1500" dirty="0"/>
              <a:t>.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लेकिन</a:t>
            </a:r>
            <a:r>
              <a:rPr lang="en-US" sz="1500" dirty="0" smtClean="0"/>
              <a:t> </a:t>
            </a:r>
            <a:r>
              <a:rPr lang="en-US" sz="1500" dirty="0" err="1"/>
              <a:t>उनकी</a:t>
            </a:r>
            <a:r>
              <a:rPr lang="en-US" sz="1500" dirty="0"/>
              <a:t> </a:t>
            </a:r>
            <a:r>
              <a:rPr lang="en-US" sz="1500" dirty="0" err="1"/>
              <a:t>समय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दिशाएं</a:t>
            </a:r>
            <a:r>
              <a:rPr lang="en-US" sz="1500" dirty="0"/>
              <a:t> </a:t>
            </a:r>
            <a:r>
              <a:rPr lang="en-US" sz="1500" dirty="0" err="1"/>
              <a:t>एक-दूसरे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विपरीत</a:t>
            </a:r>
            <a:r>
              <a:rPr lang="en-US" sz="1500" dirty="0"/>
              <a:t> </a:t>
            </a:r>
            <a:r>
              <a:rPr lang="en-US" sz="1500" dirty="0" err="1"/>
              <a:t>थीं</a:t>
            </a:r>
            <a:r>
              <a:rPr lang="en-US" sz="1500" dirty="0"/>
              <a:t>.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एक</a:t>
            </a:r>
            <a:r>
              <a:rPr lang="en-US" sz="1500" dirty="0" smtClean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भविष्य</a:t>
            </a:r>
            <a:r>
              <a:rPr lang="en-US" sz="1500" dirty="0"/>
              <a:t> </a:t>
            </a:r>
            <a:r>
              <a:rPr lang="en-US" sz="1500" dirty="0" err="1"/>
              <a:t>दूसरे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अतीत</a:t>
            </a:r>
            <a:r>
              <a:rPr lang="en-US" sz="1500" dirty="0"/>
              <a:t> </a:t>
            </a:r>
            <a:r>
              <a:rPr lang="en-US" sz="1500" dirty="0" err="1"/>
              <a:t>था</a:t>
            </a:r>
            <a:r>
              <a:rPr lang="en-US" sz="1500" dirty="0"/>
              <a:t>,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और</a:t>
            </a:r>
            <a:r>
              <a:rPr lang="en-US" sz="1500" dirty="0" smtClean="0"/>
              <a:t> </a:t>
            </a:r>
            <a:r>
              <a:rPr lang="en-US" sz="1500" dirty="0" err="1"/>
              <a:t>दूसरे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भविष्य</a:t>
            </a:r>
            <a:r>
              <a:rPr lang="en-US" sz="1500" dirty="0"/>
              <a:t> </a:t>
            </a:r>
            <a:r>
              <a:rPr lang="en-US" sz="1500" dirty="0" err="1"/>
              <a:t>पहले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अतीत</a:t>
            </a:r>
            <a:r>
              <a:rPr lang="en-US" sz="15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2450921" y="9209921"/>
            <a:ext cx="323610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इस</a:t>
            </a:r>
            <a:r>
              <a:rPr lang="en-US" sz="1500" dirty="0"/>
              <a:t> </a:t>
            </a:r>
            <a:r>
              <a:rPr lang="en-US" sz="1500" dirty="0" err="1"/>
              <a:t>प्रकार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मॉडल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ज्यामितीय</a:t>
            </a:r>
            <a:r>
              <a:rPr lang="en-US" sz="1500" dirty="0"/>
              <a:t> </a:t>
            </a:r>
            <a:r>
              <a:rPr lang="en-US" sz="1500" dirty="0" err="1"/>
              <a:t>संदर्भ</a:t>
            </a:r>
            <a:r>
              <a:rPr lang="en-US" sz="1500" dirty="0"/>
              <a:t> </a:t>
            </a:r>
            <a:r>
              <a:rPr lang="en-US" sz="1500" dirty="0" err="1"/>
              <a:t>बहुत</a:t>
            </a:r>
            <a:r>
              <a:rPr lang="en-US" sz="1500" dirty="0"/>
              <a:t> </a:t>
            </a:r>
            <a:r>
              <a:rPr lang="en-US" sz="1500" dirty="0" err="1"/>
              <a:t>ही</a:t>
            </a:r>
            <a:r>
              <a:rPr lang="en-US" sz="1500" dirty="0"/>
              <a:t> </a:t>
            </a:r>
            <a:r>
              <a:rPr lang="en-US" sz="1500" dirty="0" err="1"/>
              <a:t>भ्रामक</a:t>
            </a:r>
            <a:r>
              <a:rPr lang="en-US" sz="1500" dirty="0"/>
              <a:t> </a:t>
            </a:r>
            <a:r>
              <a:rPr lang="en-US" sz="1500" dirty="0" err="1"/>
              <a:t>होंगे</a:t>
            </a:r>
            <a:r>
              <a:rPr lang="en-US" sz="15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5380908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781925" cy="1068863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5538" name="Picture 2" descr="C:\Users\HP\Desktop\COSMIC STORY\PIX\6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781925" cy="1068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5762" y="585927"/>
            <a:ext cx="3889375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दोनों</a:t>
            </a:r>
            <a:r>
              <a:rPr lang="en-US" sz="1500" dirty="0"/>
              <a:t> </a:t>
            </a:r>
            <a:r>
              <a:rPr lang="en-US" sz="1500" dirty="0" err="1"/>
              <a:t>अंतरिक्ष</a:t>
            </a:r>
            <a:r>
              <a:rPr lang="en-US" sz="1500" dirty="0"/>
              <a:t>, </a:t>
            </a:r>
            <a:r>
              <a:rPr lang="en-US" sz="1500" dirty="0" err="1"/>
              <a:t>समय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स्पेस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संदर्भ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एक-दूसरे</a:t>
            </a:r>
            <a:r>
              <a:rPr lang="en-US" sz="1500" dirty="0" smtClean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"</a:t>
            </a:r>
            <a:r>
              <a:rPr lang="en-US" sz="1500" dirty="0" err="1"/>
              <a:t>मिरर</a:t>
            </a:r>
            <a:r>
              <a:rPr lang="en-US" sz="1500" dirty="0"/>
              <a:t> </a:t>
            </a:r>
            <a:r>
              <a:rPr lang="en-US" sz="1500" dirty="0" err="1"/>
              <a:t>इमेजेज</a:t>
            </a:r>
            <a:r>
              <a:rPr lang="en-US" sz="1500" dirty="0"/>
              <a:t>" (</a:t>
            </a:r>
            <a:r>
              <a:rPr lang="en-US" sz="1500" dirty="0" err="1"/>
              <a:t>दर्पण</a:t>
            </a:r>
            <a:r>
              <a:rPr lang="en-US" sz="1500" dirty="0"/>
              <a:t> </a:t>
            </a:r>
            <a:r>
              <a:rPr lang="en-US" sz="1500" dirty="0" err="1"/>
              <a:t>परछाइयां</a:t>
            </a:r>
            <a:r>
              <a:rPr lang="en-US" sz="1500" dirty="0"/>
              <a:t>) </a:t>
            </a:r>
            <a:r>
              <a:rPr lang="en-US" sz="1500" dirty="0" err="1"/>
              <a:t>हो</a:t>
            </a:r>
            <a:r>
              <a:rPr lang="en-US" sz="1500" dirty="0"/>
              <a:t> </a:t>
            </a:r>
            <a:r>
              <a:rPr lang="en-US" sz="1500" dirty="0" err="1"/>
              <a:t>सकती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ब्रह्मांड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"</a:t>
            </a:r>
            <a:r>
              <a:rPr lang="en-US" sz="1500" dirty="0" err="1"/>
              <a:t>डेक्सट्रागायरल</a:t>
            </a:r>
            <a:r>
              <a:rPr lang="en-US" sz="1500" dirty="0"/>
              <a:t>" </a:t>
            </a:r>
            <a:r>
              <a:rPr lang="en-US" sz="1500" dirty="0" err="1"/>
              <a:t>DEXTROGYRAL</a:t>
            </a:r>
            <a:r>
              <a:rPr lang="en-US" sz="1500" dirty="0"/>
              <a:t> </a:t>
            </a:r>
            <a:r>
              <a:rPr lang="en-US" sz="1500" dirty="0" err="1"/>
              <a:t>लगे</a:t>
            </a:r>
            <a:r>
              <a:rPr lang="en-US" sz="1500" dirty="0"/>
              <a:t>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दूसरे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"</a:t>
            </a:r>
            <a:r>
              <a:rPr lang="en-US" sz="1500" dirty="0" err="1"/>
              <a:t>लेवोगायरस</a:t>
            </a:r>
            <a:r>
              <a:rPr lang="en-US" sz="1500" dirty="0"/>
              <a:t> " </a:t>
            </a:r>
            <a:r>
              <a:rPr lang="en-US" sz="1500" dirty="0" err="1"/>
              <a:t>LEVOGYROUS</a:t>
            </a:r>
            <a:r>
              <a:rPr lang="en-US" sz="1500" dirty="0"/>
              <a:t> </a:t>
            </a:r>
            <a:r>
              <a:rPr lang="en-US" sz="1500" dirty="0" err="1"/>
              <a:t>बन</a:t>
            </a:r>
            <a:r>
              <a:rPr lang="en-US" sz="1500" dirty="0"/>
              <a:t> </a:t>
            </a:r>
            <a:r>
              <a:rPr lang="en-US" sz="1500" dirty="0" err="1"/>
              <a:t>जाता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फिर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ब्रह्मांड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होने</a:t>
            </a:r>
            <a:r>
              <a:rPr lang="en-US" sz="1500" dirty="0"/>
              <a:t> </a:t>
            </a:r>
            <a:r>
              <a:rPr lang="en-US" sz="1500" dirty="0" err="1"/>
              <a:t>वाली</a:t>
            </a:r>
            <a:r>
              <a:rPr lang="en-US" sz="1500" dirty="0"/>
              <a:t> </a:t>
            </a:r>
            <a:r>
              <a:rPr lang="en-US" sz="1500" dirty="0" err="1"/>
              <a:t>घटनाओं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कोई</a:t>
            </a:r>
            <a:r>
              <a:rPr lang="en-US" sz="1500" dirty="0"/>
              <a:t> </a:t>
            </a:r>
            <a:r>
              <a:rPr lang="en-US" sz="1500" dirty="0" err="1"/>
              <a:t>श्रृंखला</a:t>
            </a:r>
            <a:r>
              <a:rPr lang="en-US" sz="1500" dirty="0"/>
              <a:t> </a:t>
            </a:r>
            <a:r>
              <a:rPr lang="en-US" sz="1500" dirty="0" err="1"/>
              <a:t>दूसरे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होने</a:t>
            </a:r>
            <a:r>
              <a:rPr lang="en-US" sz="1500" dirty="0"/>
              <a:t> </a:t>
            </a:r>
            <a:r>
              <a:rPr lang="en-US" sz="1500" dirty="0" err="1"/>
              <a:t>वाली</a:t>
            </a:r>
            <a:r>
              <a:rPr lang="en-US" sz="1500" dirty="0"/>
              <a:t> </a:t>
            </a:r>
            <a:r>
              <a:rPr lang="en-US" sz="1500" dirty="0" err="1"/>
              <a:t>घटनाओं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श्रृंखला</a:t>
            </a:r>
            <a:r>
              <a:rPr lang="en-US" sz="1500" dirty="0"/>
              <a:t> </a:t>
            </a:r>
            <a:r>
              <a:rPr lang="en-US" sz="1500" dirty="0" err="1"/>
              <a:t>जैसी</a:t>
            </a:r>
            <a:r>
              <a:rPr lang="en-US" sz="1500" dirty="0"/>
              <a:t> </a:t>
            </a:r>
            <a:r>
              <a:rPr lang="en-US" sz="1500" dirty="0" err="1"/>
              <a:t>ही</a:t>
            </a:r>
            <a:r>
              <a:rPr lang="en-US" sz="1500" dirty="0"/>
              <a:t> </a:t>
            </a:r>
            <a:r>
              <a:rPr lang="en-US" sz="1500" dirty="0" err="1"/>
              <a:t>होगी</a:t>
            </a:r>
            <a:r>
              <a:rPr lang="en-US" sz="1500" dirty="0"/>
              <a:t>, </a:t>
            </a:r>
            <a:r>
              <a:rPr lang="en-US" sz="1500" dirty="0" err="1"/>
              <a:t>लेकिन</a:t>
            </a:r>
            <a:r>
              <a:rPr lang="en-US" sz="1500" dirty="0"/>
              <a:t>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विपरीत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"</a:t>
            </a:r>
            <a:r>
              <a:rPr lang="en-US" sz="1500" dirty="0" err="1"/>
              <a:t>उल्टे</a:t>
            </a:r>
            <a:r>
              <a:rPr lang="en-US" sz="1500" dirty="0"/>
              <a:t> </a:t>
            </a:r>
            <a:r>
              <a:rPr lang="en-US" sz="1500" dirty="0" err="1"/>
              <a:t>समय</a:t>
            </a:r>
            <a:r>
              <a:rPr lang="en-US" sz="1500" dirty="0"/>
              <a:t>"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होगी</a:t>
            </a:r>
            <a:r>
              <a:rPr lang="en-US" sz="15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3968750" y="3217922"/>
            <a:ext cx="350361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द्विपक्षीय</a:t>
            </a:r>
            <a:r>
              <a:rPr lang="en-US" sz="1500" dirty="0"/>
              <a:t> </a:t>
            </a:r>
            <a:r>
              <a:rPr lang="en-US" sz="1500" dirty="0" err="1"/>
              <a:t>बैंड</a:t>
            </a:r>
            <a:r>
              <a:rPr lang="en-US" sz="1500" dirty="0"/>
              <a:t>? ? ? </a:t>
            </a:r>
            <a:r>
              <a:rPr lang="en-US" sz="1500" dirty="0" err="1"/>
              <a:t>क्लासिक</a:t>
            </a:r>
            <a:r>
              <a:rPr lang="en-US" sz="1500" dirty="0"/>
              <a:t> </a:t>
            </a:r>
            <a:r>
              <a:rPr lang="hi-IN" sz="1500" dirty="0"/>
              <a:t>मोबियस </a:t>
            </a:r>
            <a:r>
              <a:rPr lang="en-US" sz="1500" dirty="0" smtClean="0"/>
              <a:t> </a:t>
            </a:r>
            <a:r>
              <a:rPr lang="en-US" sz="1500" dirty="0" err="1"/>
              <a:t>बैंड</a:t>
            </a:r>
            <a:r>
              <a:rPr lang="en-US" sz="1500" dirty="0"/>
              <a:t> </a:t>
            </a:r>
            <a:r>
              <a:rPr lang="en-US" sz="1500" dirty="0" err="1"/>
              <a:t>जैसा</a:t>
            </a:r>
            <a:r>
              <a:rPr lang="en-US" sz="1500" dirty="0"/>
              <a:t> </a:t>
            </a:r>
            <a:r>
              <a:rPr lang="en-US" sz="1500" dirty="0" err="1"/>
              <a:t>ही</a:t>
            </a:r>
            <a:r>
              <a:rPr lang="en-US" sz="1500" dirty="0"/>
              <a:t> </a:t>
            </a:r>
            <a:r>
              <a:rPr lang="en-US" sz="1500" dirty="0" err="1"/>
              <a:t>होगा</a:t>
            </a:r>
            <a:r>
              <a:rPr lang="en-US" sz="1500" dirty="0"/>
              <a:t>. </a:t>
            </a:r>
            <a:r>
              <a:rPr lang="en-US" sz="1500" dirty="0" err="1"/>
              <a:t>अगर</a:t>
            </a:r>
            <a:r>
              <a:rPr lang="en-US" sz="1500" dirty="0"/>
              <a:t>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दर्पण</a:t>
            </a:r>
            <a:r>
              <a:rPr lang="en-US" sz="1500" dirty="0"/>
              <a:t> </a:t>
            </a:r>
            <a:r>
              <a:rPr lang="en-US" sz="1500" dirty="0" err="1"/>
              <a:t>होगा</a:t>
            </a:r>
            <a:r>
              <a:rPr lang="en-US" sz="1500" dirty="0"/>
              <a:t>, </a:t>
            </a:r>
            <a:r>
              <a:rPr lang="en-US" sz="1500" dirty="0" err="1"/>
              <a:t>तो</a:t>
            </a:r>
            <a:r>
              <a:rPr lang="en-US" sz="1500" dirty="0"/>
              <a:t> </a:t>
            </a:r>
            <a:r>
              <a:rPr lang="en-US" sz="1500" dirty="0" err="1"/>
              <a:t>उसका</a:t>
            </a:r>
            <a:r>
              <a:rPr lang="en-US" sz="1500" dirty="0"/>
              <a:t> </a:t>
            </a:r>
            <a:r>
              <a:rPr lang="en-US" sz="1500" dirty="0" err="1"/>
              <a:t>बैंड</a:t>
            </a:r>
            <a:r>
              <a:rPr lang="en-US" sz="1500" dirty="0"/>
              <a:t> </a:t>
            </a:r>
            <a:r>
              <a:rPr lang="en-US" sz="1500" dirty="0" err="1"/>
              <a:t>होगा</a:t>
            </a:r>
            <a:r>
              <a:rPr lang="en-US" sz="1500" dirty="0"/>
              <a:t> ... </a:t>
            </a:r>
            <a:r>
              <a:rPr lang="en-US" sz="1500" dirty="0" err="1"/>
              <a:t>खुद</a:t>
            </a:r>
            <a:r>
              <a:rPr lang="en-US" sz="1500" dirty="0"/>
              <a:t> </a:t>
            </a:r>
            <a:r>
              <a:rPr lang="en-US" sz="1500" dirty="0" err="1"/>
              <a:t>उसकी</a:t>
            </a:r>
            <a:r>
              <a:rPr lang="en-US" sz="1500" dirty="0"/>
              <a:t> </a:t>
            </a:r>
            <a:r>
              <a:rPr lang="en-US" sz="1500" dirty="0" err="1"/>
              <a:t>परछाई</a:t>
            </a:r>
            <a:r>
              <a:rPr lang="en-US" sz="1500" dirty="0"/>
              <a:t>!</a:t>
            </a:r>
          </a:p>
        </p:txBody>
      </p:sp>
      <p:sp>
        <p:nvSpPr>
          <p:cNvPr id="6" name="Rectangle 5"/>
          <p:cNvSpPr/>
          <p:nvPr/>
        </p:nvSpPr>
        <p:spPr>
          <a:xfrm>
            <a:off x="4005607" y="4963319"/>
            <a:ext cx="346675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बिग-बैंग</a:t>
            </a:r>
            <a:r>
              <a:rPr lang="en-US" sz="1500" dirty="0"/>
              <a:t>, </a:t>
            </a:r>
            <a:r>
              <a:rPr lang="en-US" sz="1500" dirty="0" err="1"/>
              <a:t>ब्रह्मांड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अलग</a:t>
            </a:r>
            <a:r>
              <a:rPr lang="en-US" sz="1500" dirty="0"/>
              <a:t> </a:t>
            </a:r>
            <a:r>
              <a:rPr lang="en-US" sz="1500" dirty="0" err="1"/>
              <a:t>होने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कारण</a:t>
            </a:r>
            <a:r>
              <a:rPr lang="en-US" sz="1500" dirty="0"/>
              <a:t> </a:t>
            </a:r>
            <a:r>
              <a:rPr lang="en-US" sz="1500" dirty="0" err="1"/>
              <a:t>बना</a:t>
            </a:r>
            <a:r>
              <a:rPr lang="en-US" sz="1500" dirty="0"/>
              <a:t> </a:t>
            </a:r>
            <a:r>
              <a:rPr lang="en-US" sz="1500" dirty="0" err="1"/>
              <a:t>होगा</a:t>
            </a:r>
            <a:r>
              <a:rPr lang="en-US" sz="1500" dirty="0"/>
              <a:t>,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शुरू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शून्य</a:t>
            </a:r>
            <a:r>
              <a:rPr lang="en-US" sz="1500" dirty="0"/>
              <a:t> </a:t>
            </a:r>
            <a:r>
              <a:rPr lang="en-US" sz="1500" dirty="0" err="1"/>
              <a:t>समय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सतह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जुड़ा</a:t>
            </a:r>
            <a:r>
              <a:rPr lang="en-US" sz="1500" dirty="0"/>
              <a:t> </a:t>
            </a:r>
            <a:r>
              <a:rPr lang="en-US" sz="1500" dirty="0" err="1"/>
              <a:t>होगा</a:t>
            </a:r>
            <a:r>
              <a:rPr lang="en-US" sz="1500" dirty="0"/>
              <a:t>, </a:t>
            </a:r>
            <a:r>
              <a:rPr lang="en-US" sz="1500" dirty="0" err="1"/>
              <a:t>स्पेस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समय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समायोजित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हो</a:t>
            </a:r>
            <a:r>
              <a:rPr lang="en-US" sz="1500" dirty="0"/>
              <a:t> </a:t>
            </a:r>
            <a:r>
              <a:rPr lang="en-US" sz="1500" dirty="0" err="1"/>
              <a:t>सकता</a:t>
            </a:r>
            <a:r>
              <a:rPr lang="en-US" sz="1500" dirty="0"/>
              <a:t> </a:t>
            </a:r>
            <a:r>
              <a:rPr lang="en-US" sz="1500" dirty="0" err="1"/>
              <a:t>था</a:t>
            </a:r>
            <a:r>
              <a:rPr lang="en-US" sz="1500" dirty="0"/>
              <a:t> (</a:t>
            </a:r>
            <a:r>
              <a:rPr lang="en-US" sz="1500" dirty="0" err="1"/>
              <a:t>मोबियस</a:t>
            </a:r>
            <a:r>
              <a:rPr lang="en-US" sz="1500" dirty="0"/>
              <a:t> </a:t>
            </a:r>
            <a:r>
              <a:rPr lang="en-US" sz="1500" dirty="0" err="1"/>
              <a:t>बैंड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4 </a:t>
            </a:r>
            <a:r>
              <a:rPr lang="en-US" sz="1500" dirty="0" err="1"/>
              <a:t>आयाम</a:t>
            </a:r>
            <a:r>
              <a:rPr lang="en-US" sz="1500" dirty="0"/>
              <a:t> </a:t>
            </a:r>
            <a:r>
              <a:rPr lang="en-US" sz="1500" dirty="0" err="1"/>
              <a:t>होते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). </a:t>
            </a:r>
            <a:r>
              <a:rPr lang="en-US" sz="1500" dirty="0" err="1"/>
              <a:t>ब्रह्मांड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दोनों</a:t>
            </a:r>
            <a:r>
              <a:rPr lang="en-US" sz="1500" dirty="0"/>
              <a:t> </a:t>
            </a:r>
            <a:r>
              <a:rPr lang="en-US" sz="1500" dirty="0" err="1"/>
              <a:t>क्षेत्रों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आमने-सामने</a:t>
            </a:r>
            <a:r>
              <a:rPr lang="en-US" sz="1500" dirty="0"/>
              <a:t> </a:t>
            </a:r>
            <a:r>
              <a:rPr lang="en-US" sz="1500" dirty="0" err="1"/>
              <a:t>रखने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जुड़वाँ</a:t>
            </a:r>
            <a:r>
              <a:rPr lang="en-US" sz="1500" dirty="0"/>
              <a:t> </a:t>
            </a:r>
            <a:r>
              <a:rPr lang="en-US" sz="1500" dirty="0" err="1"/>
              <a:t>रूप</a:t>
            </a:r>
            <a:r>
              <a:rPr lang="en-US" sz="1500" dirty="0"/>
              <a:t> </a:t>
            </a:r>
            <a:r>
              <a:rPr lang="en-US" sz="1500" dirty="0" err="1"/>
              <a:t>दिखाई</a:t>
            </a:r>
            <a:r>
              <a:rPr lang="en-US" sz="1500" dirty="0"/>
              <a:t> </a:t>
            </a:r>
            <a:r>
              <a:rPr lang="en-US" sz="1500" dirty="0" err="1"/>
              <a:t>देगा</a:t>
            </a:r>
            <a:r>
              <a:rPr lang="en-US" sz="1500" dirty="0" smtClean="0"/>
              <a:t>.</a:t>
            </a:r>
            <a:endParaRPr lang="en-US" sz="1500" dirty="0"/>
          </a:p>
        </p:txBody>
      </p:sp>
      <p:sp>
        <p:nvSpPr>
          <p:cNvPr id="7" name="Rectangle 6"/>
          <p:cNvSpPr/>
          <p:nvPr/>
        </p:nvSpPr>
        <p:spPr>
          <a:xfrm>
            <a:off x="461962" y="9057521"/>
            <a:ext cx="2895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एंटी-मैटर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कुछ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बल्कि</a:t>
            </a:r>
            <a:r>
              <a:rPr lang="en-US" sz="1500" dirty="0"/>
              <a:t> </a:t>
            </a:r>
            <a:r>
              <a:rPr lang="en-US" sz="1500" dirty="0" err="1"/>
              <a:t>एंटी-पोडल</a:t>
            </a:r>
            <a:r>
              <a:rPr lang="en-US" sz="1500" dirty="0"/>
              <a:t> </a:t>
            </a:r>
            <a:r>
              <a:rPr lang="en-US" sz="1500" dirty="0" err="1"/>
              <a:t>पदार्थ</a:t>
            </a:r>
            <a:r>
              <a:rPr lang="en-US" sz="1500" dirty="0"/>
              <a:t> (</a:t>
            </a:r>
            <a:r>
              <a:rPr lang="en-US" sz="1500" dirty="0" err="1"/>
              <a:t>मैटर</a:t>
            </a:r>
            <a:r>
              <a:rPr lang="en-US" sz="1500" dirty="0"/>
              <a:t>) </a:t>
            </a:r>
            <a:r>
              <a:rPr lang="en-US" sz="1500" dirty="0" err="1"/>
              <a:t>होगा</a:t>
            </a:r>
            <a:r>
              <a:rPr lang="en-US" sz="15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-1" y="7335699"/>
            <a:ext cx="8194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i-IN" sz="1400" dirty="0" smtClean="0"/>
              <a:t>मोबियस</a:t>
            </a:r>
            <a:r>
              <a:rPr lang="en-US" sz="1400" dirty="0" smtClean="0"/>
              <a:t> </a:t>
            </a:r>
          </a:p>
          <a:p>
            <a:pPr algn="ctr"/>
            <a:r>
              <a:rPr lang="en-US" sz="1400" dirty="0" smtClean="0"/>
              <a:t>(</a:t>
            </a:r>
            <a:r>
              <a:rPr lang="en-US" sz="1400" dirty="0" err="1" smtClean="0"/>
              <a:t>दर्पण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6013" y="5874742"/>
            <a:ext cx="11128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द्विपक्षीय</a:t>
            </a:r>
            <a:r>
              <a:rPr lang="en-US" sz="1400" dirty="0"/>
              <a:t> </a:t>
            </a:r>
            <a:r>
              <a:rPr lang="en-US" sz="1400" dirty="0" err="1"/>
              <a:t>बैंड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1071562" y="4474766"/>
            <a:ext cx="10871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तत्काल</a:t>
            </a:r>
            <a:r>
              <a:rPr lang="en-US" sz="1400" dirty="0"/>
              <a:t> </a:t>
            </a:r>
            <a:r>
              <a:rPr lang="en-US" sz="1400" dirty="0" err="1"/>
              <a:t>शून्य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7070008" y="7194570"/>
            <a:ext cx="68159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शीघ्र</a:t>
            </a:r>
            <a:r>
              <a:rPr lang="en-US" sz="1500" dirty="0"/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227241719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HP\Desktop\COSMIC STORY\PIX\63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43"/>
            <a:ext cx="7793205" cy="1068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21667" y="7679224"/>
            <a:ext cx="4531295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500" dirty="0" err="1" smtClean="0">
                <a:solidFill>
                  <a:prstClr val="black"/>
                </a:solidFill>
              </a:rPr>
              <a:t>प्रकृति</a:t>
            </a:r>
            <a:r>
              <a:rPr lang="en-US" sz="1500" dirty="0" smtClean="0">
                <a:solidFill>
                  <a:prstClr val="black"/>
                </a:solidFill>
              </a:rPr>
              <a:t> </a:t>
            </a:r>
            <a:r>
              <a:rPr lang="en-US" sz="1500" dirty="0" err="1">
                <a:solidFill>
                  <a:prstClr val="black"/>
                </a:solidFill>
              </a:rPr>
              <a:t>के</a:t>
            </a:r>
            <a:r>
              <a:rPr lang="en-US" sz="1500" dirty="0">
                <a:solidFill>
                  <a:prstClr val="black"/>
                </a:solidFill>
              </a:rPr>
              <a:t> </a:t>
            </a:r>
            <a:r>
              <a:rPr lang="en-US" sz="1500" dirty="0" err="1">
                <a:solidFill>
                  <a:prstClr val="black"/>
                </a:solidFill>
              </a:rPr>
              <a:t>पास</a:t>
            </a:r>
            <a:r>
              <a:rPr lang="en-US" sz="1500" dirty="0">
                <a:solidFill>
                  <a:prstClr val="black"/>
                </a:solidFill>
              </a:rPr>
              <a:t> </a:t>
            </a:r>
            <a:r>
              <a:rPr lang="en-US" sz="1500" dirty="0" err="1">
                <a:solidFill>
                  <a:prstClr val="black"/>
                </a:solidFill>
              </a:rPr>
              <a:t>असीम</a:t>
            </a:r>
            <a:r>
              <a:rPr lang="en-US" sz="1500" dirty="0">
                <a:solidFill>
                  <a:prstClr val="black"/>
                </a:solidFill>
              </a:rPr>
              <a:t> </a:t>
            </a:r>
            <a:r>
              <a:rPr lang="en-US" sz="1500" dirty="0" err="1">
                <a:solidFill>
                  <a:prstClr val="black"/>
                </a:solidFill>
              </a:rPr>
              <a:t>कल्पनाशक्ति</a:t>
            </a:r>
            <a:r>
              <a:rPr lang="en-US" sz="1500" dirty="0">
                <a:solidFill>
                  <a:prstClr val="black"/>
                </a:solidFill>
              </a:rPr>
              <a:t> </a:t>
            </a:r>
            <a:r>
              <a:rPr lang="en-US" sz="1500" dirty="0" err="1">
                <a:solidFill>
                  <a:prstClr val="black"/>
                </a:solidFill>
              </a:rPr>
              <a:t>का</a:t>
            </a:r>
            <a:r>
              <a:rPr lang="en-US" sz="1500" dirty="0">
                <a:solidFill>
                  <a:prstClr val="black"/>
                </a:solidFill>
              </a:rPr>
              <a:t> </a:t>
            </a:r>
            <a:r>
              <a:rPr lang="en-US" sz="1500" dirty="0" err="1">
                <a:solidFill>
                  <a:prstClr val="black"/>
                </a:solidFill>
              </a:rPr>
              <a:t>अभाव</a:t>
            </a:r>
            <a:r>
              <a:rPr lang="en-US" sz="1500" dirty="0">
                <a:solidFill>
                  <a:prstClr val="black"/>
                </a:solidFill>
              </a:rPr>
              <a:t> </a:t>
            </a:r>
            <a:r>
              <a:rPr lang="en-US" sz="1500" dirty="0" err="1">
                <a:solidFill>
                  <a:prstClr val="black"/>
                </a:solidFill>
              </a:rPr>
              <a:t>है</a:t>
            </a:r>
            <a:r>
              <a:rPr lang="en-US" sz="1500" dirty="0">
                <a:solidFill>
                  <a:prstClr val="black"/>
                </a:solidFill>
              </a:rPr>
              <a:t>. </a:t>
            </a:r>
            <a:r>
              <a:rPr lang="en-US" sz="1500" dirty="0" smtClean="0">
                <a:solidFill>
                  <a:prstClr val="black"/>
                </a:solidFill>
              </a:rPr>
              <a:t/>
            </a:r>
            <a:br>
              <a:rPr lang="en-US" sz="1500" dirty="0" smtClean="0">
                <a:solidFill>
                  <a:prstClr val="black"/>
                </a:solidFill>
              </a:rPr>
            </a:br>
            <a:r>
              <a:rPr lang="en-US" sz="1500" dirty="0" err="1" smtClean="0">
                <a:solidFill>
                  <a:prstClr val="black"/>
                </a:solidFill>
              </a:rPr>
              <a:t>जैसे</a:t>
            </a:r>
            <a:r>
              <a:rPr lang="en-US" sz="1500" dirty="0" smtClean="0">
                <a:solidFill>
                  <a:prstClr val="black"/>
                </a:solidFill>
              </a:rPr>
              <a:t> </a:t>
            </a:r>
            <a:r>
              <a:rPr lang="en-US" sz="1500" dirty="0" err="1">
                <a:solidFill>
                  <a:prstClr val="black"/>
                </a:solidFill>
              </a:rPr>
              <a:t>सौ</a:t>
            </a:r>
            <a:r>
              <a:rPr lang="en-US" sz="1500" dirty="0">
                <a:solidFill>
                  <a:prstClr val="black"/>
                </a:solidFill>
              </a:rPr>
              <a:t> </a:t>
            </a:r>
            <a:r>
              <a:rPr lang="en-US" sz="1500" dirty="0" err="1">
                <a:solidFill>
                  <a:prstClr val="black"/>
                </a:solidFill>
              </a:rPr>
              <a:t>परमाणु</a:t>
            </a:r>
            <a:r>
              <a:rPr lang="en-US" sz="1500" dirty="0">
                <a:solidFill>
                  <a:prstClr val="black"/>
                </a:solidFill>
              </a:rPr>
              <a:t> </a:t>
            </a:r>
            <a:r>
              <a:rPr lang="en-US" sz="1500" dirty="0" err="1">
                <a:solidFill>
                  <a:prstClr val="black"/>
                </a:solidFill>
              </a:rPr>
              <a:t>सभी</a:t>
            </a:r>
            <a:r>
              <a:rPr lang="en-US" sz="1500" dirty="0">
                <a:solidFill>
                  <a:prstClr val="black"/>
                </a:solidFill>
              </a:rPr>
              <a:t> </a:t>
            </a:r>
            <a:r>
              <a:rPr lang="en-US" sz="1500" dirty="0" err="1">
                <a:solidFill>
                  <a:prstClr val="black"/>
                </a:solidFill>
              </a:rPr>
              <a:t>पदार्थों</a:t>
            </a:r>
            <a:r>
              <a:rPr lang="en-US" sz="1500" dirty="0">
                <a:solidFill>
                  <a:prstClr val="black"/>
                </a:solidFill>
              </a:rPr>
              <a:t> </a:t>
            </a:r>
            <a:r>
              <a:rPr lang="en-US" sz="1500" dirty="0" err="1">
                <a:solidFill>
                  <a:prstClr val="black"/>
                </a:solidFill>
              </a:rPr>
              <a:t>का</a:t>
            </a:r>
            <a:r>
              <a:rPr lang="en-US" sz="1500" dirty="0">
                <a:solidFill>
                  <a:prstClr val="black"/>
                </a:solidFill>
              </a:rPr>
              <a:t> </a:t>
            </a:r>
            <a:r>
              <a:rPr lang="en-US" sz="1500" dirty="0" err="1">
                <a:solidFill>
                  <a:prstClr val="black"/>
                </a:solidFill>
              </a:rPr>
              <a:t>ईंटों</a:t>
            </a:r>
            <a:r>
              <a:rPr lang="en-US" sz="1500" dirty="0">
                <a:solidFill>
                  <a:prstClr val="black"/>
                </a:solidFill>
              </a:rPr>
              <a:t> </a:t>
            </a:r>
            <a:r>
              <a:rPr lang="en-US" sz="1500" dirty="0" err="1">
                <a:solidFill>
                  <a:prstClr val="black"/>
                </a:solidFill>
              </a:rPr>
              <a:t>की</a:t>
            </a:r>
            <a:r>
              <a:rPr lang="en-US" sz="1500" dirty="0">
                <a:solidFill>
                  <a:prstClr val="black"/>
                </a:solidFill>
              </a:rPr>
              <a:t> </a:t>
            </a:r>
            <a:r>
              <a:rPr lang="en-US" sz="1500" dirty="0" err="1">
                <a:solidFill>
                  <a:prstClr val="black"/>
                </a:solidFill>
              </a:rPr>
              <a:t>तरह</a:t>
            </a:r>
            <a:r>
              <a:rPr lang="en-US" sz="1500" dirty="0">
                <a:solidFill>
                  <a:prstClr val="black"/>
                </a:solidFill>
              </a:rPr>
              <a:t> </a:t>
            </a:r>
            <a:r>
              <a:rPr lang="en-US" sz="1500" dirty="0" err="1">
                <a:solidFill>
                  <a:prstClr val="black"/>
                </a:solidFill>
              </a:rPr>
              <a:t>निर्माण</a:t>
            </a:r>
            <a:r>
              <a:rPr lang="en-US" sz="1500" dirty="0">
                <a:solidFill>
                  <a:prstClr val="black"/>
                </a:solidFill>
              </a:rPr>
              <a:t> </a:t>
            </a:r>
            <a:r>
              <a:rPr lang="en-US" sz="1500" dirty="0" err="1">
                <a:solidFill>
                  <a:prstClr val="black"/>
                </a:solidFill>
              </a:rPr>
              <a:t>करने</a:t>
            </a:r>
            <a:r>
              <a:rPr lang="en-US" sz="1500" dirty="0">
                <a:solidFill>
                  <a:prstClr val="black"/>
                </a:solidFill>
              </a:rPr>
              <a:t> </a:t>
            </a:r>
            <a:r>
              <a:rPr lang="en-US" sz="1500" dirty="0" err="1">
                <a:solidFill>
                  <a:prstClr val="black"/>
                </a:solidFill>
              </a:rPr>
              <a:t>के</a:t>
            </a:r>
            <a:r>
              <a:rPr lang="en-US" sz="1500" dirty="0">
                <a:solidFill>
                  <a:prstClr val="black"/>
                </a:solidFill>
              </a:rPr>
              <a:t> </a:t>
            </a:r>
            <a:r>
              <a:rPr lang="en-US" sz="1500" dirty="0" err="1">
                <a:solidFill>
                  <a:prstClr val="black"/>
                </a:solidFill>
              </a:rPr>
              <a:t>लिए</a:t>
            </a:r>
            <a:r>
              <a:rPr lang="en-US" sz="1500" dirty="0">
                <a:solidFill>
                  <a:prstClr val="black"/>
                </a:solidFill>
              </a:rPr>
              <a:t> </a:t>
            </a:r>
            <a:r>
              <a:rPr lang="en-US" sz="1500" dirty="0" err="1">
                <a:solidFill>
                  <a:prstClr val="black"/>
                </a:solidFill>
              </a:rPr>
              <a:t>पर्याप्त</a:t>
            </a:r>
            <a:r>
              <a:rPr lang="en-US" sz="1500" dirty="0">
                <a:solidFill>
                  <a:prstClr val="black"/>
                </a:solidFill>
              </a:rPr>
              <a:t> </a:t>
            </a:r>
            <a:r>
              <a:rPr lang="en-US" sz="1500" dirty="0" err="1">
                <a:solidFill>
                  <a:prstClr val="black"/>
                </a:solidFill>
              </a:rPr>
              <a:t>हैं</a:t>
            </a:r>
            <a:r>
              <a:rPr lang="en-US" sz="1500" dirty="0">
                <a:solidFill>
                  <a:prstClr val="black"/>
                </a:solidFill>
              </a:rPr>
              <a:t>, </a:t>
            </a:r>
            <a:r>
              <a:rPr lang="en-US" sz="1500" dirty="0" err="1">
                <a:solidFill>
                  <a:prstClr val="black"/>
                </a:solidFill>
              </a:rPr>
              <a:t>उसी</a:t>
            </a:r>
            <a:r>
              <a:rPr lang="en-US" sz="1500" dirty="0">
                <a:solidFill>
                  <a:prstClr val="black"/>
                </a:solidFill>
              </a:rPr>
              <a:t> </a:t>
            </a:r>
            <a:r>
              <a:rPr lang="en-US" sz="1500" dirty="0" err="1">
                <a:solidFill>
                  <a:prstClr val="black"/>
                </a:solidFill>
              </a:rPr>
              <a:t>तरह</a:t>
            </a:r>
            <a:r>
              <a:rPr lang="en-US" sz="1500" dirty="0">
                <a:solidFill>
                  <a:prstClr val="black"/>
                </a:solidFill>
              </a:rPr>
              <a:t> </a:t>
            </a:r>
            <a:r>
              <a:rPr lang="en-US" sz="1500" dirty="0" err="1">
                <a:solidFill>
                  <a:prstClr val="black"/>
                </a:solidFill>
              </a:rPr>
              <a:t>हम</a:t>
            </a:r>
            <a:r>
              <a:rPr lang="en-US" sz="1500" dirty="0">
                <a:solidFill>
                  <a:prstClr val="black"/>
                </a:solidFill>
              </a:rPr>
              <a:t> </a:t>
            </a:r>
            <a:r>
              <a:rPr lang="en-US" sz="1500" dirty="0" err="1">
                <a:solidFill>
                  <a:prstClr val="black"/>
                </a:solidFill>
              </a:rPr>
              <a:t>अपनी</a:t>
            </a:r>
            <a:r>
              <a:rPr lang="en-US" sz="1500" dirty="0">
                <a:solidFill>
                  <a:prstClr val="black"/>
                </a:solidFill>
              </a:rPr>
              <a:t> </a:t>
            </a:r>
            <a:r>
              <a:rPr lang="en-US" sz="1500" dirty="0" err="1">
                <a:solidFill>
                  <a:prstClr val="black"/>
                </a:solidFill>
              </a:rPr>
              <a:t>आकाशगंगा</a:t>
            </a:r>
            <a:r>
              <a:rPr lang="en-US" sz="1500" dirty="0">
                <a:solidFill>
                  <a:prstClr val="black"/>
                </a:solidFill>
              </a:rPr>
              <a:t> </a:t>
            </a:r>
            <a:r>
              <a:rPr lang="en-US" sz="1500" dirty="0" err="1">
                <a:solidFill>
                  <a:prstClr val="black"/>
                </a:solidFill>
              </a:rPr>
              <a:t>के</a:t>
            </a:r>
            <a:r>
              <a:rPr lang="en-US" sz="1500" dirty="0">
                <a:solidFill>
                  <a:prstClr val="black"/>
                </a:solidFill>
              </a:rPr>
              <a:t> </a:t>
            </a:r>
            <a:r>
              <a:rPr lang="en-US" sz="1500" dirty="0" err="1">
                <a:solidFill>
                  <a:prstClr val="black"/>
                </a:solidFill>
              </a:rPr>
              <a:t>एक</a:t>
            </a:r>
            <a:r>
              <a:rPr lang="en-US" sz="1500" dirty="0">
                <a:solidFill>
                  <a:prstClr val="black"/>
                </a:solidFill>
              </a:rPr>
              <a:t> </a:t>
            </a:r>
            <a:r>
              <a:rPr lang="en-US" sz="1500" dirty="0" err="1">
                <a:solidFill>
                  <a:prstClr val="black"/>
                </a:solidFill>
              </a:rPr>
              <a:t>छोर</a:t>
            </a:r>
            <a:r>
              <a:rPr lang="en-US" sz="1500" dirty="0">
                <a:solidFill>
                  <a:prstClr val="black"/>
                </a:solidFill>
              </a:rPr>
              <a:t> </a:t>
            </a:r>
            <a:r>
              <a:rPr lang="en-US" sz="1500" dirty="0" err="1">
                <a:solidFill>
                  <a:prstClr val="black"/>
                </a:solidFill>
              </a:rPr>
              <a:t>से</a:t>
            </a:r>
            <a:r>
              <a:rPr lang="en-US" sz="1500" dirty="0">
                <a:solidFill>
                  <a:prstClr val="black"/>
                </a:solidFill>
              </a:rPr>
              <a:t> </a:t>
            </a:r>
            <a:r>
              <a:rPr lang="en-US" sz="1500" dirty="0" err="1">
                <a:solidFill>
                  <a:prstClr val="black"/>
                </a:solidFill>
              </a:rPr>
              <a:t>दूसरे</a:t>
            </a:r>
            <a:r>
              <a:rPr lang="en-US" sz="1500" dirty="0">
                <a:solidFill>
                  <a:prstClr val="black"/>
                </a:solidFill>
              </a:rPr>
              <a:t> </a:t>
            </a:r>
            <a:r>
              <a:rPr lang="en-US" sz="1500" dirty="0" err="1">
                <a:solidFill>
                  <a:prstClr val="black"/>
                </a:solidFill>
              </a:rPr>
              <a:t>छोर</a:t>
            </a:r>
            <a:r>
              <a:rPr lang="en-US" sz="1500" dirty="0">
                <a:solidFill>
                  <a:prstClr val="black"/>
                </a:solidFill>
              </a:rPr>
              <a:t> </a:t>
            </a:r>
            <a:r>
              <a:rPr lang="en-US" sz="1500" dirty="0" err="1">
                <a:solidFill>
                  <a:prstClr val="black"/>
                </a:solidFill>
              </a:rPr>
              <a:t>तक</a:t>
            </a:r>
            <a:r>
              <a:rPr lang="en-US" sz="1500" dirty="0">
                <a:solidFill>
                  <a:prstClr val="black"/>
                </a:solidFill>
              </a:rPr>
              <a:t>, </a:t>
            </a:r>
            <a:r>
              <a:rPr lang="en-US" sz="1500" dirty="0" err="1">
                <a:solidFill>
                  <a:prstClr val="black"/>
                </a:solidFill>
              </a:rPr>
              <a:t>और</a:t>
            </a:r>
            <a:r>
              <a:rPr lang="en-US" sz="1500" dirty="0">
                <a:solidFill>
                  <a:prstClr val="black"/>
                </a:solidFill>
              </a:rPr>
              <a:t> </a:t>
            </a:r>
            <a:r>
              <a:rPr lang="en-US" sz="1500" dirty="0" err="1">
                <a:solidFill>
                  <a:prstClr val="black"/>
                </a:solidFill>
              </a:rPr>
              <a:t>शायद</a:t>
            </a:r>
            <a:r>
              <a:rPr lang="en-US" sz="1500" dirty="0">
                <a:solidFill>
                  <a:prstClr val="black"/>
                </a:solidFill>
              </a:rPr>
              <a:t> </a:t>
            </a:r>
            <a:r>
              <a:rPr lang="en-US" sz="1500" dirty="0" err="1">
                <a:solidFill>
                  <a:prstClr val="black"/>
                </a:solidFill>
              </a:rPr>
              <a:t>ब्रह्मांड</a:t>
            </a:r>
            <a:r>
              <a:rPr lang="en-US" sz="1500" dirty="0">
                <a:solidFill>
                  <a:prstClr val="black"/>
                </a:solidFill>
              </a:rPr>
              <a:t> </a:t>
            </a:r>
            <a:r>
              <a:rPr lang="en-US" sz="1500" dirty="0" err="1">
                <a:solidFill>
                  <a:prstClr val="black"/>
                </a:solidFill>
              </a:rPr>
              <a:t>में</a:t>
            </a:r>
            <a:r>
              <a:rPr lang="en-US" sz="1500" dirty="0">
                <a:solidFill>
                  <a:prstClr val="black"/>
                </a:solidFill>
              </a:rPr>
              <a:t> </a:t>
            </a:r>
            <a:r>
              <a:rPr lang="en-US" sz="1500" dirty="0" err="1">
                <a:solidFill>
                  <a:prstClr val="black"/>
                </a:solidFill>
              </a:rPr>
              <a:t>सभी</a:t>
            </a:r>
            <a:r>
              <a:rPr lang="en-US" sz="1500" dirty="0">
                <a:solidFill>
                  <a:prstClr val="black"/>
                </a:solidFill>
              </a:rPr>
              <a:t> </a:t>
            </a:r>
            <a:r>
              <a:rPr lang="en-US" sz="1500" dirty="0" err="1">
                <a:solidFill>
                  <a:prstClr val="black"/>
                </a:solidFill>
              </a:rPr>
              <a:t>आकाशगंगाओं</a:t>
            </a:r>
            <a:r>
              <a:rPr lang="en-US" sz="1500" dirty="0">
                <a:solidFill>
                  <a:prstClr val="black"/>
                </a:solidFill>
              </a:rPr>
              <a:t> </a:t>
            </a:r>
            <a:r>
              <a:rPr lang="en-US" sz="1500" dirty="0" err="1">
                <a:solidFill>
                  <a:prstClr val="black"/>
                </a:solidFill>
              </a:rPr>
              <a:t>में</a:t>
            </a:r>
            <a:r>
              <a:rPr lang="en-US" sz="1500" dirty="0">
                <a:solidFill>
                  <a:prstClr val="black"/>
                </a:solidFill>
              </a:rPr>
              <a:t> </a:t>
            </a:r>
            <a:r>
              <a:rPr lang="en-US" sz="1500" dirty="0" err="1">
                <a:solidFill>
                  <a:prstClr val="black"/>
                </a:solidFill>
              </a:rPr>
              <a:t>समान</a:t>
            </a:r>
            <a:r>
              <a:rPr lang="en-US" sz="1500" dirty="0">
                <a:solidFill>
                  <a:prstClr val="black"/>
                </a:solidFill>
              </a:rPr>
              <a:t> </a:t>
            </a:r>
            <a:r>
              <a:rPr lang="en-US" sz="1500" dirty="0" err="1">
                <a:solidFill>
                  <a:prstClr val="black"/>
                </a:solidFill>
              </a:rPr>
              <a:t>प्रकार</a:t>
            </a:r>
            <a:r>
              <a:rPr lang="en-US" sz="1500" dirty="0">
                <a:solidFill>
                  <a:prstClr val="black"/>
                </a:solidFill>
              </a:rPr>
              <a:t> </a:t>
            </a:r>
            <a:r>
              <a:rPr lang="en-US" sz="1500" dirty="0" err="1">
                <a:solidFill>
                  <a:prstClr val="black"/>
                </a:solidFill>
              </a:rPr>
              <a:t>के</a:t>
            </a:r>
            <a:r>
              <a:rPr lang="en-US" sz="1500" dirty="0">
                <a:solidFill>
                  <a:prstClr val="black"/>
                </a:solidFill>
              </a:rPr>
              <a:t> </a:t>
            </a:r>
            <a:r>
              <a:rPr lang="en-US" sz="1500" dirty="0" err="1">
                <a:solidFill>
                  <a:prstClr val="black"/>
                </a:solidFill>
              </a:rPr>
              <a:t>यौगिक</a:t>
            </a:r>
            <a:r>
              <a:rPr lang="en-US" sz="1500" dirty="0">
                <a:solidFill>
                  <a:prstClr val="black"/>
                </a:solidFill>
              </a:rPr>
              <a:t> </a:t>
            </a:r>
            <a:r>
              <a:rPr lang="en-US" sz="1500" dirty="0" err="1">
                <a:solidFill>
                  <a:prstClr val="black"/>
                </a:solidFill>
              </a:rPr>
              <a:t>खोज</a:t>
            </a:r>
            <a:r>
              <a:rPr lang="en-US" sz="1500" dirty="0">
                <a:solidFill>
                  <a:prstClr val="black"/>
                </a:solidFill>
              </a:rPr>
              <a:t> </a:t>
            </a:r>
            <a:r>
              <a:rPr lang="en-US" sz="1500" dirty="0" err="1">
                <a:solidFill>
                  <a:prstClr val="black"/>
                </a:solidFill>
              </a:rPr>
              <a:t>सकते</a:t>
            </a:r>
            <a:r>
              <a:rPr lang="en-US" sz="1500" dirty="0">
                <a:solidFill>
                  <a:prstClr val="black"/>
                </a:solidFill>
              </a:rPr>
              <a:t> </a:t>
            </a:r>
            <a:r>
              <a:rPr lang="en-US" sz="1500" dirty="0" err="1">
                <a:solidFill>
                  <a:prstClr val="black"/>
                </a:solidFill>
              </a:rPr>
              <a:t>हैं</a:t>
            </a:r>
            <a:r>
              <a:rPr lang="en-US" sz="15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309562" y="9314087"/>
            <a:ext cx="27432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/>
              <a:t> </a:t>
            </a:r>
            <a:r>
              <a:rPr lang="en-US" sz="1500" dirty="0" err="1" smtClean="0"/>
              <a:t>उदाहरण</a:t>
            </a:r>
            <a:r>
              <a:rPr lang="en-US" sz="1500" dirty="0" smtClean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लिए</a:t>
            </a:r>
            <a:r>
              <a:rPr lang="en-US" sz="1500" dirty="0"/>
              <a:t>,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एथिल</a:t>
            </a:r>
            <a:r>
              <a:rPr lang="en-US" sz="1500" dirty="0" smtClean="0"/>
              <a:t> </a:t>
            </a:r>
            <a:r>
              <a:rPr lang="en-US" sz="1500" dirty="0" err="1"/>
              <a:t>अल्कोहल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अणु</a:t>
            </a:r>
            <a:r>
              <a:rPr lang="en-US" sz="1500" dirty="0"/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98873" y="4562184"/>
            <a:ext cx="3621089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ऐसे</a:t>
            </a:r>
            <a:r>
              <a:rPr lang="en-US" sz="1500" dirty="0"/>
              <a:t> </a:t>
            </a:r>
            <a:r>
              <a:rPr lang="en-US" sz="1500" dirty="0" err="1"/>
              <a:t>रासायनिक</a:t>
            </a:r>
            <a:r>
              <a:rPr lang="en-US" sz="1500" dirty="0"/>
              <a:t> </a:t>
            </a:r>
            <a:r>
              <a:rPr lang="en-US" sz="1500" dirty="0" err="1"/>
              <a:t>सूत्र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स्थिर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जिनका</a:t>
            </a:r>
            <a:r>
              <a:rPr lang="en-US" sz="1500" dirty="0"/>
              <a:t> </a:t>
            </a:r>
            <a:r>
              <a:rPr lang="en-US" sz="1500" dirty="0" err="1"/>
              <a:t>बनना</a:t>
            </a:r>
            <a:r>
              <a:rPr lang="en-US" sz="1500" dirty="0"/>
              <a:t> </a:t>
            </a:r>
            <a:r>
              <a:rPr lang="en-US" sz="1500" dirty="0" err="1"/>
              <a:t>संभव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लेकिन</a:t>
            </a:r>
            <a:r>
              <a:rPr lang="en-US" sz="1500" dirty="0"/>
              <a:t> </a:t>
            </a:r>
            <a:r>
              <a:rPr lang="en-US" sz="1500" dirty="0" err="1"/>
              <a:t>क्योंकि</a:t>
            </a:r>
            <a:r>
              <a:rPr lang="en-US" sz="1500" dirty="0"/>
              <a:t> </a:t>
            </a:r>
            <a:r>
              <a:rPr lang="en-US" sz="1500" dirty="0" err="1"/>
              <a:t>वे</a:t>
            </a:r>
            <a:r>
              <a:rPr lang="en-US" sz="1500" dirty="0"/>
              <a:t> </a:t>
            </a:r>
            <a:r>
              <a:rPr lang="en-US" sz="1500" dirty="0" err="1"/>
              <a:t>अनेकों</a:t>
            </a:r>
            <a:r>
              <a:rPr lang="en-US" sz="1500" dirty="0"/>
              <a:t> </a:t>
            </a:r>
            <a:r>
              <a:rPr lang="en-US" sz="1500" dirty="0" err="1"/>
              <a:t>रासायनिक</a:t>
            </a:r>
            <a:r>
              <a:rPr lang="en-US" sz="1500" dirty="0"/>
              <a:t> </a:t>
            </a:r>
            <a:r>
              <a:rPr lang="en-US" sz="1500" dirty="0" err="1"/>
              <a:t>प्रयोगों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अनुमति</a:t>
            </a:r>
            <a:r>
              <a:rPr lang="en-US" sz="1500" dirty="0"/>
              <a:t> </a:t>
            </a:r>
            <a:r>
              <a:rPr lang="en-US" sz="1500" dirty="0" err="1"/>
              <a:t>देते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 </a:t>
            </a:r>
            <a:r>
              <a:rPr lang="en-US" sz="1500" dirty="0" err="1"/>
              <a:t>इसलिए</a:t>
            </a:r>
            <a:r>
              <a:rPr lang="en-US" sz="1500" dirty="0"/>
              <a:t> </a:t>
            </a:r>
            <a:r>
              <a:rPr lang="en-US" sz="1500" dirty="0" err="1"/>
              <a:t>वे</a:t>
            </a:r>
            <a:r>
              <a:rPr lang="en-US" sz="1500" dirty="0"/>
              <a:t> </a:t>
            </a:r>
            <a:r>
              <a:rPr lang="en-US" sz="1500" dirty="0" err="1"/>
              <a:t>बहुत</a:t>
            </a:r>
            <a:r>
              <a:rPr lang="en-US" sz="1500" dirty="0"/>
              <a:t> </a:t>
            </a:r>
            <a:r>
              <a:rPr lang="en-US" sz="1500" dirty="0" err="1"/>
              <a:t>स्थिर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  <a:r>
              <a:rPr lang="en-US" sz="1500" dirty="0" err="1"/>
              <a:t>सिलिकॉन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en-US" sz="1500" dirty="0" err="1"/>
              <a:t>कई</a:t>
            </a:r>
            <a:r>
              <a:rPr lang="en-US" sz="1500" dirty="0"/>
              <a:t> </a:t>
            </a:r>
            <a:r>
              <a:rPr lang="en-US" sz="1500" dirty="0" err="1"/>
              <a:t>अलग-अलग</a:t>
            </a:r>
            <a:r>
              <a:rPr lang="en-US" sz="1500" dirty="0"/>
              <a:t> </a:t>
            </a:r>
            <a:r>
              <a:rPr lang="en-US" sz="1500" dirty="0" err="1"/>
              <a:t>यौगिक</a:t>
            </a:r>
            <a:r>
              <a:rPr lang="en-US" sz="1500" dirty="0"/>
              <a:t> </a:t>
            </a:r>
            <a:r>
              <a:rPr lang="en-US" sz="1500" dirty="0" err="1"/>
              <a:t>बनते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  <a:r>
              <a:rPr lang="en-US" sz="1500" dirty="0" err="1"/>
              <a:t>लेकिन</a:t>
            </a:r>
            <a:r>
              <a:rPr lang="en-US" sz="1500" dirty="0"/>
              <a:t> </a:t>
            </a:r>
            <a:r>
              <a:rPr lang="en-US" sz="1500" dirty="0" err="1"/>
              <a:t>वे</a:t>
            </a:r>
            <a:r>
              <a:rPr lang="en-US" sz="1500" dirty="0"/>
              <a:t> </a:t>
            </a:r>
            <a:r>
              <a:rPr lang="en-US" sz="1500" dirty="0" err="1"/>
              <a:t>बेहद</a:t>
            </a:r>
            <a:r>
              <a:rPr lang="en-US" sz="1500" dirty="0"/>
              <a:t> </a:t>
            </a:r>
            <a:r>
              <a:rPr lang="en-US" sz="1500" dirty="0" err="1"/>
              <a:t>स्थिर</a:t>
            </a:r>
            <a:r>
              <a:rPr lang="en-US" sz="1500" dirty="0"/>
              <a:t> </a:t>
            </a:r>
            <a:r>
              <a:rPr lang="en-US" sz="1500" dirty="0" err="1"/>
              <a:t>होंगे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वे</a:t>
            </a:r>
            <a:r>
              <a:rPr lang="en-US" sz="1500" dirty="0"/>
              <a:t> </a:t>
            </a:r>
            <a:r>
              <a:rPr lang="en-US" sz="1500" dirty="0" err="1"/>
              <a:t>जीवन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आधार</a:t>
            </a:r>
            <a:r>
              <a:rPr lang="en-US" sz="1500" dirty="0"/>
              <a:t> </a:t>
            </a:r>
            <a:r>
              <a:rPr lang="en-US" sz="1500" dirty="0" err="1"/>
              <a:t>बनने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सक्षम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होंगे</a:t>
            </a:r>
            <a:r>
              <a:rPr lang="en-US" sz="1500" dirty="0"/>
              <a:t>. </a:t>
            </a:r>
            <a:r>
              <a:rPr lang="en-US" sz="1500" dirty="0" err="1"/>
              <a:t>कार्बन-डाइऑक्साइड</a:t>
            </a:r>
            <a:r>
              <a:rPr lang="en-US" sz="1500" dirty="0"/>
              <a:t> CO</a:t>
            </a:r>
            <a:r>
              <a:rPr lang="en-US" sz="1500" baseline="-25000" dirty="0"/>
              <a:t>2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विघटित</a:t>
            </a:r>
            <a:r>
              <a:rPr lang="en-US" sz="1500" dirty="0"/>
              <a:t> </a:t>
            </a:r>
            <a:r>
              <a:rPr lang="en-US" sz="1500" dirty="0" err="1"/>
              <a:t>करके</a:t>
            </a:r>
            <a:r>
              <a:rPr lang="en-US" sz="1500" dirty="0"/>
              <a:t> </a:t>
            </a:r>
            <a:r>
              <a:rPr lang="en-US" sz="1500" dirty="0" err="1"/>
              <a:t>पौधे</a:t>
            </a:r>
            <a:r>
              <a:rPr lang="en-US" sz="1500" dirty="0"/>
              <a:t> </a:t>
            </a:r>
            <a:r>
              <a:rPr lang="en-US" sz="1500" dirty="0" err="1"/>
              <a:t>आसानी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फोटोसिंथेसिस</a:t>
            </a:r>
            <a:r>
              <a:rPr lang="en-US" sz="1500" dirty="0"/>
              <a:t> </a:t>
            </a:r>
            <a:r>
              <a:rPr lang="en-US" sz="1500" dirty="0" err="1"/>
              <a:t>कर</a:t>
            </a:r>
            <a:r>
              <a:rPr lang="en-US" sz="1500" dirty="0"/>
              <a:t> </a:t>
            </a:r>
            <a:r>
              <a:rPr lang="en-US" sz="1500" dirty="0" err="1"/>
              <a:t>सकते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  <a:r>
              <a:rPr lang="en-US" sz="1500" dirty="0" err="1"/>
              <a:t>सिलिकॉन</a:t>
            </a:r>
            <a:r>
              <a:rPr lang="en-US" sz="1500" dirty="0"/>
              <a:t> </a:t>
            </a:r>
            <a:r>
              <a:rPr lang="en-US" sz="1500" dirty="0" err="1"/>
              <a:t>यौगिक</a:t>
            </a:r>
            <a:r>
              <a:rPr lang="en-US" sz="1500" dirty="0"/>
              <a:t> </a:t>
            </a:r>
            <a:r>
              <a:rPr lang="en-US" sz="1500" dirty="0" err="1"/>
              <a:t>उस</a:t>
            </a:r>
            <a:r>
              <a:rPr lang="en-US" sz="1500" dirty="0"/>
              <a:t> </a:t>
            </a:r>
            <a:r>
              <a:rPr lang="en-US" sz="1500" dirty="0" err="1"/>
              <a:t>प्रकार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प्रतिक्रिया</a:t>
            </a:r>
            <a:r>
              <a:rPr lang="en-US" sz="1500" dirty="0"/>
              <a:t> </a:t>
            </a:r>
            <a:r>
              <a:rPr lang="en-US" sz="1500" dirty="0" err="1"/>
              <a:t>करने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अक्षम</a:t>
            </a:r>
            <a:r>
              <a:rPr lang="en-US" sz="1500" dirty="0"/>
              <a:t> </a:t>
            </a:r>
            <a:r>
              <a:rPr lang="en-US" sz="1500" dirty="0" err="1"/>
              <a:t>होंगे</a:t>
            </a:r>
            <a:r>
              <a:rPr lang="en-US" sz="1500" dirty="0"/>
              <a:t>: </a:t>
            </a:r>
            <a:r>
              <a:rPr lang="en-US" sz="1500" dirty="0" err="1"/>
              <a:t>क्योंकि</a:t>
            </a:r>
            <a:r>
              <a:rPr lang="en-US" sz="1500" dirty="0"/>
              <a:t> </a:t>
            </a:r>
            <a:r>
              <a:rPr lang="en-US" sz="1500" dirty="0" err="1"/>
              <a:t>सिलिका</a:t>
            </a:r>
            <a:r>
              <a:rPr lang="en-US" sz="1500" dirty="0"/>
              <a:t> </a:t>
            </a:r>
            <a:r>
              <a:rPr lang="en-US" sz="1500" dirty="0" err="1"/>
              <a:t>SiO</a:t>
            </a:r>
            <a:r>
              <a:rPr lang="en-US" sz="1500" baseline="-25000" dirty="0" err="1"/>
              <a:t>2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बहुत</a:t>
            </a:r>
            <a:r>
              <a:rPr lang="en-US" sz="1500" dirty="0"/>
              <a:t> </a:t>
            </a:r>
            <a:r>
              <a:rPr lang="en-US" sz="1500" dirty="0" err="1"/>
              <a:t>अधिक</a:t>
            </a:r>
            <a:r>
              <a:rPr lang="en-US" sz="1500" dirty="0"/>
              <a:t> </a:t>
            </a:r>
            <a:r>
              <a:rPr lang="en-US" sz="1500" dirty="0" err="1"/>
              <a:t>स्थिर</a:t>
            </a:r>
            <a:r>
              <a:rPr lang="en-US" sz="1500" dirty="0"/>
              <a:t> </a:t>
            </a:r>
            <a:r>
              <a:rPr lang="en-US" sz="1500" dirty="0" err="1"/>
              <a:t>यौगिक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233362" y="4353719"/>
            <a:ext cx="31835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इन</a:t>
            </a:r>
            <a:r>
              <a:rPr lang="en-US" sz="1500" dirty="0"/>
              <a:t> </a:t>
            </a:r>
            <a:r>
              <a:rPr lang="en-US" sz="1500" dirty="0" err="1"/>
              <a:t>सौ</a:t>
            </a:r>
            <a:r>
              <a:rPr lang="en-US" sz="1500" dirty="0"/>
              <a:t> </a:t>
            </a:r>
            <a:r>
              <a:rPr lang="en-US" sz="1500" dirty="0" err="1"/>
              <a:t>अणुओं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विभिन्न</a:t>
            </a:r>
            <a:r>
              <a:rPr lang="en-US" sz="1500" dirty="0"/>
              <a:t> </a:t>
            </a:r>
            <a:r>
              <a:rPr lang="en-US" sz="1500" dirty="0" err="1"/>
              <a:t>परमाणुओं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निर्माण</a:t>
            </a:r>
            <a:r>
              <a:rPr lang="en-US" sz="1500" dirty="0"/>
              <a:t> </a:t>
            </a:r>
            <a:r>
              <a:rPr lang="en-US" sz="1500" dirty="0" err="1"/>
              <a:t>कर</a:t>
            </a:r>
            <a:r>
              <a:rPr lang="en-US" sz="1500" dirty="0"/>
              <a:t> </a:t>
            </a:r>
            <a:r>
              <a:rPr lang="en-US" sz="1500" dirty="0" err="1"/>
              <a:t>सकते</a:t>
            </a:r>
            <a:r>
              <a:rPr lang="en-US" sz="1500" dirty="0"/>
              <a:t> </a:t>
            </a:r>
            <a:r>
              <a:rPr lang="en-US" sz="1500" dirty="0" err="1"/>
              <a:t>थे</a:t>
            </a:r>
            <a:r>
              <a:rPr lang="en-US" sz="1500" dirty="0"/>
              <a:t>. </a:t>
            </a:r>
            <a:r>
              <a:rPr lang="en-US" sz="1500" dirty="0" err="1"/>
              <a:t>इसमें</a:t>
            </a:r>
            <a:r>
              <a:rPr lang="en-US" sz="1500" dirty="0"/>
              <a:t> </a:t>
            </a:r>
            <a:r>
              <a:rPr lang="en-US" sz="1500" dirty="0" err="1"/>
              <a:t>कार्बन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अणु</a:t>
            </a:r>
            <a:r>
              <a:rPr lang="en-US" sz="1500" dirty="0"/>
              <a:t> </a:t>
            </a:r>
            <a:r>
              <a:rPr lang="en-US" sz="1500" dirty="0" err="1"/>
              <a:t>विशेष</a:t>
            </a:r>
            <a:r>
              <a:rPr lang="en-US" sz="1500" dirty="0"/>
              <a:t> </a:t>
            </a:r>
            <a:r>
              <a:rPr lang="en-US" sz="1500" dirty="0" err="1"/>
              <a:t>था</a:t>
            </a:r>
            <a:r>
              <a:rPr lang="en-US" sz="1500" dirty="0"/>
              <a:t> </a:t>
            </a:r>
            <a:r>
              <a:rPr lang="en-US" sz="1500" dirty="0" err="1"/>
              <a:t>क्योंकि</a:t>
            </a:r>
            <a:r>
              <a:rPr lang="en-US" sz="1500" dirty="0"/>
              <a:t> </a:t>
            </a:r>
            <a:r>
              <a:rPr lang="en-US" sz="1500" dirty="0" err="1"/>
              <a:t>उससे</a:t>
            </a:r>
            <a:r>
              <a:rPr lang="en-US" sz="1500" dirty="0"/>
              <a:t> </a:t>
            </a:r>
            <a:r>
              <a:rPr lang="en-US" sz="1500" dirty="0" err="1"/>
              <a:t>अनेकों</a:t>
            </a:r>
            <a:r>
              <a:rPr lang="en-US" sz="1500" dirty="0"/>
              <a:t> </a:t>
            </a:r>
            <a:r>
              <a:rPr lang="en-US" sz="1500" dirty="0" err="1"/>
              <a:t>परमाणु</a:t>
            </a:r>
            <a:r>
              <a:rPr lang="en-US" sz="1500" dirty="0"/>
              <a:t> </a:t>
            </a:r>
            <a:r>
              <a:rPr lang="en-US" sz="1500" dirty="0" err="1"/>
              <a:t>बनते</a:t>
            </a:r>
            <a:r>
              <a:rPr lang="en-US" sz="1500" dirty="0"/>
              <a:t> </a:t>
            </a:r>
            <a:r>
              <a:rPr lang="en-US" sz="1500" dirty="0" err="1"/>
              <a:t>थे</a:t>
            </a:r>
            <a:r>
              <a:rPr lang="en-US" sz="15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98578"/>
            <a:ext cx="77819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पृथ्वी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के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वायुमंडल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से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बाहर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का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जीवन</a:t>
            </a:r>
            <a:endParaRPr lang="en-US" sz="2800" dirty="0" smtClean="0">
              <a:solidFill>
                <a:srgbClr val="FF0000"/>
              </a:solidFill>
            </a:endParaRP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THE EXTRA TERRESTRIAL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7762" y="1229519"/>
            <a:ext cx="23781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टायरसिअस</a:t>
            </a:r>
            <a:r>
              <a:rPr lang="en-US" sz="1400" dirty="0"/>
              <a:t>, </a:t>
            </a:r>
            <a:r>
              <a:rPr lang="en-US" sz="1400" dirty="0" err="1"/>
              <a:t>मुझे</a:t>
            </a:r>
            <a:r>
              <a:rPr lang="en-US" sz="1400" dirty="0"/>
              <a:t> </a:t>
            </a:r>
            <a:r>
              <a:rPr lang="en-US" sz="1400" dirty="0" err="1"/>
              <a:t>अब</a:t>
            </a:r>
            <a:r>
              <a:rPr lang="en-US" sz="1400" dirty="0"/>
              <a:t> </a:t>
            </a:r>
            <a:r>
              <a:rPr lang="en-US" sz="1400" dirty="0" err="1"/>
              <a:t>सांताक्लॉस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विश्वास</a:t>
            </a:r>
            <a:r>
              <a:rPr lang="en-US" sz="1400" dirty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2138362" y="2470252"/>
            <a:ext cx="131871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ऐसा</a:t>
            </a:r>
            <a:r>
              <a:rPr lang="en-US" sz="1500" dirty="0"/>
              <a:t> </a:t>
            </a:r>
            <a:r>
              <a:rPr lang="en-US" sz="1500" dirty="0" err="1"/>
              <a:t>क्यों</a:t>
            </a:r>
            <a:r>
              <a:rPr lang="en-US" sz="1500" dirty="0"/>
              <a:t>, </a:t>
            </a:r>
            <a:r>
              <a:rPr lang="en-US" sz="1500" dirty="0" err="1"/>
              <a:t>अनसेल्मे</a:t>
            </a:r>
            <a:r>
              <a:rPr lang="en-US" sz="1500" dirty="0"/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3943433" y="1289304"/>
            <a:ext cx="33528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ठीक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सुनो</a:t>
            </a:r>
            <a:r>
              <a:rPr lang="en-US" sz="1500" dirty="0"/>
              <a:t> </a:t>
            </a:r>
            <a:r>
              <a:rPr lang="en-US" sz="1500" dirty="0" err="1"/>
              <a:t>मेरा</a:t>
            </a:r>
            <a:r>
              <a:rPr lang="en-US" sz="1500" dirty="0"/>
              <a:t> </a:t>
            </a:r>
            <a:r>
              <a:rPr lang="en-US" sz="1500" dirty="0" err="1"/>
              <a:t>तर्क</a:t>
            </a:r>
            <a:r>
              <a:rPr lang="en-US" sz="1500" dirty="0"/>
              <a:t>.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सदी</a:t>
            </a:r>
            <a:r>
              <a:rPr lang="en-US" sz="1500" dirty="0" smtClean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शुरुआत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, </a:t>
            </a:r>
            <a:endParaRPr lang="en-US" sz="1500" dirty="0" smtClean="0"/>
          </a:p>
          <a:p>
            <a:pPr algn="ctr"/>
            <a:r>
              <a:rPr lang="en-US" sz="1500" dirty="0" err="1" smtClean="0"/>
              <a:t>हम</a:t>
            </a:r>
            <a:r>
              <a:rPr lang="en-US" sz="1500" dirty="0" smtClean="0"/>
              <a:t> </a:t>
            </a:r>
            <a:r>
              <a:rPr lang="en-US" sz="1500" dirty="0" err="1"/>
              <a:t>केवल</a:t>
            </a:r>
            <a:r>
              <a:rPr lang="en-US" sz="1500" dirty="0"/>
              <a:t> </a:t>
            </a:r>
            <a:r>
              <a:rPr lang="en-US" sz="1500" dirty="0" err="1"/>
              <a:t>सीमित</a:t>
            </a:r>
            <a:r>
              <a:rPr lang="en-US" sz="1500" dirty="0"/>
              <a:t> </a:t>
            </a:r>
            <a:r>
              <a:rPr lang="en-US" sz="1500" dirty="0" err="1"/>
              <a:t>संख्या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ही</a:t>
            </a:r>
            <a:r>
              <a:rPr lang="en-US" sz="1500" dirty="0"/>
              <a:t> </a:t>
            </a:r>
            <a:endParaRPr lang="en-US" sz="1500" dirty="0" smtClean="0"/>
          </a:p>
          <a:p>
            <a:pPr algn="ctr"/>
            <a:r>
              <a:rPr lang="en-US" sz="1500" dirty="0" err="1" smtClean="0"/>
              <a:t>रासायनिक</a:t>
            </a:r>
            <a:r>
              <a:rPr lang="en-US" sz="1500" dirty="0" smtClean="0"/>
              <a:t> </a:t>
            </a:r>
            <a:r>
              <a:rPr lang="en-US" sz="1500" dirty="0" err="1"/>
              <a:t>तत्वों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बारे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जानते</a:t>
            </a:r>
            <a:r>
              <a:rPr lang="en-US" sz="1500" dirty="0"/>
              <a:t> </a:t>
            </a:r>
            <a:r>
              <a:rPr lang="en-US" sz="1500" dirty="0" err="1"/>
              <a:t>थे</a:t>
            </a:r>
            <a:r>
              <a:rPr lang="en-US" sz="15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4019633" y="3615181"/>
            <a:ext cx="3200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मेंडलीव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पीरियाडिक</a:t>
            </a:r>
            <a:r>
              <a:rPr lang="en-US" sz="1500" dirty="0"/>
              <a:t> </a:t>
            </a:r>
            <a:r>
              <a:rPr lang="en-US" sz="1500" dirty="0" err="1"/>
              <a:t>टेबल</a:t>
            </a:r>
            <a:r>
              <a:rPr lang="en-US" sz="1500" dirty="0"/>
              <a:t> </a:t>
            </a:r>
            <a:r>
              <a:rPr lang="en-US" sz="1500" dirty="0" err="1" smtClean="0"/>
              <a:t>में</a:t>
            </a:r>
            <a:r>
              <a:rPr lang="en-US" sz="1500" dirty="0" smtClean="0"/>
              <a:t> </a:t>
            </a:r>
            <a:r>
              <a:rPr lang="en-US" sz="1500" dirty="0" err="1"/>
              <a:t>सौ</a:t>
            </a:r>
            <a:r>
              <a:rPr lang="en-US" sz="1500" dirty="0"/>
              <a:t> </a:t>
            </a:r>
            <a:r>
              <a:rPr lang="en-US" sz="1500" dirty="0" err="1"/>
              <a:t>या</a:t>
            </a:r>
            <a:r>
              <a:rPr lang="en-US" sz="1500" dirty="0"/>
              <a:t> </a:t>
            </a:r>
            <a:r>
              <a:rPr lang="en-US" sz="1500" dirty="0" err="1"/>
              <a:t>उससे</a:t>
            </a:r>
            <a:r>
              <a:rPr lang="en-US" sz="1500" dirty="0"/>
              <a:t> </a:t>
            </a:r>
            <a:r>
              <a:rPr lang="en-US" sz="1500" dirty="0" err="1"/>
              <a:t>अधिक</a:t>
            </a:r>
            <a:r>
              <a:rPr lang="en-US" sz="1500" dirty="0"/>
              <a:t> </a:t>
            </a:r>
            <a:r>
              <a:rPr lang="en-US" sz="1500" dirty="0" err="1"/>
              <a:t>अणुओं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सूची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6525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781925" cy="1068863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7586" name="Picture 2" descr="C:\Users\HP\Desktop\COSMIC STORY\PIX\64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40"/>
            <a:ext cx="7781925" cy="1067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615362" y="1229519"/>
            <a:ext cx="3889375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995362" y="492344"/>
            <a:ext cx="6096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हमारी</a:t>
            </a:r>
            <a:r>
              <a:rPr lang="en-US" sz="1500" dirty="0"/>
              <a:t> </a:t>
            </a:r>
            <a:r>
              <a:rPr lang="en-US" sz="1500" dirty="0" err="1"/>
              <a:t>आकाशगंगा</a:t>
            </a:r>
            <a:r>
              <a:rPr lang="en-US" sz="1500" dirty="0"/>
              <a:t> </a:t>
            </a:r>
            <a:r>
              <a:rPr lang="en-US" sz="1500" dirty="0" err="1"/>
              <a:t>जिसमें</a:t>
            </a:r>
            <a:r>
              <a:rPr lang="en-US" sz="1500" dirty="0"/>
              <a:t> </a:t>
            </a:r>
            <a:r>
              <a:rPr lang="en-US" sz="1500" dirty="0" err="1"/>
              <a:t>अरबों-खरबों</a:t>
            </a:r>
            <a:r>
              <a:rPr lang="en-US" sz="1500" dirty="0"/>
              <a:t> </a:t>
            </a:r>
            <a:r>
              <a:rPr lang="en-US" sz="1500" dirty="0" err="1"/>
              <a:t>तारे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 </a:t>
            </a:r>
            <a:r>
              <a:rPr lang="en-US" sz="1500" dirty="0" err="1"/>
              <a:t>उसमें</a:t>
            </a:r>
            <a:r>
              <a:rPr lang="en-US" sz="1500" dirty="0"/>
              <a:t> </a:t>
            </a:r>
            <a:r>
              <a:rPr lang="en-US" sz="1500" dirty="0" err="1"/>
              <a:t>हमारा</a:t>
            </a:r>
            <a:r>
              <a:rPr lang="en-US" sz="1500" dirty="0"/>
              <a:t> </a:t>
            </a:r>
            <a:r>
              <a:rPr lang="en-US" sz="1500" dirty="0" err="1"/>
              <a:t>सूर्य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बहुत</a:t>
            </a:r>
            <a:r>
              <a:rPr lang="en-US" sz="1500" dirty="0"/>
              <a:t> </a:t>
            </a:r>
            <a:r>
              <a:rPr lang="en-US" sz="1500" dirty="0" err="1"/>
              <a:t>ही</a:t>
            </a:r>
            <a:r>
              <a:rPr lang="en-US" sz="1500" dirty="0"/>
              <a:t> </a:t>
            </a:r>
            <a:r>
              <a:rPr lang="en-US" sz="1500" dirty="0" err="1"/>
              <a:t>साधारण</a:t>
            </a:r>
            <a:r>
              <a:rPr lang="en-US" sz="1500" dirty="0"/>
              <a:t> </a:t>
            </a:r>
            <a:r>
              <a:rPr lang="en-US" sz="1500" dirty="0" err="1"/>
              <a:t>तारा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हमारी</a:t>
            </a:r>
            <a:r>
              <a:rPr lang="en-US" sz="1500" dirty="0"/>
              <a:t> </a:t>
            </a:r>
            <a:r>
              <a:rPr lang="en-US" sz="1500" dirty="0" err="1"/>
              <a:t>आकाशगंगा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शायद</a:t>
            </a:r>
            <a:r>
              <a:rPr lang="en-US" sz="1500" dirty="0"/>
              <a:t> </a:t>
            </a:r>
            <a:r>
              <a:rPr lang="en-US" sz="1500" dirty="0" err="1"/>
              <a:t>हमारे</a:t>
            </a:r>
            <a:r>
              <a:rPr lang="en-US" sz="1500" dirty="0"/>
              <a:t> </a:t>
            </a:r>
            <a:r>
              <a:rPr lang="en-US" sz="1500" dirty="0" err="1"/>
              <a:t>जैसे</a:t>
            </a:r>
            <a:r>
              <a:rPr lang="en-US" sz="1500" dirty="0"/>
              <a:t> </a:t>
            </a:r>
            <a:r>
              <a:rPr lang="en-US" sz="1500" dirty="0" err="1"/>
              <a:t>अरबों</a:t>
            </a:r>
            <a:r>
              <a:rPr lang="en-US" sz="1500" dirty="0"/>
              <a:t> </a:t>
            </a:r>
            <a:r>
              <a:rPr lang="en-US" sz="1500" dirty="0" err="1"/>
              <a:t>ग्रह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en-US" sz="1500" dirty="0" err="1"/>
              <a:t>हों</a:t>
            </a:r>
            <a:r>
              <a:rPr lang="en-US" sz="15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4041197" y="1733391"/>
            <a:ext cx="31795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कंप्यूटर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गणना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पता</a:t>
            </a:r>
            <a:r>
              <a:rPr lang="en-US" sz="1500" dirty="0"/>
              <a:t> </a:t>
            </a:r>
            <a:r>
              <a:rPr lang="en-US" sz="1500" dirty="0" err="1"/>
              <a:t>चला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तारों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चारों</a:t>
            </a:r>
            <a:r>
              <a:rPr lang="en-US" sz="1500" dirty="0"/>
              <a:t> </a:t>
            </a:r>
            <a:r>
              <a:rPr lang="en-US" sz="1500" dirty="0" err="1"/>
              <a:t>ओर</a:t>
            </a:r>
            <a:r>
              <a:rPr lang="en-US" sz="1500" dirty="0"/>
              <a:t> </a:t>
            </a:r>
            <a:r>
              <a:rPr lang="en-US" sz="1500" dirty="0" err="1"/>
              <a:t>धूल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गैस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ग्रहों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प्रणाली</a:t>
            </a:r>
            <a:r>
              <a:rPr lang="en-US" sz="1500" dirty="0"/>
              <a:t> </a:t>
            </a:r>
            <a:r>
              <a:rPr lang="en-US" sz="1500" dirty="0" err="1"/>
              <a:t>बनती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बृहस्पति</a:t>
            </a:r>
            <a:r>
              <a:rPr lang="en-US" sz="1500" dirty="0"/>
              <a:t> </a:t>
            </a:r>
            <a:r>
              <a:rPr lang="en-US" sz="1500" dirty="0" err="1"/>
              <a:t>या</a:t>
            </a:r>
            <a:r>
              <a:rPr lang="en-US" sz="1500" dirty="0"/>
              <a:t> </a:t>
            </a:r>
            <a:r>
              <a:rPr lang="en-US" sz="1500" dirty="0" err="1"/>
              <a:t>शनि</a:t>
            </a:r>
            <a:r>
              <a:rPr lang="en-US" sz="1500" dirty="0"/>
              <a:t> </a:t>
            </a:r>
            <a:r>
              <a:rPr lang="en-US" sz="1500" dirty="0" err="1"/>
              <a:t>जैसे</a:t>
            </a:r>
            <a:r>
              <a:rPr lang="en-US" sz="1500" dirty="0"/>
              <a:t> </a:t>
            </a:r>
            <a:r>
              <a:rPr lang="en-US" sz="1500" dirty="0" err="1"/>
              <a:t>विशाल</a:t>
            </a:r>
            <a:r>
              <a:rPr lang="en-US" sz="1500" dirty="0"/>
              <a:t> </a:t>
            </a:r>
            <a:r>
              <a:rPr lang="en-US" sz="1500" dirty="0" err="1"/>
              <a:t>ग्रह</a:t>
            </a:r>
            <a:r>
              <a:rPr lang="en-US" sz="1500" dirty="0"/>
              <a:t>, </a:t>
            </a:r>
            <a:r>
              <a:rPr lang="en-US" sz="1500" dirty="0" err="1"/>
              <a:t>अर्ध-तरल</a:t>
            </a:r>
            <a:r>
              <a:rPr lang="en-US" sz="1500" dirty="0"/>
              <a:t> </a:t>
            </a:r>
            <a:r>
              <a:rPr lang="en-US" sz="1500" dirty="0" err="1"/>
              <a:t>अवस्था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सूर्यमाला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परिधि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स्थित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छोटे</a:t>
            </a:r>
            <a:r>
              <a:rPr lang="en-US" sz="1500" dirty="0"/>
              <a:t>, </a:t>
            </a:r>
            <a:r>
              <a:rPr lang="en-US" sz="1500" dirty="0" err="1"/>
              <a:t>ठोस</a:t>
            </a:r>
            <a:r>
              <a:rPr lang="en-US" sz="1500" dirty="0"/>
              <a:t> </a:t>
            </a:r>
            <a:r>
              <a:rPr lang="en-US" sz="1500" dirty="0" err="1"/>
              <a:t>ग्रह</a:t>
            </a:r>
            <a:r>
              <a:rPr lang="en-US" sz="1500" dirty="0"/>
              <a:t> </a:t>
            </a:r>
            <a:r>
              <a:rPr lang="en-US" sz="1500" dirty="0" err="1"/>
              <a:t>सूर्य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करीब</a:t>
            </a:r>
            <a:r>
              <a:rPr lang="en-US" sz="1500" dirty="0"/>
              <a:t> </a:t>
            </a:r>
            <a:r>
              <a:rPr lang="en-US" sz="1500" dirty="0" err="1"/>
              <a:t>पाए</a:t>
            </a:r>
            <a:r>
              <a:rPr lang="en-US" sz="1500" dirty="0"/>
              <a:t> </a:t>
            </a:r>
            <a:r>
              <a:rPr lang="en-US" sz="1500" dirty="0" err="1"/>
              <a:t>जाते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842962" y="4125119"/>
            <a:ext cx="61722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कभी-कभी</a:t>
            </a:r>
            <a:r>
              <a:rPr lang="en-US" sz="1500" dirty="0"/>
              <a:t> </a:t>
            </a:r>
            <a:r>
              <a:rPr lang="en-US" sz="1500" dirty="0" err="1"/>
              <a:t>कोई</a:t>
            </a:r>
            <a:r>
              <a:rPr lang="en-US" sz="1500" dirty="0"/>
              <a:t> </a:t>
            </a:r>
            <a:r>
              <a:rPr lang="en-US" sz="1500" dirty="0" err="1"/>
              <a:t>ऐसा</a:t>
            </a:r>
            <a:r>
              <a:rPr lang="en-US" sz="1500" dirty="0"/>
              <a:t> </a:t>
            </a:r>
            <a:r>
              <a:rPr lang="en-US" sz="1500" dirty="0" err="1"/>
              <a:t>ग्रह</a:t>
            </a:r>
            <a:r>
              <a:rPr lang="en-US" sz="1500" dirty="0"/>
              <a:t> </a:t>
            </a:r>
            <a:r>
              <a:rPr lang="en-US" sz="1500" dirty="0" err="1"/>
              <a:t>खोजा</a:t>
            </a:r>
            <a:r>
              <a:rPr lang="en-US" sz="1500" dirty="0"/>
              <a:t> </a:t>
            </a:r>
            <a:r>
              <a:rPr lang="en-US" sz="1500" dirty="0" err="1"/>
              <a:t>जाता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जिसका</a:t>
            </a:r>
            <a:r>
              <a:rPr lang="en-US" sz="1500" dirty="0"/>
              <a:t> </a:t>
            </a:r>
            <a:r>
              <a:rPr lang="en-US" sz="1500" dirty="0" err="1"/>
              <a:t>द्रव्यमान</a:t>
            </a:r>
            <a:r>
              <a:rPr lang="en-US" sz="1500" dirty="0"/>
              <a:t> (</a:t>
            </a:r>
            <a:r>
              <a:rPr lang="en-US" sz="1500" dirty="0" err="1"/>
              <a:t>मास</a:t>
            </a:r>
            <a:r>
              <a:rPr lang="en-US" sz="1500" dirty="0"/>
              <a:t>) </a:t>
            </a:r>
            <a:r>
              <a:rPr lang="en-US" sz="1500" dirty="0" err="1"/>
              <a:t>वायुमंडल</a:t>
            </a:r>
            <a:r>
              <a:rPr lang="en-US" sz="1500" dirty="0"/>
              <a:t> </a:t>
            </a:r>
            <a:r>
              <a:rPr lang="en-US" sz="1500" dirty="0" err="1"/>
              <a:t>बनाए</a:t>
            </a:r>
            <a:r>
              <a:rPr lang="en-US" sz="1500" dirty="0"/>
              <a:t> </a:t>
            </a:r>
            <a:r>
              <a:rPr lang="en-US" sz="1500" dirty="0" err="1"/>
              <a:t>रखने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लिए</a:t>
            </a:r>
            <a:r>
              <a:rPr lang="en-US" sz="1500" dirty="0"/>
              <a:t> </a:t>
            </a:r>
            <a:r>
              <a:rPr lang="en-US" sz="1500" dirty="0" err="1"/>
              <a:t>एकदम</a:t>
            </a:r>
            <a:r>
              <a:rPr lang="en-US" sz="1500" dirty="0"/>
              <a:t> </a:t>
            </a:r>
            <a:r>
              <a:rPr lang="en-US" sz="1500" dirty="0" err="1"/>
              <a:t>पर्याप्त</a:t>
            </a:r>
            <a:r>
              <a:rPr lang="en-US" sz="1500" dirty="0"/>
              <a:t> </a:t>
            </a:r>
            <a:r>
              <a:rPr lang="en-US" sz="1500" dirty="0" err="1"/>
              <a:t>होता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इसके</a:t>
            </a:r>
            <a:r>
              <a:rPr lang="en-US" sz="1500" dirty="0"/>
              <a:t> </a:t>
            </a:r>
            <a:r>
              <a:rPr lang="en-US" sz="1500" dirty="0" err="1"/>
              <a:t>अलावा</a:t>
            </a:r>
            <a:r>
              <a:rPr lang="en-US" sz="1500" dirty="0"/>
              <a:t>, </a:t>
            </a:r>
            <a:r>
              <a:rPr lang="en-US" sz="1500" dirty="0" err="1"/>
              <a:t>उस</a:t>
            </a:r>
            <a:r>
              <a:rPr lang="en-US" sz="1500" dirty="0"/>
              <a:t> </a:t>
            </a:r>
            <a:r>
              <a:rPr lang="en-US" sz="1500" dirty="0" err="1"/>
              <a:t>ग्रह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संकीर्ण</a:t>
            </a:r>
            <a:r>
              <a:rPr lang="en-US" sz="1500" dirty="0"/>
              <a:t> </a:t>
            </a:r>
            <a:r>
              <a:rPr lang="en-US" sz="1500" dirty="0" err="1"/>
              <a:t>तरल</a:t>
            </a:r>
            <a:r>
              <a:rPr lang="en-US" sz="1500" dirty="0"/>
              <a:t> </a:t>
            </a:r>
            <a:r>
              <a:rPr lang="en-US" sz="1500" dirty="0" err="1"/>
              <a:t>पानी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पट्टी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स्थित</a:t>
            </a:r>
            <a:r>
              <a:rPr lang="en-US" sz="1500" dirty="0"/>
              <a:t> </a:t>
            </a:r>
            <a:r>
              <a:rPr lang="en-US" sz="1500" dirty="0" err="1"/>
              <a:t>होना</a:t>
            </a:r>
            <a:r>
              <a:rPr lang="en-US" sz="1500" dirty="0"/>
              <a:t> </a:t>
            </a:r>
            <a:r>
              <a:rPr lang="en-US" sz="1500" dirty="0" err="1"/>
              <a:t>ज़रूरी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कम</a:t>
            </a:r>
            <a:r>
              <a:rPr lang="en-US" sz="1500" dirty="0"/>
              <a:t> </a:t>
            </a:r>
            <a:r>
              <a:rPr lang="en-US" sz="1500" dirty="0" err="1"/>
              <a:t>पानी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स्थिति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वो</a:t>
            </a:r>
            <a:r>
              <a:rPr lang="en-US" sz="1500" dirty="0"/>
              <a:t> "</a:t>
            </a:r>
            <a:r>
              <a:rPr lang="en-US" sz="1500" dirty="0" err="1"/>
              <a:t>भाप</a:t>
            </a:r>
            <a:r>
              <a:rPr lang="en-US" sz="1500" dirty="0"/>
              <a:t>"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स्थिति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होगा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अत्यंत</a:t>
            </a:r>
            <a:r>
              <a:rPr lang="en-US" sz="1500" dirty="0"/>
              <a:t> </a:t>
            </a:r>
            <a:r>
              <a:rPr lang="en-US" sz="1500" dirty="0" err="1"/>
              <a:t>गर्मी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कारण</a:t>
            </a:r>
            <a:r>
              <a:rPr lang="en-US" sz="1500" dirty="0"/>
              <a:t> </a:t>
            </a:r>
            <a:r>
              <a:rPr lang="en-US" sz="1500" dirty="0" err="1"/>
              <a:t>यहाँ</a:t>
            </a:r>
            <a:r>
              <a:rPr lang="en-US" sz="1500" dirty="0"/>
              <a:t> </a:t>
            </a:r>
            <a:r>
              <a:rPr lang="en-US" sz="1500" dirty="0" err="1"/>
              <a:t>जीवन</a:t>
            </a:r>
            <a:r>
              <a:rPr lang="en-US" sz="1500" dirty="0"/>
              <a:t> </a:t>
            </a:r>
            <a:r>
              <a:rPr lang="en-US" sz="1500" dirty="0" err="1"/>
              <a:t>विकसित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होगा</a:t>
            </a:r>
            <a:r>
              <a:rPr lang="en-US" sz="1500" dirty="0"/>
              <a:t>. </a:t>
            </a:r>
            <a:r>
              <a:rPr lang="en-US" sz="1500" dirty="0" err="1"/>
              <a:t>अगर</a:t>
            </a:r>
            <a:r>
              <a:rPr lang="en-US" sz="1500" dirty="0"/>
              <a:t> </a:t>
            </a:r>
            <a:r>
              <a:rPr lang="hi-IN" sz="1500" dirty="0" smtClean="0"/>
              <a:t>ग्रह</a:t>
            </a:r>
            <a:r>
              <a:rPr lang="en-US" sz="1500" dirty="0" smtClean="0"/>
              <a:t> </a:t>
            </a:r>
            <a:r>
              <a:rPr lang="en-US" sz="1500" dirty="0" err="1" smtClean="0"/>
              <a:t>दूर</a:t>
            </a:r>
            <a:r>
              <a:rPr lang="en-US" sz="1500" dirty="0" smtClean="0"/>
              <a:t> </a:t>
            </a:r>
            <a:r>
              <a:rPr lang="en-US" sz="1500" dirty="0" err="1"/>
              <a:t>होगा</a:t>
            </a:r>
            <a:r>
              <a:rPr lang="en-US" sz="1500" dirty="0"/>
              <a:t> </a:t>
            </a:r>
            <a:r>
              <a:rPr lang="en-US" sz="1500" dirty="0" err="1"/>
              <a:t>तो</a:t>
            </a:r>
            <a:r>
              <a:rPr lang="en-US" sz="1500" dirty="0"/>
              <a:t> </a:t>
            </a:r>
            <a:r>
              <a:rPr lang="en-US" sz="1500" dirty="0" err="1"/>
              <a:t>उसका</a:t>
            </a:r>
            <a:r>
              <a:rPr lang="en-US" sz="1500" dirty="0"/>
              <a:t> </a:t>
            </a:r>
            <a:r>
              <a:rPr lang="en-US" sz="1500" dirty="0" err="1"/>
              <a:t>पानी</a:t>
            </a:r>
            <a:r>
              <a:rPr lang="en-US" sz="1500" dirty="0"/>
              <a:t> </a:t>
            </a:r>
            <a:r>
              <a:rPr lang="en-US" sz="1500" dirty="0" err="1"/>
              <a:t>बर्फ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जम</a:t>
            </a:r>
            <a:r>
              <a:rPr lang="en-US" sz="1500" dirty="0"/>
              <a:t> </a:t>
            </a:r>
            <a:r>
              <a:rPr lang="en-US" sz="1500" dirty="0" err="1"/>
              <a:t>जाएगा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पदार्थ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गतिशीलता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रहेगी</a:t>
            </a:r>
            <a:r>
              <a:rPr lang="en-US" sz="15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376362" y="9514721"/>
            <a:ext cx="3889375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500" dirty="0" err="1"/>
              <a:t>लेकिन</a:t>
            </a:r>
            <a:r>
              <a:rPr lang="en-US" sz="1500" dirty="0"/>
              <a:t> </a:t>
            </a:r>
            <a:r>
              <a:rPr lang="en-US" sz="1500" dirty="0" err="1"/>
              <a:t>इन</a:t>
            </a:r>
            <a:r>
              <a:rPr lang="en-US" sz="1500" dirty="0"/>
              <a:t> </a:t>
            </a:r>
            <a:r>
              <a:rPr lang="en-US" sz="1500" dirty="0" err="1"/>
              <a:t>बाधाओं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बावजूद</a:t>
            </a:r>
            <a:r>
              <a:rPr lang="en-US" sz="1500" dirty="0"/>
              <a:t> </a:t>
            </a:r>
            <a:r>
              <a:rPr lang="en-US" sz="1500" dirty="0" err="1"/>
              <a:t>ब्रह्मांड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जीवन</a:t>
            </a:r>
            <a:r>
              <a:rPr lang="en-US" sz="1500" dirty="0"/>
              <a:t> </a:t>
            </a:r>
            <a:endParaRPr lang="en-US" sz="1500" dirty="0" smtClean="0"/>
          </a:p>
          <a:p>
            <a:pPr algn="ctr"/>
            <a:r>
              <a:rPr lang="en-US" sz="1500" dirty="0" err="1" smtClean="0"/>
              <a:t>एक</a:t>
            </a:r>
            <a:r>
              <a:rPr lang="en-US" sz="1500" dirty="0" smtClean="0"/>
              <a:t> </a:t>
            </a:r>
            <a:r>
              <a:rPr lang="en-US" sz="1500" dirty="0" err="1"/>
              <a:t>अत्यंत</a:t>
            </a:r>
            <a:r>
              <a:rPr lang="en-US" sz="1500" dirty="0"/>
              <a:t> </a:t>
            </a:r>
            <a:r>
              <a:rPr lang="en-US" sz="1500" dirty="0" err="1"/>
              <a:t>सामान्य</a:t>
            </a:r>
            <a:r>
              <a:rPr lang="en-US" sz="1500" dirty="0"/>
              <a:t> </a:t>
            </a:r>
            <a:r>
              <a:rPr lang="en-US" sz="1500" dirty="0" err="1"/>
              <a:t>घटना</a:t>
            </a:r>
            <a:r>
              <a:rPr lang="en-US" sz="1500" dirty="0"/>
              <a:t> </a:t>
            </a:r>
            <a:r>
              <a:rPr lang="en-US" sz="1500" dirty="0" err="1"/>
              <a:t>होनी</a:t>
            </a:r>
            <a:r>
              <a:rPr lang="en-US" sz="1500" dirty="0"/>
              <a:t> </a:t>
            </a:r>
            <a:r>
              <a:rPr lang="en-US" sz="1500" dirty="0" err="1"/>
              <a:t>चाहिए</a:t>
            </a:r>
            <a:r>
              <a:rPr lang="en-US" sz="1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774803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781925" cy="1068863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8610" name="Picture 2" descr="C:\Users\HP\Desktop\COSMIC STORY\PIX\65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2350"/>
            <a:ext cx="7781925" cy="1066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615362" y="1610519"/>
            <a:ext cx="3889375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1147762" y="673289"/>
            <a:ext cx="49530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मेरी</a:t>
            </a:r>
            <a:r>
              <a:rPr lang="en-US" sz="1500" dirty="0"/>
              <a:t> </a:t>
            </a:r>
            <a:r>
              <a:rPr lang="en-US" sz="1500" dirty="0" err="1"/>
              <a:t>गणना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अनुसार</a:t>
            </a:r>
            <a:r>
              <a:rPr lang="en-US" sz="1500" dirty="0"/>
              <a:t>, </a:t>
            </a:r>
            <a:r>
              <a:rPr lang="en-US" sz="1500" dirty="0" err="1"/>
              <a:t>शायद</a:t>
            </a:r>
            <a:r>
              <a:rPr lang="en-US" sz="1500" dirty="0"/>
              <a:t> </a:t>
            </a:r>
            <a:r>
              <a:rPr lang="en-US" sz="1500" dirty="0" err="1"/>
              <a:t>हमारी</a:t>
            </a:r>
            <a:r>
              <a:rPr lang="en-US" sz="1500" dirty="0"/>
              <a:t> </a:t>
            </a:r>
            <a:r>
              <a:rPr lang="en-US" sz="1500" dirty="0" err="1"/>
              <a:t>आकाशगंगा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लाख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तारा</a:t>
            </a:r>
            <a:r>
              <a:rPr lang="en-US" sz="1500" dirty="0"/>
              <a:t> </a:t>
            </a:r>
            <a:r>
              <a:rPr lang="en-US" sz="1500" dirty="0" err="1"/>
              <a:t>ऐसा</a:t>
            </a:r>
            <a:r>
              <a:rPr lang="en-US" sz="1500" dirty="0"/>
              <a:t> </a:t>
            </a:r>
            <a:r>
              <a:rPr lang="en-US" sz="1500" dirty="0" err="1"/>
              <a:t>होना</a:t>
            </a:r>
            <a:r>
              <a:rPr lang="en-US" sz="1500" dirty="0"/>
              <a:t> </a:t>
            </a:r>
            <a:r>
              <a:rPr lang="en-US" sz="1500" dirty="0" err="1"/>
              <a:t>चाहिए</a:t>
            </a:r>
            <a:r>
              <a:rPr lang="en-US" sz="1500" dirty="0"/>
              <a:t> </a:t>
            </a:r>
            <a:r>
              <a:rPr lang="en-US" sz="1500" dirty="0" err="1"/>
              <a:t>जिसका</a:t>
            </a:r>
            <a:r>
              <a:rPr lang="en-US" sz="1500" dirty="0"/>
              <a:t> </a:t>
            </a:r>
            <a:r>
              <a:rPr lang="en-US" sz="1500" dirty="0" err="1"/>
              <a:t>कम-से-कम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ग्रह</a:t>
            </a:r>
            <a:r>
              <a:rPr lang="en-US" sz="1500" dirty="0"/>
              <a:t> </a:t>
            </a:r>
            <a:r>
              <a:rPr lang="en-US" sz="1500" dirty="0" err="1"/>
              <a:t>होगा</a:t>
            </a:r>
            <a:r>
              <a:rPr lang="en-US" sz="1500" dirty="0"/>
              <a:t> </a:t>
            </a:r>
            <a:r>
              <a:rPr lang="en-US" sz="1500" dirty="0" err="1"/>
              <a:t>जहाँ</a:t>
            </a:r>
            <a:r>
              <a:rPr lang="en-US" sz="1500" dirty="0"/>
              <a:t> </a:t>
            </a:r>
            <a:r>
              <a:rPr lang="en-US" sz="1500" dirty="0" err="1"/>
              <a:t>विकसित</a:t>
            </a:r>
            <a:r>
              <a:rPr lang="en-US" sz="1500" dirty="0"/>
              <a:t> </a:t>
            </a:r>
            <a:r>
              <a:rPr lang="en-US" sz="1500" dirty="0" err="1"/>
              <a:t>जीवन</a:t>
            </a:r>
            <a:r>
              <a:rPr lang="en-US" sz="1500" dirty="0"/>
              <a:t> </a:t>
            </a:r>
            <a:r>
              <a:rPr lang="en-US" sz="1500" dirty="0" err="1"/>
              <a:t>होगा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होशियार</a:t>
            </a:r>
            <a:r>
              <a:rPr lang="en-US" sz="1500" dirty="0"/>
              <a:t> </a:t>
            </a:r>
            <a:r>
              <a:rPr lang="en-US" sz="1500" dirty="0" err="1"/>
              <a:t>जीव</a:t>
            </a:r>
            <a:r>
              <a:rPr lang="en-US" sz="1500" dirty="0"/>
              <a:t> </a:t>
            </a:r>
            <a:r>
              <a:rPr lang="en-US" sz="1500" dirty="0" err="1"/>
              <a:t>मौजूद</a:t>
            </a:r>
            <a:r>
              <a:rPr lang="en-US" sz="1500" dirty="0"/>
              <a:t> </a:t>
            </a:r>
            <a:r>
              <a:rPr lang="en-US" sz="1500" dirty="0" err="1"/>
              <a:t>होंगे</a:t>
            </a:r>
            <a:r>
              <a:rPr lang="en-US" sz="1500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3509962" y="1894721"/>
            <a:ext cx="36956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इस</a:t>
            </a:r>
            <a:r>
              <a:rPr lang="en-US" sz="1500" dirty="0"/>
              <a:t> </a:t>
            </a:r>
            <a:r>
              <a:rPr lang="en-US" sz="1500" dirty="0" err="1"/>
              <a:t>हिसाब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हमारी</a:t>
            </a:r>
            <a:r>
              <a:rPr lang="en-US" sz="1500" dirty="0"/>
              <a:t> </a:t>
            </a:r>
            <a:r>
              <a:rPr lang="en-US" sz="1500" dirty="0" err="1"/>
              <a:t>आकाशगंगा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ऐसे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दस</a:t>
            </a:r>
            <a:r>
              <a:rPr lang="en-US" sz="1500" dirty="0" smtClean="0"/>
              <a:t> </a:t>
            </a:r>
            <a:r>
              <a:rPr lang="en-US" sz="1500" dirty="0" err="1"/>
              <a:t>लाख</a:t>
            </a:r>
            <a:r>
              <a:rPr lang="en-US" sz="1500" dirty="0"/>
              <a:t> </a:t>
            </a:r>
            <a:r>
              <a:rPr lang="en-US" sz="1500" dirty="0" err="1"/>
              <a:t>ग्रह</a:t>
            </a:r>
            <a:r>
              <a:rPr lang="en-US" sz="1500" dirty="0"/>
              <a:t> </a:t>
            </a:r>
            <a:r>
              <a:rPr lang="en-US" sz="1500" dirty="0" err="1"/>
              <a:t>होंगे</a:t>
            </a:r>
            <a:r>
              <a:rPr lang="en-US" sz="1500" dirty="0"/>
              <a:t> </a:t>
            </a:r>
            <a:r>
              <a:rPr lang="en-US" sz="1500" dirty="0" err="1"/>
              <a:t>जहाँ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जीवन</a:t>
            </a:r>
            <a:r>
              <a:rPr lang="en-US" sz="1500" dirty="0"/>
              <a:t> </a:t>
            </a:r>
            <a:r>
              <a:rPr lang="en-US" sz="1500" dirty="0" err="1"/>
              <a:t>मौजूद</a:t>
            </a:r>
            <a:r>
              <a:rPr lang="en-US" sz="1500" dirty="0"/>
              <a:t> </a:t>
            </a:r>
            <a:r>
              <a:rPr lang="en-US" sz="1500" dirty="0" err="1"/>
              <a:t>होगा</a:t>
            </a:r>
            <a:r>
              <a:rPr lang="en-US" sz="1500" dirty="0"/>
              <a:t>!</a:t>
            </a:r>
          </a:p>
        </p:txBody>
      </p:sp>
      <p:sp>
        <p:nvSpPr>
          <p:cNvPr id="6" name="Rectangle 5"/>
          <p:cNvSpPr/>
          <p:nvPr/>
        </p:nvSpPr>
        <p:spPr>
          <a:xfrm>
            <a:off x="538162" y="3192354"/>
            <a:ext cx="57912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फिर</a:t>
            </a:r>
            <a:r>
              <a:rPr lang="en-US" sz="1500" dirty="0"/>
              <a:t> </a:t>
            </a:r>
            <a:r>
              <a:rPr lang="en-US" sz="1500" dirty="0" err="1"/>
              <a:t>शायद</a:t>
            </a:r>
            <a:r>
              <a:rPr lang="en-US" sz="1500" dirty="0"/>
              <a:t> </a:t>
            </a:r>
            <a:r>
              <a:rPr lang="en-US" sz="1500" dirty="0" err="1"/>
              <a:t>हरेक</a:t>
            </a:r>
            <a:r>
              <a:rPr lang="en-US" sz="1500" dirty="0"/>
              <a:t> </a:t>
            </a:r>
            <a:r>
              <a:rPr lang="en-US" sz="1500" dirty="0" err="1"/>
              <a:t>आकाशगंगा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हजार</a:t>
            </a:r>
            <a:r>
              <a:rPr lang="en-US" sz="1500" dirty="0"/>
              <a:t> </a:t>
            </a:r>
            <a:r>
              <a:rPr lang="en-US" sz="1500" dirty="0" err="1"/>
              <a:t>बिलियन</a:t>
            </a:r>
            <a:r>
              <a:rPr lang="en-US" sz="1500" dirty="0"/>
              <a:t> </a:t>
            </a:r>
            <a:r>
              <a:rPr lang="en-US" sz="1500" dirty="0" err="1"/>
              <a:t>विकसित</a:t>
            </a:r>
            <a:r>
              <a:rPr lang="en-US" sz="1500" dirty="0"/>
              <a:t> </a:t>
            </a:r>
            <a:r>
              <a:rPr lang="en-US" sz="1500" dirty="0" err="1"/>
              <a:t>प्राणी</a:t>
            </a:r>
            <a:r>
              <a:rPr lang="en-US" sz="1500" dirty="0"/>
              <a:t> </a:t>
            </a:r>
            <a:r>
              <a:rPr lang="en-US" sz="1500" dirty="0" err="1"/>
              <a:t>होंगे</a:t>
            </a:r>
            <a:r>
              <a:rPr lang="en-US" sz="15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38162" y="3997544"/>
            <a:ext cx="647700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ज्ञात</a:t>
            </a:r>
            <a:r>
              <a:rPr lang="en-US" sz="1500" dirty="0"/>
              <a:t> </a:t>
            </a:r>
            <a:r>
              <a:rPr lang="hi-IN" sz="1500" dirty="0" smtClean="0"/>
              <a:t>ब्रह्मांड</a:t>
            </a:r>
            <a:r>
              <a:rPr lang="en-US" sz="1500" dirty="0" smtClean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अरबों</a:t>
            </a:r>
            <a:r>
              <a:rPr lang="en-US" sz="1500" dirty="0"/>
              <a:t> </a:t>
            </a:r>
            <a:r>
              <a:rPr lang="en-US" sz="1500" dirty="0" err="1"/>
              <a:t>आकाशगंगाएँ</a:t>
            </a:r>
            <a:r>
              <a:rPr lang="en-US" sz="1500" dirty="0"/>
              <a:t> </a:t>
            </a:r>
            <a:r>
              <a:rPr lang="en-US" sz="1500" dirty="0" err="1"/>
              <a:t>हो</a:t>
            </a:r>
            <a:r>
              <a:rPr lang="en-US" sz="1500" dirty="0"/>
              <a:t> </a:t>
            </a:r>
            <a:r>
              <a:rPr lang="en-US" sz="1500" dirty="0" err="1"/>
              <a:t>सकती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सांता</a:t>
            </a:r>
            <a:r>
              <a:rPr lang="en-US" sz="1500" dirty="0"/>
              <a:t> </a:t>
            </a:r>
            <a:r>
              <a:rPr lang="en-US" sz="1500" dirty="0" err="1"/>
              <a:t>क्लॉस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 smtClean="0"/>
              <a:t>लिए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smtClean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अरबों</a:t>
            </a:r>
            <a:r>
              <a:rPr lang="en-US" sz="1500" dirty="0"/>
              <a:t> </a:t>
            </a:r>
            <a:r>
              <a:rPr lang="en-US" sz="1500" dirty="0" err="1"/>
              <a:t>बच्चों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ही</a:t>
            </a:r>
            <a:r>
              <a:rPr lang="en-US" sz="1500" dirty="0"/>
              <a:t> </a:t>
            </a:r>
            <a:r>
              <a:rPr lang="en-US" sz="1500" dirty="0" err="1"/>
              <a:t>दिन</a:t>
            </a:r>
            <a:r>
              <a:rPr lang="en-US" sz="1500" dirty="0"/>
              <a:t>,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रात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यात्रा</a:t>
            </a:r>
            <a:r>
              <a:rPr lang="en-US" sz="1500" dirty="0"/>
              <a:t> </a:t>
            </a:r>
            <a:r>
              <a:rPr lang="en-US" sz="1500" dirty="0" err="1"/>
              <a:t>करने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लिए</a:t>
            </a:r>
            <a:r>
              <a:rPr lang="en-US" sz="1500" dirty="0"/>
              <a:t> </a:t>
            </a:r>
            <a:r>
              <a:rPr lang="en-US" sz="1500" dirty="0" err="1"/>
              <a:t>मज़बूर</a:t>
            </a:r>
            <a:r>
              <a:rPr lang="en-US" sz="1500" dirty="0"/>
              <a:t> </a:t>
            </a:r>
            <a:r>
              <a:rPr lang="en-US" sz="1500" dirty="0" err="1"/>
              <a:t>करती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 ...</a:t>
            </a:r>
          </a:p>
        </p:txBody>
      </p:sp>
      <p:sp>
        <p:nvSpPr>
          <p:cNvPr id="8" name="Rectangle 7"/>
          <p:cNvSpPr/>
          <p:nvPr/>
        </p:nvSpPr>
        <p:spPr>
          <a:xfrm>
            <a:off x="3821117" y="5420519"/>
            <a:ext cx="262764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तकनीकी</a:t>
            </a:r>
            <a:r>
              <a:rPr lang="en-US" sz="1500" dirty="0"/>
              <a:t> </a:t>
            </a:r>
            <a:r>
              <a:rPr lang="en-US" sz="1500" dirty="0" err="1"/>
              <a:t>रूप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असंभव</a:t>
            </a:r>
            <a:r>
              <a:rPr lang="en-US" sz="1500" dirty="0"/>
              <a:t> </a:t>
            </a:r>
            <a:r>
              <a:rPr lang="en-US" sz="1500" dirty="0" err="1"/>
              <a:t>होगा</a:t>
            </a:r>
            <a:r>
              <a:rPr lang="en-US" sz="1500" dirty="0"/>
              <a:t>!</a:t>
            </a:r>
          </a:p>
        </p:txBody>
      </p:sp>
      <p:sp>
        <p:nvSpPr>
          <p:cNvPr id="9" name="Rectangle 8"/>
          <p:cNvSpPr/>
          <p:nvPr/>
        </p:nvSpPr>
        <p:spPr>
          <a:xfrm>
            <a:off x="3586162" y="8087519"/>
            <a:ext cx="2818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इसी</a:t>
            </a:r>
            <a:r>
              <a:rPr lang="en-US" sz="1500" dirty="0"/>
              <a:t> </a:t>
            </a:r>
            <a:r>
              <a:rPr lang="en-US" sz="1500" dirty="0" err="1"/>
              <a:t>कारणवश</a:t>
            </a:r>
            <a:r>
              <a:rPr lang="en-US" sz="1500" dirty="0"/>
              <a:t> </a:t>
            </a:r>
            <a:r>
              <a:rPr lang="en-US" sz="1500" dirty="0" err="1"/>
              <a:t>मैं</a:t>
            </a:r>
            <a:r>
              <a:rPr lang="en-US" sz="1500" dirty="0"/>
              <a:t> </a:t>
            </a:r>
            <a:r>
              <a:rPr lang="en-US" sz="1500" dirty="0" err="1"/>
              <a:t>अब</a:t>
            </a:r>
            <a:r>
              <a:rPr lang="en-US" sz="1500" dirty="0"/>
              <a:t> </a:t>
            </a:r>
            <a:r>
              <a:rPr lang="en-US" sz="1500" dirty="0" err="1"/>
              <a:t>सांता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क्लॉस</a:t>
            </a:r>
            <a:r>
              <a:rPr lang="en-US" sz="1500" dirty="0" smtClean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विश्वास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करता</a:t>
            </a:r>
            <a:r>
              <a:rPr lang="en-US" sz="1500" dirty="0"/>
              <a:t> </a:t>
            </a:r>
            <a:r>
              <a:rPr lang="en-US" sz="1500" dirty="0" err="1"/>
              <a:t>हूं</a:t>
            </a:r>
            <a:r>
              <a:rPr lang="en-US" sz="1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30947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781925" cy="1068863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9634" name="Picture 2" descr="C:\Users\HP\Desktop\COSMIC STORY\PIX\66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3" y="0"/>
            <a:ext cx="7765131" cy="1068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67895" y="10042306"/>
            <a:ext cx="49561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 </a:t>
            </a:r>
            <a:r>
              <a:rPr lang="en-US" sz="1400" dirty="0" smtClean="0"/>
              <a:t>(*) </a:t>
            </a:r>
            <a:r>
              <a:rPr lang="en-US" sz="1400" dirty="0" err="1"/>
              <a:t>देखें</a:t>
            </a:r>
            <a:r>
              <a:rPr lang="en-US" sz="1400" dirty="0"/>
              <a:t> </a:t>
            </a:r>
            <a:r>
              <a:rPr lang="en-US" sz="1400" dirty="0" err="1"/>
              <a:t>लेखक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एल्बम</a:t>
            </a:r>
            <a:r>
              <a:rPr lang="en-US" sz="1400" dirty="0"/>
              <a:t> "</a:t>
            </a:r>
            <a:r>
              <a:rPr lang="en-US" sz="1400" dirty="0" err="1"/>
              <a:t>एव्री</a:t>
            </a:r>
            <a:r>
              <a:rPr lang="en-US" sz="1400" dirty="0"/>
              <a:t> </a:t>
            </a:r>
            <a:r>
              <a:rPr lang="en-US" sz="1400" dirty="0" err="1"/>
              <a:t>थिंग</a:t>
            </a:r>
            <a:r>
              <a:rPr lang="en-US" sz="1400" dirty="0"/>
              <a:t> </a:t>
            </a:r>
            <a:r>
              <a:rPr lang="en-US" sz="1400" dirty="0" err="1"/>
              <a:t>इज़</a:t>
            </a:r>
            <a:r>
              <a:rPr lang="en-US" sz="1400" dirty="0"/>
              <a:t> </a:t>
            </a:r>
            <a:r>
              <a:rPr lang="en-US" sz="1400" dirty="0" err="1"/>
              <a:t>रिलेटिव</a:t>
            </a:r>
            <a:r>
              <a:rPr lang="en-US" sz="1400" dirty="0" smtClean="0"/>
              <a:t>".</a:t>
            </a:r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16794" y="162719"/>
            <a:ext cx="77651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संपर्क</a:t>
            </a:r>
            <a:r>
              <a:rPr lang="en-US" sz="2800" dirty="0" smtClean="0">
                <a:solidFill>
                  <a:srgbClr val="FF0000"/>
                </a:solidFill>
              </a:rPr>
              <a:t>?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CONTACTS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1562" y="1305719"/>
            <a:ext cx="5486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वायेजर</a:t>
            </a:r>
            <a:r>
              <a:rPr lang="en-US" sz="1500" dirty="0"/>
              <a:t>, </a:t>
            </a:r>
            <a:r>
              <a:rPr lang="en-US" sz="1500" dirty="0" err="1"/>
              <a:t>अंतरिक्ष</a:t>
            </a:r>
            <a:r>
              <a:rPr lang="en-US" sz="1500" dirty="0"/>
              <a:t> </a:t>
            </a:r>
            <a:r>
              <a:rPr lang="en-US" sz="1500" dirty="0" err="1"/>
              <a:t>यान</a:t>
            </a:r>
            <a:r>
              <a:rPr lang="en-US" sz="1500" dirty="0"/>
              <a:t> </a:t>
            </a:r>
            <a:r>
              <a:rPr lang="en-US" sz="1500" dirty="0" err="1"/>
              <a:t>ने</a:t>
            </a:r>
            <a:r>
              <a:rPr lang="en-US" sz="1500" dirty="0"/>
              <a:t> </a:t>
            </a:r>
            <a:r>
              <a:rPr lang="en-US" sz="1500" dirty="0" err="1"/>
              <a:t>यूरेनस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कक्षा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पार</a:t>
            </a:r>
            <a:r>
              <a:rPr lang="en-US" sz="1500" dirty="0"/>
              <a:t> </a:t>
            </a:r>
            <a:r>
              <a:rPr lang="en-US" sz="1500" dirty="0" err="1"/>
              <a:t>कर</a:t>
            </a:r>
            <a:r>
              <a:rPr lang="en-US" sz="1500" dirty="0"/>
              <a:t> </a:t>
            </a:r>
            <a:r>
              <a:rPr lang="en-US" sz="1500" dirty="0" err="1"/>
              <a:t>लिया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smtClean="0"/>
              <a:t>10 </a:t>
            </a:r>
            <a:r>
              <a:rPr lang="en-US" sz="1500" dirty="0" err="1"/>
              <a:t>वर्षों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यात्रा</a:t>
            </a:r>
            <a:r>
              <a:rPr lang="en-US" sz="1500" dirty="0"/>
              <a:t> </a:t>
            </a:r>
            <a:r>
              <a:rPr lang="en-US" sz="1500" dirty="0" err="1"/>
              <a:t>करने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बाद</a:t>
            </a:r>
            <a:r>
              <a:rPr lang="en-US" sz="1500" dirty="0"/>
              <a:t> </a:t>
            </a:r>
            <a:r>
              <a:rPr lang="en-US" sz="1500" dirty="0" err="1"/>
              <a:t>उसने</a:t>
            </a:r>
            <a:r>
              <a:rPr lang="en-US" sz="1500" dirty="0"/>
              <a:t> </a:t>
            </a:r>
            <a:r>
              <a:rPr lang="en-US" sz="1500" dirty="0" err="1"/>
              <a:t>हमारी</a:t>
            </a:r>
            <a:r>
              <a:rPr lang="en-US" sz="1500" dirty="0"/>
              <a:t> </a:t>
            </a:r>
            <a:r>
              <a:rPr lang="en-US" sz="1500" dirty="0" err="1"/>
              <a:t>सूर्यमाला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पीछे</a:t>
            </a:r>
            <a:r>
              <a:rPr lang="en-US" sz="1500" dirty="0"/>
              <a:t> </a:t>
            </a:r>
            <a:r>
              <a:rPr lang="en-US" sz="1500" dirty="0" err="1"/>
              <a:t>छोड</a:t>
            </a:r>
            <a:r>
              <a:rPr lang="en-US" sz="1500" dirty="0"/>
              <a:t>़ </a:t>
            </a:r>
            <a:r>
              <a:rPr lang="en-US" sz="1500" dirty="0" err="1"/>
              <a:t>दिया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899359" y="2133501"/>
            <a:ext cx="33162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पृथ्वी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निकटतम</a:t>
            </a:r>
            <a:r>
              <a:rPr lang="en-US" sz="1500" dirty="0"/>
              <a:t> </a:t>
            </a:r>
            <a:r>
              <a:rPr lang="en-US" sz="1500" dirty="0" err="1"/>
              <a:t>तारा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इससे</a:t>
            </a:r>
            <a:r>
              <a:rPr lang="en-US" sz="1500" dirty="0"/>
              <a:t> </a:t>
            </a:r>
            <a:r>
              <a:rPr lang="en-US" sz="1500" dirty="0" err="1"/>
              <a:t>दस</a:t>
            </a:r>
            <a:r>
              <a:rPr lang="en-US" sz="1500" dirty="0"/>
              <a:t> </a:t>
            </a:r>
            <a:r>
              <a:rPr lang="en-US" sz="1500" dirty="0" err="1"/>
              <a:t>हजार</a:t>
            </a:r>
            <a:r>
              <a:rPr lang="en-US" sz="1500" dirty="0"/>
              <a:t> </a:t>
            </a:r>
            <a:r>
              <a:rPr lang="en-US" sz="1500" dirty="0" err="1"/>
              <a:t>गुना</a:t>
            </a:r>
            <a:r>
              <a:rPr lang="en-US" sz="1500" dirty="0"/>
              <a:t> </a:t>
            </a:r>
            <a:r>
              <a:rPr lang="en-US" sz="1500" dirty="0" err="1"/>
              <a:t>अधिक</a:t>
            </a:r>
            <a:r>
              <a:rPr lang="en-US" sz="1500" dirty="0"/>
              <a:t> </a:t>
            </a:r>
            <a:r>
              <a:rPr lang="en-US" sz="1500" dirty="0" err="1"/>
              <a:t>दूर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! </a:t>
            </a:r>
            <a:r>
              <a:rPr lang="en-US" sz="1500" dirty="0" err="1"/>
              <a:t>गति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ध्यान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रखते</a:t>
            </a:r>
            <a:r>
              <a:rPr lang="en-US" sz="1500" dirty="0"/>
              <a:t> </a:t>
            </a:r>
            <a:r>
              <a:rPr lang="en-US" sz="1500" dirty="0" err="1"/>
              <a:t>हुए</a:t>
            </a:r>
            <a:r>
              <a:rPr lang="en-US" sz="1500" dirty="0"/>
              <a:t>, </a:t>
            </a:r>
            <a:r>
              <a:rPr lang="en-US" sz="1500" dirty="0" err="1"/>
              <a:t>इस</a:t>
            </a:r>
            <a:r>
              <a:rPr lang="en-US" sz="1500" dirty="0"/>
              <a:t> </a:t>
            </a:r>
            <a:r>
              <a:rPr lang="en-US" sz="1500" dirty="0" err="1"/>
              <a:t>तारे</a:t>
            </a:r>
            <a:r>
              <a:rPr lang="en-US" sz="1500" dirty="0"/>
              <a:t> </a:t>
            </a:r>
            <a:r>
              <a:rPr lang="en-US" sz="1500" dirty="0" err="1"/>
              <a:t>तक</a:t>
            </a:r>
            <a:r>
              <a:rPr lang="en-US" sz="1500" dirty="0"/>
              <a:t> </a:t>
            </a:r>
            <a:r>
              <a:rPr lang="en-US" sz="1500" dirty="0" err="1"/>
              <a:t>पहुँचने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एक-सौ</a:t>
            </a:r>
            <a:r>
              <a:rPr lang="en-US" sz="1500" dirty="0"/>
              <a:t> </a:t>
            </a:r>
            <a:r>
              <a:rPr lang="en-US" sz="1500" dirty="0" err="1"/>
              <a:t>हज़ार</a:t>
            </a:r>
            <a:r>
              <a:rPr lang="en-US" sz="1500" dirty="0"/>
              <a:t> </a:t>
            </a:r>
            <a:r>
              <a:rPr lang="en-US" sz="1500" dirty="0" err="1"/>
              <a:t>साल</a:t>
            </a:r>
            <a:r>
              <a:rPr lang="en-US" sz="1500" dirty="0"/>
              <a:t> </a:t>
            </a:r>
            <a:r>
              <a:rPr lang="en-US" sz="1500" dirty="0" err="1"/>
              <a:t>लगेंगे</a:t>
            </a:r>
            <a:r>
              <a:rPr lang="en-US" sz="1500" dirty="0"/>
              <a:t>…</a:t>
            </a:r>
          </a:p>
        </p:txBody>
      </p:sp>
      <p:sp>
        <p:nvSpPr>
          <p:cNvPr id="7" name="Rectangle 6"/>
          <p:cNvSpPr/>
          <p:nvPr/>
        </p:nvSpPr>
        <p:spPr>
          <a:xfrm>
            <a:off x="1071562" y="3952121"/>
            <a:ext cx="566476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असंभव</a:t>
            </a:r>
            <a:r>
              <a:rPr lang="en-US" sz="1500" dirty="0"/>
              <a:t> </a:t>
            </a:r>
            <a:r>
              <a:rPr lang="en-US" sz="1500" dirty="0" err="1"/>
              <a:t>होगा</a:t>
            </a:r>
            <a:r>
              <a:rPr lang="en-US" sz="1500" dirty="0"/>
              <a:t> </a:t>
            </a:r>
            <a:r>
              <a:rPr lang="en-US" sz="1500" dirty="0" err="1"/>
              <a:t>क्योंकि</a:t>
            </a:r>
            <a:r>
              <a:rPr lang="en-US" sz="1500" dirty="0"/>
              <a:t> </a:t>
            </a:r>
            <a:r>
              <a:rPr lang="en-US" sz="1500" dirty="0" err="1"/>
              <a:t>अल्बर्ट</a:t>
            </a:r>
            <a:r>
              <a:rPr lang="en-US" sz="1500" dirty="0"/>
              <a:t> </a:t>
            </a:r>
            <a:r>
              <a:rPr lang="en-US" sz="1500" dirty="0" err="1"/>
              <a:t>आइंस्टीन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बाद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, 300,000 </a:t>
            </a:r>
            <a:r>
              <a:rPr lang="en-US" sz="1500" dirty="0" err="1"/>
              <a:t>किमी</a:t>
            </a:r>
            <a:r>
              <a:rPr lang="en-US" sz="1500" dirty="0"/>
              <a:t> </a:t>
            </a:r>
            <a:r>
              <a:rPr lang="en-US" sz="1500" dirty="0" err="1"/>
              <a:t>प्रति</a:t>
            </a:r>
            <a:r>
              <a:rPr lang="en-US" sz="1500" dirty="0"/>
              <a:t> </a:t>
            </a:r>
            <a:r>
              <a:rPr lang="en-US" sz="1500" dirty="0" err="1"/>
              <a:t>सेकंड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प्रकाश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गति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अवरोध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पार</a:t>
            </a:r>
            <a:r>
              <a:rPr lang="en-US" sz="1500" dirty="0"/>
              <a:t> </a:t>
            </a:r>
            <a:r>
              <a:rPr lang="en-US" sz="1500" dirty="0" err="1"/>
              <a:t>करना</a:t>
            </a:r>
            <a:r>
              <a:rPr lang="en-US" sz="1500" dirty="0"/>
              <a:t> </a:t>
            </a:r>
            <a:r>
              <a:rPr lang="en-US" sz="1500" dirty="0" err="1"/>
              <a:t>असंभव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(*)</a:t>
            </a:r>
          </a:p>
        </p:txBody>
      </p:sp>
      <p:sp>
        <p:nvSpPr>
          <p:cNvPr id="8" name="Rectangle 7"/>
          <p:cNvSpPr/>
          <p:nvPr/>
        </p:nvSpPr>
        <p:spPr>
          <a:xfrm>
            <a:off x="4385426" y="4866521"/>
            <a:ext cx="24773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इतनी</a:t>
            </a:r>
            <a:r>
              <a:rPr lang="en-US" sz="1500" dirty="0"/>
              <a:t> </a:t>
            </a:r>
            <a:r>
              <a:rPr lang="en-US" sz="1500" dirty="0" err="1"/>
              <a:t>गति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,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हम</a:t>
            </a:r>
            <a:r>
              <a:rPr lang="en-US" sz="1500" dirty="0" smtClean="0"/>
              <a:t> </a:t>
            </a:r>
            <a:r>
              <a:rPr lang="en-US" sz="1500" dirty="0" err="1"/>
              <a:t>वास्तव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खुद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खींचेंगे</a:t>
            </a:r>
            <a:r>
              <a:rPr lang="en-US" sz="1500" dirty="0"/>
              <a:t>!</a:t>
            </a:r>
          </a:p>
        </p:txBody>
      </p:sp>
      <p:sp>
        <p:nvSpPr>
          <p:cNvPr id="9" name="Rectangle 8"/>
          <p:cNvSpPr/>
          <p:nvPr/>
        </p:nvSpPr>
        <p:spPr>
          <a:xfrm>
            <a:off x="766762" y="5953919"/>
            <a:ext cx="635844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त्वरण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अत्वरण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ध्यान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रखते</a:t>
            </a:r>
            <a:r>
              <a:rPr lang="en-US" sz="1500" dirty="0"/>
              <a:t> </a:t>
            </a:r>
            <a:r>
              <a:rPr lang="en-US" sz="1500" dirty="0" err="1"/>
              <a:t>हुए</a:t>
            </a:r>
            <a:r>
              <a:rPr lang="en-US" sz="1500" dirty="0"/>
              <a:t>, </a:t>
            </a:r>
            <a:r>
              <a:rPr lang="en-US" sz="1500" dirty="0" err="1"/>
              <a:t>ऐसे</a:t>
            </a:r>
            <a:r>
              <a:rPr lang="en-US" sz="1500" dirty="0"/>
              <a:t> </a:t>
            </a:r>
            <a:r>
              <a:rPr lang="en-US" sz="1500" dirty="0" err="1"/>
              <a:t>रॉकेट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हाइड्रोजन</a:t>
            </a:r>
            <a:r>
              <a:rPr lang="en-US" sz="1500" dirty="0"/>
              <a:t> </a:t>
            </a:r>
            <a:r>
              <a:rPr lang="en-US" sz="1500" dirty="0" err="1"/>
              <a:t>बम्ब</a:t>
            </a:r>
            <a:r>
              <a:rPr lang="en-US" sz="1500" dirty="0"/>
              <a:t> </a:t>
            </a:r>
            <a:r>
              <a:rPr lang="en-US" sz="1500" dirty="0" err="1"/>
              <a:t>पीछे</a:t>
            </a:r>
            <a:r>
              <a:rPr lang="en-US" sz="1500" dirty="0"/>
              <a:t> </a:t>
            </a:r>
            <a:r>
              <a:rPr lang="en-US" sz="1500" dirty="0" err="1"/>
              <a:t>थूकेगा</a:t>
            </a:r>
            <a:r>
              <a:rPr lang="en-US" sz="1500" dirty="0"/>
              <a:t> </a:t>
            </a:r>
            <a:r>
              <a:rPr lang="en-US" sz="1500" dirty="0" err="1"/>
              <a:t>हमें</a:t>
            </a:r>
            <a:r>
              <a:rPr lang="en-US" sz="1500" dirty="0"/>
              <a:t> </a:t>
            </a:r>
            <a:r>
              <a:rPr lang="en-US" sz="1500" dirty="0" err="1"/>
              <a:t>निकटतम</a:t>
            </a:r>
            <a:r>
              <a:rPr lang="en-US" sz="1500" dirty="0"/>
              <a:t> </a:t>
            </a:r>
            <a:r>
              <a:rPr lang="en-US" sz="1500" dirty="0" err="1"/>
              <a:t>तारे</a:t>
            </a:r>
            <a:r>
              <a:rPr lang="en-US" sz="1500" dirty="0"/>
              <a:t> </a:t>
            </a:r>
            <a:r>
              <a:rPr lang="en-US" sz="1500" dirty="0" err="1"/>
              <a:t>तक</a:t>
            </a:r>
            <a:r>
              <a:rPr lang="en-US" sz="1500" dirty="0"/>
              <a:t> </a:t>
            </a:r>
            <a:r>
              <a:rPr lang="en-US" sz="1500" dirty="0" err="1"/>
              <a:t>पहुंचने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लगभग</a:t>
            </a:r>
            <a:r>
              <a:rPr lang="en-US" sz="1500" dirty="0"/>
              <a:t> 40 </a:t>
            </a:r>
            <a:r>
              <a:rPr lang="en-US" sz="1500" dirty="0" err="1"/>
              <a:t>वर्ष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समय</a:t>
            </a:r>
            <a:r>
              <a:rPr lang="en-US" sz="1500" dirty="0"/>
              <a:t> </a:t>
            </a:r>
            <a:r>
              <a:rPr lang="en-US" sz="1500" dirty="0" err="1"/>
              <a:t>लगेगा</a:t>
            </a:r>
            <a:r>
              <a:rPr lang="en-US" sz="1500" dirty="0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33762" y="6944519"/>
            <a:ext cx="307131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फिर</a:t>
            </a:r>
            <a:r>
              <a:rPr lang="en-US" sz="1500" dirty="0"/>
              <a:t> </a:t>
            </a:r>
            <a:r>
              <a:rPr lang="en-US" sz="1500" dirty="0" err="1"/>
              <a:t>इस</a:t>
            </a:r>
            <a:r>
              <a:rPr lang="en-US" sz="1500" dirty="0"/>
              <a:t> </a:t>
            </a:r>
            <a:r>
              <a:rPr lang="en-US" sz="1500" dirty="0" err="1"/>
              <a:t>बात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कोई</a:t>
            </a:r>
            <a:r>
              <a:rPr lang="en-US" sz="1500" dirty="0"/>
              <a:t> </a:t>
            </a:r>
            <a:r>
              <a:rPr lang="en-US" sz="1500" dirty="0" err="1"/>
              <a:t>गारंटी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वहां</a:t>
            </a:r>
            <a:r>
              <a:rPr lang="en-US" sz="1500" dirty="0"/>
              <a:t> </a:t>
            </a:r>
            <a:r>
              <a:rPr lang="en-US" sz="1500" dirty="0" err="1"/>
              <a:t>कुछ</a:t>
            </a:r>
            <a:r>
              <a:rPr lang="en-US" sz="1500" dirty="0"/>
              <a:t> </a:t>
            </a:r>
            <a:r>
              <a:rPr lang="en-US" sz="1500" dirty="0" err="1"/>
              <a:t>दिलचस्प</a:t>
            </a:r>
            <a:r>
              <a:rPr lang="en-US" sz="1500" dirty="0"/>
              <a:t> </a:t>
            </a:r>
            <a:r>
              <a:rPr lang="en-US" sz="1500" dirty="0" err="1"/>
              <a:t>पाएंगे</a:t>
            </a:r>
            <a:r>
              <a:rPr lang="en-US" sz="15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28344" y="8815765"/>
            <a:ext cx="248657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इसलिए</a:t>
            </a:r>
            <a:r>
              <a:rPr lang="en-US" sz="1500" dirty="0"/>
              <a:t> </a:t>
            </a:r>
            <a:r>
              <a:rPr lang="en-US" sz="1500" dirty="0" err="1"/>
              <a:t>ऐसे</a:t>
            </a:r>
            <a:r>
              <a:rPr lang="en-US" sz="1500" dirty="0"/>
              <a:t> </a:t>
            </a:r>
            <a:r>
              <a:rPr lang="en-US" sz="1500" dirty="0" err="1"/>
              <a:t>यात्रा</a:t>
            </a:r>
            <a:r>
              <a:rPr lang="en-US" sz="1500" dirty="0"/>
              <a:t> </a:t>
            </a:r>
            <a:r>
              <a:rPr lang="en-US" sz="1500" dirty="0" err="1"/>
              <a:t>निरर्थक</a:t>
            </a:r>
            <a:r>
              <a:rPr lang="en-US" sz="1500" dirty="0"/>
              <a:t> </a:t>
            </a:r>
            <a:r>
              <a:rPr lang="en-US" sz="1500" dirty="0" err="1"/>
              <a:t>होगी</a:t>
            </a:r>
            <a:r>
              <a:rPr lang="en-US" sz="15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0081325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7781925" cy="10688638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 sz="1600" dirty="0"/>
          </a:p>
        </p:txBody>
      </p:sp>
      <p:pic>
        <p:nvPicPr>
          <p:cNvPr id="1027" name="Picture 3" descr="C:\Users\HP\Desktop\COSMIC STORY\PIX\6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71" y="14330"/>
            <a:ext cx="7789195" cy="106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71562" y="162719"/>
            <a:ext cx="5562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/>
              <a:t>1967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घटना</a:t>
            </a:r>
            <a:r>
              <a:rPr lang="en-US" sz="1500" dirty="0"/>
              <a:t> </a:t>
            </a:r>
            <a:r>
              <a:rPr lang="en-US" sz="1500" dirty="0" err="1"/>
              <a:t>हुई</a:t>
            </a:r>
            <a:endParaRPr lang="en-US" sz="1500" dirty="0"/>
          </a:p>
          <a:p>
            <a:pPr algn="ctr"/>
            <a:r>
              <a:rPr lang="en-US" sz="1500" dirty="0" err="1"/>
              <a:t>एंथोनी</a:t>
            </a:r>
            <a:r>
              <a:rPr lang="en-US" sz="1500" dirty="0"/>
              <a:t> </a:t>
            </a:r>
            <a:r>
              <a:rPr lang="en-US" sz="1500" dirty="0" err="1"/>
              <a:t>हर्विश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जोसलीन</a:t>
            </a:r>
            <a:r>
              <a:rPr lang="en-US" sz="1500" dirty="0"/>
              <a:t> </a:t>
            </a:r>
            <a:r>
              <a:rPr lang="en-US" sz="1500" dirty="0" err="1"/>
              <a:t>बेल</a:t>
            </a:r>
            <a:r>
              <a:rPr lang="en-US" sz="1500" dirty="0"/>
              <a:t>, </a:t>
            </a:r>
            <a:r>
              <a:rPr lang="en-US" sz="1500" dirty="0" err="1"/>
              <a:t>कैम्ब्रिज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रेडियो-टैलेस्कोप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 rot="582478">
            <a:off x="145211" y="565404"/>
            <a:ext cx="108110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1400" dirty="0" smtClean="0"/>
              <a:t>खरोंच</a:t>
            </a:r>
            <a:r>
              <a:rPr lang="hi-IN" sz="1400" dirty="0"/>
              <a:t>!</a:t>
            </a:r>
          </a:p>
          <a:p>
            <a:pPr algn="ctr"/>
            <a:r>
              <a:rPr lang="hi-IN" sz="1400" dirty="0"/>
              <a:t>खरोंच!</a:t>
            </a:r>
          </a:p>
          <a:p>
            <a:pPr algn="ctr"/>
            <a:r>
              <a:rPr lang="hi-IN" sz="1400" dirty="0"/>
              <a:t>खरोंच</a:t>
            </a:r>
            <a:r>
              <a:rPr lang="hi-IN" sz="1400" dirty="0" smtClean="0"/>
              <a:t>!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1757362" y="980321"/>
            <a:ext cx="275372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जोसलीन</a:t>
            </a:r>
            <a:r>
              <a:rPr lang="en-US" sz="1500" dirty="0"/>
              <a:t>, </a:t>
            </a:r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en-US" sz="1500" dirty="0" err="1"/>
              <a:t>आपको</a:t>
            </a:r>
            <a:r>
              <a:rPr lang="en-US" sz="1500" dirty="0"/>
              <a:t>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रेडियो</a:t>
            </a:r>
            <a:r>
              <a:rPr lang="en-US" sz="1500" dirty="0"/>
              <a:t> </a:t>
            </a:r>
            <a:r>
              <a:rPr lang="en-US" sz="1500" dirty="0" err="1"/>
              <a:t>प्रसारण</a:t>
            </a:r>
            <a:r>
              <a:rPr lang="en-US" sz="1500" dirty="0"/>
              <a:t> </a:t>
            </a:r>
            <a:r>
              <a:rPr lang="en-US" sz="1500" dirty="0" err="1"/>
              <a:t>सुनाई</a:t>
            </a:r>
            <a:r>
              <a:rPr lang="en-US" sz="1500" dirty="0"/>
              <a:t> </a:t>
            </a:r>
            <a:r>
              <a:rPr lang="en-US" sz="1500" dirty="0" err="1"/>
              <a:t>दे</a:t>
            </a:r>
            <a:r>
              <a:rPr lang="en-US" sz="1500" dirty="0"/>
              <a:t> </a:t>
            </a:r>
            <a:r>
              <a:rPr lang="en-US" sz="1500" dirty="0" err="1"/>
              <a:t>रहा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2016216" y="2582754"/>
            <a:ext cx="225574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हां</a:t>
            </a:r>
            <a:r>
              <a:rPr lang="en-US" sz="1500" dirty="0"/>
              <a:t> </a:t>
            </a:r>
            <a:r>
              <a:rPr lang="en-US" sz="1500" dirty="0" err="1"/>
              <a:t>एंथोनी</a:t>
            </a:r>
            <a:r>
              <a:rPr lang="en-US" sz="1500" dirty="0"/>
              <a:t>, </a:t>
            </a:r>
            <a:r>
              <a:rPr lang="en-US" sz="1500" dirty="0" err="1"/>
              <a:t>मैं</a:t>
            </a:r>
            <a:r>
              <a:rPr lang="en-US" sz="1500" dirty="0"/>
              <a:t> </a:t>
            </a:r>
            <a:r>
              <a:rPr lang="hi-IN" sz="1500" dirty="0" smtClean="0"/>
              <a:t>उन्हें</a:t>
            </a:r>
            <a:r>
              <a:rPr lang="en-US" sz="1500" dirty="0" smtClean="0"/>
              <a:t> </a:t>
            </a:r>
            <a:r>
              <a:rPr lang="en-US" sz="1500" dirty="0" err="1" smtClean="0"/>
              <a:t>सुन</a:t>
            </a:r>
            <a:r>
              <a:rPr lang="en-US" sz="1500" dirty="0" smtClean="0"/>
              <a:t> </a:t>
            </a:r>
            <a:r>
              <a:rPr lang="en-US" sz="1500" dirty="0" err="1"/>
              <a:t>रही</a:t>
            </a:r>
            <a:r>
              <a:rPr lang="en-US" sz="1500" dirty="0"/>
              <a:t> </a:t>
            </a:r>
            <a:r>
              <a:rPr lang="en-US" sz="1500" dirty="0" err="1"/>
              <a:t>हूं</a:t>
            </a:r>
            <a:r>
              <a:rPr lang="en-US" sz="15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378342" y="3214400"/>
            <a:ext cx="313162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जोसलीन</a:t>
            </a:r>
            <a:r>
              <a:rPr lang="en-US" sz="1500" dirty="0"/>
              <a:t>, </a:t>
            </a:r>
            <a:r>
              <a:rPr lang="en-US" sz="1500" dirty="0" smtClean="0"/>
              <a:t>"</a:t>
            </a:r>
            <a:r>
              <a:rPr lang="en-US" sz="1500" dirty="0" err="1" smtClean="0"/>
              <a:t>वे</a:t>
            </a:r>
            <a:r>
              <a:rPr lang="en-US" sz="1500" dirty="0"/>
              <a:t>" </a:t>
            </a:r>
            <a:r>
              <a:rPr lang="en-US" sz="1500" dirty="0" err="1"/>
              <a:t>हमसे</a:t>
            </a:r>
            <a:r>
              <a:rPr lang="en-US" sz="1500" dirty="0"/>
              <a:t> </a:t>
            </a:r>
            <a:r>
              <a:rPr lang="en-US" sz="1500" dirty="0" err="1"/>
              <a:t>बात</a:t>
            </a:r>
            <a:r>
              <a:rPr lang="en-US" sz="1500" dirty="0"/>
              <a:t> </a:t>
            </a:r>
            <a:r>
              <a:rPr lang="en-US" sz="1500" dirty="0" err="1"/>
              <a:t>कर</a:t>
            </a:r>
            <a:r>
              <a:rPr lang="en-US" sz="1500" dirty="0"/>
              <a:t> </a:t>
            </a:r>
            <a:r>
              <a:rPr lang="en-US" sz="1500" dirty="0" err="1"/>
              <a:t>रहे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 smtClean="0"/>
              <a:t>.</a:t>
            </a:r>
            <a:r>
              <a:rPr lang="en-US" sz="1500" dirty="0"/>
              <a:t> </a:t>
            </a:r>
          </a:p>
        </p:txBody>
      </p:sp>
      <p:sp>
        <p:nvSpPr>
          <p:cNvPr id="9" name="Rectangle 8"/>
          <p:cNvSpPr/>
          <p:nvPr/>
        </p:nvSpPr>
        <p:spPr>
          <a:xfrm>
            <a:off x="1376362" y="5673944"/>
            <a:ext cx="16002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 smtClean="0"/>
              <a:t>एंथोनी</a:t>
            </a:r>
            <a:r>
              <a:rPr lang="en-US" sz="1500" dirty="0"/>
              <a:t>,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तो</a:t>
            </a:r>
            <a:r>
              <a:rPr lang="en-US" sz="1500" dirty="0"/>
              <a:t> </a:t>
            </a:r>
            <a:r>
              <a:rPr lang="en-US" sz="1500" dirty="0" err="1"/>
              <a:t>एकदम</a:t>
            </a:r>
            <a:r>
              <a:rPr lang="en-US" sz="1500" dirty="0"/>
              <a:t> </a:t>
            </a:r>
            <a:r>
              <a:rPr lang="en-US" sz="1500" dirty="0" err="1"/>
              <a:t>गज़ब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!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38562" y="3338056"/>
            <a:ext cx="35993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चेतावनी</a:t>
            </a:r>
            <a:r>
              <a:rPr lang="en-US" sz="1500" dirty="0"/>
              <a:t> </a:t>
            </a:r>
            <a:r>
              <a:rPr lang="en-US" sz="1500" dirty="0" err="1"/>
              <a:t>गलत</a:t>
            </a:r>
            <a:r>
              <a:rPr lang="en-US" sz="1500" dirty="0"/>
              <a:t> </a:t>
            </a:r>
            <a:r>
              <a:rPr lang="en-US" sz="1500" dirty="0" err="1"/>
              <a:t>थी</a:t>
            </a:r>
            <a:r>
              <a:rPr lang="en-US" sz="1500" dirty="0"/>
              <a:t>.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पल्सर</a:t>
            </a:r>
            <a:r>
              <a:rPr lang="en-US" sz="1500" dirty="0"/>
              <a:t> (</a:t>
            </a:r>
            <a:r>
              <a:rPr lang="en-US" sz="1500" dirty="0" err="1"/>
              <a:t>तेज़</a:t>
            </a:r>
            <a:r>
              <a:rPr lang="en-US" sz="1500" dirty="0"/>
              <a:t> </a:t>
            </a:r>
            <a:r>
              <a:rPr lang="en-US" sz="1500" dirty="0" err="1"/>
              <a:t>गति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साथ</a:t>
            </a:r>
            <a:r>
              <a:rPr lang="en-US" sz="1500" dirty="0"/>
              <a:t> </a:t>
            </a:r>
            <a:r>
              <a:rPr lang="en-US" sz="1500" dirty="0" err="1"/>
              <a:t>घूमने</a:t>
            </a:r>
            <a:r>
              <a:rPr lang="en-US" sz="1500" dirty="0"/>
              <a:t> </a:t>
            </a:r>
            <a:r>
              <a:rPr lang="en-US" sz="1500" dirty="0" err="1"/>
              <a:t>वाले</a:t>
            </a:r>
            <a:r>
              <a:rPr lang="en-US" sz="1500" dirty="0"/>
              <a:t> </a:t>
            </a:r>
            <a:r>
              <a:rPr lang="en-US" sz="1500" dirty="0" err="1"/>
              <a:t>न्यूट्रॉन</a:t>
            </a:r>
            <a:r>
              <a:rPr lang="en-US" sz="1500" dirty="0"/>
              <a:t> </a:t>
            </a:r>
            <a:r>
              <a:rPr lang="en-US" sz="1500" dirty="0" err="1"/>
              <a:t>स्टार</a:t>
            </a:r>
            <a:r>
              <a:rPr lang="en-US" sz="1500" dirty="0"/>
              <a:t>)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सिर्फ</a:t>
            </a:r>
            <a:r>
              <a:rPr lang="en-US" sz="1500" dirty="0"/>
              <a:t> </a:t>
            </a:r>
            <a:r>
              <a:rPr lang="en-US" sz="1500" dirty="0" err="1"/>
              <a:t>रेडियो</a:t>
            </a:r>
            <a:r>
              <a:rPr lang="en-US" sz="1500" dirty="0"/>
              <a:t> </a:t>
            </a:r>
            <a:r>
              <a:rPr lang="en-US" sz="1500" dirty="0" err="1"/>
              <a:t>उत्सर्जन</a:t>
            </a:r>
            <a:r>
              <a:rPr lang="en-US" sz="1500" dirty="0"/>
              <a:t> </a:t>
            </a:r>
            <a:r>
              <a:rPr lang="en-US" sz="1500" dirty="0" err="1"/>
              <a:t>था</a:t>
            </a:r>
            <a:r>
              <a:rPr lang="en-US" sz="1500" dirty="0"/>
              <a:t>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कुछ-कुछ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रेडियो</a:t>
            </a:r>
            <a:r>
              <a:rPr lang="en-US" sz="1500" dirty="0"/>
              <a:t> </a:t>
            </a:r>
            <a:r>
              <a:rPr lang="en-US" sz="1500" dirty="0" err="1"/>
              <a:t>लाइट-हाउस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तरह</a:t>
            </a:r>
            <a:r>
              <a:rPr lang="en-US" sz="1500" dirty="0"/>
              <a:t> </a:t>
            </a:r>
            <a:r>
              <a:rPr lang="en-US" sz="1500" dirty="0" err="1"/>
              <a:t>काम</a:t>
            </a:r>
            <a:r>
              <a:rPr lang="en-US" sz="1500" dirty="0"/>
              <a:t> </a:t>
            </a:r>
            <a:r>
              <a:rPr lang="en-US" sz="1500" dirty="0" err="1"/>
              <a:t>करता</a:t>
            </a:r>
            <a:r>
              <a:rPr lang="en-US" sz="1500" dirty="0"/>
              <a:t> </a:t>
            </a:r>
            <a:r>
              <a:rPr lang="en-US" sz="1500" dirty="0" err="1"/>
              <a:t>था</a:t>
            </a:r>
            <a:r>
              <a:rPr lang="en-US" sz="1500" dirty="0"/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8342" y="6636742"/>
            <a:ext cx="71702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तब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, </a:t>
            </a:r>
            <a:r>
              <a:rPr lang="en-US" sz="1400" dirty="0" err="1"/>
              <a:t>हम</a:t>
            </a:r>
            <a:r>
              <a:rPr lang="en-US" sz="1400" dirty="0"/>
              <a:t> </a:t>
            </a:r>
            <a:r>
              <a:rPr lang="en-US" sz="1400" dirty="0" err="1"/>
              <a:t>अंतरिक्ष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संकेतों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सुन</a:t>
            </a:r>
            <a:r>
              <a:rPr lang="en-US" sz="1400" dirty="0"/>
              <a:t> </a:t>
            </a:r>
            <a:r>
              <a:rPr lang="en-US" sz="1400" dirty="0" err="1"/>
              <a:t>रहे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,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उनमें</a:t>
            </a:r>
            <a:r>
              <a:rPr lang="en-US" sz="1400" dirty="0"/>
              <a:t> </a:t>
            </a:r>
            <a:r>
              <a:rPr lang="en-US" sz="1400" dirty="0" err="1"/>
              <a:t>हम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संदेश</a:t>
            </a:r>
            <a:r>
              <a:rPr lang="en-US" sz="1400" dirty="0"/>
              <a:t> </a:t>
            </a:r>
            <a:r>
              <a:rPr lang="en-US" sz="1400" dirty="0" err="1"/>
              <a:t>भी</a:t>
            </a:r>
            <a:r>
              <a:rPr lang="en-US" sz="1400" dirty="0"/>
              <a:t> </a:t>
            </a:r>
            <a:r>
              <a:rPr lang="en-US" sz="1400" dirty="0" err="1"/>
              <a:t>संभावना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प्रतीक्षा</a:t>
            </a:r>
            <a:r>
              <a:rPr lang="en-US" sz="1400" dirty="0"/>
              <a:t> </a:t>
            </a:r>
            <a:r>
              <a:rPr lang="en-US" sz="1400" dirty="0" err="1"/>
              <a:t>कर</a:t>
            </a:r>
            <a:r>
              <a:rPr lang="en-US" sz="1400" dirty="0"/>
              <a:t> </a:t>
            </a:r>
            <a:r>
              <a:rPr lang="en-US" sz="1400" dirty="0" err="1"/>
              <a:t>रहे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80860" y="9763919"/>
            <a:ext cx="512470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1500" dirty="0" smtClean="0"/>
              <a:t>हमारी</a:t>
            </a:r>
            <a:r>
              <a:rPr lang="en-US" sz="1500" dirty="0" smtClean="0"/>
              <a:t> </a:t>
            </a:r>
            <a:r>
              <a:rPr lang="en-US" sz="1500" dirty="0" err="1" smtClean="0"/>
              <a:t>पृथ्वी</a:t>
            </a:r>
            <a:r>
              <a:rPr lang="en-US" sz="1500" dirty="0" smtClean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en-US" sz="1500" dirty="0" err="1"/>
              <a:t>रात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समय</a:t>
            </a:r>
            <a:r>
              <a:rPr lang="en-US" sz="1500" dirty="0"/>
              <a:t> </a:t>
            </a:r>
            <a:r>
              <a:rPr lang="en-US" sz="1500" dirty="0" err="1"/>
              <a:t>अंतरिक्ष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कई</a:t>
            </a:r>
            <a:r>
              <a:rPr lang="en-US" sz="1500" dirty="0"/>
              <a:t> </a:t>
            </a:r>
            <a:r>
              <a:rPr lang="en-US" sz="1500" dirty="0" err="1"/>
              <a:t>संदेश</a:t>
            </a:r>
            <a:r>
              <a:rPr lang="en-US" sz="1500" dirty="0"/>
              <a:t> </a:t>
            </a:r>
            <a:r>
              <a:rPr lang="en-US" sz="1500" dirty="0" err="1"/>
              <a:t>भेजती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825428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781925" cy="1068863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2051" name="Picture 3" descr="C:\Users\HP\Desktop\COSMIC STORY\PIX\68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6360"/>
            <a:ext cx="7781925" cy="1066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310562" y="1142375"/>
            <a:ext cx="3889375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1985962" y="845313"/>
            <a:ext cx="49530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संदेशों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इस</a:t>
            </a:r>
            <a:r>
              <a:rPr lang="en-US" sz="1500" dirty="0"/>
              <a:t> </a:t>
            </a:r>
            <a:r>
              <a:rPr lang="en-US" sz="1500" dirty="0" err="1"/>
              <a:t>अभाव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कई</a:t>
            </a:r>
            <a:r>
              <a:rPr lang="en-US" sz="1500" dirty="0"/>
              <a:t> </a:t>
            </a:r>
            <a:r>
              <a:rPr lang="en-US" sz="1500" dirty="0" err="1"/>
              <a:t>कारक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  <a:r>
              <a:rPr lang="en-US" sz="1500" dirty="0" err="1"/>
              <a:t>जीवन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विकास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लिए</a:t>
            </a:r>
            <a:r>
              <a:rPr lang="en-US" sz="1500" dirty="0" smtClean="0"/>
              <a:t> </a:t>
            </a:r>
            <a:r>
              <a:rPr lang="en-US" sz="1500" dirty="0" err="1"/>
              <a:t>अरबों</a:t>
            </a:r>
            <a:r>
              <a:rPr lang="en-US" sz="1500" dirty="0"/>
              <a:t> </a:t>
            </a:r>
            <a:r>
              <a:rPr lang="en-US" sz="1500" dirty="0" err="1"/>
              <a:t>वर्षों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समयावधि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ध्यान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रखते</a:t>
            </a:r>
            <a:r>
              <a:rPr lang="en-US" sz="1500" dirty="0"/>
              <a:t> </a:t>
            </a:r>
            <a:r>
              <a:rPr lang="en-US" sz="1500" dirty="0" err="1"/>
              <a:t>हुए</a:t>
            </a:r>
            <a:r>
              <a:rPr lang="en-US" sz="1500" dirty="0"/>
              <a:t>,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smtClean="0"/>
              <a:t>"</a:t>
            </a:r>
            <a:r>
              <a:rPr lang="en-US" sz="1500" dirty="0" err="1"/>
              <a:t>इंटेलीजेंट-चरण</a:t>
            </a:r>
            <a:r>
              <a:rPr lang="en-US" sz="1500" dirty="0"/>
              <a:t>" </a:t>
            </a:r>
            <a:r>
              <a:rPr lang="en-US" sz="1500" dirty="0" err="1"/>
              <a:t>उस</a:t>
            </a:r>
            <a:r>
              <a:rPr lang="en-US" sz="1500" dirty="0"/>
              <a:t> </a:t>
            </a:r>
            <a:r>
              <a:rPr lang="en-US" sz="1500" dirty="0" err="1"/>
              <a:t>समय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केवल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छोटा</a:t>
            </a:r>
            <a:r>
              <a:rPr lang="en-US" sz="1500" dirty="0"/>
              <a:t> </a:t>
            </a:r>
            <a:r>
              <a:rPr lang="en-US" sz="1500" dirty="0" err="1"/>
              <a:t>सा</a:t>
            </a:r>
            <a:r>
              <a:rPr lang="en-US" sz="1500" dirty="0"/>
              <a:t> </a:t>
            </a:r>
            <a:r>
              <a:rPr lang="en-US" sz="1500" dirty="0" err="1"/>
              <a:t>हिस्सा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पहले</a:t>
            </a:r>
            <a:r>
              <a:rPr lang="en-US" sz="1500" dirty="0" smtClean="0"/>
              <a:t> </a:t>
            </a:r>
            <a:r>
              <a:rPr lang="en-US" sz="1500" dirty="0" err="1"/>
              <a:t>रेडियो</a:t>
            </a:r>
            <a:r>
              <a:rPr lang="en-US" sz="1500" dirty="0"/>
              <a:t> </a:t>
            </a:r>
            <a:r>
              <a:rPr lang="en-US" sz="1500" dirty="0" err="1"/>
              <a:t>उत्सर्जन</a:t>
            </a:r>
            <a:r>
              <a:rPr lang="en-US" sz="1500" dirty="0"/>
              <a:t>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पृथ्वी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वायुमंडल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छेदने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सक्षम</a:t>
            </a:r>
            <a:r>
              <a:rPr lang="en-US" sz="1500" dirty="0"/>
              <a:t> </a:t>
            </a:r>
            <a:r>
              <a:rPr lang="en-US" sz="1500" dirty="0" err="1"/>
              <a:t>हुए</a:t>
            </a:r>
            <a:r>
              <a:rPr lang="en-US" sz="1500" dirty="0"/>
              <a:t> </a:t>
            </a:r>
            <a:r>
              <a:rPr lang="en-US" sz="1500" dirty="0" err="1"/>
              <a:t>उनकी</a:t>
            </a:r>
            <a:r>
              <a:rPr lang="en-US" sz="1500" dirty="0"/>
              <a:t> </a:t>
            </a:r>
            <a:r>
              <a:rPr lang="en-US" sz="1500" dirty="0" err="1"/>
              <a:t>जानकारी</a:t>
            </a:r>
            <a:r>
              <a:rPr lang="en-US" sz="1500" dirty="0"/>
              <a:t> 1934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मिली</a:t>
            </a:r>
            <a:r>
              <a:rPr lang="en-US" sz="1500" dirty="0"/>
              <a:t>. </a:t>
            </a:r>
            <a:r>
              <a:rPr lang="en-US" sz="1500" dirty="0" err="1"/>
              <a:t>उसके</a:t>
            </a:r>
            <a:r>
              <a:rPr lang="en-US" sz="1500" dirty="0"/>
              <a:t> </a:t>
            </a:r>
            <a:r>
              <a:rPr lang="en-US" sz="1500" dirty="0" err="1"/>
              <a:t>बाद</a:t>
            </a:r>
            <a:r>
              <a:rPr lang="en-US" sz="1500" dirty="0"/>
              <a:t> </a:t>
            </a:r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en-US" sz="1500" dirty="0" err="1"/>
              <a:t>हुआ</a:t>
            </a:r>
            <a:r>
              <a:rPr lang="en-US" sz="1500" dirty="0"/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766762" y="2854544"/>
            <a:ext cx="3889375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500" dirty="0" err="1"/>
              <a:t>इस</a:t>
            </a:r>
            <a:r>
              <a:rPr lang="en-US" sz="1500" dirty="0"/>
              <a:t> </a:t>
            </a:r>
            <a:r>
              <a:rPr lang="en-US" sz="1500" dirty="0" err="1"/>
              <a:t>बात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बड़ी</a:t>
            </a:r>
            <a:r>
              <a:rPr lang="en-US" sz="1500" dirty="0"/>
              <a:t> </a:t>
            </a:r>
            <a:r>
              <a:rPr lang="en-US" sz="1500" dirty="0" err="1"/>
              <a:t>संभावना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हमारी</a:t>
            </a:r>
            <a:r>
              <a:rPr lang="en-US" sz="1500" dirty="0"/>
              <a:t> </a:t>
            </a:r>
            <a:r>
              <a:rPr lang="en-US" sz="1500" dirty="0" err="1"/>
              <a:t>सभ्यता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कुछ</a:t>
            </a:r>
            <a:r>
              <a:rPr lang="en-US" sz="1500" dirty="0" smtClean="0"/>
              <a:t> </a:t>
            </a:r>
            <a:r>
              <a:rPr lang="en-US" sz="1500" dirty="0" err="1"/>
              <a:t>दर्जन</a:t>
            </a:r>
            <a:r>
              <a:rPr lang="en-US" sz="1500" dirty="0"/>
              <a:t> </a:t>
            </a:r>
            <a:r>
              <a:rPr lang="en-US" sz="1500" dirty="0" err="1"/>
              <a:t>वर्षों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खुद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आत्म-विनाश</a:t>
            </a:r>
            <a:r>
              <a:rPr lang="en-US" sz="1500" dirty="0"/>
              <a:t> </a:t>
            </a:r>
            <a:r>
              <a:rPr lang="en-US" sz="1500" dirty="0" err="1"/>
              <a:t>करे</a:t>
            </a:r>
            <a:r>
              <a:rPr lang="en-US" sz="1500" dirty="0"/>
              <a:t>.  </a:t>
            </a:r>
          </a:p>
        </p:txBody>
      </p:sp>
      <p:sp>
        <p:nvSpPr>
          <p:cNvPr id="6" name="Rectangle 5"/>
          <p:cNvSpPr/>
          <p:nvPr/>
        </p:nvSpPr>
        <p:spPr>
          <a:xfrm>
            <a:off x="3281362" y="4100056"/>
            <a:ext cx="3352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यदि</a:t>
            </a:r>
            <a:r>
              <a:rPr lang="en-US" sz="1500" dirty="0"/>
              <a:t> </a:t>
            </a:r>
            <a:r>
              <a:rPr lang="en-US" sz="1500" dirty="0" err="1"/>
              <a:t>हर</a:t>
            </a:r>
            <a:r>
              <a:rPr lang="en-US" sz="1500" dirty="0"/>
              <a:t> </a:t>
            </a:r>
            <a:r>
              <a:rPr lang="en-US" sz="1500" dirty="0" err="1"/>
              <a:t>सभ्यता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ही</a:t>
            </a:r>
            <a:r>
              <a:rPr lang="en-US" sz="1500" dirty="0"/>
              <a:t> </a:t>
            </a:r>
            <a:r>
              <a:rPr lang="en-US" sz="1500" dirty="0" err="1"/>
              <a:t>तरह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संचालित</a:t>
            </a:r>
            <a:r>
              <a:rPr lang="en-US" sz="1500" dirty="0"/>
              <a:t> </a:t>
            </a:r>
            <a:r>
              <a:rPr lang="en-US" sz="1500" dirty="0" err="1"/>
              <a:t>होती</a:t>
            </a:r>
            <a:r>
              <a:rPr lang="en-US" sz="1500" dirty="0"/>
              <a:t> </a:t>
            </a:r>
            <a:r>
              <a:rPr lang="en-US" sz="1500" dirty="0" err="1"/>
              <a:t>होगी</a:t>
            </a:r>
            <a:r>
              <a:rPr lang="en-US" sz="1500" dirty="0"/>
              <a:t>, </a:t>
            </a:r>
            <a:r>
              <a:rPr lang="en-US" sz="1500" dirty="0" err="1"/>
              <a:t>तो</a:t>
            </a:r>
            <a:r>
              <a:rPr lang="en-US" sz="1500" dirty="0"/>
              <a:t> </a:t>
            </a:r>
            <a:r>
              <a:rPr lang="en-US" sz="1500" dirty="0" err="1"/>
              <a:t>यह</a:t>
            </a:r>
            <a:r>
              <a:rPr lang="en-US" sz="1500" dirty="0"/>
              <a:t> "</a:t>
            </a:r>
            <a:r>
              <a:rPr lang="en-US" sz="1500" dirty="0" err="1"/>
              <a:t>संचार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खिड़की</a:t>
            </a:r>
            <a:r>
              <a:rPr lang="en-US" sz="1500" dirty="0"/>
              <a:t>",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जो</a:t>
            </a:r>
            <a:r>
              <a:rPr lang="en-US" sz="1500" dirty="0" smtClean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सदी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en-US" sz="1500" dirty="0" err="1"/>
              <a:t>कम</a:t>
            </a:r>
            <a:r>
              <a:rPr lang="en-US" sz="1500" dirty="0"/>
              <a:t> </a:t>
            </a:r>
            <a:r>
              <a:rPr lang="en-US" sz="1500" dirty="0" err="1"/>
              <a:t>समय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बहुत</a:t>
            </a:r>
            <a:r>
              <a:rPr lang="en-US" sz="1500" dirty="0"/>
              <a:t> </a:t>
            </a:r>
            <a:r>
              <a:rPr lang="en-US" sz="1500" dirty="0" err="1"/>
              <a:t>संकीर्ण</a:t>
            </a:r>
            <a:r>
              <a:rPr lang="en-US" sz="1500" dirty="0"/>
              <a:t> </a:t>
            </a:r>
            <a:r>
              <a:rPr lang="en-US" sz="1500" dirty="0" err="1"/>
              <a:t>नज़र</a:t>
            </a:r>
            <a:r>
              <a:rPr lang="en-US" sz="1500" dirty="0"/>
              <a:t> </a:t>
            </a:r>
            <a:r>
              <a:rPr lang="en-US" sz="1500" dirty="0" err="1"/>
              <a:t>आती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2062162" y="5572919"/>
            <a:ext cx="4191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विभिन्न</a:t>
            </a:r>
            <a:r>
              <a:rPr lang="en-US" sz="1500" dirty="0"/>
              <a:t> </a:t>
            </a:r>
            <a:r>
              <a:rPr lang="en-US" sz="1500" dirty="0" err="1"/>
              <a:t>ग्रहों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दो</a:t>
            </a:r>
            <a:r>
              <a:rPr lang="en-US" sz="1500" dirty="0"/>
              <a:t> </a:t>
            </a:r>
            <a:r>
              <a:rPr lang="en-US" sz="1500" dirty="0" err="1"/>
              <a:t>सभ्यताओं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 smtClean="0"/>
              <a:t>लिए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smtClean="0"/>
              <a:t>"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चरण</a:t>
            </a:r>
            <a:r>
              <a:rPr lang="en-US" sz="1500" dirty="0"/>
              <a:t>"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होने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सम्भावना</a:t>
            </a:r>
            <a:r>
              <a:rPr lang="en-US" sz="1500" dirty="0"/>
              <a:t> </a:t>
            </a:r>
            <a:r>
              <a:rPr lang="en-US" sz="1500" dirty="0" err="1"/>
              <a:t>बहुत</a:t>
            </a:r>
            <a:r>
              <a:rPr lang="en-US" sz="1500" dirty="0"/>
              <a:t> </a:t>
            </a:r>
            <a:r>
              <a:rPr lang="en-US" sz="1500" dirty="0" err="1"/>
              <a:t>कम</a:t>
            </a:r>
            <a:r>
              <a:rPr lang="en-US" sz="1500" dirty="0"/>
              <a:t> </a:t>
            </a:r>
            <a:r>
              <a:rPr lang="en-US" sz="1500" dirty="0" err="1"/>
              <a:t>होगी</a:t>
            </a:r>
            <a:r>
              <a:rPr lang="en-US" sz="15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538162" y="6464489"/>
            <a:ext cx="43434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अन्य</a:t>
            </a:r>
            <a:r>
              <a:rPr lang="en-US" sz="1500" dirty="0"/>
              <a:t> </a:t>
            </a:r>
            <a:r>
              <a:rPr lang="en-US" sz="1500" dirty="0" err="1"/>
              <a:t>विचार</a:t>
            </a:r>
            <a:r>
              <a:rPr lang="en-US" sz="1500" dirty="0"/>
              <a:t>: </a:t>
            </a:r>
            <a:r>
              <a:rPr lang="en-US" sz="1500" dirty="0" err="1"/>
              <a:t>प्रकाश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गति</a:t>
            </a:r>
            <a:r>
              <a:rPr lang="en-US" sz="1500" dirty="0"/>
              <a:t> </a:t>
            </a:r>
            <a:r>
              <a:rPr lang="en-US" sz="1500" dirty="0" err="1"/>
              <a:t>तक</a:t>
            </a:r>
            <a:r>
              <a:rPr lang="en-US" sz="1500" dirty="0"/>
              <a:t> </a:t>
            </a:r>
            <a:r>
              <a:rPr lang="en-US" sz="1500" dirty="0" err="1"/>
              <a:t>सीमित</a:t>
            </a:r>
            <a:r>
              <a:rPr lang="en-US" sz="1500" dirty="0"/>
              <a:t> </a:t>
            </a:r>
            <a:r>
              <a:rPr lang="en-US" sz="1500" dirty="0" err="1"/>
              <a:t>रेडियो</a:t>
            </a:r>
            <a:r>
              <a:rPr lang="en-US" sz="1500" dirty="0"/>
              <a:t> </a:t>
            </a:r>
            <a:r>
              <a:rPr lang="en-US" sz="1500" dirty="0" err="1"/>
              <a:t>तरंगों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उपयोग</a:t>
            </a:r>
            <a:r>
              <a:rPr lang="en-US" sz="1500" dirty="0"/>
              <a:t>, </a:t>
            </a:r>
            <a:r>
              <a:rPr lang="en-US" sz="1500" dirty="0" err="1"/>
              <a:t>टिकाऊ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होगा</a:t>
            </a:r>
            <a:r>
              <a:rPr lang="en-US" sz="1500" dirty="0"/>
              <a:t>. </a:t>
            </a:r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en-US" sz="1500" dirty="0" err="1"/>
              <a:t>कुछ</a:t>
            </a:r>
            <a:r>
              <a:rPr lang="en-US" sz="1500" dirty="0"/>
              <a:t> </a:t>
            </a:r>
            <a:r>
              <a:rPr lang="en-US" sz="1500" dirty="0" err="1"/>
              <a:t>इससे</a:t>
            </a:r>
            <a:r>
              <a:rPr lang="en-US" sz="1500" dirty="0"/>
              <a:t> </a:t>
            </a:r>
            <a:r>
              <a:rPr lang="en-US" sz="1500" dirty="0" err="1"/>
              <a:t>तेज़</a:t>
            </a:r>
            <a:r>
              <a:rPr lang="en-US" sz="1500" dirty="0"/>
              <a:t> </a:t>
            </a:r>
            <a:r>
              <a:rPr lang="en-US" sz="1500" dirty="0" err="1"/>
              <a:t>हो</a:t>
            </a:r>
            <a:r>
              <a:rPr lang="en-US" sz="1500" dirty="0"/>
              <a:t> </a:t>
            </a:r>
            <a:r>
              <a:rPr lang="en-US" sz="1500" dirty="0" err="1"/>
              <a:t>सकता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? </a:t>
            </a:r>
            <a:r>
              <a:rPr lang="en-US" sz="1500" dirty="0" err="1"/>
              <a:t>उससे</a:t>
            </a:r>
            <a:r>
              <a:rPr lang="en-US" sz="1500" dirty="0"/>
              <a:t> </a:t>
            </a:r>
            <a:r>
              <a:rPr lang="en-US" sz="1500" dirty="0" err="1"/>
              <a:t>शायद</a:t>
            </a:r>
            <a:r>
              <a:rPr lang="en-US" sz="1500" dirty="0"/>
              <a:t> </a:t>
            </a:r>
            <a:r>
              <a:rPr lang="en-US" sz="1500" dirty="0" err="1"/>
              <a:t>रेडियो-मौन</a:t>
            </a:r>
            <a:r>
              <a:rPr lang="en-US" sz="1500" dirty="0"/>
              <a:t> </a:t>
            </a:r>
            <a:r>
              <a:rPr lang="en-US" sz="1500" dirty="0" err="1"/>
              <a:t>समझने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मदद</a:t>
            </a:r>
            <a:r>
              <a:rPr lang="en-US" sz="1500" dirty="0"/>
              <a:t> </a:t>
            </a:r>
            <a:r>
              <a:rPr lang="en-US" sz="1500" dirty="0" err="1"/>
              <a:t>मिले</a:t>
            </a:r>
            <a:r>
              <a:rPr lang="en-US" sz="1500" dirty="0"/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1147762" y="9560144"/>
            <a:ext cx="4343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सैकड़ों</a:t>
            </a:r>
            <a:r>
              <a:rPr lang="en-US" sz="1500" dirty="0"/>
              <a:t> </a:t>
            </a:r>
            <a:r>
              <a:rPr lang="en-US" sz="1500" dirty="0" err="1"/>
              <a:t>सालों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किसी</a:t>
            </a:r>
            <a:r>
              <a:rPr lang="en-US" sz="1500" dirty="0"/>
              <a:t> </a:t>
            </a:r>
            <a:r>
              <a:rPr lang="en-US" sz="1500" dirty="0" err="1"/>
              <a:t>ने</a:t>
            </a:r>
            <a:r>
              <a:rPr lang="en-US" sz="1500" dirty="0"/>
              <a:t> </a:t>
            </a:r>
            <a:r>
              <a:rPr lang="en-US" sz="1500" dirty="0" err="1"/>
              <a:t>अब</a:t>
            </a:r>
            <a:r>
              <a:rPr lang="en-US" sz="1500" dirty="0"/>
              <a:t> </a:t>
            </a:r>
            <a:r>
              <a:rPr lang="en-US" sz="1500" dirty="0" err="1"/>
              <a:t>धुएं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सिग्नल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देखे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  <a:r>
              <a:rPr lang="en-US" sz="1500" dirty="0" err="1"/>
              <a:t>अब</a:t>
            </a:r>
            <a:r>
              <a:rPr lang="en-US" sz="1500" dirty="0"/>
              <a:t> </a:t>
            </a:r>
            <a:r>
              <a:rPr lang="en-US" sz="1500" dirty="0" err="1"/>
              <a:t>शायद</a:t>
            </a:r>
            <a:r>
              <a:rPr lang="en-US" sz="1500" dirty="0"/>
              <a:t> </a:t>
            </a:r>
            <a:r>
              <a:rPr lang="en-US" sz="1500" dirty="0" err="1"/>
              <a:t>उन</a:t>
            </a:r>
            <a:r>
              <a:rPr lang="en-US" sz="1500" dirty="0"/>
              <a:t> </a:t>
            </a:r>
            <a:r>
              <a:rPr lang="en-US" sz="1500" dirty="0" err="1"/>
              <a:t>पहाड़ियों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पीछे</a:t>
            </a:r>
            <a:r>
              <a:rPr lang="en-US" sz="1500" dirty="0"/>
              <a:t> </a:t>
            </a:r>
            <a:r>
              <a:rPr lang="en-US" sz="1500" dirty="0" err="1"/>
              <a:t>कोई</a:t>
            </a:r>
            <a:r>
              <a:rPr lang="en-US" sz="1500" dirty="0"/>
              <a:t> न </a:t>
            </a:r>
            <a:r>
              <a:rPr lang="en-US" sz="1500" dirty="0" err="1"/>
              <a:t>हो</a:t>
            </a:r>
            <a:r>
              <a:rPr lang="en-US" sz="15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96115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781925" cy="1068863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8195" name="Picture 3" descr="C:\Users\HP\Desktop\COSMIC STORY\PIX\06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781925" cy="1068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45350" y="9212154"/>
            <a:ext cx="260401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/>
              <a:t> </a:t>
            </a:r>
            <a:r>
              <a:rPr lang="en-US" sz="1500" dirty="0" err="1" smtClean="0"/>
              <a:t>काश</a:t>
            </a:r>
            <a:r>
              <a:rPr lang="en-US" sz="1500" dirty="0"/>
              <a:t>!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मैं</a:t>
            </a:r>
            <a:r>
              <a:rPr lang="en-US" sz="1500" dirty="0"/>
              <a:t> </a:t>
            </a:r>
            <a:r>
              <a:rPr lang="en-US" sz="1500" dirty="0" err="1"/>
              <a:t>पढ</a:t>
            </a:r>
            <a:r>
              <a:rPr lang="en-US" sz="1500" dirty="0"/>
              <a:t>़ </a:t>
            </a:r>
            <a:r>
              <a:rPr lang="en-US" sz="1500" dirty="0" err="1"/>
              <a:t>पाता</a:t>
            </a:r>
            <a:r>
              <a:rPr lang="en-US" sz="1500" dirty="0"/>
              <a:t> ...</a:t>
            </a:r>
          </a:p>
        </p:txBody>
      </p:sp>
      <p:sp>
        <p:nvSpPr>
          <p:cNvPr id="4" name="Rectangle 3"/>
          <p:cNvSpPr/>
          <p:nvPr/>
        </p:nvSpPr>
        <p:spPr>
          <a:xfrm>
            <a:off x="696530" y="175131"/>
            <a:ext cx="157870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टॉलेमी</a:t>
            </a:r>
            <a:endParaRPr lang="en-US" sz="2800" dirty="0" smtClean="0">
              <a:solidFill>
                <a:srgbClr val="FF0000"/>
              </a:solidFill>
            </a:endParaRP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PTOLEMY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0342" y="1354138"/>
            <a:ext cx="32816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अलेक्जेंड्रिया</a:t>
            </a:r>
            <a:r>
              <a:rPr lang="en-US" sz="1600" dirty="0"/>
              <a:t> - </a:t>
            </a:r>
            <a:r>
              <a:rPr lang="en-US" sz="1600" dirty="0" err="1"/>
              <a:t>ज्ञान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प्राचीन</a:t>
            </a:r>
            <a:r>
              <a:rPr lang="en-US" sz="1600" dirty="0"/>
              <a:t> </a:t>
            </a:r>
            <a:r>
              <a:rPr lang="en-US" sz="1600" dirty="0" err="1"/>
              <a:t>राजधानी</a:t>
            </a:r>
            <a:r>
              <a:rPr lang="en-US" sz="16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834109" y="6769289"/>
            <a:ext cx="317266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en-US" sz="1500" dirty="0" err="1"/>
              <a:t>तुम्हें</a:t>
            </a:r>
            <a:r>
              <a:rPr lang="en-US" sz="1500" dirty="0"/>
              <a:t> </a:t>
            </a:r>
            <a:r>
              <a:rPr lang="en-US" sz="1500" dirty="0" err="1"/>
              <a:t>पता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err="1"/>
              <a:t>टायरसिअस</a:t>
            </a:r>
            <a:r>
              <a:rPr lang="en-US" sz="1500" dirty="0"/>
              <a:t>,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मैं</a:t>
            </a:r>
            <a:r>
              <a:rPr lang="en-US" sz="1500" dirty="0" smtClean="0"/>
              <a:t> </a:t>
            </a:r>
            <a:r>
              <a:rPr lang="en-US" sz="1500" dirty="0" err="1"/>
              <a:t>अलेक्जेंड्रिया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पुस्तकालय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इस</a:t>
            </a:r>
            <a:r>
              <a:rPr lang="en-US" sz="1500" dirty="0"/>
              <a:t> </a:t>
            </a:r>
            <a:r>
              <a:rPr lang="en-US" sz="1500" dirty="0" err="1"/>
              <a:t>स्थान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पाकर</a:t>
            </a:r>
            <a:r>
              <a:rPr lang="en-US" sz="1500" dirty="0"/>
              <a:t> </a:t>
            </a:r>
            <a:r>
              <a:rPr lang="en-US" sz="1500" dirty="0" err="1"/>
              <a:t>बहुत</a:t>
            </a:r>
            <a:r>
              <a:rPr lang="en-US" sz="1500" dirty="0"/>
              <a:t> </a:t>
            </a:r>
            <a:r>
              <a:rPr lang="en-US" sz="1500" dirty="0" err="1"/>
              <a:t>खुश</a:t>
            </a:r>
            <a:r>
              <a:rPr lang="en-US" sz="1500" dirty="0"/>
              <a:t> </a:t>
            </a:r>
            <a:r>
              <a:rPr lang="en-US" sz="1500" dirty="0" err="1"/>
              <a:t>हूं</a:t>
            </a:r>
            <a:r>
              <a:rPr lang="en-US" sz="15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2184823" y="8798144"/>
            <a:ext cx="162993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 smtClean="0"/>
              <a:t>सच</a:t>
            </a:r>
            <a:r>
              <a:rPr lang="en-US" sz="1500" dirty="0" smtClean="0"/>
              <a:t>? </a:t>
            </a:r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en-US" sz="1500" dirty="0" err="1"/>
              <a:t>तुम</a:t>
            </a:r>
            <a:r>
              <a:rPr lang="en-US" sz="1500" dirty="0"/>
              <a:t> </a:t>
            </a:r>
            <a:r>
              <a:rPr lang="en-US" sz="1500" dirty="0" err="1" smtClean="0"/>
              <a:t>वाकई</a:t>
            </a:r>
            <a:r>
              <a:rPr lang="en-US" sz="1500" dirty="0" smtClean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खुश</a:t>
            </a:r>
            <a:r>
              <a:rPr lang="en-US" sz="1500" dirty="0"/>
              <a:t> </a:t>
            </a:r>
            <a:r>
              <a:rPr lang="en-US" sz="1500" dirty="0" err="1"/>
              <a:t>हो</a:t>
            </a:r>
            <a:r>
              <a:rPr lang="en-US" sz="1500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4502573" y="6769289"/>
            <a:ext cx="304598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पूरी</a:t>
            </a:r>
            <a:r>
              <a:rPr lang="en-US" sz="1500" dirty="0"/>
              <a:t> </a:t>
            </a:r>
            <a:r>
              <a:rPr lang="en-US" sz="1500" dirty="0" err="1"/>
              <a:t>दुनिया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सबसे</a:t>
            </a:r>
            <a:r>
              <a:rPr lang="en-US" sz="1500" dirty="0"/>
              <a:t> </a:t>
            </a:r>
            <a:r>
              <a:rPr lang="en-US" sz="1500" dirty="0" err="1"/>
              <a:t>समृद्ध</a:t>
            </a:r>
            <a:r>
              <a:rPr lang="en-US" sz="1500" dirty="0"/>
              <a:t> </a:t>
            </a:r>
            <a:r>
              <a:rPr lang="en-US" sz="1500" dirty="0" err="1"/>
              <a:t>लाइब्रेरी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वहां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700,000 </a:t>
            </a:r>
            <a:r>
              <a:rPr lang="en-US" sz="1500" dirty="0" err="1"/>
              <a:t>किताबें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लाइब्रेरी</a:t>
            </a:r>
            <a:r>
              <a:rPr lang="en-US" sz="1500" dirty="0"/>
              <a:t> </a:t>
            </a:r>
            <a:r>
              <a:rPr lang="en-US" sz="1500" dirty="0" err="1"/>
              <a:t>बहुत</a:t>
            </a:r>
            <a:r>
              <a:rPr lang="en-US" sz="1500" dirty="0"/>
              <a:t> </a:t>
            </a:r>
            <a:r>
              <a:rPr lang="en-US" sz="1500" dirty="0" err="1"/>
              <a:t>होशियार</a:t>
            </a:r>
            <a:r>
              <a:rPr lang="en-US" sz="1500" dirty="0"/>
              <a:t> </a:t>
            </a:r>
            <a:r>
              <a:rPr lang="en-US" sz="1500" dirty="0" err="1"/>
              <a:t>लोगों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भरी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026259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781925" cy="1068863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70658" name="Picture 2" descr="C:\Users\HP\Desktop\COSMIC STORY\PIX\69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781925" cy="1068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579848" y="8234789"/>
            <a:ext cx="168767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 smtClean="0"/>
              <a:t>अरे</a:t>
            </a:r>
            <a:r>
              <a:rPr lang="en-US" sz="1500" dirty="0"/>
              <a:t>! </a:t>
            </a:r>
            <a:r>
              <a:rPr lang="en-US" sz="1500" dirty="0" smtClean="0"/>
              <a:t>...</a:t>
            </a:r>
            <a:br>
              <a:rPr lang="en-US" sz="1500" dirty="0" smtClean="0"/>
            </a:br>
            <a:r>
              <a:rPr lang="en-US" sz="1500" dirty="0" err="1" smtClean="0"/>
              <a:t>यह</a:t>
            </a:r>
            <a:r>
              <a:rPr lang="en-US" sz="1500" dirty="0" smtClean="0"/>
              <a:t> </a:t>
            </a:r>
            <a:r>
              <a:rPr lang="en-US" sz="1500" dirty="0" err="1"/>
              <a:t>कैसी</a:t>
            </a:r>
            <a:r>
              <a:rPr lang="en-US" sz="1500" dirty="0"/>
              <a:t> </a:t>
            </a:r>
            <a:r>
              <a:rPr lang="en-US" sz="1500" dirty="0" err="1"/>
              <a:t>शूटिंग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बिना</a:t>
            </a:r>
            <a:r>
              <a:rPr lang="en-US" sz="1500" dirty="0" smtClean="0"/>
              <a:t> </a:t>
            </a:r>
            <a:r>
              <a:rPr lang="en-US" sz="1500" dirty="0" err="1"/>
              <a:t>किसी</a:t>
            </a:r>
            <a:r>
              <a:rPr lang="en-US" sz="1500" dirty="0"/>
              <a:t> </a:t>
            </a:r>
            <a:r>
              <a:rPr lang="en-US" sz="1500" dirty="0" err="1"/>
              <a:t>शोर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!</a:t>
            </a:r>
          </a:p>
        </p:txBody>
      </p:sp>
      <p:sp>
        <p:nvSpPr>
          <p:cNvPr id="4" name="Rectangle 3"/>
          <p:cNvSpPr/>
          <p:nvPr/>
        </p:nvSpPr>
        <p:spPr>
          <a:xfrm>
            <a:off x="1" y="162719"/>
            <a:ext cx="77819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आखरी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शब्द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endParaRPr lang="en-US" sz="2800" dirty="0" smtClean="0">
              <a:solidFill>
                <a:srgbClr val="FF0000"/>
              </a:solidFill>
            </a:endParaRP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EPILOGUE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23962" y="1458119"/>
            <a:ext cx="259406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कहानी</a:t>
            </a:r>
            <a:r>
              <a:rPr lang="en-US" sz="1500" dirty="0"/>
              <a:t> </a:t>
            </a:r>
            <a:r>
              <a:rPr lang="en-US" sz="1500" dirty="0" err="1"/>
              <a:t>विकास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नई</a:t>
            </a:r>
            <a:r>
              <a:rPr lang="en-US" sz="1500" dirty="0"/>
              <a:t> </a:t>
            </a:r>
            <a:r>
              <a:rPr lang="en-US" sz="1500" dirty="0" err="1"/>
              <a:t>घटनाओं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भरी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अब</a:t>
            </a:r>
            <a:r>
              <a:rPr lang="en-US" sz="1500" dirty="0"/>
              <a:t> </a:t>
            </a:r>
            <a:r>
              <a:rPr lang="en-US" sz="1500" dirty="0" err="1"/>
              <a:t>भविष्य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में</a:t>
            </a:r>
            <a:r>
              <a:rPr lang="en-US" sz="1500" dirty="0" smtClean="0"/>
              <a:t> </a:t>
            </a:r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en-US" sz="1500" dirty="0" err="1"/>
              <a:t>अपेक्षा</a:t>
            </a:r>
            <a:r>
              <a:rPr lang="en-US" sz="1500" dirty="0"/>
              <a:t> </a:t>
            </a:r>
            <a:r>
              <a:rPr lang="en-US" sz="1500" dirty="0" err="1"/>
              <a:t>करेंगे</a:t>
            </a:r>
            <a:r>
              <a:rPr lang="en-US" sz="1500" dirty="0"/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1909762" y="3439319"/>
            <a:ext cx="20704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 smtClean="0"/>
              <a:t>भविष्य</a:t>
            </a:r>
            <a:r>
              <a:rPr lang="en-US" sz="1500" dirty="0" smtClean="0"/>
              <a:t> </a:t>
            </a:r>
            <a:r>
              <a:rPr lang="hi-IN" sz="1500" dirty="0" smtClean="0"/>
              <a:t>में</a:t>
            </a:r>
            <a:r>
              <a:rPr lang="en-US" sz="1500" dirty="0" smtClean="0"/>
              <a:t> </a:t>
            </a:r>
            <a:r>
              <a:rPr lang="hi-IN" sz="1500" dirty="0" smtClean="0"/>
              <a:t>हम</a:t>
            </a:r>
            <a:r>
              <a:rPr lang="en-US" sz="1500" dirty="0" smtClean="0"/>
              <a:t> </a:t>
            </a:r>
            <a:r>
              <a:rPr lang="hi-IN" sz="1500" dirty="0" smtClean="0"/>
              <a:t>क्या</a:t>
            </a:r>
            <a:r>
              <a:rPr lang="en-US" sz="1500" dirty="0" smtClean="0"/>
              <a:t> </a:t>
            </a:r>
            <a:br>
              <a:rPr lang="en-US" sz="1500" dirty="0" smtClean="0"/>
            </a:br>
            <a:r>
              <a:rPr lang="hi-IN" sz="1500" dirty="0" smtClean="0"/>
              <a:t>अपेक्षा</a:t>
            </a:r>
            <a:r>
              <a:rPr lang="en-US" sz="1500" dirty="0" smtClean="0"/>
              <a:t> </a:t>
            </a:r>
            <a:r>
              <a:rPr lang="hi-IN" sz="1500" dirty="0" smtClean="0"/>
              <a:t>कर</a:t>
            </a:r>
            <a:r>
              <a:rPr lang="en-US" sz="1500" dirty="0" smtClean="0"/>
              <a:t> </a:t>
            </a:r>
            <a:r>
              <a:rPr lang="hi-IN" sz="1500" dirty="0" smtClean="0"/>
              <a:t>सकते</a:t>
            </a:r>
            <a:r>
              <a:rPr lang="en-US" sz="1500" dirty="0" smtClean="0"/>
              <a:t> </a:t>
            </a:r>
            <a:r>
              <a:rPr lang="hi-IN" sz="1500" dirty="0" smtClean="0"/>
              <a:t>हैं</a:t>
            </a:r>
            <a:r>
              <a:rPr lang="en-US" sz="1500" dirty="0" smtClean="0"/>
              <a:t> ...</a:t>
            </a:r>
            <a:endParaRPr lang="en-US" sz="1500" dirty="0"/>
          </a:p>
        </p:txBody>
      </p:sp>
      <p:sp>
        <p:nvSpPr>
          <p:cNvPr id="7" name="Rectangle 6"/>
          <p:cNvSpPr/>
          <p:nvPr/>
        </p:nvSpPr>
        <p:spPr>
          <a:xfrm>
            <a:off x="5414962" y="1089044"/>
            <a:ext cx="185256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1500" dirty="0" smtClean="0"/>
              <a:t>उन</a:t>
            </a:r>
            <a:r>
              <a:rPr lang="en-US" sz="1500" dirty="0" smtClean="0"/>
              <a:t> </a:t>
            </a:r>
            <a:r>
              <a:rPr lang="hi-IN" sz="1500" dirty="0" smtClean="0"/>
              <a:t>बच्चों</a:t>
            </a:r>
            <a:r>
              <a:rPr lang="en-US" sz="1500" dirty="0" smtClean="0"/>
              <a:t> </a:t>
            </a:r>
            <a:r>
              <a:rPr lang="hi-IN" sz="1500" dirty="0" smtClean="0"/>
              <a:t>को</a:t>
            </a:r>
            <a:r>
              <a:rPr lang="en-US" sz="1500" dirty="0" smtClean="0"/>
              <a:t> </a:t>
            </a:r>
            <a:r>
              <a:rPr lang="hi-IN" sz="1500" dirty="0" smtClean="0"/>
              <a:t>देखो</a:t>
            </a:r>
            <a:r>
              <a:rPr lang="hi-IN" sz="1500" dirty="0"/>
              <a:t>... </a:t>
            </a:r>
            <a:r>
              <a:rPr lang="hi-IN" sz="1500" dirty="0" smtClean="0"/>
              <a:t>क्या</a:t>
            </a:r>
            <a:r>
              <a:rPr lang="en-US" sz="1500" dirty="0" smtClean="0"/>
              <a:t> </a:t>
            </a:r>
            <a:r>
              <a:rPr lang="hi-IN" sz="1500" dirty="0" smtClean="0"/>
              <a:t>बात</a:t>
            </a:r>
            <a:r>
              <a:rPr lang="en-US" sz="1500" dirty="0" smtClean="0"/>
              <a:t> </a:t>
            </a:r>
            <a:r>
              <a:rPr lang="hi-IN" sz="1500" dirty="0" smtClean="0"/>
              <a:t>है</a:t>
            </a:r>
            <a:r>
              <a:rPr lang="hi-IN" sz="1500" dirty="0"/>
              <a:t>!</a:t>
            </a:r>
            <a:endParaRPr lang="en-US" sz="1500" dirty="0"/>
          </a:p>
        </p:txBody>
      </p:sp>
      <p:sp>
        <p:nvSpPr>
          <p:cNvPr id="8" name="Rectangle 7"/>
          <p:cNvSpPr/>
          <p:nvPr/>
        </p:nvSpPr>
        <p:spPr>
          <a:xfrm>
            <a:off x="233362" y="4343301"/>
            <a:ext cx="33147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अवलोकनों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निरीक्षणों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भरोसा</a:t>
            </a:r>
            <a:r>
              <a:rPr lang="en-US" sz="1500" dirty="0"/>
              <a:t> </a:t>
            </a:r>
            <a:r>
              <a:rPr lang="en-US" sz="1500" dirty="0" err="1"/>
              <a:t>करके</a:t>
            </a:r>
            <a:r>
              <a:rPr lang="en-US" sz="1500" dirty="0"/>
              <a:t>, </a:t>
            </a:r>
            <a:r>
              <a:rPr lang="en-US" sz="1500" dirty="0" err="1"/>
              <a:t>मनुष्यों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ब्रह्मांड</a:t>
            </a:r>
            <a:r>
              <a:rPr lang="en-US" sz="1500" dirty="0"/>
              <a:t> </a:t>
            </a:r>
            <a:r>
              <a:rPr lang="en-US" sz="1500" dirty="0" err="1"/>
              <a:t>विज्ञान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endParaRPr lang="en-US" sz="1500" dirty="0" smtClean="0"/>
          </a:p>
          <a:p>
            <a:pPr algn="ctr"/>
            <a:r>
              <a:rPr lang="en-US" sz="1500" dirty="0" err="1" smtClean="0"/>
              <a:t>कुछ</a:t>
            </a:r>
            <a:r>
              <a:rPr lang="en-US" sz="1500" dirty="0" smtClean="0"/>
              <a:t> </a:t>
            </a:r>
            <a:r>
              <a:rPr lang="en-US" sz="1500" dirty="0" err="1"/>
              <a:t>पहलुओं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बारे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ज़रूर</a:t>
            </a:r>
            <a:r>
              <a:rPr lang="en-US" sz="1500" dirty="0"/>
              <a:t> </a:t>
            </a:r>
            <a:endParaRPr lang="en-US" sz="1500" dirty="0" smtClean="0"/>
          </a:p>
          <a:p>
            <a:pPr algn="ctr"/>
            <a:r>
              <a:rPr lang="en-US" sz="1500" dirty="0" err="1" smtClean="0"/>
              <a:t>पता</a:t>
            </a:r>
            <a:r>
              <a:rPr lang="en-US" sz="1500" dirty="0" smtClean="0"/>
              <a:t> </a:t>
            </a:r>
            <a:r>
              <a:rPr lang="en-US" sz="1500" dirty="0" err="1"/>
              <a:t>चला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1977655" y="5928856"/>
            <a:ext cx="21419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तारों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दूरी</a:t>
            </a:r>
            <a:r>
              <a:rPr lang="en-US" sz="1500" dirty="0"/>
              <a:t>, </a:t>
            </a:r>
            <a:r>
              <a:rPr lang="en-US" sz="1500" dirty="0" err="1"/>
              <a:t>उनके</a:t>
            </a:r>
            <a:r>
              <a:rPr lang="en-US" sz="1500" dirty="0"/>
              <a:t> </a:t>
            </a:r>
            <a:r>
              <a:rPr lang="en-US" sz="1500" dirty="0" err="1"/>
              <a:t>आकार</a:t>
            </a:r>
            <a:r>
              <a:rPr lang="en-US" sz="1500" dirty="0"/>
              <a:t>, </a:t>
            </a:r>
            <a:r>
              <a:rPr lang="en-US" sz="1500" dirty="0" err="1"/>
              <a:t>पृथ्वी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गति</a:t>
            </a:r>
            <a:r>
              <a:rPr lang="en-US" sz="1500" dirty="0"/>
              <a:t>.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फिर</a:t>
            </a:r>
            <a:r>
              <a:rPr lang="en-US" sz="1500" dirty="0"/>
              <a:t> </a:t>
            </a:r>
            <a:r>
              <a:rPr lang="en-US" sz="1500" dirty="0" err="1"/>
              <a:t>इस</a:t>
            </a:r>
            <a:r>
              <a:rPr lang="en-US" sz="1500" dirty="0"/>
              <a:t> </a:t>
            </a:r>
            <a:r>
              <a:rPr lang="en-US" sz="1500" dirty="0" err="1"/>
              <a:t>ब्रह्मांड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सांस</a:t>
            </a:r>
            <a:r>
              <a:rPr lang="en-US" sz="1500" dirty="0"/>
              <a:t> </a:t>
            </a:r>
            <a:r>
              <a:rPr lang="en-US" sz="1500" dirty="0" err="1"/>
              <a:t>लेने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क्षमता</a:t>
            </a:r>
            <a:r>
              <a:rPr lang="en-US" sz="1500" dirty="0"/>
              <a:t>…</a:t>
            </a:r>
          </a:p>
        </p:txBody>
      </p:sp>
      <p:sp>
        <p:nvSpPr>
          <p:cNvPr id="10" name="Rectangle 9"/>
          <p:cNvSpPr/>
          <p:nvPr/>
        </p:nvSpPr>
        <p:spPr>
          <a:xfrm>
            <a:off x="4988726" y="4330889"/>
            <a:ext cx="210263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ज़रा</a:t>
            </a:r>
            <a:r>
              <a:rPr lang="en-US" sz="1500" dirty="0"/>
              <a:t> </a:t>
            </a:r>
            <a:r>
              <a:rPr lang="en-US" sz="1500" dirty="0" err="1"/>
              <a:t>देखो</a:t>
            </a:r>
            <a:r>
              <a:rPr lang="en-US" sz="1500" dirty="0"/>
              <a:t>, </a:t>
            </a:r>
            <a:r>
              <a:rPr lang="en-US" sz="1500" dirty="0" err="1"/>
              <a:t>आकाश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में</a:t>
            </a:r>
            <a:r>
              <a:rPr lang="en-US" sz="1500" dirty="0" smtClean="0"/>
              <a:t> </a:t>
            </a:r>
            <a:r>
              <a:rPr lang="en-US" sz="1500" dirty="0" err="1" smtClean="0"/>
              <a:t>वो</a:t>
            </a:r>
            <a:r>
              <a:rPr lang="en-US" sz="1500" dirty="0" smtClean="0"/>
              <a:t> </a:t>
            </a:r>
            <a:r>
              <a:rPr lang="en-US" sz="1500" dirty="0" err="1"/>
              <a:t>लाल</a:t>
            </a:r>
            <a:r>
              <a:rPr lang="en-US" sz="1500" dirty="0"/>
              <a:t> </a:t>
            </a:r>
            <a:r>
              <a:rPr lang="en-US" sz="1500" dirty="0" err="1"/>
              <a:t>रंग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डिस्क</a:t>
            </a:r>
            <a:r>
              <a:rPr lang="en-US" sz="1500" dirty="0" smtClean="0"/>
              <a:t> </a:t>
            </a:r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567362" y="5649119"/>
            <a:ext cx="239782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en-US" sz="1500" dirty="0" err="1"/>
              <a:t>गज़ब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 smtClean="0"/>
              <a:t>!</a:t>
            </a:r>
            <a:br>
              <a:rPr lang="en-US" sz="1500" dirty="0" smtClean="0"/>
            </a:br>
            <a:r>
              <a:rPr lang="en-US" sz="1500" dirty="0" smtClean="0"/>
              <a:t>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चंद्रमा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en-US" sz="1500" dirty="0" err="1"/>
              <a:t>बड़ी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!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7788" y="8234789"/>
            <a:ext cx="457517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कुछ</a:t>
            </a:r>
            <a:r>
              <a:rPr lang="en-US" sz="1500" dirty="0"/>
              <a:t> </a:t>
            </a:r>
            <a:r>
              <a:rPr lang="en-US" sz="1500" dirty="0" err="1"/>
              <a:t>चीज़े</a:t>
            </a:r>
            <a:r>
              <a:rPr lang="en-US" sz="1500" dirty="0"/>
              <a:t> </a:t>
            </a:r>
            <a:r>
              <a:rPr lang="en-US" sz="1500" dirty="0" err="1"/>
              <a:t>निश्चित</a:t>
            </a:r>
            <a:r>
              <a:rPr lang="en-US" sz="1500" dirty="0"/>
              <a:t> </a:t>
            </a:r>
            <a:r>
              <a:rPr lang="en-US" sz="1500" dirty="0" err="1"/>
              <a:t>रूप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हमारी</a:t>
            </a:r>
            <a:r>
              <a:rPr lang="en-US" sz="1500" dirty="0"/>
              <a:t> </a:t>
            </a:r>
            <a:r>
              <a:rPr lang="en-US" sz="1500" dirty="0" err="1"/>
              <a:t>कल्पना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परे</a:t>
            </a:r>
            <a:r>
              <a:rPr lang="en-US" sz="1500" dirty="0"/>
              <a:t> </a:t>
            </a:r>
            <a:r>
              <a:rPr lang="en-US" sz="1500" dirty="0" err="1"/>
              <a:t>होंगी</a:t>
            </a:r>
            <a:r>
              <a:rPr lang="en-US" sz="1500" dirty="0"/>
              <a:t>.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ब्रह्मांड</a:t>
            </a:r>
            <a:r>
              <a:rPr lang="en-US" sz="1500" dirty="0" smtClean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विज्ञान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कुछ</a:t>
            </a:r>
            <a:r>
              <a:rPr lang="en-US" sz="1500" dirty="0"/>
              <a:t> </a:t>
            </a:r>
            <a:r>
              <a:rPr lang="en-US" sz="1500" dirty="0" err="1"/>
              <a:t>रहस्य</a:t>
            </a:r>
            <a:r>
              <a:rPr lang="en-US" sz="1500" dirty="0"/>
              <a:t> </a:t>
            </a:r>
            <a:r>
              <a:rPr lang="en-US" sz="1500" dirty="0" err="1"/>
              <a:t>हमेशा</a:t>
            </a:r>
            <a:r>
              <a:rPr lang="en-US" sz="1500" dirty="0"/>
              <a:t> </a:t>
            </a:r>
            <a:r>
              <a:rPr lang="en-US" sz="1500" dirty="0" err="1"/>
              <a:t>अनसुलझे</a:t>
            </a:r>
            <a:r>
              <a:rPr lang="en-US" sz="1500" dirty="0"/>
              <a:t> </a:t>
            </a:r>
            <a:r>
              <a:rPr lang="en-US" sz="1500" dirty="0" err="1"/>
              <a:t>रहेंगे</a:t>
            </a:r>
            <a:r>
              <a:rPr lang="en-US" sz="1500" dirty="0"/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68132" y="9154319"/>
            <a:ext cx="198003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 smtClean="0"/>
              <a:t>शायद</a:t>
            </a:r>
            <a:r>
              <a:rPr lang="en-US" sz="1500" dirty="0" smtClean="0"/>
              <a:t>, </a:t>
            </a:r>
            <a:r>
              <a:rPr lang="en-US" sz="1500" dirty="0" err="1"/>
              <a:t>वे</a:t>
            </a:r>
            <a:r>
              <a:rPr lang="en-US" sz="1500" dirty="0"/>
              <a:t> </a:t>
            </a:r>
            <a:r>
              <a:rPr lang="en-US" sz="1500" dirty="0" err="1"/>
              <a:t>हमारे</a:t>
            </a:r>
            <a:r>
              <a:rPr lang="en-US" sz="1500" dirty="0"/>
              <a:t> </a:t>
            </a:r>
            <a:r>
              <a:rPr lang="en-US" sz="1500" dirty="0" err="1"/>
              <a:t>चेहरे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नाक</a:t>
            </a:r>
            <a:r>
              <a:rPr lang="en-US" sz="1500" dirty="0"/>
              <a:t> </a:t>
            </a:r>
            <a:r>
              <a:rPr lang="en-US" sz="1500" dirty="0" err="1"/>
              <a:t>जैसी</a:t>
            </a:r>
            <a:r>
              <a:rPr lang="en-US" sz="1500" dirty="0"/>
              <a:t> </a:t>
            </a:r>
            <a:r>
              <a:rPr lang="hi-IN" sz="1500" dirty="0" smtClean="0"/>
              <a:t>सादे</a:t>
            </a:r>
            <a:r>
              <a:rPr lang="en-US" sz="1500" dirty="0" smtClean="0"/>
              <a:t> </a:t>
            </a:r>
            <a:r>
              <a:rPr lang="en-US" sz="1500" dirty="0" err="1"/>
              <a:t>हों</a:t>
            </a:r>
            <a:r>
              <a:rPr lang="en-US" sz="15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4690012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781925" cy="1068863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71682" name="Picture 2" descr="C:\Users\HP\Desktop\COSMIC STORY\PIX\70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6832"/>
            <a:ext cx="7781925" cy="1064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8761" y="10144919"/>
            <a:ext cx="3889375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/>
              <a:t>(*) </a:t>
            </a:r>
            <a:r>
              <a:rPr lang="en-US" sz="1400" dirty="0" err="1"/>
              <a:t>देखें</a:t>
            </a:r>
            <a:r>
              <a:rPr lang="en-US" sz="1400" dirty="0"/>
              <a:t> </a:t>
            </a:r>
            <a:r>
              <a:rPr lang="en-US" sz="1400" dirty="0" err="1"/>
              <a:t>लेखक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एल्बम</a:t>
            </a:r>
            <a:r>
              <a:rPr lang="en-US" sz="1400" dirty="0"/>
              <a:t> "द </a:t>
            </a:r>
            <a:r>
              <a:rPr lang="en-US" sz="1400" dirty="0" err="1"/>
              <a:t>साइलेंस</a:t>
            </a:r>
            <a:r>
              <a:rPr lang="en-US" sz="1400" dirty="0"/>
              <a:t> </a:t>
            </a:r>
            <a:r>
              <a:rPr lang="en-US" sz="1400" dirty="0" err="1"/>
              <a:t>बैरियर</a:t>
            </a:r>
            <a:r>
              <a:rPr lang="en-US" sz="1400" dirty="0"/>
              <a:t>".</a:t>
            </a:r>
          </a:p>
        </p:txBody>
      </p:sp>
      <p:sp>
        <p:nvSpPr>
          <p:cNvPr id="4" name="Rectangle 3"/>
          <p:cNvSpPr/>
          <p:nvPr/>
        </p:nvSpPr>
        <p:spPr>
          <a:xfrm>
            <a:off x="157162" y="444689"/>
            <a:ext cx="324008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 smtClean="0"/>
              <a:t>मैं</a:t>
            </a:r>
            <a:r>
              <a:rPr lang="en-US" sz="1500" dirty="0" smtClean="0"/>
              <a:t> </a:t>
            </a:r>
            <a:r>
              <a:rPr lang="en-US" sz="1500" dirty="0" err="1"/>
              <a:t>मानता</a:t>
            </a:r>
            <a:r>
              <a:rPr lang="en-US" sz="1500" dirty="0"/>
              <a:t> </a:t>
            </a:r>
            <a:r>
              <a:rPr lang="en-US" sz="1500" dirty="0" err="1"/>
              <a:t>हूं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आधुनिक</a:t>
            </a:r>
            <a:r>
              <a:rPr lang="en-US" sz="1500" dirty="0"/>
              <a:t> </a:t>
            </a:r>
            <a:r>
              <a:rPr lang="en-US" sz="1500" dirty="0" err="1"/>
              <a:t>खगोल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भौतिकी</a:t>
            </a:r>
            <a:r>
              <a:rPr lang="en-US" sz="1500" dirty="0" smtClean="0"/>
              <a:t> </a:t>
            </a:r>
            <a:r>
              <a:rPr lang="en-US" sz="1500" dirty="0" err="1"/>
              <a:t>वास्तव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अधिक</a:t>
            </a:r>
            <a:r>
              <a:rPr lang="en-US" sz="1500" dirty="0"/>
              <a:t> </a:t>
            </a:r>
            <a:r>
              <a:rPr lang="en-US" sz="1500" dirty="0" err="1"/>
              <a:t>समस्यायें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खड़ी</a:t>
            </a:r>
            <a:r>
              <a:rPr lang="en-US" sz="1500" dirty="0" smtClean="0"/>
              <a:t> </a:t>
            </a:r>
            <a:r>
              <a:rPr lang="en-US" sz="1500" dirty="0" err="1"/>
              <a:t>करती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हल</a:t>
            </a:r>
            <a:r>
              <a:rPr lang="en-US" sz="1500" dirty="0"/>
              <a:t> </a:t>
            </a:r>
            <a:r>
              <a:rPr lang="en-US" sz="1500" dirty="0" err="1"/>
              <a:t>कम</a:t>
            </a:r>
            <a:r>
              <a:rPr lang="en-US" sz="1500" dirty="0"/>
              <a:t> </a:t>
            </a:r>
            <a:r>
              <a:rPr lang="en-US" sz="1500" dirty="0" err="1"/>
              <a:t>करती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57162" y="3299324"/>
            <a:ext cx="26438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hi-IN" sz="1500" dirty="0" smtClean="0"/>
              <a:t>रहे</a:t>
            </a:r>
            <a:r>
              <a:rPr lang="en-US" sz="1500" dirty="0" smtClean="0"/>
              <a:t> </a:t>
            </a:r>
            <a:r>
              <a:rPr lang="en-US" sz="1500" dirty="0" err="1" smtClean="0"/>
              <a:t>उनके</a:t>
            </a:r>
            <a:r>
              <a:rPr lang="en-US" sz="1500" dirty="0" smtClean="0"/>
              <a:t> </a:t>
            </a:r>
            <a:r>
              <a:rPr lang="en-US" sz="1500" dirty="0" err="1"/>
              <a:t>कुछ</a:t>
            </a:r>
            <a:r>
              <a:rPr lang="en-US" sz="1500" dirty="0"/>
              <a:t> </a:t>
            </a:r>
            <a:r>
              <a:rPr lang="en-US" sz="1500" dirty="0" err="1"/>
              <a:t>उदाहरण</a:t>
            </a:r>
            <a:r>
              <a:rPr lang="en-US" sz="1500" dirty="0"/>
              <a:t> </a:t>
            </a:r>
            <a:r>
              <a:rPr lang="en-US" sz="1500" dirty="0" smtClean="0"/>
              <a:t>:</a:t>
            </a:r>
          </a:p>
          <a:p>
            <a:pPr algn="ctr"/>
            <a:endParaRPr lang="en-US" sz="1500" dirty="0"/>
          </a:p>
          <a:p>
            <a:pPr algn="ctr"/>
            <a:r>
              <a:rPr lang="en-US" sz="1500" dirty="0" err="1" smtClean="0"/>
              <a:t>बिग-बैंग</a:t>
            </a:r>
            <a:r>
              <a:rPr lang="en-US" sz="1500" dirty="0" smtClean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बाद</a:t>
            </a:r>
            <a:r>
              <a:rPr lang="en-US" sz="1500" dirty="0"/>
              <a:t> </a:t>
            </a:r>
            <a:r>
              <a:rPr lang="en-US" sz="1500" dirty="0" err="1"/>
              <a:t>बनाए</a:t>
            </a:r>
            <a:r>
              <a:rPr lang="en-US" sz="1500" dirty="0"/>
              <a:t> </a:t>
            </a:r>
            <a:r>
              <a:rPr lang="en-US" sz="1500" dirty="0" err="1"/>
              <a:t>गए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एंटी-मैटर</a:t>
            </a:r>
            <a:r>
              <a:rPr lang="en-US" sz="1500" dirty="0" smtClean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en-US" sz="1500" dirty="0" err="1"/>
              <a:t>हुआ</a:t>
            </a:r>
            <a:r>
              <a:rPr lang="en-US" sz="1500" dirty="0" smtClean="0"/>
              <a:t>? </a:t>
            </a:r>
            <a:r>
              <a:rPr lang="en-US" sz="1500" dirty="0" err="1" smtClean="0"/>
              <a:t>क्वेज़र्स</a:t>
            </a:r>
            <a:r>
              <a:rPr lang="en-US" sz="1500" dirty="0" smtClean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अपनी</a:t>
            </a:r>
            <a:r>
              <a:rPr lang="en-US" sz="1500" dirty="0"/>
              <a:t> </a:t>
            </a:r>
            <a:r>
              <a:rPr lang="en-US" sz="1500" dirty="0" err="1"/>
              <a:t>ऊर्जा</a:t>
            </a:r>
            <a:r>
              <a:rPr lang="en-US" sz="1500" dirty="0"/>
              <a:t> </a:t>
            </a:r>
            <a:r>
              <a:rPr lang="en-US" sz="1500" dirty="0" err="1"/>
              <a:t>कहां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मिलती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 smtClean="0"/>
              <a:t>? </a:t>
            </a:r>
            <a:r>
              <a:rPr lang="en-US" sz="1500" dirty="0" err="1"/>
              <a:t>ब्लैक</a:t>
            </a:r>
            <a:r>
              <a:rPr lang="en-US" sz="1500" dirty="0"/>
              <a:t> </a:t>
            </a:r>
            <a:r>
              <a:rPr lang="en-US" sz="1500" dirty="0" err="1"/>
              <a:t>होल</a:t>
            </a:r>
            <a:r>
              <a:rPr lang="en-US" sz="1500" dirty="0"/>
              <a:t> </a:t>
            </a:r>
            <a:r>
              <a:rPr lang="en-US" sz="1500" dirty="0" err="1"/>
              <a:t>कहां</a:t>
            </a:r>
            <a:r>
              <a:rPr lang="en-US" sz="1500" dirty="0"/>
              <a:t> </a:t>
            </a:r>
            <a:r>
              <a:rPr lang="en-US" sz="1500" dirty="0" err="1"/>
              <a:t>जाते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4652962" y="446921"/>
            <a:ext cx="2667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 smtClean="0"/>
              <a:t>क्या</a:t>
            </a:r>
            <a:r>
              <a:rPr lang="en-US" sz="1500" dirty="0" smtClean="0"/>
              <a:t> </a:t>
            </a:r>
            <a:r>
              <a:rPr lang="hi-IN" sz="1500" dirty="0"/>
              <a:t>कुछ</a:t>
            </a:r>
            <a:r>
              <a:rPr lang="en-US" sz="1500" dirty="0" smtClean="0"/>
              <a:t> </a:t>
            </a:r>
            <a:r>
              <a:rPr lang="en-US" sz="1500" dirty="0" err="1"/>
              <a:t>बात</a:t>
            </a:r>
            <a:r>
              <a:rPr lang="en-US" sz="1500" dirty="0"/>
              <a:t> </a:t>
            </a:r>
            <a:r>
              <a:rPr lang="en-US" sz="1500" dirty="0" err="1" smtClean="0"/>
              <a:t>हुई</a:t>
            </a:r>
            <a:r>
              <a:rPr lang="en-US" sz="1500" dirty="0" smtClean="0"/>
              <a:t> </a:t>
            </a:r>
            <a:r>
              <a:rPr lang="en-US" sz="1500" dirty="0" err="1" smtClean="0"/>
              <a:t>टायरसिअस</a:t>
            </a:r>
            <a:r>
              <a:rPr lang="en-US" sz="1500" dirty="0"/>
              <a:t>?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क्या</a:t>
            </a:r>
            <a:r>
              <a:rPr lang="en-US" sz="1500" dirty="0" smtClean="0"/>
              <a:t> </a:t>
            </a:r>
            <a:r>
              <a:rPr lang="hi-IN" sz="1500" dirty="0" smtClean="0"/>
              <a:t>हुआ</a:t>
            </a:r>
            <a:r>
              <a:rPr lang="en-US" sz="1500" dirty="0" smtClean="0"/>
              <a:t>?</a:t>
            </a:r>
            <a:endParaRPr lang="en-US" sz="1500" dirty="0"/>
          </a:p>
        </p:txBody>
      </p:sp>
      <p:sp>
        <p:nvSpPr>
          <p:cNvPr id="8" name="Rectangle 7"/>
          <p:cNvSpPr/>
          <p:nvPr/>
        </p:nvSpPr>
        <p:spPr>
          <a:xfrm>
            <a:off x="3400715" y="2351921"/>
            <a:ext cx="132844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तुम</a:t>
            </a:r>
            <a:r>
              <a:rPr lang="en-US" sz="1500" dirty="0"/>
              <a:t> </a:t>
            </a:r>
            <a:r>
              <a:rPr lang="en-US" sz="1500" dirty="0" err="1"/>
              <a:t>इतने</a:t>
            </a:r>
            <a:r>
              <a:rPr lang="en-US" sz="1500" dirty="0"/>
              <a:t> </a:t>
            </a:r>
            <a:r>
              <a:rPr lang="en-US" sz="1500" dirty="0" err="1"/>
              <a:t>सहमे</a:t>
            </a:r>
            <a:r>
              <a:rPr lang="en-US" sz="1500" dirty="0"/>
              <a:t> </a:t>
            </a:r>
            <a:r>
              <a:rPr lang="en-US" sz="1500" dirty="0" err="1"/>
              <a:t>क्यों</a:t>
            </a:r>
            <a:r>
              <a:rPr lang="en-US" sz="1500" dirty="0"/>
              <a:t> </a:t>
            </a:r>
            <a:r>
              <a:rPr lang="en-US" sz="1500" dirty="0" err="1"/>
              <a:t>हो</a:t>
            </a:r>
            <a:r>
              <a:rPr lang="en-US" sz="15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5338762" y="2571591"/>
            <a:ext cx="23296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मैंने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अजीब</a:t>
            </a:r>
            <a:r>
              <a:rPr lang="en-US" sz="1500" dirty="0"/>
              <a:t> </a:t>
            </a:r>
            <a:endParaRPr lang="en-US" sz="1500" dirty="0" smtClean="0"/>
          </a:p>
          <a:p>
            <a:pPr algn="ctr"/>
            <a:r>
              <a:rPr lang="en-US" sz="1500" dirty="0" err="1" smtClean="0"/>
              <a:t>मशीन</a:t>
            </a:r>
            <a:r>
              <a:rPr lang="en-US" sz="1500" dirty="0" smtClean="0"/>
              <a:t> </a:t>
            </a:r>
            <a:r>
              <a:rPr lang="en-US" sz="1500" dirty="0" err="1"/>
              <a:t>देखी</a:t>
            </a:r>
            <a:r>
              <a:rPr lang="en-US" sz="1500" dirty="0"/>
              <a:t>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जमीन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खड़ी</a:t>
            </a:r>
            <a:r>
              <a:rPr lang="en-US" sz="1500" dirty="0"/>
              <a:t> </a:t>
            </a:r>
            <a:r>
              <a:rPr lang="en-US" sz="1500" dirty="0" err="1"/>
              <a:t>थी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फिर</a:t>
            </a:r>
            <a:r>
              <a:rPr lang="en-US" sz="1500" dirty="0"/>
              <a:t> </a:t>
            </a:r>
            <a:r>
              <a:rPr lang="en-US" sz="1500" dirty="0" err="1"/>
              <a:t>कई</a:t>
            </a:r>
            <a:r>
              <a:rPr lang="en-US" sz="1500" dirty="0"/>
              <a:t> </a:t>
            </a:r>
            <a:r>
              <a:rPr lang="en-US" sz="1500" dirty="0" err="1"/>
              <a:t>हजार</a:t>
            </a:r>
            <a:r>
              <a:rPr lang="en-US" sz="1500" dirty="0"/>
              <a:t> </a:t>
            </a:r>
            <a:r>
              <a:rPr lang="en-US" sz="1500" dirty="0" err="1"/>
              <a:t>किलोमीटर</a:t>
            </a:r>
            <a:r>
              <a:rPr lang="en-US" sz="1500" dirty="0"/>
              <a:t> </a:t>
            </a:r>
            <a:r>
              <a:rPr lang="en-US" sz="1500" dirty="0" err="1"/>
              <a:t>प्रति</a:t>
            </a:r>
            <a:r>
              <a:rPr lang="en-US" sz="1500" dirty="0"/>
              <a:t> </a:t>
            </a:r>
            <a:r>
              <a:rPr lang="en-US" sz="1500" dirty="0" err="1"/>
              <a:t>घंटे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तेज़</a:t>
            </a:r>
            <a:r>
              <a:rPr lang="en-US" sz="1500" dirty="0"/>
              <a:t> </a:t>
            </a:r>
            <a:r>
              <a:rPr lang="en-US" sz="1500" dirty="0" err="1"/>
              <a:t>गति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उड़</a:t>
            </a:r>
            <a:r>
              <a:rPr lang="en-US" sz="1500" dirty="0"/>
              <a:t> </a:t>
            </a:r>
            <a:r>
              <a:rPr lang="en-US" sz="1500" dirty="0" err="1"/>
              <a:t>गई</a:t>
            </a:r>
            <a:r>
              <a:rPr lang="en-US" sz="1500" dirty="0"/>
              <a:t>. </a:t>
            </a:r>
            <a:r>
              <a:rPr lang="en-US" sz="1500" dirty="0" err="1"/>
              <a:t>उसमें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कोई</a:t>
            </a:r>
            <a:r>
              <a:rPr lang="en-US" sz="1500" dirty="0"/>
              <a:t> </a:t>
            </a:r>
            <a:r>
              <a:rPr lang="en-US" sz="1500" dirty="0" err="1"/>
              <a:t>आवाज़</a:t>
            </a:r>
            <a:r>
              <a:rPr lang="en-US" sz="1500" dirty="0"/>
              <a:t> </a:t>
            </a:r>
            <a:r>
              <a:rPr lang="en-US" sz="1500" dirty="0" err="1"/>
              <a:t>तक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निकली</a:t>
            </a:r>
            <a:r>
              <a:rPr lang="en-US" sz="1500" dirty="0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33297" y="4605655"/>
            <a:ext cx="156766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कोई</a:t>
            </a:r>
            <a:r>
              <a:rPr lang="en-US" sz="1400" dirty="0"/>
              <a:t> </a:t>
            </a:r>
            <a:r>
              <a:rPr lang="en-US" sz="1400" dirty="0" err="1"/>
              <a:t>आवाज</a:t>
            </a:r>
            <a:r>
              <a:rPr lang="en-US" sz="1400" dirty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? </a:t>
            </a:r>
            <a:r>
              <a:rPr lang="en-US" sz="1400" dirty="0" err="1"/>
              <a:t>लेकिन</a:t>
            </a:r>
            <a:r>
              <a:rPr lang="en-US" sz="1400" dirty="0"/>
              <a:t> </a:t>
            </a:r>
            <a:r>
              <a:rPr lang="en-US" sz="1400" dirty="0" err="1" smtClean="0"/>
              <a:t>वो</a:t>
            </a:r>
            <a:r>
              <a:rPr lang="en-US" sz="1400" dirty="0" smtClean="0"/>
              <a:t> </a:t>
            </a:r>
            <a:r>
              <a:rPr lang="en-US" sz="1400" dirty="0" err="1" smtClean="0"/>
              <a:t>अजीब</a:t>
            </a:r>
            <a:r>
              <a:rPr lang="en-US" sz="1400" dirty="0" smtClean="0"/>
              <a:t> </a:t>
            </a:r>
            <a:r>
              <a:rPr lang="en-US" sz="1400" dirty="0" err="1"/>
              <a:t>बात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!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496439" y="5943690"/>
            <a:ext cx="168464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मुझे</a:t>
            </a:r>
            <a:r>
              <a:rPr lang="en-US" sz="1500" dirty="0"/>
              <a:t>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बात</a:t>
            </a:r>
            <a:r>
              <a:rPr lang="en-US" sz="1500" dirty="0"/>
              <a:t> </a:t>
            </a:r>
            <a:r>
              <a:rPr lang="en-US" sz="1500" dirty="0" err="1" smtClean="0"/>
              <a:t>बकवास</a:t>
            </a:r>
            <a:r>
              <a:rPr lang="en-US" sz="1500" dirty="0" smtClean="0"/>
              <a:t> </a:t>
            </a:r>
            <a:r>
              <a:rPr lang="en-US" sz="1500" dirty="0" err="1"/>
              <a:t>लगती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134136" y="6174899"/>
            <a:ext cx="5741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क्यों</a:t>
            </a:r>
            <a:r>
              <a:rPr lang="en-US" sz="15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3387" y="5939668"/>
            <a:ext cx="270763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ब्रह्मांड</a:t>
            </a:r>
            <a:r>
              <a:rPr lang="en-US" sz="1500" dirty="0"/>
              <a:t> </a:t>
            </a:r>
            <a:r>
              <a:rPr lang="en-US" sz="1500" dirty="0" err="1"/>
              <a:t>विज्ञान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प्रगति</a:t>
            </a:r>
            <a:r>
              <a:rPr lang="en-US" sz="1500" dirty="0"/>
              <a:t> </a:t>
            </a:r>
            <a:r>
              <a:rPr lang="en-US" sz="1500" dirty="0" err="1"/>
              <a:t>हमेशा</a:t>
            </a:r>
            <a:r>
              <a:rPr lang="en-US" sz="1500" dirty="0"/>
              <a:t> </a:t>
            </a:r>
            <a:r>
              <a:rPr lang="en-US" sz="1500" dirty="0" err="1"/>
              <a:t>हमारे</a:t>
            </a:r>
            <a:r>
              <a:rPr lang="en-US" sz="1500" dirty="0"/>
              <a:t> </a:t>
            </a:r>
            <a:r>
              <a:rPr lang="en-US" sz="1500" dirty="0" err="1"/>
              <a:t>ब्रह्मांड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ज्यामिति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अवधारणा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संबंधित</a:t>
            </a:r>
            <a:r>
              <a:rPr lang="en-US" sz="1500" dirty="0"/>
              <a:t> </a:t>
            </a:r>
            <a:r>
              <a:rPr lang="en-US" sz="1500" dirty="0" err="1"/>
              <a:t>रही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सभी</a:t>
            </a:r>
            <a:r>
              <a:rPr lang="en-US" sz="1500" dirty="0" smtClean="0"/>
              <a:t> </a:t>
            </a:r>
            <a:r>
              <a:rPr lang="en-US" sz="1500" dirty="0" err="1"/>
              <a:t>प्राणियों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लिए</a:t>
            </a:r>
            <a:r>
              <a:rPr lang="en-US" sz="1500" dirty="0"/>
              <a:t> </a:t>
            </a:r>
            <a:r>
              <a:rPr lang="en-US" sz="1500" dirty="0" err="1"/>
              <a:t>सम्पूर्ण</a:t>
            </a:r>
            <a:r>
              <a:rPr lang="en-US" sz="1500" dirty="0"/>
              <a:t> (ABSOLUTE) </a:t>
            </a:r>
            <a:r>
              <a:rPr lang="en-US" sz="1500" dirty="0" err="1"/>
              <a:t>समय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अवधारणा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छोड़ने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हमें</a:t>
            </a:r>
            <a:r>
              <a:rPr lang="en-US" sz="1500" dirty="0"/>
              <a:t> </a:t>
            </a:r>
            <a:r>
              <a:rPr lang="en-US" sz="1500" dirty="0" err="1"/>
              <a:t>हजारों</a:t>
            </a:r>
            <a:r>
              <a:rPr lang="en-US" sz="1500" dirty="0"/>
              <a:t> </a:t>
            </a:r>
            <a:r>
              <a:rPr lang="en-US" sz="1500" dirty="0" err="1"/>
              <a:t>साल</a:t>
            </a:r>
            <a:r>
              <a:rPr lang="en-US" sz="1500" dirty="0"/>
              <a:t> </a:t>
            </a:r>
            <a:r>
              <a:rPr lang="en-US" sz="1500" dirty="0" err="1"/>
              <a:t>लगे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814762" y="6917224"/>
            <a:ext cx="372282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अब</a:t>
            </a:r>
            <a:r>
              <a:rPr lang="en-US" sz="1500" dirty="0"/>
              <a:t> </a:t>
            </a:r>
            <a:r>
              <a:rPr lang="en-US" sz="1500" dirty="0" err="1"/>
              <a:t>इस</a:t>
            </a:r>
            <a:r>
              <a:rPr lang="en-US" sz="1500" dirty="0"/>
              <a:t> </a:t>
            </a:r>
            <a:r>
              <a:rPr lang="en-US" sz="1500" dirty="0" err="1"/>
              <a:t>विचार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 smtClean="0"/>
              <a:t>सुनें</a:t>
            </a:r>
            <a:r>
              <a:rPr lang="en-US" sz="1500" dirty="0" smtClean="0"/>
              <a:t> : </a:t>
            </a:r>
            <a:r>
              <a:rPr lang="en-US" sz="1500" dirty="0" err="1"/>
              <a:t>सुपरसोनिक</a:t>
            </a:r>
            <a:r>
              <a:rPr lang="en-US" sz="1500" dirty="0"/>
              <a:t> </a:t>
            </a:r>
            <a:r>
              <a:rPr lang="en-US" sz="1500" dirty="0" err="1"/>
              <a:t>वाहन</a:t>
            </a:r>
            <a:r>
              <a:rPr lang="en-US" sz="1500" dirty="0"/>
              <a:t> </a:t>
            </a:r>
            <a:r>
              <a:rPr lang="en-US" sz="1500" dirty="0" err="1"/>
              <a:t>निश्चित</a:t>
            </a:r>
            <a:r>
              <a:rPr lang="en-US" sz="1500" dirty="0"/>
              <a:t> </a:t>
            </a:r>
            <a:r>
              <a:rPr lang="en-US" sz="1500" dirty="0" err="1"/>
              <a:t>रूप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शॉक-वेव</a:t>
            </a:r>
            <a:r>
              <a:rPr lang="en-US" sz="1500" dirty="0"/>
              <a:t> </a:t>
            </a:r>
            <a:r>
              <a:rPr lang="en-US" sz="1500" dirty="0" err="1"/>
              <a:t>बनाते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  <a:r>
              <a:rPr lang="en-US" sz="1500" dirty="0" err="1"/>
              <a:t>जिस</a:t>
            </a:r>
            <a:r>
              <a:rPr lang="en-US" sz="1500" dirty="0"/>
              <a:t> </a:t>
            </a:r>
            <a:r>
              <a:rPr lang="en-US" sz="1500" dirty="0" err="1"/>
              <a:t>मशीन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बारे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आप</a:t>
            </a:r>
            <a:r>
              <a:rPr lang="en-US" sz="1500" dirty="0"/>
              <a:t> </a:t>
            </a:r>
            <a:r>
              <a:rPr lang="en-US" sz="1500" dirty="0" err="1"/>
              <a:t>बात</a:t>
            </a:r>
            <a:r>
              <a:rPr lang="en-US" sz="1500" dirty="0"/>
              <a:t> </a:t>
            </a:r>
            <a:r>
              <a:rPr lang="en-US" sz="1500" dirty="0" err="1"/>
              <a:t>कर</a:t>
            </a:r>
            <a:r>
              <a:rPr lang="en-US" sz="1500" dirty="0"/>
              <a:t> </a:t>
            </a:r>
            <a:r>
              <a:rPr lang="en-US" sz="1500" dirty="0" err="1"/>
              <a:t>रहे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, </a:t>
            </a:r>
            <a:r>
              <a:rPr lang="en-US" sz="1500" dirty="0" err="1"/>
              <a:t>अगर</a:t>
            </a:r>
            <a:r>
              <a:rPr lang="en-US" sz="1500" dirty="0"/>
              <a:t> </a:t>
            </a:r>
            <a:r>
              <a:rPr lang="en-US" sz="1500" dirty="0" err="1"/>
              <a:t>उसने</a:t>
            </a:r>
            <a:r>
              <a:rPr lang="en-US" sz="1500" dirty="0"/>
              <a:t> </a:t>
            </a:r>
            <a:r>
              <a:rPr lang="en-US" sz="1500" dirty="0" err="1"/>
              <a:t>उतनी</a:t>
            </a:r>
            <a:r>
              <a:rPr lang="en-US" sz="1500" dirty="0"/>
              <a:t> </a:t>
            </a:r>
            <a:r>
              <a:rPr lang="en-US" sz="1500" dirty="0" err="1"/>
              <a:t>ही</a:t>
            </a:r>
            <a:r>
              <a:rPr lang="en-US" sz="1500" dirty="0"/>
              <a:t> </a:t>
            </a:r>
            <a:r>
              <a:rPr lang="en-US" sz="1500" dirty="0" err="1"/>
              <a:t>गति</a:t>
            </a:r>
            <a:r>
              <a:rPr lang="en-US" sz="1500" dirty="0"/>
              <a:t> </a:t>
            </a:r>
            <a:r>
              <a:rPr lang="en-US" sz="1500" dirty="0" err="1"/>
              <a:t>पकड़ी</a:t>
            </a:r>
            <a:r>
              <a:rPr lang="en-US" sz="1500" dirty="0"/>
              <a:t> </a:t>
            </a:r>
            <a:r>
              <a:rPr lang="en-US" sz="1500" dirty="0" err="1"/>
              <a:t>होगी</a:t>
            </a:r>
            <a:r>
              <a:rPr lang="en-US" sz="1500" dirty="0"/>
              <a:t>, </a:t>
            </a:r>
            <a:r>
              <a:rPr lang="en-US" sz="1500" dirty="0" err="1"/>
              <a:t>तो</a:t>
            </a:r>
            <a:r>
              <a:rPr lang="en-US" sz="1500" dirty="0"/>
              <a:t> </a:t>
            </a:r>
            <a:r>
              <a:rPr lang="en-US" sz="1500" dirty="0" err="1"/>
              <a:t>आपने</a:t>
            </a:r>
            <a:r>
              <a:rPr lang="en-US" sz="1500" dirty="0"/>
              <a:t> </a:t>
            </a:r>
            <a:r>
              <a:rPr lang="en-US" sz="1500" dirty="0" err="1"/>
              <a:t>ज़रूर</a:t>
            </a:r>
            <a:r>
              <a:rPr lang="en-US" sz="1500" dirty="0"/>
              <a:t> </a:t>
            </a:r>
            <a:r>
              <a:rPr lang="en-US" sz="1500" dirty="0" err="1"/>
              <a:t>कोई</a:t>
            </a:r>
            <a:r>
              <a:rPr lang="en-US" sz="1500" dirty="0"/>
              <a:t> </a:t>
            </a:r>
            <a:r>
              <a:rPr lang="en-US" sz="1500" dirty="0" err="1"/>
              <a:t>धमाके</a:t>
            </a:r>
            <a:r>
              <a:rPr lang="en-US" sz="1500" dirty="0"/>
              <a:t> </a:t>
            </a:r>
            <a:r>
              <a:rPr lang="en-US" sz="1500" dirty="0" err="1"/>
              <a:t>वाली</a:t>
            </a:r>
            <a:r>
              <a:rPr lang="en-US" sz="1500" dirty="0"/>
              <a:t> </a:t>
            </a:r>
            <a:r>
              <a:rPr lang="en-US" sz="1500" dirty="0" err="1"/>
              <a:t>आवाज़</a:t>
            </a:r>
            <a:r>
              <a:rPr lang="en-US" sz="1500" dirty="0"/>
              <a:t> </a:t>
            </a:r>
            <a:r>
              <a:rPr lang="en-US" sz="1500" dirty="0" err="1"/>
              <a:t>सुनी</a:t>
            </a:r>
            <a:r>
              <a:rPr lang="en-US" sz="1500" dirty="0"/>
              <a:t> </a:t>
            </a:r>
            <a:r>
              <a:rPr lang="en-US" sz="1500" dirty="0" err="1"/>
              <a:t>होगी</a:t>
            </a:r>
            <a:r>
              <a:rPr lang="en-US" sz="1500" dirty="0"/>
              <a:t>. (*)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549648" y="9438521"/>
            <a:ext cx="201771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 smtClean="0"/>
              <a:t>आप</a:t>
            </a:r>
            <a:r>
              <a:rPr lang="en-US" sz="1500" dirty="0" smtClean="0"/>
              <a:t> </a:t>
            </a:r>
            <a:r>
              <a:rPr lang="en-US" sz="1500" dirty="0" err="1"/>
              <a:t>कह</a:t>
            </a:r>
            <a:r>
              <a:rPr lang="en-US" sz="1500" dirty="0"/>
              <a:t> </a:t>
            </a:r>
            <a:r>
              <a:rPr lang="en-US" sz="1500" dirty="0" err="1"/>
              <a:t>रहे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 </a:t>
            </a:r>
            <a:r>
              <a:rPr lang="en-US" sz="1500" dirty="0" err="1" smtClean="0"/>
              <a:t>कि</a:t>
            </a:r>
            <a:r>
              <a:rPr lang="en-US" sz="1500" dirty="0" smtClean="0"/>
              <a:t> </a:t>
            </a:r>
            <a:r>
              <a:rPr lang="hi-IN" sz="1500" dirty="0"/>
              <a:t>आपने </a:t>
            </a:r>
            <a:r>
              <a:rPr lang="en-US" sz="1500" dirty="0" err="1" smtClean="0"/>
              <a:t>कुछ</a:t>
            </a:r>
            <a:r>
              <a:rPr lang="en-US" sz="1500" dirty="0" smtClean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सुना</a:t>
            </a:r>
            <a:r>
              <a:rPr lang="en-US" sz="1500" dirty="0"/>
              <a:t> ...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503919" y="9593154"/>
            <a:ext cx="118974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 smtClean="0"/>
              <a:t>बिल्कुल</a:t>
            </a:r>
            <a:r>
              <a:rPr lang="en-US" sz="1500" dirty="0" smtClean="0"/>
              <a:t> </a:t>
            </a:r>
            <a:r>
              <a:rPr lang="en-US" sz="1500" dirty="0" err="1"/>
              <a:t>ठीक</a:t>
            </a:r>
            <a:r>
              <a:rPr lang="en-US" sz="15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8026259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781925" cy="10688638"/>
          </a:xfrm>
          <a:solidFill>
            <a:schemeClr val="bg1"/>
          </a:solidFill>
        </p:spPr>
        <p:txBody>
          <a:bodyPr/>
          <a:lstStyle/>
          <a:p>
            <a:r>
              <a:rPr lang="en-US" dirty="0" err="1"/>
              <a:t>तुम</a:t>
            </a:r>
            <a:r>
              <a:rPr lang="en-US" dirty="0"/>
              <a:t> </a:t>
            </a:r>
            <a:r>
              <a:rPr lang="en-US" dirty="0" err="1"/>
              <a:t>सपना</a:t>
            </a:r>
            <a:r>
              <a:rPr lang="en-US" dirty="0"/>
              <a:t> </a:t>
            </a:r>
            <a:r>
              <a:rPr lang="en-US" dirty="0" err="1"/>
              <a:t>देख</a:t>
            </a:r>
            <a:r>
              <a:rPr lang="en-US" dirty="0"/>
              <a:t> </a:t>
            </a:r>
            <a:r>
              <a:rPr lang="en-US" dirty="0" err="1"/>
              <a:t>रहे</a:t>
            </a:r>
            <a:r>
              <a:rPr lang="en-US" dirty="0"/>
              <a:t> </a:t>
            </a:r>
            <a:r>
              <a:rPr lang="en-US" dirty="0" err="1"/>
              <a:t>हो</a:t>
            </a:r>
            <a:r>
              <a:rPr lang="en-US" dirty="0"/>
              <a:t>, </a:t>
            </a:r>
            <a:r>
              <a:rPr lang="en-US" dirty="0" err="1"/>
              <a:t>टायरसिअस</a:t>
            </a:r>
            <a:r>
              <a:rPr lang="en-US" dirty="0"/>
              <a:t> ... </a:t>
            </a:r>
            <a:r>
              <a:rPr lang="en-US" dirty="0" err="1"/>
              <a:t>दिन</a:t>
            </a:r>
            <a:r>
              <a:rPr lang="en-US" dirty="0"/>
              <a:t> </a:t>
            </a:r>
            <a:r>
              <a:rPr lang="en-US" dirty="0" err="1"/>
              <a:t>का</a:t>
            </a:r>
            <a:r>
              <a:rPr lang="en-US" dirty="0"/>
              <a:t> </a:t>
            </a:r>
            <a:r>
              <a:rPr lang="en-US" dirty="0" err="1"/>
              <a:t>सपना</a:t>
            </a:r>
            <a:r>
              <a:rPr lang="en-US" dirty="0"/>
              <a:t>!</a:t>
            </a:r>
          </a:p>
        </p:txBody>
      </p:sp>
      <p:pic>
        <p:nvPicPr>
          <p:cNvPr id="72706" name="Picture 2" descr="C:\Users\HP\Desktop\COSMIC STORY\PIX\7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781925" cy="1068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239669" y="9057521"/>
            <a:ext cx="192789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1500" dirty="0" smtClean="0"/>
              <a:t>ऐसा</a:t>
            </a:r>
            <a:r>
              <a:rPr lang="en-US" sz="1500" dirty="0" smtClean="0"/>
              <a:t> </a:t>
            </a:r>
            <a:r>
              <a:rPr lang="hi-IN" sz="1500" dirty="0" smtClean="0"/>
              <a:t>लगता</a:t>
            </a:r>
            <a:r>
              <a:rPr lang="en-US" sz="1500" dirty="0" smtClean="0"/>
              <a:t> </a:t>
            </a:r>
            <a:r>
              <a:rPr lang="hi-IN" sz="1500" dirty="0" smtClean="0"/>
              <a:t>है</a:t>
            </a:r>
            <a:r>
              <a:rPr lang="en-US" sz="1500" dirty="0" smtClean="0"/>
              <a:t> </a:t>
            </a:r>
            <a:r>
              <a:rPr lang="hi-IN" sz="1500" dirty="0" smtClean="0"/>
              <a:t>जैसे</a:t>
            </a:r>
            <a:r>
              <a:rPr lang="en-US" sz="1500" dirty="0" smtClean="0"/>
              <a:t> </a:t>
            </a:r>
            <a:br>
              <a:rPr lang="en-US" sz="1500" dirty="0" smtClean="0"/>
            </a:br>
            <a:r>
              <a:rPr lang="hi-IN" sz="1500" dirty="0" smtClean="0"/>
              <a:t>तुमने</a:t>
            </a:r>
            <a:r>
              <a:rPr lang="en-US" sz="1500" dirty="0" smtClean="0"/>
              <a:t> </a:t>
            </a:r>
            <a:r>
              <a:rPr lang="hi-IN" sz="1500" dirty="0" smtClean="0"/>
              <a:t>उन्हें</a:t>
            </a:r>
            <a:r>
              <a:rPr lang="en-US" sz="1500" dirty="0" smtClean="0"/>
              <a:t> </a:t>
            </a:r>
            <a:r>
              <a:rPr lang="hi-IN" sz="1500" dirty="0" smtClean="0"/>
              <a:t>देखा</a:t>
            </a:r>
            <a:r>
              <a:rPr lang="en-US" sz="1500" dirty="0" smtClean="0"/>
              <a:t> </a:t>
            </a:r>
            <a:r>
              <a:rPr lang="hi-IN" sz="1500" dirty="0" smtClean="0"/>
              <a:t>हो</a:t>
            </a:r>
            <a:r>
              <a:rPr lang="en-US" sz="1500" dirty="0" smtClean="0"/>
              <a:t>!</a:t>
            </a:r>
            <a:endParaRPr lang="en-US" sz="1500" dirty="0"/>
          </a:p>
        </p:txBody>
      </p:sp>
      <p:sp>
        <p:nvSpPr>
          <p:cNvPr id="4" name="Rectangle 3"/>
          <p:cNvSpPr/>
          <p:nvPr/>
        </p:nvSpPr>
        <p:spPr>
          <a:xfrm>
            <a:off x="241093" y="1223228"/>
            <a:ext cx="32003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हमने</a:t>
            </a:r>
            <a:r>
              <a:rPr lang="en-US" sz="1500" dirty="0"/>
              <a:t> </a:t>
            </a:r>
            <a:r>
              <a:rPr lang="en-US" sz="1500" dirty="0" err="1"/>
              <a:t>अब</a:t>
            </a:r>
            <a:r>
              <a:rPr lang="en-US" sz="1500" dirty="0"/>
              <a:t> </a:t>
            </a:r>
            <a:r>
              <a:rPr lang="en-US" sz="1500" dirty="0" err="1"/>
              <a:t>हमेशा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लिए</a:t>
            </a:r>
            <a:r>
              <a:rPr lang="en-US" sz="1500" dirty="0"/>
              <a:t>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तय</a:t>
            </a:r>
            <a:r>
              <a:rPr lang="en-US" sz="1500" dirty="0"/>
              <a:t> </a:t>
            </a:r>
            <a:r>
              <a:rPr lang="en-US" sz="1500" dirty="0" err="1"/>
              <a:t>कर</a:t>
            </a:r>
            <a:r>
              <a:rPr lang="en-US" sz="1500" dirty="0"/>
              <a:t> </a:t>
            </a:r>
            <a:r>
              <a:rPr lang="en-US" sz="1500" dirty="0" err="1"/>
              <a:t>लिया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ब्रह्मांड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केवल</a:t>
            </a:r>
            <a:r>
              <a:rPr lang="en-US" sz="1500" dirty="0"/>
              <a:t> </a:t>
            </a:r>
            <a:r>
              <a:rPr lang="en-US" sz="1500" dirty="0" err="1"/>
              <a:t>चार</a:t>
            </a:r>
            <a:r>
              <a:rPr lang="en-US" sz="1500" dirty="0"/>
              <a:t> </a:t>
            </a:r>
            <a:r>
              <a:rPr lang="en-US" sz="1500" dirty="0" err="1"/>
              <a:t>आयाम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smtClean="0"/>
              <a:t>(</a:t>
            </a:r>
            <a:r>
              <a:rPr lang="en-US" sz="1500" dirty="0" err="1"/>
              <a:t>तीन</a:t>
            </a:r>
            <a:r>
              <a:rPr lang="en-US" sz="1500" dirty="0"/>
              <a:t> </a:t>
            </a:r>
            <a:r>
              <a:rPr lang="en-US" sz="1500" dirty="0" err="1"/>
              <a:t>स्थानिक</a:t>
            </a:r>
            <a:r>
              <a:rPr lang="en-US" sz="1500" dirty="0"/>
              <a:t>,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समय</a:t>
            </a:r>
            <a:r>
              <a:rPr lang="en-US" sz="1500" dirty="0"/>
              <a:t>) </a:t>
            </a:r>
            <a:r>
              <a:rPr lang="en-US" sz="1500" dirty="0" err="1"/>
              <a:t>होंगे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सातत्य</a:t>
            </a:r>
            <a:r>
              <a:rPr lang="en-US" sz="1500" dirty="0"/>
              <a:t> (Continuum) </a:t>
            </a:r>
            <a:r>
              <a:rPr lang="en-US" sz="1500" dirty="0" err="1"/>
              <a:t>होगा</a:t>
            </a:r>
            <a:r>
              <a:rPr lang="en-US" sz="1500" dirty="0"/>
              <a:t>.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ये</a:t>
            </a:r>
            <a:r>
              <a:rPr lang="en-US" sz="1500" dirty="0" smtClean="0"/>
              <a:t> </a:t>
            </a:r>
            <a:r>
              <a:rPr lang="en-US" sz="1500" dirty="0" err="1"/>
              <a:t>ऐसे</a:t>
            </a:r>
            <a:r>
              <a:rPr lang="en-US" sz="1500" dirty="0"/>
              <a:t> </a:t>
            </a:r>
            <a:r>
              <a:rPr lang="en-US" sz="1500" dirty="0" err="1"/>
              <a:t>तथ्य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 </a:t>
            </a:r>
            <a:r>
              <a:rPr lang="en-US" sz="1500" dirty="0" err="1"/>
              <a:t>जिन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कोई</a:t>
            </a:r>
            <a:r>
              <a:rPr lang="en-US" sz="1500" dirty="0"/>
              <a:t> </a:t>
            </a:r>
            <a:r>
              <a:rPr lang="en-US" sz="1500" dirty="0" err="1"/>
              <a:t>कभी</a:t>
            </a:r>
            <a:r>
              <a:rPr lang="en-US" sz="1500" dirty="0"/>
              <a:t> </a:t>
            </a:r>
            <a:r>
              <a:rPr lang="en-US" sz="1500" dirty="0" err="1"/>
              <a:t>सवाल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उठाया</a:t>
            </a:r>
            <a:r>
              <a:rPr lang="en-US" sz="1500" dirty="0"/>
              <a:t> </a:t>
            </a:r>
            <a:r>
              <a:rPr lang="en-US" sz="1500" dirty="0" err="1"/>
              <a:t>जाता</a:t>
            </a:r>
            <a:r>
              <a:rPr lang="en-US" sz="1500" dirty="0"/>
              <a:t>, </a:t>
            </a:r>
            <a:r>
              <a:rPr lang="en-US" sz="1500" dirty="0" err="1"/>
              <a:t>कभी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...</a:t>
            </a:r>
          </a:p>
        </p:txBody>
      </p:sp>
      <p:sp>
        <p:nvSpPr>
          <p:cNvPr id="5" name="Rectangle 4"/>
          <p:cNvSpPr/>
          <p:nvPr/>
        </p:nvSpPr>
        <p:spPr>
          <a:xfrm>
            <a:off x="138112" y="5016689"/>
            <a:ext cx="436245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अपने</a:t>
            </a:r>
            <a:r>
              <a:rPr lang="en-US" sz="1500" dirty="0"/>
              <a:t> </a:t>
            </a:r>
            <a:r>
              <a:rPr lang="en-US" sz="1500" dirty="0" err="1"/>
              <a:t>गढ़े</a:t>
            </a:r>
            <a:r>
              <a:rPr lang="en-US" sz="1500" dirty="0"/>
              <a:t> </a:t>
            </a:r>
            <a:r>
              <a:rPr lang="en-US" sz="1500" dirty="0" err="1"/>
              <a:t>हुए</a:t>
            </a:r>
            <a:r>
              <a:rPr lang="en-US" sz="1500" dirty="0"/>
              <a:t> </a:t>
            </a:r>
            <a:r>
              <a:rPr lang="en-US" sz="1500" dirty="0" err="1"/>
              <a:t>मॉडलों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बिल्कुल</a:t>
            </a:r>
            <a:r>
              <a:rPr lang="en-US" sz="1500" dirty="0"/>
              <a:t> </a:t>
            </a:r>
            <a:r>
              <a:rPr lang="en-US" sz="1500" dirty="0" err="1"/>
              <a:t>उस</a:t>
            </a:r>
            <a:r>
              <a:rPr lang="en-US" sz="1500" dirty="0"/>
              <a:t> </a:t>
            </a:r>
            <a:r>
              <a:rPr lang="en-US" sz="1500" dirty="0" err="1"/>
              <a:t>तरह</a:t>
            </a:r>
            <a:r>
              <a:rPr lang="en-US" sz="1500" dirty="0"/>
              <a:t> </a:t>
            </a:r>
            <a:endParaRPr lang="en-US" sz="1500" dirty="0" smtClean="0"/>
          </a:p>
          <a:p>
            <a:pPr algn="ctr"/>
            <a:r>
              <a:rPr lang="en-US" sz="1500" dirty="0" err="1" smtClean="0"/>
              <a:t>चिपकते</a:t>
            </a:r>
            <a:r>
              <a:rPr lang="en-US" sz="1500" dirty="0" smtClean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 </a:t>
            </a:r>
            <a:r>
              <a:rPr lang="en-US" sz="1500" dirty="0" err="1"/>
              <a:t>जैसे</a:t>
            </a:r>
            <a:r>
              <a:rPr lang="en-US" sz="1500" dirty="0"/>
              <a:t> </a:t>
            </a:r>
            <a:r>
              <a:rPr lang="en-US" sz="1500" dirty="0" err="1"/>
              <a:t>कोई</a:t>
            </a:r>
            <a:r>
              <a:rPr lang="en-US" sz="1500" dirty="0"/>
              <a:t> </a:t>
            </a:r>
            <a:r>
              <a:rPr lang="en-US" sz="1500" dirty="0" err="1"/>
              <a:t>डूबता</a:t>
            </a:r>
            <a:r>
              <a:rPr lang="en-US" sz="1500" dirty="0"/>
              <a:t> </a:t>
            </a:r>
            <a:r>
              <a:rPr lang="en-US" sz="1500" dirty="0" err="1"/>
              <a:t>हुआ</a:t>
            </a:r>
            <a:r>
              <a:rPr lang="en-US" sz="1500" dirty="0"/>
              <a:t> </a:t>
            </a:r>
            <a:r>
              <a:rPr lang="en-US" sz="1500" dirty="0" err="1"/>
              <a:t>नाविक</a:t>
            </a:r>
            <a:r>
              <a:rPr lang="en-US" sz="1500" dirty="0"/>
              <a:t> </a:t>
            </a:r>
            <a:r>
              <a:rPr lang="en-US" sz="1500" dirty="0" err="1"/>
              <a:t>लाइफबॉय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पकड़ता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err="1"/>
              <a:t>इस</a:t>
            </a:r>
            <a:r>
              <a:rPr lang="en-US" sz="1500" dirty="0"/>
              <a:t> </a:t>
            </a:r>
            <a:r>
              <a:rPr lang="en-US" sz="1500" dirty="0" err="1"/>
              <a:t>बहाने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वे</a:t>
            </a:r>
            <a:r>
              <a:rPr lang="en-US" sz="1500" dirty="0"/>
              <a:t> </a:t>
            </a:r>
            <a:r>
              <a:rPr lang="en-US" sz="1500" dirty="0" err="1"/>
              <a:t>बेहतरीन</a:t>
            </a:r>
            <a:r>
              <a:rPr lang="en-US" sz="1500" dirty="0"/>
              <a:t> </a:t>
            </a:r>
            <a:r>
              <a:rPr lang="en-US" sz="1500" dirty="0" err="1"/>
              <a:t>सेवाएं</a:t>
            </a:r>
            <a:r>
              <a:rPr lang="en-US" sz="1500" dirty="0"/>
              <a:t> </a:t>
            </a:r>
            <a:r>
              <a:rPr lang="en-US" sz="1500" dirty="0" err="1"/>
              <a:t>प्रदान</a:t>
            </a:r>
            <a:r>
              <a:rPr lang="en-US" sz="1500" dirty="0"/>
              <a:t> </a:t>
            </a:r>
            <a:r>
              <a:rPr lang="en-US" sz="1500" dirty="0" err="1"/>
              <a:t>करते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5379620" y="1892489"/>
            <a:ext cx="209274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1500" dirty="0" smtClean="0"/>
              <a:t>क्या</a:t>
            </a:r>
            <a:r>
              <a:rPr lang="en-US" sz="1500" dirty="0" smtClean="0"/>
              <a:t> </a:t>
            </a:r>
            <a:r>
              <a:rPr lang="hi-IN" sz="1500" dirty="0" smtClean="0"/>
              <a:t>आपने</a:t>
            </a:r>
            <a:r>
              <a:rPr lang="en-US" sz="1500" dirty="0" smtClean="0"/>
              <a:t> </a:t>
            </a:r>
            <a:r>
              <a:rPr lang="hi-IN" sz="1500" dirty="0" smtClean="0"/>
              <a:t>नेगेटिव</a:t>
            </a:r>
            <a:r>
              <a:rPr lang="en-US" sz="1500" dirty="0" smtClean="0"/>
              <a:t> </a:t>
            </a:r>
            <a:r>
              <a:rPr lang="hi-IN" sz="1500" dirty="0" smtClean="0"/>
              <a:t>टाइम</a:t>
            </a:r>
            <a:r>
              <a:rPr lang="en-US" sz="1500" dirty="0" smtClean="0"/>
              <a:t> </a:t>
            </a:r>
            <a:r>
              <a:rPr lang="hi-IN" sz="1500" dirty="0" smtClean="0"/>
              <a:t>के</a:t>
            </a:r>
            <a:r>
              <a:rPr lang="en-US" sz="1500" dirty="0" smtClean="0"/>
              <a:t> </a:t>
            </a:r>
            <a:r>
              <a:rPr lang="hi-IN" sz="1500" dirty="0" smtClean="0"/>
              <a:t>बारे</a:t>
            </a:r>
            <a:r>
              <a:rPr lang="en-US" sz="1500" dirty="0" smtClean="0"/>
              <a:t> </a:t>
            </a:r>
            <a:r>
              <a:rPr lang="hi-IN" sz="1500" dirty="0" smtClean="0"/>
              <a:t>में</a:t>
            </a:r>
            <a:r>
              <a:rPr lang="en-US" sz="1500" dirty="0" smtClean="0"/>
              <a:t> </a:t>
            </a:r>
            <a:r>
              <a:rPr lang="hi-IN" sz="1500" dirty="0" smtClean="0"/>
              <a:t>सुना</a:t>
            </a:r>
            <a:r>
              <a:rPr lang="en-US" sz="1500" dirty="0" smtClean="0"/>
              <a:t> </a:t>
            </a:r>
            <a:r>
              <a:rPr lang="hi-IN" sz="1500" dirty="0" smtClean="0"/>
              <a:t>है.</a:t>
            </a:r>
            <a:r>
              <a:rPr lang="en-US" sz="1500" dirty="0" smtClean="0"/>
              <a:t> </a:t>
            </a:r>
            <a:r>
              <a:rPr lang="hi-IN" sz="1500" dirty="0" smtClean="0"/>
              <a:t>मुझे</a:t>
            </a:r>
            <a:r>
              <a:rPr lang="en-US" sz="1500" dirty="0" smtClean="0"/>
              <a:t> </a:t>
            </a:r>
            <a:r>
              <a:rPr lang="hi-IN" sz="1500" dirty="0" smtClean="0"/>
              <a:t>वो</a:t>
            </a:r>
            <a:r>
              <a:rPr lang="en-US" sz="1500" dirty="0" smtClean="0"/>
              <a:t> </a:t>
            </a:r>
            <a:r>
              <a:rPr lang="hi-IN" sz="1500" dirty="0" smtClean="0"/>
              <a:t>मतिभ्रम</a:t>
            </a:r>
            <a:r>
              <a:rPr lang="en-US" sz="1500" dirty="0" smtClean="0"/>
              <a:t> </a:t>
            </a:r>
            <a:r>
              <a:rPr lang="hi-IN" sz="1500" dirty="0" smtClean="0"/>
              <a:t>जैसा</a:t>
            </a:r>
            <a:r>
              <a:rPr lang="en-US" sz="1500" dirty="0" smtClean="0"/>
              <a:t> </a:t>
            </a:r>
            <a:r>
              <a:rPr lang="hi-IN" sz="1500" dirty="0" smtClean="0"/>
              <a:t>लगता</a:t>
            </a:r>
            <a:r>
              <a:rPr lang="en-US" sz="1500" dirty="0" smtClean="0"/>
              <a:t> </a:t>
            </a:r>
            <a:r>
              <a:rPr lang="hi-IN" sz="1500" dirty="0" smtClean="0"/>
              <a:t>है</a:t>
            </a:r>
            <a:r>
              <a:rPr lang="hi-IN" sz="1500" dirty="0"/>
              <a:t>.</a:t>
            </a:r>
            <a:endParaRPr lang="en-US" sz="1500" dirty="0"/>
          </a:p>
        </p:txBody>
      </p:sp>
      <p:sp>
        <p:nvSpPr>
          <p:cNvPr id="7" name="Rectangle 6"/>
          <p:cNvSpPr/>
          <p:nvPr/>
        </p:nvSpPr>
        <p:spPr>
          <a:xfrm>
            <a:off x="4563128" y="3210719"/>
            <a:ext cx="247426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आप</a:t>
            </a:r>
            <a:r>
              <a:rPr lang="en-US" sz="1500" dirty="0"/>
              <a:t> </a:t>
            </a:r>
            <a:r>
              <a:rPr lang="en-US" sz="1500" dirty="0" err="1"/>
              <a:t>जानते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, </a:t>
            </a:r>
            <a:r>
              <a:rPr lang="en-US" sz="1500" dirty="0" err="1" smtClean="0"/>
              <a:t>किसी</a:t>
            </a:r>
            <a:r>
              <a:rPr lang="en-US" sz="1500" dirty="0" smtClean="0"/>
              <a:t> </a:t>
            </a:r>
            <a:r>
              <a:rPr lang="en-US" sz="1500" dirty="0" err="1" smtClean="0"/>
              <a:t>को</a:t>
            </a:r>
            <a:r>
              <a:rPr lang="en-US" sz="1500" dirty="0" smtClean="0"/>
              <a:t> </a:t>
            </a:r>
            <a:r>
              <a:rPr lang="hi-IN" sz="1500" dirty="0" smtClean="0"/>
              <a:t>भी</a:t>
            </a:r>
            <a:r>
              <a:rPr lang="en-US" sz="1500" dirty="0" smtClean="0"/>
              <a:t> </a:t>
            </a:r>
            <a:r>
              <a:rPr lang="hi-IN" sz="1500" dirty="0" smtClean="0"/>
              <a:t>इससे</a:t>
            </a:r>
            <a:r>
              <a:rPr lang="en-US" sz="1500" dirty="0" smtClean="0"/>
              <a:t> </a:t>
            </a:r>
            <a:r>
              <a:rPr lang="en-US" sz="1500" dirty="0" err="1" smtClean="0"/>
              <a:t>नुकसान</a:t>
            </a:r>
            <a:r>
              <a:rPr lang="en-US" sz="1500" dirty="0" smtClean="0"/>
              <a:t> </a:t>
            </a:r>
            <a:r>
              <a:rPr lang="en-US" sz="1500" dirty="0" err="1"/>
              <a:t>हो</a:t>
            </a:r>
            <a:r>
              <a:rPr lang="en-US" sz="1500" dirty="0"/>
              <a:t> </a:t>
            </a:r>
            <a:r>
              <a:rPr lang="en-US" sz="1500" dirty="0" err="1"/>
              <a:t>सकता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...</a:t>
            </a:r>
          </a:p>
        </p:txBody>
      </p:sp>
      <p:sp>
        <p:nvSpPr>
          <p:cNvPr id="8" name="Rectangle 7"/>
          <p:cNvSpPr/>
          <p:nvPr/>
        </p:nvSpPr>
        <p:spPr>
          <a:xfrm>
            <a:off x="6139659" y="3845144"/>
            <a:ext cx="92685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मुझे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, </a:t>
            </a:r>
            <a:endParaRPr lang="en-US" sz="1500" dirty="0" smtClean="0"/>
          </a:p>
          <a:p>
            <a:pPr algn="ctr"/>
            <a:r>
              <a:rPr lang="en-US" sz="1500" dirty="0" err="1" smtClean="0"/>
              <a:t>कई</a:t>
            </a:r>
            <a:r>
              <a:rPr lang="en-US" sz="1500" dirty="0" smtClean="0"/>
              <a:t> </a:t>
            </a:r>
            <a:r>
              <a:rPr lang="en-US" sz="1500" dirty="0" err="1"/>
              <a:t>बार</a:t>
            </a:r>
            <a:r>
              <a:rPr lang="en-US" sz="1500" dirty="0"/>
              <a:t> ...</a:t>
            </a:r>
          </a:p>
        </p:txBody>
      </p:sp>
      <p:sp>
        <p:nvSpPr>
          <p:cNvPr id="9" name="Rectangle 8"/>
          <p:cNvSpPr/>
          <p:nvPr/>
        </p:nvSpPr>
        <p:spPr>
          <a:xfrm>
            <a:off x="4966364" y="5115719"/>
            <a:ext cx="166779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लेकिन</a:t>
            </a:r>
            <a:r>
              <a:rPr lang="en-US" sz="1500" dirty="0"/>
              <a:t> </a:t>
            </a:r>
            <a:r>
              <a:rPr lang="en-US" sz="1500" dirty="0" err="1"/>
              <a:t>फिर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,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मैं</a:t>
            </a:r>
            <a:r>
              <a:rPr lang="hi-IN" sz="1500" dirty="0" smtClean="0"/>
              <a:t>ने</a:t>
            </a:r>
            <a:r>
              <a:rPr lang="en-US" sz="1500" dirty="0" smtClean="0"/>
              <a:t> </a:t>
            </a:r>
            <a:r>
              <a:rPr lang="hi-IN" sz="1500" dirty="0" smtClean="0"/>
              <a:t>देखा!</a:t>
            </a:r>
            <a:endParaRPr lang="en-US" sz="1500" dirty="0"/>
          </a:p>
        </p:txBody>
      </p:sp>
      <p:sp>
        <p:nvSpPr>
          <p:cNvPr id="10" name="Rectangle 9"/>
          <p:cNvSpPr/>
          <p:nvPr/>
        </p:nvSpPr>
        <p:spPr>
          <a:xfrm>
            <a:off x="385762" y="6781701"/>
            <a:ext cx="3352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सच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कई</a:t>
            </a:r>
            <a:r>
              <a:rPr lang="en-US" sz="1500" dirty="0"/>
              <a:t> </a:t>
            </a:r>
            <a:r>
              <a:rPr lang="en-US" sz="1500" dirty="0" err="1"/>
              <a:t>बार</a:t>
            </a:r>
            <a:r>
              <a:rPr lang="en-US" sz="1500" dirty="0"/>
              <a:t> </a:t>
            </a:r>
            <a:r>
              <a:rPr lang="en-US" sz="1500" dirty="0" err="1"/>
              <a:t>खुद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सवाल</a:t>
            </a:r>
            <a:r>
              <a:rPr lang="en-US" sz="1500" dirty="0"/>
              <a:t> </a:t>
            </a:r>
            <a:r>
              <a:rPr lang="en-US" sz="1500" dirty="0" err="1"/>
              <a:t>करते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en-US" sz="1500" dirty="0" err="1"/>
              <a:t>क्वांटम</a:t>
            </a:r>
            <a:r>
              <a:rPr lang="en-US" sz="1500" dirty="0"/>
              <a:t> </a:t>
            </a:r>
            <a:r>
              <a:rPr lang="en-US" sz="1500" dirty="0" err="1"/>
              <a:t>यांत्रिकी</a:t>
            </a:r>
            <a:r>
              <a:rPr lang="en-US" sz="1500" dirty="0"/>
              <a:t> </a:t>
            </a:r>
            <a:r>
              <a:rPr lang="en-US" sz="1500" dirty="0" err="1"/>
              <a:t>द्वारा</a:t>
            </a:r>
            <a:r>
              <a:rPr lang="en-US" sz="1500" dirty="0"/>
              <a:t> </a:t>
            </a:r>
            <a:r>
              <a:rPr lang="en-US" sz="1500" dirty="0" err="1"/>
              <a:t>वर्णित</a:t>
            </a:r>
            <a:r>
              <a:rPr lang="en-US" sz="1500" dirty="0"/>
              <a:t> </a:t>
            </a:r>
            <a:r>
              <a:rPr lang="en-US" sz="1500" dirty="0" err="1"/>
              <a:t>तथ्य</a:t>
            </a:r>
            <a:r>
              <a:rPr lang="en-US" sz="1500" dirty="0"/>
              <a:t> </a:t>
            </a:r>
            <a:r>
              <a:rPr lang="en-US" sz="1500" dirty="0" err="1"/>
              <a:t>टॉलेमी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गोलों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सिस्टम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से</a:t>
            </a:r>
            <a:r>
              <a:rPr lang="en-US" sz="1500" dirty="0" smtClean="0"/>
              <a:t> </a:t>
            </a:r>
            <a:r>
              <a:rPr lang="en-US" sz="1500" dirty="0" err="1"/>
              <a:t>मेल</a:t>
            </a:r>
            <a:r>
              <a:rPr lang="en-US" sz="1500" dirty="0"/>
              <a:t> </a:t>
            </a:r>
            <a:r>
              <a:rPr lang="en-US" sz="1500" dirty="0" err="1"/>
              <a:t>खाते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, </a:t>
            </a:r>
            <a:r>
              <a:rPr lang="en-US" sz="1500" dirty="0" err="1"/>
              <a:t>या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81524" y="6390521"/>
            <a:ext cx="273843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तुम</a:t>
            </a:r>
            <a:r>
              <a:rPr lang="en-US" sz="1500" dirty="0"/>
              <a:t> </a:t>
            </a:r>
            <a:r>
              <a:rPr lang="en-US" sz="1500" dirty="0" err="1"/>
              <a:t>सपना</a:t>
            </a:r>
            <a:r>
              <a:rPr lang="en-US" sz="1500" dirty="0"/>
              <a:t> </a:t>
            </a:r>
            <a:r>
              <a:rPr lang="en-US" sz="1500" dirty="0" err="1"/>
              <a:t>देख</a:t>
            </a:r>
            <a:r>
              <a:rPr lang="en-US" sz="1500" dirty="0"/>
              <a:t> </a:t>
            </a:r>
            <a:r>
              <a:rPr lang="en-US" sz="1500" dirty="0" err="1"/>
              <a:t>रहे</a:t>
            </a:r>
            <a:r>
              <a:rPr lang="en-US" sz="1500" dirty="0"/>
              <a:t> </a:t>
            </a:r>
            <a:r>
              <a:rPr lang="en-US" sz="1500" dirty="0" err="1"/>
              <a:t>हो</a:t>
            </a:r>
            <a:r>
              <a:rPr lang="en-US" sz="1500" dirty="0"/>
              <a:t>, </a:t>
            </a:r>
            <a:r>
              <a:rPr lang="en-US" sz="1500" dirty="0" err="1"/>
              <a:t>टायरसिअस</a:t>
            </a:r>
            <a:r>
              <a:rPr lang="en-US" sz="1500" dirty="0"/>
              <a:t> ... </a:t>
            </a:r>
            <a:r>
              <a:rPr lang="en-US" sz="1500" dirty="0" err="1"/>
              <a:t>दिन</a:t>
            </a:r>
            <a:r>
              <a:rPr lang="en-US" sz="1500" dirty="0"/>
              <a:t> </a:t>
            </a:r>
            <a:r>
              <a:rPr lang="hi-IN" sz="1500" dirty="0"/>
              <a:t>में</a:t>
            </a:r>
            <a:r>
              <a:rPr lang="en-US" sz="1500" dirty="0" smtClean="0"/>
              <a:t> </a:t>
            </a:r>
            <a:r>
              <a:rPr lang="en-US" sz="1500" dirty="0" err="1"/>
              <a:t>सपना</a:t>
            </a:r>
            <a:r>
              <a:rPr lang="en-US" sz="15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3337804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781925" cy="1068863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73730" name="Picture 2" descr="C:\Users\HP\Desktop\COSMIC STORY\PIX\7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23" y="0"/>
            <a:ext cx="7809247" cy="1068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00363" y="9179144"/>
            <a:ext cx="15239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 smtClean="0"/>
              <a:t>और</a:t>
            </a:r>
            <a:r>
              <a:rPr lang="en-US" sz="1500" dirty="0" smtClean="0"/>
              <a:t> </a:t>
            </a:r>
            <a:r>
              <a:rPr lang="en-US" sz="1500" dirty="0" err="1"/>
              <a:t>वहाँ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वे</a:t>
            </a:r>
            <a:r>
              <a:rPr lang="en-US" sz="1500" dirty="0"/>
              <a:t> </a:t>
            </a:r>
            <a:r>
              <a:rPr lang="en-US" sz="1500" dirty="0" err="1"/>
              <a:t>फिर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जाते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 ..!</a:t>
            </a:r>
          </a:p>
        </p:txBody>
      </p:sp>
      <p:sp>
        <p:nvSpPr>
          <p:cNvPr id="4" name="Rectangle 3"/>
          <p:cNvSpPr/>
          <p:nvPr/>
        </p:nvSpPr>
        <p:spPr>
          <a:xfrm>
            <a:off x="5835650" y="9687719"/>
            <a:ext cx="7665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</a:rPr>
              <a:t>समाप्त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0421" y="1183216"/>
            <a:ext cx="36576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अब</a:t>
            </a:r>
            <a:r>
              <a:rPr lang="en-US" sz="1500" dirty="0"/>
              <a:t> </a:t>
            </a:r>
            <a:r>
              <a:rPr lang="en-US" sz="1500" dirty="0" err="1"/>
              <a:t>ज़रा</a:t>
            </a:r>
            <a:r>
              <a:rPr lang="en-US" sz="1500" dirty="0"/>
              <a:t> </a:t>
            </a:r>
            <a:r>
              <a:rPr lang="en-US" sz="1500" dirty="0" err="1"/>
              <a:t>उन</a:t>
            </a:r>
            <a:r>
              <a:rPr lang="en-US" sz="1500" dirty="0"/>
              <a:t> </a:t>
            </a:r>
            <a:r>
              <a:rPr lang="en-US" sz="1500" dirty="0" err="1"/>
              <a:t>दस</a:t>
            </a:r>
            <a:r>
              <a:rPr lang="en-US" sz="1500" dirty="0"/>
              <a:t> </a:t>
            </a:r>
            <a:r>
              <a:rPr lang="en-US" sz="1500" dirty="0" err="1"/>
              <a:t>प्रयोगों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लें</a:t>
            </a:r>
            <a:r>
              <a:rPr lang="en-US" sz="1500" dirty="0"/>
              <a:t>,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आधुनिक</a:t>
            </a:r>
            <a:r>
              <a:rPr lang="en-US" sz="1500" dirty="0"/>
              <a:t> </a:t>
            </a:r>
            <a:r>
              <a:rPr lang="en-US" sz="1500" dirty="0" err="1"/>
              <a:t>भौतिकी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दस</a:t>
            </a:r>
            <a:r>
              <a:rPr lang="en-US" sz="1500" dirty="0"/>
              <a:t> </a:t>
            </a:r>
            <a:r>
              <a:rPr lang="en-US" sz="1500" dirty="0" err="1"/>
              <a:t>प्रमुख</a:t>
            </a:r>
            <a:r>
              <a:rPr lang="en-US" sz="1500" dirty="0"/>
              <a:t> </a:t>
            </a:r>
            <a:r>
              <a:rPr lang="en-US" sz="1500" dirty="0" err="1"/>
              <a:t>स्तम्भ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सदी</a:t>
            </a:r>
            <a:r>
              <a:rPr lang="en-US" sz="1500" dirty="0"/>
              <a:t> </a:t>
            </a:r>
            <a:r>
              <a:rPr lang="en-US" sz="1500" dirty="0" err="1"/>
              <a:t>पहले</a:t>
            </a:r>
            <a:r>
              <a:rPr lang="en-US" sz="1500" dirty="0"/>
              <a:t>, </a:t>
            </a:r>
            <a:r>
              <a:rPr lang="en-US" sz="1500" dirty="0" err="1"/>
              <a:t>भौतिकविद</a:t>
            </a:r>
            <a:r>
              <a:rPr lang="en-US" sz="1500" dirty="0"/>
              <a:t> </a:t>
            </a:r>
            <a:r>
              <a:rPr lang="hi-IN" sz="1500" dirty="0" smtClean="0"/>
              <a:t>पक्के</a:t>
            </a:r>
            <a:r>
              <a:rPr lang="en-US" sz="1500" dirty="0" smtClean="0"/>
              <a:t> </a:t>
            </a:r>
            <a:r>
              <a:rPr lang="hi-IN" sz="1500" dirty="0" smtClean="0"/>
              <a:t>तौर</a:t>
            </a:r>
            <a:r>
              <a:rPr lang="en-US" sz="1500" dirty="0" smtClean="0"/>
              <a:t> </a:t>
            </a:r>
            <a:r>
              <a:rPr lang="hi-IN" sz="1500" dirty="0" smtClean="0"/>
              <a:t>पर</a:t>
            </a:r>
            <a:r>
              <a:rPr lang="en-US" sz="1500" dirty="0" smtClean="0"/>
              <a:t> </a:t>
            </a:r>
            <a:r>
              <a:rPr lang="en-US" sz="1500" dirty="0" err="1" smtClean="0"/>
              <a:t>यह</a:t>
            </a:r>
            <a:r>
              <a:rPr lang="en-US" sz="1500" dirty="0" smtClean="0"/>
              <a:t> </a:t>
            </a:r>
            <a:r>
              <a:rPr lang="en-US" sz="1500" dirty="0" err="1" smtClean="0"/>
              <a:t>कह</a:t>
            </a:r>
            <a:r>
              <a:rPr lang="en-US" sz="1500" dirty="0" smtClean="0"/>
              <a:t> </a:t>
            </a:r>
            <a:r>
              <a:rPr lang="hi-IN" sz="1500" dirty="0"/>
              <a:t>सक</a:t>
            </a:r>
            <a:r>
              <a:rPr lang="en-US" sz="1500" dirty="0" err="1" smtClean="0"/>
              <a:t>ते</a:t>
            </a:r>
            <a:r>
              <a:rPr lang="en-US" sz="1500" dirty="0" smtClean="0"/>
              <a:t> </a:t>
            </a:r>
            <a:r>
              <a:rPr lang="hi-IN" sz="1500" dirty="0" smtClean="0"/>
              <a:t>थे</a:t>
            </a:r>
            <a:r>
              <a:rPr lang="en-US" sz="1500" dirty="0" smtClean="0"/>
              <a:t> </a:t>
            </a:r>
            <a:br>
              <a:rPr lang="en-US" sz="1500" dirty="0" smtClean="0"/>
            </a:br>
            <a:r>
              <a:rPr lang="en-US" sz="1500" dirty="0" err="1" smtClean="0"/>
              <a:t>कि</a:t>
            </a:r>
            <a:r>
              <a:rPr lang="en-US" sz="1500" dirty="0" smtClean="0"/>
              <a:t> </a:t>
            </a:r>
            <a:r>
              <a:rPr lang="en-US" sz="1500" dirty="0" err="1" smtClean="0"/>
              <a:t>उनकी</a:t>
            </a:r>
            <a:r>
              <a:rPr lang="en-US" sz="1500" dirty="0" smtClean="0"/>
              <a:t> </a:t>
            </a:r>
            <a:r>
              <a:rPr lang="en-US" sz="1500" dirty="0" err="1"/>
              <a:t>कल्पना</a:t>
            </a:r>
            <a:r>
              <a:rPr lang="en-US" sz="1500" dirty="0"/>
              <a:t> </a:t>
            </a:r>
            <a:r>
              <a:rPr lang="en-US" sz="1500" dirty="0" err="1"/>
              <a:t>करना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en-US" sz="1500" dirty="0" err="1"/>
              <a:t>असंभव</a:t>
            </a:r>
            <a:r>
              <a:rPr lang="en-US" sz="1500" dirty="0"/>
              <a:t> </a:t>
            </a:r>
            <a:r>
              <a:rPr lang="en-US" sz="1500" dirty="0" err="1"/>
              <a:t>था</a:t>
            </a:r>
            <a:r>
              <a:rPr lang="en-US" sz="1500" dirty="0"/>
              <a:t>!</a:t>
            </a:r>
          </a:p>
        </p:txBody>
      </p:sp>
      <p:sp>
        <p:nvSpPr>
          <p:cNvPr id="6" name="Rectangle 5"/>
          <p:cNvSpPr/>
          <p:nvPr/>
        </p:nvSpPr>
        <p:spPr>
          <a:xfrm>
            <a:off x="4881562" y="825689"/>
            <a:ext cx="282257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मेरा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दोस्त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बहुत</a:t>
            </a:r>
            <a:r>
              <a:rPr lang="en-US" sz="1500" dirty="0"/>
              <a:t> </a:t>
            </a:r>
            <a:r>
              <a:rPr lang="en-US" sz="1500" dirty="0" err="1"/>
              <a:t>ही</a:t>
            </a:r>
            <a:r>
              <a:rPr lang="en-US" sz="1500" dirty="0"/>
              <a:t> </a:t>
            </a:r>
            <a:endParaRPr lang="en-US" sz="1500" dirty="0" smtClean="0"/>
          </a:p>
          <a:p>
            <a:pPr algn="ctr"/>
            <a:r>
              <a:rPr lang="en-US" sz="1500" dirty="0" err="1" smtClean="0"/>
              <a:t>दयालु</a:t>
            </a:r>
            <a:r>
              <a:rPr lang="en-US" sz="1500" dirty="0" smtClean="0"/>
              <a:t> </a:t>
            </a:r>
            <a:r>
              <a:rPr lang="en-US" sz="1500" dirty="0" err="1"/>
              <a:t>मनोचिकित्सक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en-US" sz="1500" dirty="0" err="1"/>
              <a:t>तुम</a:t>
            </a:r>
            <a:r>
              <a:rPr lang="en-US" sz="1500" dirty="0"/>
              <a:t> </a:t>
            </a:r>
            <a:r>
              <a:rPr lang="en-US" sz="1500" dirty="0" err="1"/>
              <a:t>उससे</a:t>
            </a:r>
            <a:r>
              <a:rPr lang="en-US" sz="1500" dirty="0"/>
              <a:t> </a:t>
            </a:r>
            <a:r>
              <a:rPr lang="en-US" sz="1500" dirty="0" err="1"/>
              <a:t>मिलना</a:t>
            </a:r>
            <a:r>
              <a:rPr lang="en-US" sz="1500" dirty="0"/>
              <a:t> </a:t>
            </a:r>
            <a:r>
              <a:rPr lang="en-US" sz="1500" dirty="0" err="1"/>
              <a:t>चाहोगे</a:t>
            </a:r>
            <a:r>
              <a:rPr lang="en-US" sz="1500" dirty="0"/>
              <a:t> …</a:t>
            </a:r>
          </a:p>
        </p:txBody>
      </p:sp>
      <p:sp>
        <p:nvSpPr>
          <p:cNvPr id="7" name="Rectangle 6"/>
          <p:cNvSpPr/>
          <p:nvPr/>
        </p:nvSpPr>
        <p:spPr>
          <a:xfrm>
            <a:off x="574673" y="5698024"/>
            <a:ext cx="3468689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यदि</a:t>
            </a:r>
            <a:r>
              <a:rPr lang="en-US" sz="1500" dirty="0"/>
              <a:t> </a:t>
            </a:r>
            <a:r>
              <a:rPr lang="en-US" sz="1500" dirty="0" err="1"/>
              <a:t>ब्रह्मांड</a:t>
            </a:r>
            <a:r>
              <a:rPr lang="en-US" sz="1500" dirty="0"/>
              <a:t> 4-</a:t>
            </a:r>
            <a:r>
              <a:rPr lang="en-US" sz="1500" dirty="0" err="1"/>
              <a:t>आयामी</a:t>
            </a:r>
            <a:r>
              <a:rPr lang="en-US" sz="1500" dirty="0"/>
              <a:t> </a:t>
            </a:r>
            <a:r>
              <a:rPr lang="en-US" sz="1500" dirty="0" err="1"/>
              <a:t>होगा</a:t>
            </a:r>
            <a:r>
              <a:rPr lang="en-US" sz="1500" dirty="0"/>
              <a:t>, </a:t>
            </a:r>
            <a:endParaRPr lang="en-US" sz="1500" dirty="0" smtClean="0"/>
          </a:p>
          <a:p>
            <a:pPr algn="ctr"/>
            <a:r>
              <a:rPr lang="en-US" sz="1500" dirty="0" err="1" smtClean="0"/>
              <a:t>जिसमें</a:t>
            </a:r>
            <a:r>
              <a:rPr lang="en-US" sz="1500" dirty="0" smtClean="0"/>
              <a:t> </a:t>
            </a:r>
            <a:r>
              <a:rPr lang="en-US" sz="1500" dirty="0" err="1"/>
              <a:t>सापेक्षता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नियम</a:t>
            </a:r>
            <a:r>
              <a:rPr lang="en-US" sz="1500" dirty="0"/>
              <a:t> </a:t>
            </a:r>
            <a:r>
              <a:rPr lang="en-US" sz="1500" dirty="0" err="1"/>
              <a:t>मान्य</a:t>
            </a:r>
            <a:r>
              <a:rPr lang="en-US" sz="1500" dirty="0"/>
              <a:t> </a:t>
            </a:r>
            <a:r>
              <a:rPr lang="en-US" sz="1500" dirty="0" err="1"/>
              <a:t>होंगे</a:t>
            </a:r>
            <a:r>
              <a:rPr lang="en-US" sz="1500" dirty="0"/>
              <a:t> ...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दूसरे</a:t>
            </a:r>
            <a:r>
              <a:rPr lang="en-US" sz="1500" dirty="0" smtClean="0"/>
              <a:t> </a:t>
            </a:r>
            <a:r>
              <a:rPr lang="en-US" sz="1500" dirty="0" err="1"/>
              <a:t>शब्दों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कह</a:t>
            </a:r>
            <a:r>
              <a:rPr lang="en-US" sz="1500" dirty="0"/>
              <a:t> </a:t>
            </a:r>
            <a:r>
              <a:rPr lang="en-US" sz="1500" dirty="0" err="1"/>
              <a:t>सकते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 : </a:t>
            </a:r>
            <a:r>
              <a:rPr lang="en-US" sz="1500" dirty="0" err="1"/>
              <a:t>जिस</a:t>
            </a:r>
            <a:r>
              <a:rPr lang="en-US" sz="1500" dirty="0"/>
              <a:t> </a:t>
            </a:r>
            <a:r>
              <a:rPr lang="en-US" sz="1500" dirty="0" err="1"/>
              <a:t>ब्रह्मांड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 </a:t>
            </a:r>
            <a:r>
              <a:rPr lang="en-US" sz="1500" dirty="0" err="1"/>
              <a:t>उसमें</a:t>
            </a:r>
            <a:r>
              <a:rPr lang="en-US" sz="1500" dirty="0"/>
              <a:t> </a:t>
            </a:r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प्रकाश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गति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तेज</a:t>
            </a:r>
            <a:r>
              <a:rPr lang="en-US" sz="1500" dirty="0"/>
              <a:t> </a:t>
            </a:r>
            <a:r>
              <a:rPr lang="en-US" sz="1500" dirty="0" err="1"/>
              <a:t>यात्रा</a:t>
            </a:r>
            <a:r>
              <a:rPr lang="en-US" sz="1500" dirty="0"/>
              <a:t> </a:t>
            </a:r>
            <a:r>
              <a:rPr lang="en-US" sz="1500" dirty="0" err="1"/>
              <a:t>करने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सक्षम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होंगे</a:t>
            </a:r>
            <a:r>
              <a:rPr lang="en-US" sz="1500" dirty="0"/>
              <a:t>…</a:t>
            </a:r>
          </a:p>
        </p:txBody>
      </p:sp>
      <p:sp>
        <p:nvSpPr>
          <p:cNvPr id="8" name="Rectangle 7"/>
          <p:cNvSpPr/>
          <p:nvPr/>
        </p:nvSpPr>
        <p:spPr>
          <a:xfrm>
            <a:off x="3281362" y="7609721"/>
            <a:ext cx="209708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लेकिन</a:t>
            </a:r>
            <a:r>
              <a:rPr lang="en-US" sz="1500" dirty="0"/>
              <a:t> </a:t>
            </a:r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ब्रह्मांड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कैसे</a:t>
            </a:r>
            <a:r>
              <a:rPr lang="en-US" sz="1500" dirty="0" smtClean="0"/>
              <a:t> </a:t>
            </a:r>
            <a:r>
              <a:rPr lang="en-US" sz="1500" dirty="0" err="1"/>
              <a:t>बदल</a:t>
            </a:r>
            <a:r>
              <a:rPr lang="en-US" sz="1500" dirty="0"/>
              <a:t> </a:t>
            </a:r>
            <a:r>
              <a:rPr lang="en-US" sz="1500" dirty="0" err="1"/>
              <a:t>सकते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 smtClean="0"/>
              <a:t>?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507606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781925" cy="1068863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9218" name="Picture 2" descr="C:\Users\HP\Desktop\COSMIC STORY\PIX\0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5724"/>
            <a:ext cx="7781925" cy="1069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00562" y="8316119"/>
            <a:ext cx="2666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 </a:t>
            </a:r>
            <a:r>
              <a:rPr lang="en-US" sz="1600" dirty="0" err="1" smtClean="0"/>
              <a:t>पृथ्वी</a:t>
            </a:r>
            <a:r>
              <a:rPr lang="en-US" sz="1600" dirty="0" smtClean="0"/>
              <a:t> </a:t>
            </a:r>
            <a:r>
              <a:rPr lang="en-US" sz="1600" dirty="0"/>
              <a:t>... </a:t>
            </a:r>
            <a:r>
              <a:rPr lang="en-US" sz="1600" dirty="0" err="1"/>
              <a:t>घूमती</a:t>
            </a:r>
            <a:r>
              <a:rPr lang="en-US" sz="1600" dirty="0"/>
              <a:t> </a:t>
            </a:r>
            <a:r>
              <a:rPr lang="en-US" sz="1600" dirty="0" err="1"/>
              <a:t>हुई</a:t>
            </a:r>
            <a:r>
              <a:rPr lang="en-US" sz="1600" dirty="0"/>
              <a:t>?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लेकिन</a:t>
            </a:r>
            <a:r>
              <a:rPr lang="en-US" sz="1600" dirty="0" smtClean="0"/>
              <a:t> </a:t>
            </a:r>
            <a:r>
              <a:rPr lang="en-US" sz="1600" dirty="0" err="1"/>
              <a:t>ऐसी</a:t>
            </a:r>
            <a:r>
              <a:rPr lang="en-US" sz="1600" dirty="0"/>
              <a:t> </a:t>
            </a:r>
            <a:r>
              <a:rPr lang="en-US" sz="1600" dirty="0" err="1"/>
              <a:t>मान्यताओं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hi-IN" sz="1600" dirty="0" smtClean="0"/>
              <a:t>तब</a:t>
            </a:r>
            <a:r>
              <a:rPr lang="en-US" sz="1600" dirty="0" smtClean="0"/>
              <a:t> </a:t>
            </a:r>
            <a:r>
              <a:rPr lang="en-US" sz="1600" dirty="0" err="1" smtClean="0"/>
              <a:t>ज़बरदस्त</a:t>
            </a:r>
            <a:r>
              <a:rPr lang="en-US" sz="1600" dirty="0" smtClean="0"/>
              <a:t> </a:t>
            </a:r>
            <a:r>
              <a:rPr lang="en-US" sz="1600" dirty="0" err="1"/>
              <a:t>विरोध</a:t>
            </a:r>
            <a:r>
              <a:rPr lang="en-US" sz="1600" dirty="0"/>
              <a:t> </a:t>
            </a:r>
            <a:r>
              <a:rPr lang="en-US" sz="1600" dirty="0" err="1"/>
              <a:t>हुआ</a:t>
            </a:r>
            <a:r>
              <a:rPr lang="en-US" sz="1600" dirty="0"/>
              <a:t> </a:t>
            </a:r>
            <a:r>
              <a:rPr lang="en-US" sz="1600" dirty="0" err="1"/>
              <a:t>होगा</a:t>
            </a:r>
            <a:r>
              <a:rPr lang="en-US" sz="1600" dirty="0"/>
              <a:t>!</a:t>
            </a:r>
          </a:p>
        </p:txBody>
      </p:sp>
      <p:sp>
        <p:nvSpPr>
          <p:cNvPr id="4" name="Rectangle 3"/>
          <p:cNvSpPr/>
          <p:nvPr/>
        </p:nvSpPr>
        <p:spPr>
          <a:xfrm>
            <a:off x="2062162" y="627122"/>
            <a:ext cx="3276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काश</a:t>
            </a:r>
            <a:r>
              <a:rPr lang="en-US" sz="1600" dirty="0"/>
              <a:t> </a:t>
            </a:r>
            <a:r>
              <a:rPr lang="en-US" sz="1600" dirty="0" err="1"/>
              <a:t>मैं</a:t>
            </a:r>
            <a:r>
              <a:rPr lang="en-US" sz="1600" dirty="0"/>
              <a:t> </a:t>
            </a:r>
            <a:r>
              <a:rPr lang="en-US" sz="1600" dirty="0" err="1"/>
              <a:t>यूक्लिड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शोध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पढ</a:t>
            </a:r>
            <a:r>
              <a:rPr lang="en-US" sz="1600" dirty="0"/>
              <a:t>़ </a:t>
            </a:r>
            <a:r>
              <a:rPr lang="en-US" sz="1600" dirty="0" err="1"/>
              <a:t>पाता</a:t>
            </a:r>
            <a:r>
              <a:rPr lang="en-US" sz="1600" dirty="0"/>
              <a:t>. </a:t>
            </a:r>
            <a:r>
              <a:rPr lang="en-US" sz="1600" dirty="0" err="1"/>
              <a:t>लोग</a:t>
            </a:r>
            <a:r>
              <a:rPr lang="en-US" sz="1600" dirty="0"/>
              <a:t> </a:t>
            </a:r>
            <a:r>
              <a:rPr lang="en-US" sz="1600" dirty="0" err="1"/>
              <a:t>कहते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 </a:t>
            </a:r>
            <a:r>
              <a:rPr lang="en-US" sz="1600" dirty="0" err="1"/>
              <a:t>कि</a:t>
            </a:r>
            <a:r>
              <a:rPr lang="en-US" sz="1600" dirty="0"/>
              <a:t> </a:t>
            </a:r>
            <a:r>
              <a:rPr lang="en-US" sz="1600" dirty="0" err="1"/>
              <a:t>यूक्लिड</a:t>
            </a:r>
            <a:r>
              <a:rPr lang="en-US" sz="1600" dirty="0"/>
              <a:t> </a:t>
            </a:r>
            <a:r>
              <a:rPr lang="en-US" sz="1600" dirty="0" err="1" smtClean="0"/>
              <a:t>गणित</a:t>
            </a:r>
            <a:r>
              <a:rPr lang="en-US" sz="1600" dirty="0" smtClean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दुनिया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क्रांति</a:t>
            </a:r>
            <a:r>
              <a:rPr lang="en-US" sz="1600" dirty="0"/>
              <a:t> </a:t>
            </a:r>
            <a:r>
              <a:rPr lang="hi-IN" sz="1600" dirty="0" smtClean="0"/>
              <a:t>लाए</a:t>
            </a:r>
            <a:r>
              <a:rPr lang="en-US" sz="1600" dirty="0" smtClean="0"/>
              <a:t> </a:t>
            </a:r>
            <a:r>
              <a:rPr lang="hi-IN" sz="1600" dirty="0" smtClean="0"/>
              <a:t>थे</a:t>
            </a:r>
            <a:r>
              <a:rPr lang="hi-IN" sz="1600" dirty="0"/>
              <a:t>. 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3281362" y="1846322"/>
            <a:ext cx="3276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लोग</a:t>
            </a:r>
            <a:r>
              <a:rPr lang="en-US" sz="1600" dirty="0"/>
              <a:t> </a:t>
            </a:r>
            <a:r>
              <a:rPr lang="en-US" sz="1600" dirty="0" err="1"/>
              <a:t>यह</a:t>
            </a:r>
            <a:r>
              <a:rPr lang="en-US" sz="1600" dirty="0"/>
              <a:t> </a:t>
            </a:r>
            <a:r>
              <a:rPr lang="en-US" sz="1600" dirty="0" err="1"/>
              <a:t>भी</a:t>
            </a:r>
            <a:r>
              <a:rPr lang="en-US" sz="1600" dirty="0"/>
              <a:t> </a:t>
            </a:r>
            <a:r>
              <a:rPr lang="en-US" sz="1600" dirty="0" err="1"/>
              <a:t>कहते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 </a:t>
            </a:r>
            <a:r>
              <a:rPr lang="en-US" sz="1600" dirty="0" err="1"/>
              <a:t>कि</a:t>
            </a:r>
            <a:r>
              <a:rPr lang="en-US" sz="1600" dirty="0"/>
              <a:t> </a:t>
            </a:r>
            <a:r>
              <a:rPr lang="en-US" sz="1600" dirty="0" err="1"/>
              <a:t>अलेक्जेंड्रिया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के</a:t>
            </a:r>
            <a:r>
              <a:rPr lang="en-US" sz="1600" dirty="0" smtClean="0"/>
              <a:t> </a:t>
            </a:r>
            <a:r>
              <a:rPr lang="en-US" sz="1600" dirty="0" err="1"/>
              <a:t>बुद्धिमान</a:t>
            </a:r>
            <a:r>
              <a:rPr lang="en-US" sz="1600" dirty="0"/>
              <a:t> </a:t>
            </a:r>
            <a:r>
              <a:rPr lang="en-US" sz="1600" dirty="0" err="1"/>
              <a:t>सब</a:t>
            </a:r>
            <a:r>
              <a:rPr lang="en-US" sz="1600" dirty="0"/>
              <a:t> </a:t>
            </a:r>
            <a:r>
              <a:rPr lang="en-US" sz="1600" dirty="0" err="1"/>
              <a:t>कुछ</a:t>
            </a:r>
            <a:r>
              <a:rPr lang="en-US" sz="1600" dirty="0"/>
              <a:t> </a:t>
            </a:r>
            <a:r>
              <a:rPr lang="en-US" sz="1600" dirty="0" err="1"/>
              <a:t>समझा</a:t>
            </a:r>
            <a:r>
              <a:rPr lang="en-US" sz="1600" dirty="0"/>
              <a:t> </a:t>
            </a:r>
            <a:r>
              <a:rPr lang="en-US" sz="1600" dirty="0" err="1"/>
              <a:t>सकते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,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और</a:t>
            </a:r>
            <a:r>
              <a:rPr lang="en-US" sz="1600" dirty="0" smtClean="0"/>
              <a:t> </a:t>
            </a:r>
            <a:r>
              <a:rPr lang="en-US" sz="1600" dirty="0" err="1"/>
              <a:t>वे</a:t>
            </a:r>
            <a:r>
              <a:rPr lang="en-US" sz="1600" dirty="0"/>
              <a:t> </a:t>
            </a:r>
            <a:r>
              <a:rPr lang="en-US" sz="1600" dirty="0" err="1"/>
              <a:t>सब</a:t>
            </a:r>
            <a:r>
              <a:rPr lang="en-US" sz="1600" dirty="0"/>
              <a:t> </a:t>
            </a:r>
            <a:r>
              <a:rPr lang="en-US" sz="1600" dirty="0" err="1"/>
              <a:t>कुछ</a:t>
            </a:r>
            <a:r>
              <a:rPr lang="en-US" sz="1600" dirty="0"/>
              <a:t> </a:t>
            </a:r>
            <a:r>
              <a:rPr lang="en-US" sz="1600" dirty="0" err="1"/>
              <a:t>समझ</a:t>
            </a:r>
            <a:r>
              <a:rPr lang="en-US" sz="1600" dirty="0"/>
              <a:t> </a:t>
            </a:r>
            <a:r>
              <a:rPr lang="en-US" sz="1600" dirty="0" err="1"/>
              <a:t>सकते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461962" y="4607144"/>
            <a:ext cx="30099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अच्छा</a:t>
            </a:r>
            <a:r>
              <a:rPr lang="en-US" sz="1600" dirty="0"/>
              <a:t> </a:t>
            </a:r>
            <a:r>
              <a:rPr lang="en-US" sz="1600" dirty="0" err="1"/>
              <a:t>तो</a:t>
            </a:r>
            <a:r>
              <a:rPr lang="en-US" sz="1600" dirty="0"/>
              <a:t> </a:t>
            </a:r>
            <a:r>
              <a:rPr lang="en-US" sz="1600" dirty="0" err="1"/>
              <a:t>तुम</a:t>
            </a:r>
            <a:r>
              <a:rPr lang="en-US" sz="1600" dirty="0"/>
              <a:t> </a:t>
            </a:r>
            <a:r>
              <a:rPr lang="hi-IN" sz="1600" dirty="0" smtClean="0"/>
              <a:t>यह</a:t>
            </a:r>
            <a:r>
              <a:rPr lang="en-US" sz="1600" dirty="0" smtClean="0"/>
              <a:t> </a:t>
            </a:r>
            <a:r>
              <a:rPr lang="en-US" sz="1600" dirty="0" err="1" smtClean="0"/>
              <a:t>जानते</a:t>
            </a:r>
            <a:r>
              <a:rPr lang="en-US" sz="1600" dirty="0" smtClean="0"/>
              <a:t> </a:t>
            </a:r>
            <a:r>
              <a:rPr lang="en-US" sz="1600" dirty="0" err="1"/>
              <a:t>हो</a:t>
            </a:r>
            <a:r>
              <a:rPr lang="en-US" sz="1600" dirty="0"/>
              <a:t>!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मैं</a:t>
            </a:r>
            <a:r>
              <a:rPr lang="en-US" sz="1600" dirty="0" smtClean="0"/>
              <a:t> </a:t>
            </a:r>
            <a:r>
              <a:rPr lang="en-US" sz="1600" dirty="0" err="1"/>
              <a:t>यह</a:t>
            </a:r>
            <a:r>
              <a:rPr lang="en-US" sz="1600" dirty="0"/>
              <a:t> </a:t>
            </a:r>
            <a:r>
              <a:rPr lang="en-US" sz="1600" dirty="0" err="1"/>
              <a:t>बात</a:t>
            </a:r>
            <a:r>
              <a:rPr lang="en-US" sz="1600" dirty="0"/>
              <a:t> </a:t>
            </a:r>
            <a:r>
              <a:rPr lang="en-US" sz="1600" dirty="0" err="1"/>
              <a:t>पहली</a:t>
            </a:r>
            <a:r>
              <a:rPr lang="en-US" sz="1600" dirty="0"/>
              <a:t> </a:t>
            </a:r>
            <a:r>
              <a:rPr lang="en-US" sz="1600" dirty="0" err="1"/>
              <a:t>बार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 </a:t>
            </a:r>
            <a:r>
              <a:rPr lang="en-US" sz="1600" dirty="0" err="1"/>
              <a:t>सुन</a:t>
            </a:r>
            <a:r>
              <a:rPr lang="en-US" sz="1600" dirty="0"/>
              <a:t> </a:t>
            </a:r>
            <a:r>
              <a:rPr lang="en-US" sz="1600" dirty="0" err="1"/>
              <a:t>रहा</a:t>
            </a:r>
            <a:r>
              <a:rPr lang="en-US" sz="1600" dirty="0"/>
              <a:t> </a:t>
            </a:r>
            <a:r>
              <a:rPr lang="en-US" sz="1600" dirty="0" err="1"/>
              <a:t>हूं</a:t>
            </a:r>
            <a:r>
              <a:rPr lang="en-US" sz="16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3887787" y="4607144"/>
            <a:ext cx="3889375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500" dirty="0" err="1" smtClean="0"/>
              <a:t>यह</a:t>
            </a:r>
            <a:r>
              <a:rPr lang="en-US" sz="1500" dirty="0" smtClean="0"/>
              <a:t> </a:t>
            </a:r>
            <a:r>
              <a:rPr lang="en-US" sz="1500" dirty="0" err="1"/>
              <a:t>बताओ</a:t>
            </a:r>
            <a:r>
              <a:rPr lang="en-US" sz="1500" dirty="0"/>
              <a:t> </a:t>
            </a:r>
            <a:r>
              <a:rPr lang="en-US" sz="1500" dirty="0" err="1"/>
              <a:t>टायरसिअस</a:t>
            </a:r>
            <a:r>
              <a:rPr lang="en-US" sz="1500" dirty="0"/>
              <a:t>,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तुम्हारा</a:t>
            </a:r>
            <a:r>
              <a:rPr lang="en-US" sz="1500" dirty="0" smtClean="0"/>
              <a:t> </a:t>
            </a:r>
            <a:r>
              <a:rPr lang="en-US" sz="1500" dirty="0" err="1"/>
              <a:t>नाम</a:t>
            </a:r>
            <a:r>
              <a:rPr lang="en-US" sz="1500" dirty="0"/>
              <a:t> </a:t>
            </a:r>
            <a:r>
              <a:rPr lang="en-US" sz="1500" dirty="0" err="1"/>
              <a:t>कहां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आता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538162" y="5638701"/>
            <a:ext cx="22334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उसका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ग्रीक</a:t>
            </a:r>
            <a:r>
              <a:rPr lang="en-US" sz="1600" dirty="0"/>
              <a:t> </a:t>
            </a:r>
            <a:r>
              <a:rPr lang="en-US" sz="1600" dirty="0" err="1"/>
              <a:t>मूल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मेरे</a:t>
            </a:r>
            <a:r>
              <a:rPr lang="en-US" sz="1600" dirty="0" smtClean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पूर्वज</a:t>
            </a:r>
            <a:r>
              <a:rPr lang="en-US" sz="1600" dirty="0"/>
              <a:t> </a:t>
            </a:r>
            <a:r>
              <a:rPr lang="en-US" sz="1600" dirty="0" err="1"/>
              <a:t>तीसरी</a:t>
            </a:r>
            <a:r>
              <a:rPr lang="en-US" sz="1600" dirty="0"/>
              <a:t> </a:t>
            </a:r>
            <a:r>
              <a:rPr lang="en-US" sz="1600" dirty="0" err="1"/>
              <a:t>शताब्दी</a:t>
            </a:r>
            <a:r>
              <a:rPr lang="en-US" sz="1600" dirty="0"/>
              <a:t> </a:t>
            </a:r>
            <a:r>
              <a:rPr lang="en-US" sz="1600" dirty="0" err="1"/>
              <a:t>ई.पू</a:t>
            </a:r>
            <a:r>
              <a:rPr lang="en-US" sz="1600" dirty="0"/>
              <a:t>.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ग्रीस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सामोस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रहते</a:t>
            </a:r>
            <a:r>
              <a:rPr lang="en-US" sz="1600" dirty="0"/>
              <a:t> </a:t>
            </a:r>
            <a:r>
              <a:rPr lang="en-US" sz="1600" dirty="0" err="1"/>
              <a:t>थे</a:t>
            </a:r>
            <a:r>
              <a:rPr lang="en-US" sz="1600" dirty="0"/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3433762" y="5714901"/>
            <a:ext cx="34051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उनके</a:t>
            </a:r>
            <a:r>
              <a:rPr lang="en-US" sz="1600" dirty="0"/>
              <a:t> </a:t>
            </a:r>
            <a:r>
              <a:rPr lang="en-US" sz="1600" dirty="0" err="1"/>
              <a:t>गुरु</a:t>
            </a:r>
            <a:r>
              <a:rPr lang="en-US" sz="1600" dirty="0"/>
              <a:t> </a:t>
            </a:r>
            <a:r>
              <a:rPr lang="en-US" sz="1600" dirty="0" err="1"/>
              <a:t>अरिस्तारकुस</a:t>
            </a:r>
            <a:r>
              <a:rPr lang="en-US" sz="1600" dirty="0"/>
              <a:t> </a:t>
            </a:r>
            <a:r>
              <a:rPr lang="en-US" sz="1600" dirty="0" err="1"/>
              <a:t>थे</a:t>
            </a:r>
            <a:r>
              <a:rPr lang="en-US" sz="1600" dirty="0"/>
              <a:t>.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सूर्य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ब्रह्मांड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केंद्र</a:t>
            </a:r>
            <a:r>
              <a:rPr lang="en-US" sz="1600" dirty="0"/>
              <a:t> </a:t>
            </a:r>
            <a:r>
              <a:rPr lang="en-US" sz="1600" dirty="0" err="1"/>
              <a:t>मानते</a:t>
            </a:r>
            <a:r>
              <a:rPr lang="en-US" sz="1600" dirty="0"/>
              <a:t> </a:t>
            </a:r>
            <a:r>
              <a:rPr lang="en-US" sz="1600" dirty="0" err="1"/>
              <a:t>थे</a:t>
            </a:r>
            <a:r>
              <a:rPr lang="en-US" sz="1600" dirty="0"/>
              <a:t>. </a:t>
            </a:r>
            <a:r>
              <a:rPr lang="en-US" sz="1600" dirty="0" err="1"/>
              <a:t>उनके</a:t>
            </a:r>
            <a:r>
              <a:rPr lang="en-US" sz="1600" dirty="0"/>
              <a:t> </a:t>
            </a:r>
            <a:r>
              <a:rPr lang="en-US" sz="1600" dirty="0" err="1"/>
              <a:t>अनुसार</a:t>
            </a:r>
            <a:r>
              <a:rPr lang="en-US" sz="1600" dirty="0"/>
              <a:t>, </a:t>
            </a:r>
            <a:r>
              <a:rPr lang="en-US" sz="1600" dirty="0" err="1"/>
              <a:t>पृथ्वी</a:t>
            </a:r>
            <a:r>
              <a:rPr lang="en-US" sz="1600" dirty="0"/>
              <a:t>, </a:t>
            </a:r>
            <a:r>
              <a:rPr lang="en-US" sz="1600" dirty="0" err="1"/>
              <a:t>सूर्य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चारों</a:t>
            </a:r>
            <a:r>
              <a:rPr lang="en-US" sz="1600" dirty="0"/>
              <a:t> </a:t>
            </a:r>
            <a:r>
              <a:rPr lang="en-US" sz="1600" dirty="0" err="1"/>
              <a:t>ओर</a:t>
            </a:r>
            <a:r>
              <a:rPr lang="en-US" sz="1600" dirty="0"/>
              <a:t> </a:t>
            </a:r>
            <a:r>
              <a:rPr lang="en-US" sz="1600" dirty="0" err="1"/>
              <a:t>घूमती</a:t>
            </a:r>
            <a:r>
              <a:rPr lang="en-US" sz="1600" dirty="0"/>
              <a:t> </a:t>
            </a:r>
            <a:r>
              <a:rPr lang="en-US" sz="1600" dirty="0" err="1"/>
              <a:t>थी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चंद्रमा</a:t>
            </a:r>
            <a:r>
              <a:rPr lang="en-US" sz="1600" dirty="0"/>
              <a:t>, </a:t>
            </a:r>
            <a:r>
              <a:rPr lang="en-US" sz="1600" dirty="0" err="1"/>
              <a:t>पृथ्वी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चारों</a:t>
            </a:r>
            <a:r>
              <a:rPr lang="en-US" sz="1600" dirty="0"/>
              <a:t> </a:t>
            </a:r>
            <a:r>
              <a:rPr lang="en-US" sz="1600" dirty="0" err="1"/>
              <a:t>ओर</a:t>
            </a:r>
            <a:r>
              <a:rPr lang="en-US" sz="1600" dirty="0"/>
              <a:t> </a:t>
            </a:r>
            <a:r>
              <a:rPr lang="en-US" sz="1600" dirty="0" err="1"/>
              <a:t>घूमता</a:t>
            </a:r>
            <a:r>
              <a:rPr lang="en-US" sz="1600" dirty="0"/>
              <a:t> </a:t>
            </a:r>
            <a:r>
              <a:rPr lang="en-US" sz="1600" dirty="0" err="1"/>
              <a:t>था</a:t>
            </a:r>
            <a:r>
              <a:rPr lang="en-U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3378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781925" cy="1068863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0242" name="Picture 2" descr="C:\Users\HP\Desktop\COSMIC STORY\PIX\08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" y="0"/>
            <a:ext cx="7777163" cy="1068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68744" y="8930928"/>
            <a:ext cx="51464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/>
              <a:t>छड</a:t>
            </a:r>
            <a:r>
              <a:rPr lang="en-US" sz="1600" dirty="0" smtClean="0"/>
              <a:t>़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छाया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'l' </a:t>
            </a:r>
            <a:r>
              <a:rPr lang="en-US" sz="1600" dirty="0" err="1"/>
              <a:t>कह</a:t>
            </a:r>
            <a:r>
              <a:rPr lang="en-US" sz="1600" dirty="0"/>
              <a:t> </a:t>
            </a:r>
            <a:r>
              <a:rPr lang="en-US" sz="1600" dirty="0" err="1"/>
              <a:t>सकते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 smtClean="0"/>
              <a:t>. </a:t>
            </a:r>
            <a:r>
              <a:rPr lang="en-US" sz="1600" dirty="0" err="1"/>
              <a:t>यदि</a:t>
            </a:r>
            <a:r>
              <a:rPr lang="en-US" sz="1600" dirty="0"/>
              <a:t> </a:t>
            </a:r>
            <a:r>
              <a:rPr lang="en-US" sz="1600" dirty="0" err="1"/>
              <a:t>आप</a:t>
            </a:r>
            <a:r>
              <a:rPr lang="en-US" sz="1600" dirty="0"/>
              <a:t> </a:t>
            </a:r>
            <a:r>
              <a:rPr lang="en-US" sz="1600" dirty="0" err="1"/>
              <a:t>दो</a:t>
            </a:r>
            <a:r>
              <a:rPr lang="en-US" sz="1600" dirty="0"/>
              <a:t> </a:t>
            </a:r>
            <a:r>
              <a:rPr lang="en-US" sz="1600" dirty="0" err="1"/>
              <a:t>छड़ों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उनकी</a:t>
            </a:r>
            <a:r>
              <a:rPr lang="en-US" sz="1600" dirty="0"/>
              <a:t> </a:t>
            </a:r>
            <a:r>
              <a:rPr lang="en-US" sz="1600" dirty="0" err="1"/>
              <a:t>ऊँचाई</a:t>
            </a:r>
            <a:r>
              <a:rPr lang="en-US" sz="1600" dirty="0"/>
              <a:t>, 'h’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बीच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दूरी</a:t>
            </a:r>
            <a:r>
              <a:rPr lang="en-US" sz="1600" dirty="0"/>
              <a:t> 'L’ </a:t>
            </a:r>
            <a:r>
              <a:rPr lang="en-US" sz="1600" dirty="0" err="1"/>
              <a:t>जानते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, </a:t>
            </a:r>
            <a:r>
              <a:rPr lang="en-US" sz="1600" dirty="0" err="1"/>
              <a:t>तो</a:t>
            </a:r>
            <a:r>
              <a:rPr lang="en-US" sz="1600" dirty="0"/>
              <a:t> </a:t>
            </a:r>
            <a:r>
              <a:rPr lang="en-US" sz="1600" dirty="0" err="1"/>
              <a:t>आप</a:t>
            </a:r>
            <a:r>
              <a:rPr lang="en-US" sz="1600" dirty="0"/>
              <a:t> </a:t>
            </a:r>
            <a:r>
              <a:rPr lang="en-US" sz="1600" dirty="0" err="1"/>
              <a:t>इस</a:t>
            </a:r>
            <a:r>
              <a:rPr lang="en-US" sz="1600" dirty="0"/>
              <a:t> </a:t>
            </a:r>
            <a:r>
              <a:rPr lang="en-US" sz="1600" dirty="0" err="1"/>
              <a:t>गोलाकार</a:t>
            </a:r>
            <a:r>
              <a:rPr lang="en-US" sz="1600" dirty="0"/>
              <a:t> </a:t>
            </a:r>
            <a:r>
              <a:rPr lang="en-US" sz="1600" dirty="0" err="1"/>
              <a:t>वस्तु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त्रिज्या</a:t>
            </a:r>
            <a:r>
              <a:rPr lang="en-US" sz="1600" dirty="0"/>
              <a:t> 'R’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गणना</a:t>
            </a:r>
            <a:r>
              <a:rPr lang="en-US" sz="1600" dirty="0"/>
              <a:t> </a:t>
            </a:r>
            <a:r>
              <a:rPr lang="en-US" sz="1600" dirty="0" err="1"/>
              <a:t>कर</a:t>
            </a:r>
            <a:r>
              <a:rPr lang="en-US" sz="1600" dirty="0"/>
              <a:t> </a:t>
            </a:r>
            <a:r>
              <a:rPr lang="en-US" sz="1600" dirty="0" err="1"/>
              <a:t>सकते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690562" y="627122"/>
            <a:ext cx="6705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उसकी</a:t>
            </a:r>
            <a:r>
              <a:rPr lang="en-US" sz="1600" dirty="0"/>
              <a:t> </a:t>
            </a:r>
            <a:r>
              <a:rPr lang="en-US" sz="1600" dirty="0" err="1"/>
              <a:t>कम</a:t>
            </a:r>
            <a:r>
              <a:rPr lang="en-US" sz="1600" dirty="0"/>
              <a:t> </a:t>
            </a:r>
            <a:r>
              <a:rPr lang="en-US" sz="1600" dirty="0" err="1"/>
              <a:t>संभावना</a:t>
            </a:r>
            <a:r>
              <a:rPr lang="en-US" sz="1600" dirty="0"/>
              <a:t> </a:t>
            </a:r>
            <a:r>
              <a:rPr lang="en-US" sz="1600" dirty="0" err="1"/>
              <a:t>थी</a:t>
            </a:r>
            <a:r>
              <a:rPr lang="en-US" sz="1600" dirty="0"/>
              <a:t>!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सच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 </a:t>
            </a:r>
            <a:r>
              <a:rPr lang="en-US" sz="1600" dirty="0" err="1"/>
              <a:t>हो</a:t>
            </a:r>
            <a:r>
              <a:rPr lang="en-US" sz="1600" dirty="0"/>
              <a:t> </a:t>
            </a:r>
            <a:r>
              <a:rPr lang="en-US" sz="1600" dirty="0" err="1"/>
              <a:t>सकता</a:t>
            </a:r>
            <a:r>
              <a:rPr lang="en-US" sz="1600" dirty="0"/>
              <a:t> </a:t>
            </a:r>
            <a:r>
              <a:rPr lang="en-US" sz="1600" dirty="0" err="1"/>
              <a:t>था</a:t>
            </a:r>
            <a:r>
              <a:rPr lang="en-US" sz="1600" dirty="0"/>
              <a:t>! </a:t>
            </a:r>
            <a:r>
              <a:rPr lang="en-US" sz="1600" dirty="0" err="1"/>
              <a:t>अगर</a:t>
            </a:r>
            <a:r>
              <a:rPr lang="en-US" sz="1600" dirty="0"/>
              <a:t> </a:t>
            </a:r>
            <a:r>
              <a:rPr lang="en-US" sz="1600" dirty="0" err="1"/>
              <a:t>आप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जहाज़</a:t>
            </a:r>
            <a:r>
              <a:rPr lang="en-US" sz="1600" dirty="0"/>
              <a:t>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सवार</a:t>
            </a:r>
            <a:r>
              <a:rPr lang="en-US" sz="1600" dirty="0"/>
              <a:t> </a:t>
            </a:r>
            <a:r>
              <a:rPr lang="en-US" sz="1600" dirty="0" err="1"/>
              <a:t>होकर</a:t>
            </a:r>
            <a:r>
              <a:rPr lang="en-US" sz="1600" dirty="0"/>
              <a:t> </a:t>
            </a:r>
            <a:r>
              <a:rPr lang="en-US" sz="1600" dirty="0" err="1"/>
              <a:t>शांत</a:t>
            </a:r>
            <a:r>
              <a:rPr lang="en-US" sz="1600" dirty="0"/>
              <a:t> </a:t>
            </a:r>
            <a:r>
              <a:rPr lang="en-US" sz="1600" dirty="0" err="1"/>
              <a:t>समुद्र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लहरों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काटते</a:t>
            </a:r>
            <a:r>
              <a:rPr lang="en-US" sz="1600" dirty="0"/>
              <a:t> </a:t>
            </a:r>
            <a:r>
              <a:rPr lang="en-US" sz="1600" dirty="0" err="1"/>
              <a:t>हुए</a:t>
            </a:r>
            <a:r>
              <a:rPr lang="en-US" sz="1600" dirty="0"/>
              <a:t> </a:t>
            </a:r>
            <a:r>
              <a:rPr lang="en-US" sz="1600" dirty="0" err="1"/>
              <a:t>आगे</a:t>
            </a:r>
            <a:r>
              <a:rPr lang="en-US" sz="1600" dirty="0"/>
              <a:t> </a:t>
            </a:r>
            <a:r>
              <a:rPr lang="en-US" sz="1600" dirty="0" err="1"/>
              <a:t>बढ़</a:t>
            </a:r>
            <a:r>
              <a:rPr lang="en-US" sz="1600" dirty="0"/>
              <a:t> </a:t>
            </a:r>
            <a:r>
              <a:rPr lang="en-US" sz="1600" dirty="0" err="1"/>
              <a:t>रहे</a:t>
            </a:r>
            <a:r>
              <a:rPr lang="en-US" sz="1600" dirty="0"/>
              <a:t> </a:t>
            </a:r>
            <a:r>
              <a:rPr lang="en-US" sz="1600" dirty="0" err="1" smtClean="0"/>
              <a:t>हों</a:t>
            </a:r>
            <a:r>
              <a:rPr lang="en-US" sz="1600" dirty="0" smtClean="0"/>
              <a:t> </a:t>
            </a:r>
            <a:r>
              <a:rPr lang="hi-IN" sz="1600" dirty="0" smtClean="0"/>
              <a:t>और</a:t>
            </a:r>
            <a:r>
              <a:rPr lang="en-US" sz="1600" dirty="0" smtClean="0"/>
              <a:t> </a:t>
            </a:r>
            <a:r>
              <a:rPr lang="en-US" sz="1600" dirty="0" err="1" smtClean="0"/>
              <a:t>तब</a:t>
            </a:r>
            <a:r>
              <a:rPr lang="en-US" sz="1600" dirty="0" smtClean="0"/>
              <a:t> </a:t>
            </a:r>
            <a:r>
              <a:rPr lang="en-US" sz="1600" dirty="0" err="1" smtClean="0"/>
              <a:t>आप</a:t>
            </a:r>
            <a:r>
              <a:rPr lang="hi-IN" sz="1600" dirty="0" smtClean="0"/>
              <a:t>की</a:t>
            </a:r>
            <a:r>
              <a:rPr lang="en-US" sz="1600" dirty="0" smtClean="0"/>
              <a:t> </a:t>
            </a:r>
            <a:r>
              <a:rPr lang="en-US" sz="1600" dirty="0" err="1" smtClean="0"/>
              <a:t>आँखें</a:t>
            </a:r>
            <a:r>
              <a:rPr lang="en-US" sz="1600" dirty="0" smtClean="0"/>
              <a:t> </a:t>
            </a:r>
            <a:r>
              <a:rPr lang="en-US" sz="1600" dirty="0" err="1"/>
              <a:t>बंद</a:t>
            </a:r>
            <a:r>
              <a:rPr lang="en-US" sz="1600" dirty="0"/>
              <a:t> </a:t>
            </a:r>
            <a:r>
              <a:rPr lang="hi-IN" sz="1600" dirty="0" smtClean="0"/>
              <a:t>हों</a:t>
            </a:r>
            <a:r>
              <a:rPr lang="en-US" sz="1600" dirty="0" smtClean="0"/>
              <a:t>, </a:t>
            </a:r>
            <a:r>
              <a:rPr lang="en-US" sz="1600" dirty="0" err="1" smtClean="0"/>
              <a:t>तो</a:t>
            </a:r>
            <a:r>
              <a:rPr lang="en-US" sz="1600" dirty="0" smtClean="0"/>
              <a:t> </a:t>
            </a:r>
            <a:r>
              <a:rPr lang="en-US" sz="1600" dirty="0" err="1"/>
              <a:t>फिर</a:t>
            </a:r>
            <a:r>
              <a:rPr lang="en-US" sz="1600" dirty="0"/>
              <a:t> </a:t>
            </a:r>
            <a:r>
              <a:rPr lang="en-US" sz="1600" dirty="0" err="1"/>
              <a:t>क्या</a:t>
            </a:r>
            <a:r>
              <a:rPr lang="en-US" sz="1600" dirty="0"/>
              <a:t> </a:t>
            </a:r>
            <a:r>
              <a:rPr lang="en-US" sz="1600" dirty="0" err="1"/>
              <a:t>आप</a:t>
            </a:r>
            <a:r>
              <a:rPr lang="en-US" sz="1600" dirty="0"/>
              <a:t> </a:t>
            </a:r>
            <a:r>
              <a:rPr lang="en-US" sz="1600" dirty="0" err="1"/>
              <a:t>जहाज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गति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महसूस</a:t>
            </a:r>
            <a:r>
              <a:rPr lang="en-US" sz="1600" dirty="0"/>
              <a:t> </a:t>
            </a:r>
            <a:r>
              <a:rPr lang="en-US" sz="1600" dirty="0" err="1"/>
              <a:t>कर</a:t>
            </a:r>
            <a:r>
              <a:rPr lang="en-US" sz="1600" dirty="0"/>
              <a:t> </a:t>
            </a:r>
            <a:r>
              <a:rPr lang="en-US" sz="1600" dirty="0" err="1"/>
              <a:t>पाएंगे</a:t>
            </a:r>
            <a:r>
              <a:rPr lang="en-US" sz="1600" dirty="0"/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3742250" y="1881565"/>
            <a:ext cx="10631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शायद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!</a:t>
            </a:r>
          </a:p>
        </p:txBody>
      </p:sp>
      <p:sp>
        <p:nvSpPr>
          <p:cNvPr id="6" name="Rectangle 5"/>
          <p:cNvSpPr/>
          <p:nvPr/>
        </p:nvSpPr>
        <p:spPr>
          <a:xfrm>
            <a:off x="2900362" y="2938422"/>
            <a:ext cx="38893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एराटोस्थनीज</a:t>
            </a:r>
            <a:r>
              <a:rPr lang="en-US" sz="1600" dirty="0"/>
              <a:t> </a:t>
            </a:r>
            <a:r>
              <a:rPr lang="en-US" sz="1600" dirty="0" err="1" smtClean="0"/>
              <a:t>ने</a:t>
            </a:r>
            <a:r>
              <a:rPr lang="en-US" sz="1600" dirty="0" smtClean="0"/>
              <a:t> </a:t>
            </a:r>
            <a:r>
              <a:rPr lang="en-US" sz="1600" dirty="0" err="1"/>
              <a:t>केवल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छड</a:t>
            </a:r>
            <a:r>
              <a:rPr lang="en-US" sz="1600" dirty="0"/>
              <a:t>़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छाया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मापकर</a:t>
            </a:r>
            <a:r>
              <a:rPr lang="en-US" sz="1600" dirty="0"/>
              <a:t> </a:t>
            </a:r>
            <a:r>
              <a:rPr lang="en-US" sz="1600" dirty="0" err="1"/>
              <a:t>पृथ्वी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त्रिज्या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गणना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थी</a:t>
            </a:r>
            <a:r>
              <a:rPr lang="en-US" sz="1600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1376362" y="5175042"/>
            <a:ext cx="8563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कैसे</a:t>
            </a:r>
            <a:r>
              <a:rPr lang="en-US" sz="1600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2900362" y="4132322"/>
            <a:ext cx="464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काफी</a:t>
            </a:r>
            <a:r>
              <a:rPr lang="en-US" sz="1600" dirty="0"/>
              <a:t> </a:t>
            </a:r>
            <a:r>
              <a:rPr lang="en-US" sz="1600" dirty="0" err="1"/>
              <a:t>आसान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  <a:r>
              <a:rPr lang="en-US" sz="1600" dirty="0" err="1"/>
              <a:t>पृथ्वी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देशान्तर</a:t>
            </a:r>
            <a:r>
              <a:rPr lang="en-US" sz="1600" dirty="0"/>
              <a:t> </a:t>
            </a:r>
            <a:r>
              <a:rPr lang="en-US" sz="1600" dirty="0" err="1"/>
              <a:t>रेखा</a:t>
            </a:r>
            <a:r>
              <a:rPr lang="en-US" sz="1600" dirty="0"/>
              <a:t> (</a:t>
            </a:r>
            <a:r>
              <a:rPr lang="en-US" sz="1600" dirty="0" err="1"/>
              <a:t>मेरिडियन</a:t>
            </a:r>
            <a:r>
              <a:rPr lang="en-US" sz="1600" dirty="0"/>
              <a:t>)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पास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क्षेत्र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कागज़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छल्ले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चिपका</a:t>
            </a:r>
            <a:r>
              <a:rPr lang="en-US" sz="1600" dirty="0"/>
              <a:t> </a:t>
            </a:r>
            <a:r>
              <a:rPr lang="en-US" sz="1600" dirty="0" err="1"/>
              <a:t>दें</a:t>
            </a:r>
            <a:r>
              <a:rPr lang="en-US" sz="1600" dirty="0"/>
              <a:t>. </a:t>
            </a:r>
            <a:r>
              <a:rPr lang="en-US" sz="1600" dirty="0" err="1"/>
              <a:t>फिर</a:t>
            </a:r>
            <a:r>
              <a:rPr lang="en-US" sz="1600" dirty="0"/>
              <a:t> </a:t>
            </a:r>
            <a:r>
              <a:rPr lang="en-US" sz="1600" dirty="0" err="1" smtClean="0"/>
              <a:t>छल्ले</a:t>
            </a:r>
            <a:r>
              <a:rPr lang="en-US" sz="1600" dirty="0" smtClean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सतह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 smtClean="0"/>
              <a:t>लंबवत</a:t>
            </a:r>
            <a:r>
              <a:rPr lang="en-US" sz="1600" dirty="0" smtClean="0"/>
              <a:t>, </a:t>
            </a:r>
            <a:r>
              <a:rPr lang="en-US" sz="1600" dirty="0" err="1"/>
              <a:t>छड़ों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चिपकाएं</a:t>
            </a:r>
            <a:r>
              <a:rPr lang="en-US" sz="1600" dirty="0"/>
              <a:t>. </a:t>
            </a:r>
            <a:r>
              <a:rPr lang="en-US" sz="1600" dirty="0" err="1"/>
              <a:t>इस</a:t>
            </a:r>
            <a:r>
              <a:rPr lang="en-US" sz="1600" dirty="0"/>
              <a:t> </a:t>
            </a:r>
            <a:r>
              <a:rPr lang="en-US" sz="1600" dirty="0" err="1"/>
              <a:t>तरह</a:t>
            </a:r>
            <a:r>
              <a:rPr lang="en-US" sz="1600" dirty="0"/>
              <a:t> :</a:t>
            </a:r>
          </a:p>
        </p:txBody>
      </p:sp>
      <p:sp>
        <p:nvSpPr>
          <p:cNvPr id="9" name="Rectangle 8"/>
          <p:cNvSpPr/>
          <p:nvPr/>
        </p:nvSpPr>
        <p:spPr>
          <a:xfrm>
            <a:off x="766762" y="6238121"/>
            <a:ext cx="3429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यदि</a:t>
            </a:r>
            <a:r>
              <a:rPr lang="en-US" sz="1500" dirty="0"/>
              <a:t> </a:t>
            </a:r>
            <a:r>
              <a:rPr lang="en-US" sz="1500" dirty="0" err="1"/>
              <a:t>उनमें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छड</a:t>
            </a:r>
            <a:r>
              <a:rPr lang="en-US" sz="1500" dirty="0"/>
              <a:t>़ </a:t>
            </a:r>
            <a:r>
              <a:rPr lang="en-US" sz="1500" dirty="0" err="1"/>
              <a:t>सूरज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ओर</a:t>
            </a:r>
            <a:r>
              <a:rPr lang="en-US" sz="1500" dirty="0"/>
              <a:t> </a:t>
            </a:r>
            <a:r>
              <a:rPr lang="en-US" sz="1500" dirty="0" err="1"/>
              <a:t>इंगित</a:t>
            </a:r>
            <a:r>
              <a:rPr lang="en-US" sz="1500" dirty="0"/>
              <a:t> </a:t>
            </a:r>
            <a:r>
              <a:rPr lang="en-US" sz="1500" dirty="0" err="1"/>
              <a:t>करती</a:t>
            </a:r>
            <a:r>
              <a:rPr lang="en-US" sz="1500" dirty="0"/>
              <a:t> </a:t>
            </a:r>
            <a:r>
              <a:rPr lang="en-US" sz="1500" dirty="0" err="1"/>
              <a:t>होगी</a:t>
            </a:r>
            <a:r>
              <a:rPr lang="en-US" sz="1500" dirty="0"/>
              <a:t>, </a:t>
            </a:r>
            <a:r>
              <a:rPr lang="en-US" sz="1500" dirty="0" err="1"/>
              <a:t>तो</a:t>
            </a:r>
            <a:r>
              <a:rPr lang="en-US" sz="1500" dirty="0"/>
              <a:t>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छाया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डालेगी</a:t>
            </a:r>
            <a:r>
              <a:rPr lang="en-US" sz="1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7606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2599</TotalTime>
  <Words>7804</Words>
  <Application>Microsoft Office PowerPoint</Application>
  <PresentationFormat>Custom</PresentationFormat>
  <Paragraphs>839</Paragraphs>
  <Slides>73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तुम सपना देख रहे हो, टायरसिअस ... दिन का सपना!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HP</cp:lastModifiedBy>
  <cp:revision>528</cp:revision>
  <dcterms:created xsi:type="dcterms:W3CDTF">2016-12-13T16:20:56Z</dcterms:created>
  <dcterms:modified xsi:type="dcterms:W3CDTF">2020-08-02T11:52:53Z</dcterms:modified>
</cp:coreProperties>
</file>