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314" r:id="rId2"/>
    <p:sldId id="322" r:id="rId3"/>
    <p:sldId id="316" r:id="rId4"/>
    <p:sldId id="317" r:id="rId5"/>
    <p:sldId id="318" r:id="rId6"/>
    <p:sldId id="319" r:id="rId7"/>
    <p:sldId id="320" r:id="rId8"/>
    <p:sldId id="321" r:id="rId9"/>
    <p:sldId id="306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257" r:id="rId26"/>
    <p:sldId id="258" r:id="rId27"/>
    <p:sldId id="259" r:id="rId28"/>
    <p:sldId id="260" r:id="rId29"/>
    <p:sldId id="261" r:id="rId30"/>
    <p:sldId id="262" r:id="rId31"/>
    <p:sldId id="263" r:id="rId32"/>
    <p:sldId id="264" r:id="rId33"/>
    <p:sldId id="265" r:id="rId34"/>
    <p:sldId id="266" r:id="rId35"/>
    <p:sldId id="267" r:id="rId36"/>
    <p:sldId id="268" r:id="rId37"/>
    <p:sldId id="269" r:id="rId38"/>
    <p:sldId id="270" r:id="rId39"/>
    <p:sldId id="271" r:id="rId40"/>
    <p:sldId id="272" r:id="rId41"/>
    <p:sldId id="273" r:id="rId42"/>
    <p:sldId id="274" r:id="rId43"/>
    <p:sldId id="275" r:id="rId44"/>
    <p:sldId id="276" r:id="rId45"/>
    <p:sldId id="277" r:id="rId46"/>
    <p:sldId id="278" r:id="rId47"/>
    <p:sldId id="279" r:id="rId48"/>
    <p:sldId id="280" r:id="rId49"/>
    <p:sldId id="281" r:id="rId50"/>
    <p:sldId id="282" r:id="rId51"/>
    <p:sldId id="283" r:id="rId52"/>
    <p:sldId id="284" r:id="rId53"/>
    <p:sldId id="285" r:id="rId54"/>
    <p:sldId id="286" r:id="rId55"/>
    <p:sldId id="287" r:id="rId56"/>
    <p:sldId id="288" r:id="rId57"/>
    <p:sldId id="289" r:id="rId58"/>
    <p:sldId id="290" r:id="rId59"/>
    <p:sldId id="291" r:id="rId60"/>
    <p:sldId id="292" r:id="rId61"/>
    <p:sldId id="293" r:id="rId62"/>
    <p:sldId id="294" r:id="rId63"/>
    <p:sldId id="295" r:id="rId64"/>
    <p:sldId id="296" r:id="rId65"/>
  </p:sldIdLst>
  <p:sldSz cx="5211763" cy="7480300"/>
  <p:notesSz cx="7315200" cy="9601200"/>
  <p:defaultTextStyle>
    <a:defPPr>
      <a:defRPr lang="en-US"/>
    </a:defPPr>
    <a:lvl1pPr marL="0" algn="l" defTabSz="66195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330979" algn="l" defTabSz="66195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661957" algn="l" defTabSz="66195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992937" algn="l" defTabSz="66195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323916" algn="l" defTabSz="66195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1654895" algn="l" defTabSz="66195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1985873" algn="l" defTabSz="66195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2316853" algn="l" defTabSz="66195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2647832" algn="l" defTabSz="66195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4" autoAdjust="0"/>
    <p:restoredTop sz="94683" autoAdjust="0"/>
  </p:normalViewPr>
  <p:slideViewPr>
    <p:cSldViewPr>
      <p:cViewPr>
        <p:scale>
          <a:sx n="100" d="100"/>
          <a:sy n="100" d="100"/>
        </p:scale>
        <p:origin x="-1836" y="1158"/>
      </p:cViewPr>
      <p:guideLst>
        <p:guide orient="horz" pos="2356"/>
        <p:guide pos="164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6D09B-C491-4FEC-853B-DD6B4D029414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03475" y="720725"/>
            <a:ext cx="250825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7AC48-6EFC-45EC-8922-054D0FAC8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66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7AC48-6EFC-45EC-8922-054D0FAC8F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87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0882" y="2323744"/>
            <a:ext cx="4429999" cy="16034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1765" y="4238837"/>
            <a:ext cx="3648234" cy="191163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30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61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929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23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54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85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16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47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9750-BAAD-4C9F-AA9D-B3DC71DE7F91}" type="datetimeFigureOut">
              <a:rPr lang="en-US" smtClean="0"/>
              <a:pPr/>
              <a:t>6/20/2020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11FE-51AC-48AE-8426-65EA561D0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9750-BAAD-4C9F-AA9D-B3DC71DE7F91}" type="datetimeFigureOut">
              <a:rPr lang="en-US" smtClean="0"/>
              <a:pPr/>
              <a:t>6/20/2020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11FE-51AC-48AE-8426-65EA561D0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78531" y="299559"/>
            <a:ext cx="1172646" cy="63824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589" y="299559"/>
            <a:ext cx="3431077" cy="638249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9750-BAAD-4C9F-AA9D-B3DC71DE7F91}" type="datetimeFigureOut">
              <a:rPr lang="en-US" smtClean="0"/>
              <a:pPr/>
              <a:t>6/20/2020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11FE-51AC-48AE-8426-65EA561D0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9750-BAAD-4C9F-AA9D-B3DC71DE7F91}" type="datetimeFigureOut">
              <a:rPr lang="en-US" smtClean="0"/>
              <a:pPr/>
              <a:t>6/20/2020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11FE-51AC-48AE-8426-65EA561D0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693" y="4806785"/>
            <a:ext cx="4429999" cy="1485671"/>
          </a:xfrm>
        </p:spPr>
        <p:txBody>
          <a:bodyPr anchor="t"/>
          <a:lstStyle>
            <a:lvl1pPr algn="l">
              <a:defRPr sz="29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1693" y="3170472"/>
            <a:ext cx="4429999" cy="1636315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33097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661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99293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2391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6548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198587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1685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6478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9750-BAAD-4C9F-AA9D-B3DC71DE7F91}" type="datetimeFigureOut">
              <a:rPr lang="en-US" smtClean="0"/>
              <a:pPr/>
              <a:t>6/20/2020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11FE-51AC-48AE-8426-65EA561D0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89" y="1745406"/>
            <a:ext cx="2301862" cy="493665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49315" y="1745406"/>
            <a:ext cx="2301862" cy="493665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9750-BAAD-4C9F-AA9D-B3DC71DE7F91}" type="datetimeFigureOut">
              <a:rPr lang="en-US" smtClean="0"/>
              <a:pPr/>
              <a:t>6/20/2020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11FE-51AC-48AE-8426-65EA561D0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590" y="1674411"/>
            <a:ext cx="2302768" cy="697815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30979" indent="0">
              <a:buNone/>
              <a:defRPr sz="1400" b="1"/>
            </a:lvl2pPr>
            <a:lvl3pPr marL="661957" indent="0">
              <a:buNone/>
              <a:defRPr sz="1300" b="1"/>
            </a:lvl3pPr>
            <a:lvl4pPr marL="992937" indent="0">
              <a:buNone/>
              <a:defRPr sz="1200" b="1"/>
            </a:lvl4pPr>
            <a:lvl5pPr marL="1323916" indent="0">
              <a:buNone/>
              <a:defRPr sz="1200" b="1"/>
            </a:lvl5pPr>
            <a:lvl6pPr marL="1654895" indent="0">
              <a:buNone/>
              <a:defRPr sz="1200" b="1"/>
            </a:lvl6pPr>
            <a:lvl7pPr marL="1985873" indent="0">
              <a:buNone/>
              <a:defRPr sz="1200" b="1"/>
            </a:lvl7pPr>
            <a:lvl8pPr marL="2316853" indent="0">
              <a:buNone/>
              <a:defRPr sz="1200" b="1"/>
            </a:lvl8pPr>
            <a:lvl9pPr marL="26478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590" y="2372226"/>
            <a:ext cx="2302768" cy="4309831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647506" y="1674411"/>
            <a:ext cx="2303671" cy="697815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30979" indent="0">
              <a:buNone/>
              <a:defRPr sz="1400" b="1"/>
            </a:lvl2pPr>
            <a:lvl3pPr marL="661957" indent="0">
              <a:buNone/>
              <a:defRPr sz="1300" b="1"/>
            </a:lvl3pPr>
            <a:lvl4pPr marL="992937" indent="0">
              <a:buNone/>
              <a:defRPr sz="1200" b="1"/>
            </a:lvl4pPr>
            <a:lvl5pPr marL="1323916" indent="0">
              <a:buNone/>
              <a:defRPr sz="1200" b="1"/>
            </a:lvl5pPr>
            <a:lvl6pPr marL="1654895" indent="0">
              <a:buNone/>
              <a:defRPr sz="1200" b="1"/>
            </a:lvl6pPr>
            <a:lvl7pPr marL="1985873" indent="0">
              <a:buNone/>
              <a:defRPr sz="1200" b="1"/>
            </a:lvl7pPr>
            <a:lvl8pPr marL="2316853" indent="0">
              <a:buNone/>
              <a:defRPr sz="1200" b="1"/>
            </a:lvl8pPr>
            <a:lvl9pPr marL="26478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647506" y="2372226"/>
            <a:ext cx="2303671" cy="4309831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9750-BAAD-4C9F-AA9D-B3DC71DE7F91}" type="datetimeFigureOut">
              <a:rPr lang="en-US" smtClean="0"/>
              <a:pPr/>
              <a:t>6/20/2020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11FE-51AC-48AE-8426-65EA561D0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9750-BAAD-4C9F-AA9D-B3DC71DE7F91}" type="datetimeFigureOut">
              <a:rPr lang="en-US" smtClean="0"/>
              <a:pPr/>
              <a:t>6/20/2020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11FE-51AC-48AE-8426-65EA561D0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9750-BAAD-4C9F-AA9D-B3DC71DE7F91}" type="datetimeFigureOut">
              <a:rPr lang="en-US" smtClean="0"/>
              <a:pPr/>
              <a:t>6/20/2020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11FE-51AC-48AE-8426-65EA561D0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590" y="297828"/>
            <a:ext cx="1714634" cy="126749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7656" y="297829"/>
            <a:ext cx="2913520" cy="638422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0590" y="1565323"/>
            <a:ext cx="1714634" cy="5116735"/>
          </a:xfrm>
        </p:spPr>
        <p:txBody>
          <a:bodyPr/>
          <a:lstStyle>
            <a:lvl1pPr marL="0" indent="0">
              <a:buNone/>
              <a:defRPr sz="1100"/>
            </a:lvl1pPr>
            <a:lvl2pPr marL="330979" indent="0">
              <a:buNone/>
              <a:defRPr sz="900"/>
            </a:lvl2pPr>
            <a:lvl3pPr marL="661957" indent="0">
              <a:buNone/>
              <a:defRPr sz="800"/>
            </a:lvl3pPr>
            <a:lvl4pPr marL="992937" indent="0">
              <a:buNone/>
              <a:defRPr sz="700"/>
            </a:lvl4pPr>
            <a:lvl5pPr marL="1323916" indent="0">
              <a:buNone/>
              <a:defRPr sz="700"/>
            </a:lvl5pPr>
            <a:lvl6pPr marL="1654895" indent="0">
              <a:buNone/>
              <a:defRPr sz="700"/>
            </a:lvl6pPr>
            <a:lvl7pPr marL="1985873" indent="0">
              <a:buNone/>
              <a:defRPr sz="700"/>
            </a:lvl7pPr>
            <a:lvl8pPr marL="2316853" indent="0">
              <a:buNone/>
              <a:defRPr sz="700"/>
            </a:lvl8pPr>
            <a:lvl9pPr marL="2647832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9750-BAAD-4C9F-AA9D-B3DC71DE7F91}" type="datetimeFigureOut">
              <a:rPr lang="en-US" smtClean="0"/>
              <a:pPr/>
              <a:t>6/20/2020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11FE-51AC-48AE-8426-65EA561D0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544" y="5236210"/>
            <a:ext cx="3127058" cy="61816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21544" y="668380"/>
            <a:ext cx="3127058" cy="4488180"/>
          </a:xfrm>
        </p:spPr>
        <p:txBody>
          <a:bodyPr/>
          <a:lstStyle>
            <a:lvl1pPr marL="0" indent="0">
              <a:buNone/>
              <a:defRPr sz="2300"/>
            </a:lvl1pPr>
            <a:lvl2pPr marL="330979" indent="0">
              <a:buNone/>
              <a:defRPr sz="2000"/>
            </a:lvl2pPr>
            <a:lvl3pPr marL="661957" indent="0">
              <a:buNone/>
              <a:defRPr sz="1700"/>
            </a:lvl3pPr>
            <a:lvl4pPr marL="992937" indent="0">
              <a:buNone/>
              <a:defRPr sz="1400"/>
            </a:lvl4pPr>
            <a:lvl5pPr marL="1323916" indent="0">
              <a:buNone/>
              <a:defRPr sz="1400"/>
            </a:lvl5pPr>
            <a:lvl6pPr marL="1654895" indent="0">
              <a:buNone/>
              <a:defRPr sz="1400"/>
            </a:lvl6pPr>
            <a:lvl7pPr marL="1985873" indent="0">
              <a:buNone/>
              <a:defRPr sz="1400"/>
            </a:lvl7pPr>
            <a:lvl8pPr marL="2316853" indent="0">
              <a:buNone/>
              <a:defRPr sz="1400"/>
            </a:lvl8pPr>
            <a:lvl9pPr marL="2647832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1544" y="5854375"/>
            <a:ext cx="3127058" cy="877896"/>
          </a:xfrm>
        </p:spPr>
        <p:txBody>
          <a:bodyPr/>
          <a:lstStyle>
            <a:lvl1pPr marL="0" indent="0">
              <a:buNone/>
              <a:defRPr sz="1100"/>
            </a:lvl1pPr>
            <a:lvl2pPr marL="330979" indent="0">
              <a:buNone/>
              <a:defRPr sz="900"/>
            </a:lvl2pPr>
            <a:lvl3pPr marL="661957" indent="0">
              <a:buNone/>
              <a:defRPr sz="800"/>
            </a:lvl3pPr>
            <a:lvl4pPr marL="992937" indent="0">
              <a:buNone/>
              <a:defRPr sz="700"/>
            </a:lvl4pPr>
            <a:lvl5pPr marL="1323916" indent="0">
              <a:buNone/>
              <a:defRPr sz="700"/>
            </a:lvl5pPr>
            <a:lvl6pPr marL="1654895" indent="0">
              <a:buNone/>
              <a:defRPr sz="700"/>
            </a:lvl6pPr>
            <a:lvl7pPr marL="1985873" indent="0">
              <a:buNone/>
              <a:defRPr sz="700"/>
            </a:lvl7pPr>
            <a:lvl8pPr marL="2316853" indent="0">
              <a:buNone/>
              <a:defRPr sz="700"/>
            </a:lvl8pPr>
            <a:lvl9pPr marL="2647832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9750-BAAD-4C9F-AA9D-B3DC71DE7F91}" type="datetimeFigureOut">
              <a:rPr lang="en-US" smtClean="0"/>
              <a:pPr/>
              <a:t>6/20/2020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11FE-51AC-48AE-8426-65EA561D0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0590" y="299560"/>
            <a:ext cx="4690587" cy="1246717"/>
          </a:xfrm>
          <a:prstGeom prst="rect">
            <a:avLst/>
          </a:prstGeom>
        </p:spPr>
        <p:txBody>
          <a:bodyPr vert="horz" lIns="66196" tIns="33098" rIns="66196" bIns="3309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590" y="1745406"/>
            <a:ext cx="4690587" cy="4936652"/>
          </a:xfrm>
          <a:prstGeom prst="rect">
            <a:avLst/>
          </a:prstGeom>
        </p:spPr>
        <p:txBody>
          <a:bodyPr vert="horz" lIns="66196" tIns="33098" rIns="66196" bIns="3309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0589" y="6933131"/>
            <a:ext cx="1216078" cy="398257"/>
          </a:xfrm>
          <a:prstGeom prst="rect">
            <a:avLst/>
          </a:prstGeom>
        </p:spPr>
        <p:txBody>
          <a:bodyPr vert="horz" lIns="66196" tIns="33098" rIns="66196" bIns="3309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A9750-BAAD-4C9F-AA9D-B3DC71DE7F91}" type="datetimeFigureOut">
              <a:rPr lang="en-US" smtClean="0"/>
              <a:pPr/>
              <a:t>6/20/2020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80686" y="6933131"/>
            <a:ext cx="1650391" cy="398257"/>
          </a:xfrm>
          <a:prstGeom prst="rect">
            <a:avLst/>
          </a:prstGeom>
        </p:spPr>
        <p:txBody>
          <a:bodyPr vert="horz" lIns="66196" tIns="33098" rIns="66196" bIns="3309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735099" y="6933131"/>
            <a:ext cx="1216078" cy="398257"/>
          </a:xfrm>
          <a:prstGeom prst="rect">
            <a:avLst/>
          </a:prstGeom>
        </p:spPr>
        <p:txBody>
          <a:bodyPr vert="horz" lIns="66196" tIns="33098" rIns="66196" bIns="3309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211FE-51AC-48AE-8426-65EA561D0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61957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8235" indent="-248235" algn="l" defTabSz="661957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37841" indent="-206861" algn="l" defTabSz="66195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7448" indent="-165489" algn="l" defTabSz="661957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158427" indent="-165489" algn="l" defTabSz="661957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405" indent="-165489" algn="l" defTabSz="661957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0384" indent="-165489" algn="l" defTabSz="661957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51363" indent="-165489" algn="l" defTabSz="661957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82342" indent="-165489" algn="l" defTabSz="661957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13321" indent="-165489" algn="l" defTabSz="661957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619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30979" algn="l" defTabSz="6619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61957" algn="l" defTabSz="6619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92937" algn="l" defTabSz="6619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23916" algn="l" defTabSz="6619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54895" algn="l" defTabSz="6619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85873" algn="l" defTabSz="6619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16853" algn="l" defTabSz="6619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47832" algn="l" defTabSz="6619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5211763" cy="7480300"/>
          </a:xfr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027" name="Picture 3" descr="C:\Users\HP\Desktop\HISTORY OF ELECTRICITY\01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1763" cy="74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644481" y="2063750"/>
            <a:ext cx="2603500" cy="6924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21555"/>
            <a:ext cx="52093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</a:rPr>
              <a:t>एम्बर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और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कांच</a:t>
            </a:r>
            <a:endParaRPr lang="en-US" sz="2800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/>
              <a:t>विद्युत</a:t>
            </a:r>
            <a:r>
              <a:rPr lang="en-US" sz="2800" dirty="0"/>
              <a:t> </a:t>
            </a:r>
            <a:r>
              <a:rPr lang="en-US" sz="2800" dirty="0" err="1"/>
              <a:t>का</a:t>
            </a:r>
            <a:r>
              <a:rPr lang="en-US" sz="2800" dirty="0"/>
              <a:t> </a:t>
            </a:r>
            <a:r>
              <a:rPr lang="en-US" sz="2800" dirty="0" err="1"/>
              <a:t>इतिहास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0" y="1758950"/>
            <a:ext cx="5209382" cy="1429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FF0000"/>
                </a:solidFill>
              </a:rPr>
              <a:t>जीन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पियरे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पेटिट</a:t>
            </a:r>
            <a:endParaRPr lang="en-US" sz="2000" dirty="0" smtClean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1600" dirty="0" err="1">
                <a:solidFill>
                  <a:srgbClr val="FF0000"/>
                </a:solidFill>
              </a:rPr>
              <a:t>हिंदी</a:t>
            </a:r>
            <a:r>
              <a:rPr lang="en-US" sz="1600" dirty="0">
                <a:solidFill>
                  <a:srgbClr val="FF0000"/>
                </a:solidFill>
              </a:rPr>
              <a:t> : </a:t>
            </a:r>
            <a:r>
              <a:rPr lang="en-US" sz="1600" dirty="0" err="1">
                <a:solidFill>
                  <a:srgbClr val="FF0000"/>
                </a:solidFill>
              </a:rPr>
              <a:t>अरविन्द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गुप्ता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rgbClr val="FF0000"/>
                </a:solidFill>
              </a:rPr>
              <a:t>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3312" y="5340350"/>
            <a:ext cx="520938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AMBER AND GLASS </a:t>
            </a:r>
            <a:endParaRPr lang="en-US" sz="2800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dirty="0" smtClean="0"/>
              <a:t>HISTORY OF ELECTRICITY</a:t>
            </a:r>
          </a:p>
          <a:p>
            <a:pPr algn="ctr">
              <a:lnSpc>
                <a:spcPct val="150000"/>
              </a:lnSpc>
            </a:pPr>
            <a:r>
              <a:rPr lang="en-US" sz="2000" dirty="0" smtClean="0"/>
              <a:t>JEAN PIERRE PETIT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87584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0242" name="Picture 2" descr="C:\Users\HP\Desktop\HISTORY OF ELECTRICITY\10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762"/>
            <a:ext cx="5211763" cy="748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00881" y="393700"/>
            <a:ext cx="4038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परमाणुओं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नाभिक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बनाने</a:t>
            </a:r>
            <a:r>
              <a:rPr lang="en-US" sz="1200" dirty="0"/>
              <a:t> </a:t>
            </a:r>
            <a:r>
              <a:rPr lang="en-US" sz="1200" dirty="0" err="1"/>
              <a:t>वाले</a:t>
            </a:r>
            <a:r>
              <a:rPr lang="en-US" sz="1200" dirty="0"/>
              <a:t> </a:t>
            </a:r>
            <a:r>
              <a:rPr lang="en-US" sz="1200" dirty="0" err="1"/>
              <a:t>कणों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नूक्लिओन्स</a:t>
            </a:r>
            <a:r>
              <a:rPr lang="en-US" sz="1200" dirty="0"/>
              <a:t> </a:t>
            </a:r>
            <a:r>
              <a:rPr lang="en-US" sz="1200" dirty="0" err="1"/>
              <a:t>कहते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 </a:t>
            </a:r>
            <a:r>
              <a:rPr lang="en-US" sz="1200" dirty="0" err="1"/>
              <a:t>वे</a:t>
            </a:r>
            <a:r>
              <a:rPr lang="en-US" sz="1200" dirty="0"/>
              <a:t> </a:t>
            </a:r>
            <a:r>
              <a:rPr lang="en-US" sz="1200" dirty="0" err="1"/>
              <a:t>एक-दूसरे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बेहद</a:t>
            </a:r>
            <a:r>
              <a:rPr lang="en-US" sz="1200" dirty="0"/>
              <a:t> </a:t>
            </a:r>
            <a:r>
              <a:rPr lang="en-US" sz="1200" dirty="0" err="1"/>
              <a:t>आकर्षक</a:t>
            </a:r>
            <a:r>
              <a:rPr lang="en-US" sz="1200" dirty="0"/>
              <a:t> </a:t>
            </a:r>
            <a:r>
              <a:rPr lang="en-US" sz="1200" dirty="0" err="1"/>
              <a:t>नुक्लीअर</a:t>
            </a:r>
            <a:r>
              <a:rPr lang="en-US" sz="1200" dirty="0"/>
              <a:t> </a:t>
            </a:r>
            <a:r>
              <a:rPr lang="en-US" sz="1200" dirty="0" err="1"/>
              <a:t>बलों</a:t>
            </a:r>
            <a:r>
              <a:rPr lang="en-US" sz="1200" dirty="0"/>
              <a:t> </a:t>
            </a:r>
            <a:r>
              <a:rPr lang="en-US" sz="1200" dirty="0" err="1"/>
              <a:t>द्वारा</a:t>
            </a:r>
            <a:r>
              <a:rPr lang="en-US" sz="1200" dirty="0"/>
              <a:t> </a:t>
            </a:r>
            <a:r>
              <a:rPr lang="en-US" sz="1200" dirty="0" err="1"/>
              <a:t>बंधे</a:t>
            </a:r>
            <a:r>
              <a:rPr lang="en-US" sz="1200" dirty="0"/>
              <a:t> </a:t>
            </a:r>
            <a:r>
              <a:rPr lang="en-US" sz="1200" dirty="0" err="1"/>
              <a:t>होते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वे</a:t>
            </a:r>
            <a:r>
              <a:rPr lang="en-US" sz="1200" dirty="0" smtClean="0"/>
              <a:t> </a:t>
            </a:r>
            <a:r>
              <a:rPr lang="en-US" sz="1200" dirty="0" err="1"/>
              <a:t>कण</a:t>
            </a:r>
            <a:r>
              <a:rPr lang="en-US" sz="1200" dirty="0"/>
              <a:t> </a:t>
            </a:r>
            <a:r>
              <a:rPr lang="en-US" sz="1200" dirty="0" err="1"/>
              <a:t>एक-दूसरे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जितनी</a:t>
            </a:r>
            <a:r>
              <a:rPr lang="en-US" sz="1200" dirty="0"/>
              <a:t> </a:t>
            </a:r>
            <a:r>
              <a:rPr lang="en-US" sz="1200" dirty="0" err="1"/>
              <a:t>कम</a:t>
            </a:r>
            <a:r>
              <a:rPr lang="en-US" sz="1200" dirty="0"/>
              <a:t> </a:t>
            </a:r>
            <a:r>
              <a:rPr lang="en-US" sz="1200" dirty="0" err="1"/>
              <a:t>दूरी</a:t>
            </a:r>
            <a:r>
              <a:rPr lang="en-US" sz="1200" dirty="0"/>
              <a:t>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होते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 </a:t>
            </a:r>
            <a:r>
              <a:rPr lang="en-US" sz="1200" dirty="0" err="1"/>
              <a:t>वे</a:t>
            </a:r>
            <a:r>
              <a:rPr lang="en-US" sz="1200" dirty="0"/>
              <a:t> </a:t>
            </a:r>
            <a:r>
              <a:rPr lang="en-US" sz="1200" dirty="0" err="1"/>
              <a:t>उतनी</a:t>
            </a:r>
            <a:r>
              <a:rPr lang="en-US" sz="1200" dirty="0"/>
              <a:t> </a:t>
            </a:r>
            <a:r>
              <a:rPr lang="en-US" sz="1200" dirty="0" err="1"/>
              <a:t>ही</a:t>
            </a:r>
            <a:r>
              <a:rPr lang="en-US" sz="1200" dirty="0"/>
              <a:t> </a:t>
            </a:r>
            <a:r>
              <a:rPr lang="en-US" sz="1200" dirty="0" err="1"/>
              <a:t>अधिक</a:t>
            </a:r>
            <a:r>
              <a:rPr lang="en-US" sz="1200" dirty="0"/>
              <a:t> </a:t>
            </a:r>
            <a:r>
              <a:rPr lang="en-US" sz="1200" dirty="0" err="1"/>
              <a:t>ताकत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एक-दूसरे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जुड़े</a:t>
            </a:r>
            <a:r>
              <a:rPr lang="en-US" sz="1200" dirty="0"/>
              <a:t> </a:t>
            </a:r>
            <a:r>
              <a:rPr lang="en-US" sz="1200" dirty="0" err="1"/>
              <a:t>होते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467499" y="6922929"/>
            <a:ext cx="57259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/>
              <a:t>क्लोरीन</a:t>
            </a:r>
            <a:endParaRPr lang="en-US" sz="1000" dirty="0"/>
          </a:p>
        </p:txBody>
      </p:sp>
      <p:sp>
        <p:nvSpPr>
          <p:cNvPr id="6" name="Rectangle 5"/>
          <p:cNvSpPr/>
          <p:nvPr/>
        </p:nvSpPr>
        <p:spPr>
          <a:xfrm>
            <a:off x="1787041" y="6711950"/>
            <a:ext cx="60144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/>
              <a:t>सोडियम</a:t>
            </a:r>
            <a:endParaRPr lang="en-US" sz="1000" dirty="0"/>
          </a:p>
        </p:txBody>
      </p:sp>
      <p:sp>
        <p:nvSpPr>
          <p:cNvPr id="8" name="Rectangle 7"/>
          <p:cNvSpPr/>
          <p:nvPr/>
        </p:nvSpPr>
        <p:spPr>
          <a:xfrm>
            <a:off x="1691481" y="5850176"/>
            <a:ext cx="14756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/>
              <a:t>खाना</a:t>
            </a:r>
            <a:r>
              <a:rPr lang="en-US" sz="1000" dirty="0"/>
              <a:t> </a:t>
            </a:r>
            <a:r>
              <a:rPr lang="en-US" sz="1000" dirty="0" err="1" smtClean="0"/>
              <a:t>पकाने</a:t>
            </a:r>
            <a:r>
              <a:rPr lang="en-US" sz="1000" dirty="0" smtClean="0"/>
              <a:t> </a:t>
            </a:r>
            <a:r>
              <a:rPr lang="en-US" sz="1000" dirty="0" err="1" smtClean="0"/>
              <a:t>का</a:t>
            </a:r>
            <a:r>
              <a:rPr lang="en-US" sz="1000" dirty="0" smtClean="0"/>
              <a:t> </a:t>
            </a:r>
            <a:r>
              <a:rPr lang="en-US" sz="1000" dirty="0" err="1" smtClean="0"/>
              <a:t>नमक</a:t>
            </a:r>
            <a:r>
              <a:rPr lang="en-US" sz="1000" dirty="0"/>
              <a:t/>
            </a:r>
            <a:br>
              <a:rPr lang="en-US" sz="1000" dirty="0"/>
            </a:br>
            <a:r>
              <a:rPr lang="en-US" sz="1000" dirty="0" err="1"/>
              <a:t>सोडियम</a:t>
            </a:r>
            <a:r>
              <a:rPr lang="en-US" sz="1000" dirty="0"/>
              <a:t> </a:t>
            </a:r>
            <a:r>
              <a:rPr lang="en-US" sz="1000" dirty="0" err="1"/>
              <a:t>क्लोराइड</a:t>
            </a:r>
            <a:r>
              <a:rPr lang="en-US" sz="1000" dirty="0"/>
              <a:t> </a:t>
            </a:r>
            <a:r>
              <a:rPr lang="hi-IN" sz="1000" dirty="0"/>
              <a:t>जिसका</a:t>
            </a:r>
            <a:r>
              <a:rPr lang="en-US" sz="1000" dirty="0" smtClean="0"/>
              <a:t> </a:t>
            </a:r>
            <a:br>
              <a:rPr lang="en-US" sz="1000" dirty="0" smtClean="0"/>
            </a:br>
            <a:r>
              <a:rPr lang="en-US" sz="1000" dirty="0" err="1" smtClean="0"/>
              <a:t>नाभिक</a:t>
            </a:r>
            <a:r>
              <a:rPr lang="en-US" sz="1000" dirty="0" smtClean="0"/>
              <a:t> </a:t>
            </a:r>
            <a:r>
              <a:rPr lang="en-US" sz="1000" dirty="0" err="1" smtClean="0"/>
              <a:t>एक</a:t>
            </a:r>
            <a:r>
              <a:rPr lang="en-US" sz="1000" dirty="0" smtClean="0"/>
              <a:t> </a:t>
            </a:r>
            <a:r>
              <a:rPr lang="en-US" sz="1000" dirty="0" err="1"/>
              <a:t>घनाकार</a:t>
            </a:r>
            <a:r>
              <a:rPr lang="en-US" sz="1000" dirty="0"/>
              <a:t> </a:t>
            </a:r>
            <a:r>
              <a:rPr lang="en-US" sz="1000" dirty="0" err="1"/>
              <a:t>जाल</a:t>
            </a:r>
            <a:r>
              <a:rPr lang="en-US" sz="1000" dirty="0"/>
              <a:t> 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/>
              <a:t>(</a:t>
            </a:r>
            <a:r>
              <a:rPr lang="en-US" sz="1000" dirty="0" err="1"/>
              <a:t>क्यूबिक</a:t>
            </a:r>
            <a:r>
              <a:rPr lang="en-US" sz="1000" dirty="0"/>
              <a:t> </a:t>
            </a:r>
            <a:r>
              <a:rPr lang="en-US" sz="1000" dirty="0" err="1" smtClean="0"/>
              <a:t>नेटवर्क</a:t>
            </a:r>
            <a:r>
              <a:rPr lang="en-US" sz="1000" dirty="0"/>
              <a:t>) </a:t>
            </a:r>
            <a:r>
              <a:rPr lang="en-US" sz="1000" dirty="0" err="1"/>
              <a:t>में</a:t>
            </a:r>
            <a:r>
              <a:rPr lang="en-US" sz="1000" dirty="0"/>
              <a:t> 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err="1" smtClean="0"/>
              <a:t>व्यवस्थित</a:t>
            </a:r>
            <a:r>
              <a:rPr lang="en-US" sz="1000" dirty="0" smtClean="0"/>
              <a:t> </a:t>
            </a:r>
            <a:r>
              <a:rPr lang="en-US" sz="1000" dirty="0" err="1"/>
              <a:t>होता</a:t>
            </a:r>
            <a:r>
              <a:rPr lang="en-US" sz="1000" dirty="0"/>
              <a:t> </a:t>
            </a:r>
            <a:r>
              <a:rPr lang="en-US" sz="1000" dirty="0" err="1"/>
              <a:t>है</a:t>
            </a:r>
            <a:r>
              <a:rPr lang="en-US" sz="1000" dirty="0"/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396081" y="1843082"/>
            <a:ext cx="1143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/>
              <a:t>हीलियम</a:t>
            </a:r>
            <a:r>
              <a:rPr lang="en-US" sz="1000" dirty="0"/>
              <a:t> </a:t>
            </a:r>
            <a:r>
              <a:rPr lang="en-US" sz="1000" dirty="0" err="1"/>
              <a:t>नाभिक</a:t>
            </a:r>
            <a:endParaRPr lang="en-US" sz="1000" dirty="0"/>
          </a:p>
          <a:p>
            <a:pPr algn="ctr"/>
            <a:r>
              <a:rPr lang="en-US" sz="1000" dirty="0"/>
              <a:t>2 </a:t>
            </a:r>
            <a:r>
              <a:rPr lang="en-US" sz="1000" dirty="0" err="1"/>
              <a:t>प्रोटॉन</a:t>
            </a:r>
            <a:endParaRPr lang="en-US" sz="1000" dirty="0"/>
          </a:p>
          <a:p>
            <a:pPr algn="ctr"/>
            <a:r>
              <a:rPr lang="en-US" sz="1000" dirty="0"/>
              <a:t>2 </a:t>
            </a:r>
            <a:r>
              <a:rPr lang="en-US" sz="1000" dirty="0" err="1"/>
              <a:t>न्यूट्रॉन</a:t>
            </a:r>
            <a:endParaRPr lang="en-US" sz="1000" dirty="0"/>
          </a:p>
        </p:txBody>
      </p:sp>
      <p:sp>
        <p:nvSpPr>
          <p:cNvPr id="10" name="Rectangle 9"/>
          <p:cNvSpPr/>
          <p:nvPr/>
        </p:nvSpPr>
        <p:spPr>
          <a:xfrm>
            <a:off x="2453481" y="1454150"/>
            <a:ext cx="2438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परमाणु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नाभिक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हमेशा</a:t>
            </a:r>
            <a:r>
              <a:rPr lang="en-US" sz="1200" dirty="0" smtClean="0"/>
              <a:t>,</a:t>
            </a:r>
            <a:br>
              <a:rPr lang="en-US" sz="1200" dirty="0" smtClean="0"/>
            </a:br>
            <a:r>
              <a:rPr lang="en-US" sz="1200" dirty="0" err="1" smtClean="0"/>
              <a:t>जितने</a:t>
            </a:r>
            <a:r>
              <a:rPr lang="en-US" sz="1200" dirty="0" smtClean="0"/>
              <a:t> </a:t>
            </a:r>
            <a:r>
              <a:rPr lang="en-US" sz="1200" dirty="0" err="1"/>
              <a:t>पॉजिटिव</a:t>
            </a:r>
            <a:r>
              <a:rPr lang="en-US" sz="1200" dirty="0"/>
              <a:t> </a:t>
            </a:r>
            <a:r>
              <a:rPr lang="en-US" sz="1200" dirty="0" err="1"/>
              <a:t>आवेश</a:t>
            </a:r>
            <a:r>
              <a:rPr lang="en-US" sz="1200" dirty="0"/>
              <a:t> </a:t>
            </a:r>
            <a:r>
              <a:rPr lang="en-US" sz="1200" dirty="0" err="1"/>
              <a:t>वाले</a:t>
            </a:r>
            <a:r>
              <a:rPr lang="en-US" sz="1200" dirty="0"/>
              <a:t> </a:t>
            </a:r>
            <a:r>
              <a:rPr lang="en-US" sz="1200" dirty="0" err="1"/>
              <a:t>प्रोटॉन</a:t>
            </a:r>
            <a:r>
              <a:rPr lang="en-US" sz="1200" dirty="0"/>
              <a:t> </a:t>
            </a:r>
            <a:r>
              <a:rPr lang="en-US" sz="1200" dirty="0" err="1"/>
              <a:t>होते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 </a:t>
            </a:r>
            <a:r>
              <a:rPr lang="en-US" sz="1200" dirty="0" err="1"/>
              <a:t>लगभग</a:t>
            </a:r>
            <a:r>
              <a:rPr lang="en-US" sz="1200" dirty="0"/>
              <a:t> </a:t>
            </a:r>
            <a:r>
              <a:rPr lang="en-US" sz="1200" dirty="0" err="1"/>
              <a:t>उतने</a:t>
            </a:r>
            <a:r>
              <a:rPr lang="en-US" sz="1200" dirty="0"/>
              <a:t> </a:t>
            </a:r>
            <a:r>
              <a:rPr lang="en-US" sz="1200" dirty="0" err="1"/>
              <a:t>ही</a:t>
            </a:r>
            <a:r>
              <a:rPr lang="en-US" sz="1200" dirty="0"/>
              <a:t> </a:t>
            </a:r>
            <a:r>
              <a:rPr lang="en-US" sz="1200" dirty="0" err="1"/>
              <a:t>न्यूट्रॉन</a:t>
            </a:r>
            <a:r>
              <a:rPr lang="en-US" sz="1200" dirty="0"/>
              <a:t> </a:t>
            </a:r>
            <a:r>
              <a:rPr lang="en-US" sz="1200" dirty="0" err="1"/>
              <a:t>होते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, </a:t>
            </a:r>
            <a:r>
              <a:rPr lang="en-US" sz="1200" dirty="0" err="1"/>
              <a:t>जिनमें</a:t>
            </a:r>
            <a:r>
              <a:rPr lang="en-US" sz="1200" dirty="0"/>
              <a:t> </a:t>
            </a:r>
            <a:r>
              <a:rPr lang="en-US" sz="1200" dirty="0" err="1"/>
              <a:t>कोई</a:t>
            </a:r>
            <a:r>
              <a:rPr lang="en-US" sz="1200" dirty="0"/>
              <a:t> 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आवेश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नहीं</a:t>
            </a:r>
            <a:r>
              <a:rPr lang="en-US" sz="1200" dirty="0" smtClean="0"/>
              <a:t> </a:t>
            </a:r>
            <a:r>
              <a:rPr lang="en-US" sz="1200" dirty="0" err="1"/>
              <a:t>होता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53281" y="2597150"/>
            <a:ext cx="381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जितने</a:t>
            </a:r>
            <a:r>
              <a:rPr lang="en-US" sz="1200" dirty="0"/>
              <a:t> </a:t>
            </a:r>
            <a:r>
              <a:rPr lang="en-US" sz="1200" dirty="0" err="1"/>
              <a:t>कुल</a:t>
            </a:r>
            <a:r>
              <a:rPr lang="en-US" sz="1200" dirty="0"/>
              <a:t> </a:t>
            </a:r>
            <a:r>
              <a:rPr lang="en-US" sz="1200" dirty="0" err="1"/>
              <a:t>पॉजिटिव</a:t>
            </a:r>
            <a:r>
              <a:rPr lang="en-US" sz="1200" dirty="0"/>
              <a:t> </a:t>
            </a:r>
            <a:r>
              <a:rPr lang="en-US" sz="1200" dirty="0" err="1"/>
              <a:t>आवेश</a:t>
            </a:r>
            <a:r>
              <a:rPr lang="en-US" sz="1200" dirty="0"/>
              <a:t> </a:t>
            </a:r>
            <a:r>
              <a:rPr lang="en-US" sz="1200" dirty="0" err="1"/>
              <a:t>वाले</a:t>
            </a:r>
            <a:r>
              <a:rPr lang="en-US" sz="1200" dirty="0"/>
              <a:t> </a:t>
            </a:r>
            <a:r>
              <a:rPr lang="en-US" sz="1200" dirty="0" err="1"/>
              <a:t>प्रोटॉन</a:t>
            </a:r>
            <a:r>
              <a:rPr lang="en-US" sz="1200" dirty="0"/>
              <a:t> </a:t>
            </a:r>
            <a:r>
              <a:rPr lang="en-US" sz="1200" dirty="0" err="1"/>
              <a:t>होते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 </a:t>
            </a:r>
            <a:r>
              <a:rPr lang="en-US" sz="1200" dirty="0" err="1"/>
              <a:t>उतने</a:t>
            </a:r>
            <a:r>
              <a:rPr lang="en-US" sz="1200" dirty="0"/>
              <a:t> </a:t>
            </a:r>
            <a:r>
              <a:rPr lang="en-US" sz="1200" dirty="0" err="1"/>
              <a:t>ही</a:t>
            </a:r>
            <a:r>
              <a:rPr lang="en-US" sz="1200" dirty="0"/>
              <a:t> </a:t>
            </a:r>
            <a:r>
              <a:rPr lang="en-US" sz="1200" dirty="0" err="1"/>
              <a:t>नेगेटिव</a:t>
            </a:r>
            <a:r>
              <a:rPr lang="en-US" sz="1200" dirty="0"/>
              <a:t> </a:t>
            </a:r>
            <a:r>
              <a:rPr lang="en-US" sz="1200" dirty="0" err="1"/>
              <a:t>आवेश</a:t>
            </a:r>
            <a:r>
              <a:rPr lang="en-US" sz="1200" dirty="0"/>
              <a:t> </a:t>
            </a:r>
            <a:r>
              <a:rPr lang="en-US" sz="1200" dirty="0" err="1"/>
              <a:t>वाले</a:t>
            </a:r>
            <a:r>
              <a:rPr lang="en-US" sz="1200" dirty="0"/>
              <a:t> </a:t>
            </a:r>
            <a:r>
              <a:rPr lang="en-US" sz="1200" dirty="0" err="1"/>
              <a:t>इलेक्ट्रॉन</a:t>
            </a:r>
            <a:r>
              <a:rPr lang="en-US" sz="1200" dirty="0"/>
              <a:t> </a:t>
            </a:r>
            <a:r>
              <a:rPr lang="en-US" sz="1200" dirty="0" err="1"/>
              <a:t>होते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 </a:t>
            </a:r>
            <a:r>
              <a:rPr lang="en-US" sz="1200" dirty="0" err="1"/>
              <a:t>इसलिए</a:t>
            </a:r>
            <a:r>
              <a:rPr lang="en-US" sz="1200" dirty="0"/>
              <a:t> </a:t>
            </a:r>
            <a:r>
              <a:rPr lang="en-US" sz="1200" dirty="0" err="1"/>
              <a:t>सभी</a:t>
            </a:r>
            <a:r>
              <a:rPr lang="en-US" sz="1200" dirty="0"/>
              <a:t> </a:t>
            </a:r>
            <a:r>
              <a:rPr lang="en-US" sz="1200" dirty="0" err="1"/>
              <a:t>परमाणु</a:t>
            </a:r>
            <a:r>
              <a:rPr lang="en-US" sz="1200" dirty="0"/>
              <a:t> </a:t>
            </a:r>
            <a:r>
              <a:rPr lang="en-US" sz="1200" dirty="0" err="1"/>
              <a:t>विद्युतीय</a:t>
            </a:r>
            <a:r>
              <a:rPr lang="en-US" sz="1200" dirty="0"/>
              <a:t> </a:t>
            </a:r>
            <a:r>
              <a:rPr lang="en-US" sz="1200" dirty="0" err="1"/>
              <a:t>रूप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न्यूट्रल</a:t>
            </a:r>
            <a:r>
              <a:rPr lang="en-US" sz="1200" dirty="0"/>
              <a:t> (</a:t>
            </a:r>
            <a:r>
              <a:rPr lang="en-US" sz="1200" dirty="0" err="1"/>
              <a:t>उदासीन</a:t>
            </a:r>
            <a:r>
              <a:rPr lang="en-US" sz="1200" dirty="0"/>
              <a:t>) </a:t>
            </a:r>
            <a:r>
              <a:rPr lang="en-US" sz="1200" dirty="0" err="1"/>
              <a:t>होते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 smtClean="0"/>
              <a:t>.</a:t>
            </a:r>
            <a:endParaRPr lang="en-US" sz="1200" dirty="0"/>
          </a:p>
        </p:txBody>
      </p:sp>
      <p:sp>
        <p:nvSpPr>
          <p:cNvPr id="12" name="Rectangle 11"/>
          <p:cNvSpPr/>
          <p:nvPr/>
        </p:nvSpPr>
        <p:spPr>
          <a:xfrm>
            <a:off x="696912" y="4906486"/>
            <a:ext cx="400844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 err="1"/>
              <a:t>गैसों</a:t>
            </a:r>
            <a:r>
              <a:rPr lang="en-US" sz="1050" dirty="0"/>
              <a:t> </a:t>
            </a:r>
            <a:r>
              <a:rPr lang="en-US" sz="1050" dirty="0" err="1"/>
              <a:t>और</a:t>
            </a:r>
            <a:r>
              <a:rPr lang="en-US" sz="1050" dirty="0"/>
              <a:t> </a:t>
            </a:r>
            <a:r>
              <a:rPr lang="en-US" sz="1050" dirty="0" err="1"/>
              <a:t>तरल</a:t>
            </a:r>
            <a:r>
              <a:rPr lang="en-US" sz="1050" dirty="0"/>
              <a:t> </a:t>
            </a:r>
            <a:r>
              <a:rPr lang="en-US" sz="1050" dirty="0" err="1"/>
              <a:t>पदार्थों</a:t>
            </a:r>
            <a:r>
              <a:rPr lang="en-US" sz="1050" dirty="0"/>
              <a:t> </a:t>
            </a:r>
            <a:r>
              <a:rPr lang="en-US" sz="1050" dirty="0" err="1"/>
              <a:t>में</a:t>
            </a:r>
            <a:r>
              <a:rPr lang="en-US" sz="1050" dirty="0"/>
              <a:t>, </a:t>
            </a:r>
            <a:r>
              <a:rPr lang="en-US" sz="1050" dirty="0" err="1"/>
              <a:t>परमाणु</a:t>
            </a:r>
            <a:r>
              <a:rPr lang="en-US" sz="1050" dirty="0"/>
              <a:t> </a:t>
            </a:r>
            <a:r>
              <a:rPr lang="en-US" sz="1050" dirty="0" err="1"/>
              <a:t>स्वतंत्र</a:t>
            </a:r>
            <a:r>
              <a:rPr lang="en-US" sz="1050" dirty="0"/>
              <a:t> </a:t>
            </a:r>
            <a:r>
              <a:rPr lang="en-US" sz="1050" dirty="0" err="1"/>
              <a:t>रूप</a:t>
            </a:r>
            <a:r>
              <a:rPr lang="en-US" sz="1050" dirty="0"/>
              <a:t> </a:t>
            </a:r>
            <a:r>
              <a:rPr lang="en-US" sz="1050" dirty="0" err="1"/>
              <a:t>से</a:t>
            </a:r>
            <a:r>
              <a:rPr lang="en-US" sz="1050" dirty="0"/>
              <a:t> </a:t>
            </a:r>
            <a:r>
              <a:rPr lang="en-US" sz="1050" dirty="0" err="1"/>
              <a:t>इधर-उधर</a:t>
            </a:r>
            <a:r>
              <a:rPr lang="en-US" sz="1050" dirty="0"/>
              <a:t> </a:t>
            </a:r>
            <a:r>
              <a:rPr lang="en-US" sz="1050" dirty="0" err="1"/>
              <a:t>चलते-फिरते</a:t>
            </a:r>
            <a:r>
              <a:rPr lang="en-US" sz="1050" dirty="0"/>
              <a:t> </a:t>
            </a:r>
            <a:r>
              <a:rPr lang="en-US" sz="1050" dirty="0" err="1"/>
              <a:t>हैं</a:t>
            </a:r>
            <a:r>
              <a:rPr lang="en-US" sz="1050" dirty="0"/>
              <a:t> </a:t>
            </a:r>
            <a:r>
              <a:rPr lang="en-US" sz="1050" dirty="0" err="1"/>
              <a:t>पर</a:t>
            </a:r>
            <a:r>
              <a:rPr lang="en-US" sz="1050" dirty="0"/>
              <a:t> </a:t>
            </a:r>
            <a:r>
              <a:rPr lang="en-US" sz="1050" dirty="0" err="1"/>
              <a:t>फिर</a:t>
            </a:r>
            <a:r>
              <a:rPr lang="en-US" sz="1050" dirty="0"/>
              <a:t> </a:t>
            </a:r>
            <a:r>
              <a:rPr lang="en-US" sz="1050" dirty="0" err="1"/>
              <a:t>भी</a:t>
            </a:r>
            <a:r>
              <a:rPr lang="en-US" sz="1050" dirty="0"/>
              <a:t> </a:t>
            </a:r>
            <a:r>
              <a:rPr lang="en-US" sz="1050" dirty="0" err="1"/>
              <a:t>विद्युत</a:t>
            </a:r>
            <a:r>
              <a:rPr lang="en-US" sz="1050" dirty="0"/>
              <a:t> </a:t>
            </a:r>
            <a:r>
              <a:rPr lang="en-US" sz="1050" dirty="0" err="1"/>
              <a:t>रूप</a:t>
            </a:r>
            <a:r>
              <a:rPr lang="en-US" sz="1050" dirty="0"/>
              <a:t> </a:t>
            </a:r>
            <a:r>
              <a:rPr lang="en-US" sz="1050" dirty="0" err="1"/>
              <a:t>से</a:t>
            </a:r>
            <a:r>
              <a:rPr lang="en-US" sz="1050" dirty="0"/>
              <a:t> </a:t>
            </a:r>
            <a:r>
              <a:rPr lang="en-US" sz="1050" dirty="0" err="1"/>
              <a:t>न्यूट्रल</a:t>
            </a:r>
            <a:r>
              <a:rPr lang="en-US" sz="1050" dirty="0"/>
              <a:t> </a:t>
            </a:r>
            <a:r>
              <a:rPr lang="en-US" sz="1050" dirty="0" err="1"/>
              <a:t>होते</a:t>
            </a:r>
            <a:r>
              <a:rPr lang="en-US" sz="1050" dirty="0"/>
              <a:t> </a:t>
            </a:r>
            <a:r>
              <a:rPr lang="en-US" sz="1050" dirty="0" err="1"/>
              <a:t>हैं</a:t>
            </a:r>
            <a:r>
              <a:rPr lang="en-US" sz="1050" dirty="0"/>
              <a:t>. </a:t>
            </a:r>
            <a:r>
              <a:rPr lang="en-US" sz="1050" dirty="0" err="1"/>
              <a:t>किसी</a:t>
            </a:r>
            <a:r>
              <a:rPr lang="en-US" sz="1050" dirty="0"/>
              <a:t> </a:t>
            </a:r>
            <a:r>
              <a:rPr lang="en-US" sz="1050" dirty="0" err="1"/>
              <a:t>ठोस</a:t>
            </a:r>
            <a:r>
              <a:rPr lang="en-US" sz="1050" dirty="0"/>
              <a:t> </a:t>
            </a:r>
            <a:r>
              <a:rPr lang="en-US" sz="1050" dirty="0" err="1"/>
              <a:t>पदार्थ</a:t>
            </a:r>
            <a:r>
              <a:rPr lang="en-US" sz="1050" dirty="0"/>
              <a:t> </a:t>
            </a:r>
            <a:r>
              <a:rPr lang="en-US" sz="1050" dirty="0" err="1"/>
              <a:t>में</a:t>
            </a:r>
            <a:r>
              <a:rPr lang="en-US" sz="1050" dirty="0"/>
              <a:t> </a:t>
            </a:r>
            <a:r>
              <a:rPr lang="en-US" sz="1050" dirty="0" err="1"/>
              <a:t>नाभिक</a:t>
            </a:r>
            <a:r>
              <a:rPr lang="en-US" sz="1050" dirty="0"/>
              <a:t>, </a:t>
            </a:r>
            <a:r>
              <a:rPr lang="en-US" sz="1050" dirty="0" err="1"/>
              <a:t>एक-दूसरे</a:t>
            </a:r>
            <a:r>
              <a:rPr lang="en-US" sz="1050" dirty="0"/>
              <a:t> </a:t>
            </a:r>
            <a:r>
              <a:rPr lang="en-US" sz="1050" dirty="0" err="1"/>
              <a:t>के</a:t>
            </a:r>
            <a:r>
              <a:rPr lang="en-US" sz="1050" dirty="0"/>
              <a:t> </a:t>
            </a:r>
            <a:r>
              <a:rPr lang="en-US" sz="1050" dirty="0" err="1"/>
              <a:t>सापेक्ष</a:t>
            </a:r>
            <a:r>
              <a:rPr lang="en-US" sz="1050" dirty="0"/>
              <a:t> </a:t>
            </a:r>
            <a:r>
              <a:rPr lang="en-US" sz="1050" dirty="0" err="1"/>
              <a:t>स्थिर</a:t>
            </a:r>
            <a:r>
              <a:rPr lang="en-US" sz="1050" dirty="0"/>
              <a:t> </a:t>
            </a:r>
            <a:r>
              <a:rPr lang="en-US" sz="1050" dirty="0" err="1"/>
              <a:t>होते</a:t>
            </a:r>
            <a:r>
              <a:rPr lang="en-US" sz="1050" dirty="0"/>
              <a:t> </a:t>
            </a:r>
            <a:r>
              <a:rPr lang="en-US" sz="1050" dirty="0" err="1"/>
              <a:t>हैं</a:t>
            </a:r>
            <a:r>
              <a:rPr lang="en-US" sz="1050" dirty="0" smtClean="0"/>
              <a:t>. </a:t>
            </a:r>
            <a:r>
              <a:rPr lang="en-US" sz="1050" dirty="0" err="1" smtClean="0"/>
              <a:t>किसी</a:t>
            </a:r>
            <a:r>
              <a:rPr lang="en-US" sz="1050" dirty="0" smtClean="0"/>
              <a:t> </a:t>
            </a:r>
            <a:r>
              <a:rPr lang="en-US" sz="1050" dirty="0" err="1"/>
              <a:t>धातु</a:t>
            </a:r>
            <a:r>
              <a:rPr lang="en-US" sz="1050" dirty="0"/>
              <a:t> </a:t>
            </a:r>
            <a:r>
              <a:rPr lang="en-US" sz="1050" dirty="0" err="1"/>
              <a:t>में</a:t>
            </a:r>
            <a:r>
              <a:rPr lang="en-US" sz="1050" dirty="0"/>
              <a:t>, </a:t>
            </a:r>
            <a:r>
              <a:rPr lang="en-US" sz="1050" dirty="0" err="1"/>
              <a:t>कुछ</a:t>
            </a:r>
            <a:r>
              <a:rPr lang="en-US" sz="1050" dirty="0"/>
              <a:t> </a:t>
            </a:r>
            <a:r>
              <a:rPr lang="en-US" sz="1050" dirty="0" err="1"/>
              <a:t>इलेक्ट्रॉन</a:t>
            </a:r>
            <a:r>
              <a:rPr lang="en-US" sz="1050" dirty="0"/>
              <a:t> </a:t>
            </a:r>
            <a:r>
              <a:rPr lang="en-US" sz="1050" dirty="0" err="1"/>
              <a:t>स्थिर</a:t>
            </a:r>
            <a:r>
              <a:rPr lang="en-US" sz="1050" dirty="0"/>
              <a:t> </a:t>
            </a:r>
            <a:r>
              <a:rPr lang="en-US" sz="1050" dirty="0" err="1"/>
              <a:t>नाभिकों</a:t>
            </a:r>
            <a:r>
              <a:rPr lang="en-US" sz="1050" dirty="0"/>
              <a:t> </a:t>
            </a:r>
            <a:r>
              <a:rPr lang="en-US" sz="1050" dirty="0" err="1"/>
              <a:t>के</a:t>
            </a:r>
            <a:r>
              <a:rPr lang="en-US" sz="1050" dirty="0"/>
              <a:t> </a:t>
            </a:r>
            <a:r>
              <a:rPr lang="en-US" sz="1050" dirty="0" err="1"/>
              <a:t>बीच</a:t>
            </a:r>
            <a:r>
              <a:rPr lang="en-US" sz="1050" dirty="0"/>
              <a:t> </a:t>
            </a:r>
            <a:r>
              <a:rPr lang="en-US" sz="1050" dirty="0" err="1"/>
              <a:t>स्वतंत्र</a:t>
            </a:r>
            <a:r>
              <a:rPr lang="en-US" sz="1050" dirty="0"/>
              <a:t> </a:t>
            </a:r>
            <a:r>
              <a:rPr lang="en-US" sz="1050" dirty="0" err="1"/>
              <a:t>रूप</a:t>
            </a:r>
            <a:r>
              <a:rPr lang="en-US" sz="1050" dirty="0"/>
              <a:t> </a:t>
            </a:r>
            <a:r>
              <a:rPr lang="en-US" sz="1050" dirty="0" err="1"/>
              <a:t>से</a:t>
            </a:r>
            <a:r>
              <a:rPr lang="en-US" sz="1050" dirty="0"/>
              <a:t> </a:t>
            </a:r>
            <a:r>
              <a:rPr lang="en-US" sz="1050" dirty="0" err="1"/>
              <a:t>घूमते-फिरते</a:t>
            </a:r>
            <a:r>
              <a:rPr lang="en-US" sz="1050" dirty="0"/>
              <a:t> </a:t>
            </a:r>
            <a:r>
              <a:rPr lang="en-US" sz="1050" dirty="0" err="1"/>
              <a:t>हैं</a:t>
            </a:r>
            <a:r>
              <a:rPr lang="en-US" sz="1050" dirty="0"/>
              <a:t>. 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82252" y="3737769"/>
            <a:ext cx="22098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 smtClean="0"/>
              <a:t>या</a:t>
            </a:r>
            <a:r>
              <a:rPr lang="en-US" sz="1100" dirty="0" smtClean="0"/>
              <a:t> </a:t>
            </a:r>
            <a:r>
              <a:rPr lang="en-US" sz="1100" dirty="0" err="1"/>
              <a:t>कार्बन</a:t>
            </a:r>
            <a:r>
              <a:rPr lang="en-US" sz="1100" dirty="0"/>
              <a:t> </a:t>
            </a:r>
            <a:r>
              <a:rPr lang="en-US" sz="1100" dirty="0" err="1" smtClean="0"/>
              <a:t>डाइऑक्साइड</a:t>
            </a:r>
            <a:r>
              <a:rPr lang="en-US" sz="1100" dirty="0" smtClean="0"/>
              <a:t> </a:t>
            </a:r>
            <a:r>
              <a:rPr lang="hi-IN" sz="1100" dirty="0" smtClean="0"/>
              <a:t>का</a:t>
            </a:r>
            <a:r>
              <a:rPr lang="en-US" sz="1100" dirty="0" smtClean="0"/>
              <a:t> </a:t>
            </a:r>
            <a:r>
              <a:rPr lang="en-US" sz="1100" dirty="0" err="1" smtClean="0"/>
              <a:t>परमाणु</a:t>
            </a:r>
            <a:endParaRPr lang="en-US" sz="1100" dirty="0"/>
          </a:p>
        </p:txBody>
      </p:sp>
      <p:sp>
        <p:nvSpPr>
          <p:cNvPr id="14" name="Rectangle 13"/>
          <p:cNvSpPr/>
          <p:nvPr/>
        </p:nvSpPr>
        <p:spPr>
          <a:xfrm>
            <a:off x="2641404" y="3335931"/>
            <a:ext cx="247907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उदाहरण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लिए</a:t>
            </a:r>
            <a:r>
              <a:rPr lang="en-US" sz="1100" dirty="0"/>
              <a:t> </a:t>
            </a:r>
            <a:r>
              <a:rPr lang="en-US" sz="1100" dirty="0" smtClean="0"/>
              <a:t>: </a:t>
            </a:r>
            <a:r>
              <a:rPr lang="en-US" sz="1100" dirty="0" err="1" smtClean="0"/>
              <a:t>ऑक्सीजन</a:t>
            </a:r>
            <a:r>
              <a:rPr lang="en-US" sz="1100" dirty="0" smtClean="0"/>
              <a:t> </a:t>
            </a:r>
            <a:r>
              <a:rPr lang="hi-IN" sz="1100" dirty="0"/>
              <a:t>का</a:t>
            </a:r>
            <a:r>
              <a:rPr lang="en-US" sz="1100" dirty="0"/>
              <a:t> </a:t>
            </a:r>
            <a:r>
              <a:rPr lang="en-US" sz="1100" dirty="0" err="1"/>
              <a:t>परमाणु</a:t>
            </a:r>
            <a:endParaRPr lang="en-US" sz="1100" dirty="0"/>
          </a:p>
        </p:txBody>
      </p:sp>
      <p:sp>
        <p:nvSpPr>
          <p:cNvPr id="15" name="Rectangle 14"/>
          <p:cNvSpPr/>
          <p:nvPr/>
        </p:nvSpPr>
        <p:spPr>
          <a:xfrm>
            <a:off x="3786981" y="3979213"/>
            <a:ext cx="8178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2-</a:t>
            </a:r>
            <a:r>
              <a:rPr lang="en-US" sz="1000" dirty="0" err="1" smtClean="0"/>
              <a:t>ऑक्सीजन</a:t>
            </a:r>
            <a:endParaRPr lang="en-US" sz="1000" dirty="0"/>
          </a:p>
        </p:txBody>
      </p:sp>
      <p:sp>
        <p:nvSpPr>
          <p:cNvPr id="16" name="Rectangle 15"/>
          <p:cNvSpPr/>
          <p:nvPr/>
        </p:nvSpPr>
        <p:spPr>
          <a:xfrm>
            <a:off x="2986881" y="4425950"/>
            <a:ext cx="48282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/>
              <a:t>कार्बन</a:t>
            </a:r>
            <a:endParaRPr lang="en-US" sz="1000" dirty="0"/>
          </a:p>
        </p:txBody>
      </p:sp>
      <p:sp>
        <p:nvSpPr>
          <p:cNvPr id="18" name="Rectangle 17"/>
          <p:cNvSpPr/>
          <p:nvPr/>
        </p:nvSpPr>
        <p:spPr>
          <a:xfrm>
            <a:off x="3367881" y="4230360"/>
            <a:ext cx="71365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 smtClean="0"/>
              <a:t>ऑक्सीजन</a:t>
            </a:r>
            <a:endParaRPr lang="en-US" sz="1000" dirty="0"/>
          </a:p>
        </p:txBody>
      </p:sp>
      <p:sp>
        <p:nvSpPr>
          <p:cNvPr id="19" name="Rectangle 18"/>
          <p:cNvSpPr/>
          <p:nvPr/>
        </p:nvSpPr>
        <p:spPr>
          <a:xfrm>
            <a:off x="2453481" y="4230360"/>
            <a:ext cx="71365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 smtClean="0"/>
              <a:t>ऑक्सीजन</a:t>
            </a:r>
            <a:endParaRPr lang="en-US" sz="1000" dirty="0"/>
          </a:p>
        </p:txBody>
      </p:sp>
      <p:sp>
        <p:nvSpPr>
          <p:cNvPr id="17" name="Rectangle 16"/>
          <p:cNvSpPr/>
          <p:nvPr/>
        </p:nvSpPr>
        <p:spPr>
          <a:xfrm>
            <a:off x="1714523" y="4425949"/>
            <a:ext cx="6511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/>
              <a:t>हाइड्रोजन</a:t>
            </a:r>
            <a:endParaRPr lang="en-US" sz="1000" dirty="0"/>
          </a:p>
        </p:txBody>
      </p:sp>
      <p:sp>
        <p:nvSpPr>
          <p:cNvPr id="21" name="Rectangle 20"/>
          <p:cNvSpPr/>
          <p:nvPr/>
        </p:nvSpPr>
        <p:spPr>
          <a:xfrm>
            <a:off x="1182252" y="4617162"/>
            <a:ext cx="71365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 smtClean="0"/>
              <a:t>ऑक्सीजन</a:t>
            </a:r>
            <a:endParaRPr lang="en-US" sz="1000" dirty="0"/>
          </a:p>
        </p:txBody>
      </p:sp>
      <p:sp>
        <p:nvSpPr>
          <p:cNvPr id="22" name="Rectangle 21"/>
          <p:cNvSpPr/>
          <p:nvPr/>
        </p:nvSpPr>
        <p:spPr>
          <a:xfrm>
            <a:off x="735541" y="4425950"/>
            <a:ext cx="6511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/>
              <a:t>हाइड्रोजन</a:t>
            </a:r>
            <a:endParaRPr lang="en-US" sz="1000" dirty="0"/>
          </a:p>
        </p:txBody>
      </p:sp>
      <p:sp>
        <p:nvSpPr>
          <p:cNvPr id="20" name="Rectangle 19"/>
          <p:cNvSpPr/>
          <p:nvPr/>
        </p:nvSpPr>
        <p:spPr>
          <a:xfrm>
            <a:off x="654839" y="4102323"/>
            <a:ext cx="67678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/>
              <a:t>या</a:t>
            </a:r>
            <a:r>
              <a:rPr lang="en-US" sz="1100" dirty="0"/>
              <a:t> </a:t>
            </a:r>
            <a:r>
              <a:rPr lang="hi-IN" sz="1100" dirty="0" smtClean="0"/>
              <a:t>पानी:</a:t>
            </a:r>
            <a:r>
              <a:rPr lang="en-US" sz="1100" dirty="0" smtClean="0"/>
              <a:t>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316926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1266" name="Picture 2" descr="C:\Users\HP\Desktop\HISTORY OF ELECTRICITY\11_co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9" y="-12700"/>
            <a:ext cx="5215732" cy="749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3681" y="158750"/>
            <a:ext cx="4800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किसी</a:t>
            </a:r>
            <a:r>
              <a:rPr lang="en-US" sz="1200" dirty="0"/>
              <a:t> </a:t>
            </a:r>
            <a:r>
              <a:rPr lang="en-US" sz="1200" dirty="0" err="1"/>
              <a:t>ठोस</a:t>
            </a:r>
            <a:r>
              <a:rPr lang="en-US" sz="1200" dirty="0"/>
              <a:t> </a:t>
            </a:r>
            <a:r>
              <a:rPr lang="en-US" sz="1200" dirty="0" err="1"/>
              <a:t>धातु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परमाणु</a:t>
            </a:r>
            <a:r>
              <a:rPr lang="en-US" sz="1200" dirty="0"/>
              <a:t> </a:t>
            </a:r>
            <a:r>
              <a:rPr lang="en-US" sz="1200" dirty="0" err="1"/>
              <a:t>एक-दूसरे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सापेक्ष</a:t>
            </a:r>
            <a:r>
              <a:rPr lang="en-US" sz="1200" dirty="0"/>
              <a:t> </a:t>
            </a:r>
            <a:r>
              <a:rPr lang="en-US" sz="1200" dirty="0" err="1"/>
              <a:t>स्थिर</a:t>
            </a:r>
            <a:r>
              <a:rPr lang="en-US" sz="1200" dirty="0"/>
              <a:t> </a:t>
            </a:r>
            <a:r>
              <a:rPr lang="en-US" sz="1200" dirty="0" err="1"/>
              <a:t>स्थितियों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होते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कुछ</a:t>
            </a:r>
            <a:r>
              <a:rPr lang="en-US" sz="1200" dirty="0" smtClean="0"/>
              <a:t> </a:t>
            </a:r>
            <a:r>
              <a:rPr lang="en-US" sz="1200" dirty="0" err="1"/>
              <a:t>इलेक्ट्रॉन्स</a:t>
            </a:r>
            <a:r>
              <a:rPr lang="en-US" sz="1200" dirty="0"/>
              <a:t> </a:t>
            </a:r>
            <a:r>
              <a:rPr lang="en-US" sz="1200" dirty="0" err="1"/>
              <a:t>स्वतंत्र</a:t>
            </a:r>
            <a:r>
              <a:rPr lang="en-US" sz="1200" dirty="0"/>
              <a:t> </a:t>
            </a:r>
            <a:r>
              <a:rPr lang="en-US" sz="1200" dirty="0" err="1"/>
              <a:t>रूप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चलते-फिरते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, </a:t>
            </a:r>
            <a:r>
              <a:rPr lang="en-US" sz="1200" dirty="0" err="1"/>
              <a:t>जैसे</a:t>
            </a:r>
            <a:r>
              <a:rPr lang="en-US" sz="1200" dirty="0"/>
              <a:t> </a:t>
            </a:r>
            <a:r>
              <a:rPr lang="en-US" sz="1200" dirty="0" err="1"/>
              <a:t>मधुमक्खियां</a:t>
            </a:r>
            <a:r>
              <a:rPr lang="en-US" sz="1200" dirty="0"/>
              <a:t> </a:t>
            </a:r>
            <a:r>
              <a:rPr lang="en-US" sz="1200" dirty="0" err="1"/>
              <a:t>अपने</a:t>
            </a:r>
            <a:r>
              <a:rPr lang="en-US" sz="1200" dirty="0"/>
              <a:t> </a:t>
            </a:r>
            <a:r>
              <a:rPr lang="en-US" sz="1200" dirty="0" err="1"/>
              <a:t>छत्ते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घूमती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 </a:t>
            </a:r>
            <a:r>
              <a:rPr lang="en-US" sz="1200" dirty="0" err="1"/>
              <a:t>जब</a:t>
            </a:r>
            <a:r>
              <a:rPr lang="en-US" sz="1200" dirty="0"/>
              <a:t> </a:t>
            </a:r>
            <a:r>
              <a:rPr lang="en-US" sz="1200" dirty="0" err="1"/>
              <a:t>धातु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टुकड़ा</a:t>
            </a:r>
            <a:r>
              <a:rPr lang="en-US" sz="1200" dirty="0"/>
              <a:t> </a:t>
            </a:r>
            <a:r>
              <a:rPr lang="en-US" sz="1200" dirty="0" err="1"/>
              <a:t>अकेला</a:t>
            </a:r>
            <a:r>
              <a:rPr lang="en-US" sz="1200" dirty="0"/>
              <a:t> </a:t>
            </a:r>
            <a:r>
              <a:rPr lang="en-US" sz="1200" dirty="0" err="1"/>
              <a:t>होता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, </a:t>
            </a:r>
            <a:r>
              <a:rPr lang="en-US" sz="1200" dirty="0" err="1"/>
              <a:t>तो</a:t>
            </a:r>
            <a:r>
              <a:rPr lang="en-US" sz="1200" dirty="0"/>
              <a:t> </a:t>
            </a:r>
            <a:r>
              <a:rPr lang="en-US" sz="1200" dirty="0" err="1"/>
              <a:t>नाभिक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निहित</a:t>
            </a:r>
            <a:r>
              <a:rPr lang="en-US" sz="1200" dirty="0"/>
              <a:t> </a:t>
            </a:r>
            <a:r>
              <a:rPr lang="en-US" sz="1200" dirty="0" err="1"/>
              <a:t>पॉजिटिव</a:t>
            </a:r>
            <a:r>
              <a:rPr lang="en-US" sz="1200" dirty="0"/>
              <a:t> </a:t>
            </a:r>
            <a:r>
              <a:rPr lang="en-US" sz="1200" dirty="0" err="1"/>
              <a:t>आवेशों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घनत्व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इलेक्ट्रॉनों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निहित</a:t>
            </a:r>
            <a:r>
              <a:rPr lang="en-US" sz="1200" dirty="0"/>
              <a:t> </a:t>
            </a:r>
            <a:r>
              <a:rPr lang="en-US" sz="1200" dirty="0" err="1"/>
              <a:t>नेगेटिव</a:t>
            </a:r>
            <a:r>
              <a:rPr lang="en-US" sz="1200" dirty="0"/>
              <a:t> </a:t>
            </a:r>
            <a:r>
              <a:rPr lang="en-US" sz="1200" dirty="0" err="1"/>
              <a:t>आवेशों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घनत्व</a:t>
            </a:r>
            <a:r>
              <a:rPr lang="en-US" sz="1200" dirty="0"/>
              <a:t>,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एकदम</a:t>
            </a:r>
            <a:r>
              <a:rPr lang="en-US" sz="1200" dirty="0" smtClean="0"/>
              <a:t> </a:t>
            </a:r>
            <a:r>
              <a:rPr lang="en-US" sz="1200" dirty="0" err="1"/>
              <a:t>बराबर</a:t>
            </a:r>
            <a:r>
              <a:rPr lang="en-US" sz="1200" dirty="0"/>
              <a:t> </a:t>
            </a:r>
            <a:r>
              <a:rPr lang="en-US" sz="1200" dirty="0" err="1"/>
              <a:t>होता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err="1"/>
              <a:t>इसके</a:t>
            </a:r>
            <a:r>
              <a:rPr lang="en-US" sz="1200" dirty="0"/>
              <a:t> </a:t>
            </a:r>
            <a:r>
              <a:rPr lang="en-US" sz="1200" dirty="0" err="1"/>
              <a:t>मतलब</a:t>
            </a:r>
            <a:r>
              <a:rPr lang="en-US" sz="1200" dirty="0"/>
              <a:t> </a:t>
            </a:r>
            <a:r>
              <a:rPr lang="en-US" sz="1200" dirty="0" err="1"/>
              <a:t>धातु</a:t>
            </a:r>
            <a:r>
              <a:rPr lang="en-US" sz="1200" dirty="0"/>
              <a:t> 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रूप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न्यूट्रल</a:t>
            </a:r>
            <a:r>
              <a:rPr lang="en-US" sz="1200" dirty="0"/>
              <a:t> </a:t>
            </a:r>
            <a:r>
              <a:rPr lang="en-US" sz="1200" dirty="0" err="1"/>
              <a:t>होता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853281" y="1682750"/>
            <a:ext cx="10005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/>
              <a:t>धातु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टुकड़ा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3672681" y="1758950"/>
            <a:ext cx="5389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नाभिक</a:t>
            </a:r>
            <a:endParaRPr lang="en-US" sz="1000" dirty="0"/>
          </a:p>
        </p:txBody>
      </p:sp>
      <p:sp>
        <p:nvSpPr>
          <p:cNvPr id="7" name="Rectangle 6"/>
          <p:cNvSpPr/>
          <p:nvPr/>
        </p:nvSpPr>
        <p:spPr>
          <a:xfrm>
            <a:off x="3659996" y="2063750"/>
            <a:ext cx="6222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इलेक्ट्रॉन</a:t>
            </a:r>
            <a:endParaRPr lang="en-US" sz="1000" dirty="0"/>
          </a:p>
        </p:txBody>
      </p:sp>
      <p:sp>
        <p:nvSpPr>
          <p:cNvPr id="8" name="Rectangle 7"/>
          <p:cNvSpPr/>
          <p:nvPr/>
        </p:nvSpPr>
        <p:spPr>
          <a:xfrm>
            <a:off x="642383" y="2673350"/>
            <a:ext cx="400319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/>
              <a:t>जब</a:t>
            </a:r>
            <a:r>
              <a:rPr lang="en-US" sz="1100" dirty="0"/>
              <a:t> </a:t>
            </a:r>
            <a:r>
              <a:rPr lang="en-US" sz="1100" dirty="0" err="1"/>
              <a:t>हम</a:t>
            </a:r>
            <a:r>
              <a:rPr lang="en-US" sz="1100" dirty="0"/>
              <a:t> </a:t>
            </a:r>
            <a:r>
              <a:rPr lang="en-US" sz="1100" dirty="0" err="1"/>
              <a:t>धातु</a:t>
            </a:r>
            <a:r>
              <a:rPr lang="en-US" sz="1100" dirty="0"/>
              <a:t> </a:t>
            </a:r>
            <a:r>
              <a:rPr lang="en-US" sz="1100" dirty="0" err="1"/>
              <a:t>पर</a:t>
            </a:r>
            <a:r>
              <a:rPr lang="en-US" sz="1100" dirty="0"/>
              <a:t> </a:t>
            </a:r>
            <a:r>
              <a:rPr lang="en-US" sz="1100" dirty="0" err="1"/>
              <a:t>एम्बर</a:t>
            </a:r>
            <a:r>
              <a:rPr lang="en-US" sz="1100" dirty="0"/>
              <a:t>, </a:t>
            </a:r>
            <a:r>
              <a:rPr lang="en-US" sz="1100" dirty="0" err="1"/>
              <a:t>या</a:t>
            </a:r>
            <a:r>
              <a:rPr lang="en-US" sz="1100" dirty="0"/>
              <a:t> </a:t>
            </a:r>
            <a:r>
              <a:rPr lang="hi-IN" sz="1100" dirty="0" smtClean="0"/>
              <a:t>रेज़िन</a:t>
            </a:r>
            <a:r>
              <a:rPr lang="en-US" sz="1100" dirty="0" smtClean="0"/>
              <a:t> </a:t>
            </a:r>
            <a:r>
              <a:rPr lang="en-US" sz="1100" dirty="0" err="1"/>
              <a:t>रगड़ते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, </a:t>
            </a:r>
            <a:r>
              <a:rPr lang="en-US" sz="1100" dirty="0" err="1"/>
              <a:t>तो</a:t>
            </a:r>
            <a:r>
              <a:rPr lang="en-US" sz="1100" dirty="0"/>
              <a:t> </a:t>
            </a:r>
            <a:r>
              <a:rPr lang="en-US" sz="1100" dirty="0" err="1"/>
              <a:t>उसकी</a:t>
            </a:r>
            <a:r>
              <a:rPr lang="en-US" sz="1100" dirty="0"/>
              <a:t> </a:t>
            </a:r>
            <a:r>
              <a:rPr lang="en-US" sz="1100" dirty="0" err="1"/>
              <a:t>सतह</a:t>
            </a:r>
            <a:r>
              <a:rPr lang="en-US" sz="1100" dirty="0"/>
              <a:t> </a:t>
            </a:r>
            <a:r>
              <a:rPr lang="en-US" sz="1100" dirty="0" err="1"/>
              <a:t>अतिरिक्त</a:t>
            </a:r>
            <a:r>
              <a:rPr lang="en-US" sz="1100" dirty="0"/>
              <a:t> </a:t>
            </a:r>
            <a:r>
              <a:rPr lang="en-US" sz="1100" dirty="0" err="1"/>
              <a:t>इलेक्ट्रॉन्स</a:t>
            </a:r>
            <a:r>
              <a:rPr lang="en-US" sz="1100" dirty="0"/>
              <a:t> </a:t>
            </a:r>
            <a:r>
              <a:rPr lang="en-US" sz="1100" dirty="0" err="1"/>
              <a:t>से</a:t>
            </a:r>
            <a:r>
              <a:rPr lang="en-US" sz="1100" dirty="0"/>
              <a:t> </a:t>
            </a:r>
            <a:r>
              <a:rPr lang="en-US" sz="1100" dirty="0" err="1"/>
              <a:t>ढँक</a:t>
            </a:r>
            <a:r>
              <a:rPr lang="en-US" sz="1100" dirty="0"/>
              <a:t> </a:t>
            </a:r>
            <a:r>
              <a:rPr lang="en-US" sz="1100" dirty="0" err="1"/>
              <a:t>जाती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. </a:t>
            </a:r>
            <a:r>
              <a:rPr lang="en-US" sz="1100" dirty="0" err="1"/>
              <a:t>वे</a:t>
            </a:r>
            <a:r>
              <a:rPr lang="en-US" sz="1100" dirty="0"/>
              <a:t> </a:t>
            </a:r>
            <a:r>
              <a:rPr lang="en-US" sz="1100" dirty="0" err="1"/>
              <a:t>इलेक्ट्रॉन्स</a:t>
            </a:r>
            <a:r>
              <a:rPr lang="en-US" sz="1100" dirty="0"/>
              <a:t> </a:t>
            </a:r>
            <a:r>
              <a:rPr lang="en-US" sz="1100" dirty="0" err="1"/>
              <a:t>खुद</a:t>
            </a:r>
            <a:r>
              <a:rPr lang="en-US" sz="1100" dirty="0"/>
              <a:t> </a:t>
            </a:r>
            <a:r>
              <a:rPr lang="en-US" sz="1100" dirty="0" err="1"/>
              <a:t>को</a:t>
            </a:r>
            <a:r>
              <a:rPr lang="en-US" sz="1100" dirty="0"/>
              <a:t> </a:t>
            </a:r>
            <a:r>
              <a:rPr lang="en-US" sz="1100" dirty="0" err="1"/>
              <a:t>परमाणुओं</a:t>
            </a:r>
            <a:r>
              <a:rPr lang="en-US" sz="1100" dirty="0"/>
              <a:t> </a:t>
            </a:r>
            <a:r>
              <a:rPr lang="en-US" sz="1100" dirty="0" err="1"/>
              <a:t>से</a:t>
            </a:r>
            <a:r>
              <a:rPr lang="en-US" sz="1100" dirty="0"/>
              <a:t> </a:t>
            </a:r>
            <a:r>
              <a:rPr lang="en-US" sz="1100" dirty="0" err="1"/>
              <a:t>जोड़ते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 </a:t>
            </a:r>
            <a:r>
              <a:rPr lang="en-US" sz="1100" dirty="0" err="1"/>
              <a:t>और</a:t>
            </a:r>
            <a:r>
              <a:rPr lang="en-US" sz="1100" dirty="0"/>
              <a:t> </a:t>
            </a:r>
            <a:r>
              <a:rPr lang="en-US" sz="1100" dirty="0" err="1"/>
              <a:t>इस</a:t>
            </a:r>
            <a:r>
              <a:rPr lang="en-US" sz="1100" dirty="0"/>
              <a:t> </a:t>
            </a:r>
            <a:r>
              <a:rPr lang="en-US" sz="1100" dirty="0" err="1"/>
              <a:t>प्रकार</a:t>
            </a:r>
            <a:r>
              <a:rPr lang="en-US" sz="1100" dirty="0"/>
              <a:t> </a:t>
            </a:r>
            <a:r>
              <a:rPr lang="en-US" sz="1100" dirty="0" err="1"/>
              <a:t>नेगेटिव</a:t>
            </a:r>
            <a:r>
              <a:rPr lang="en-US" sz="1100" dirty="0"/>
              <a:t> </a:t>
            </a:r>
            <a:r>
              <a:rPr lang="en-US" sz="1100" dirty="0" err="1"/>
              <a:t>चार्ज</a:t>
            </a:r>
            <a:r>
              <a:rPr lang="en-US" sz="1100" dirty="0"/>
              <a:t> </a:t>
            </a:r>
            <a:r>
              <a:rPr lang="en-US" sz="1100" dirty="0" err="1"/>
              <a:t>वितरित</a:t>
            </a:r>
            <a:r>
              <a:rPr lang="en-US" sz="1100" dirty="0"/>
              <a:t> </a:t>
            </a:r>
            <a:r>
              <a:rPr lang="en-US" sz="1100" dirty="0" err="1"/>
              <a:t>करते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005681" y="3401596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i-IN" sz="1200" dirty="0"/>
              <a:t>रेज़िन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51828" y="4654550"/>
            <a:ext cx="339225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 smtClean="0"/>
              <a:t>जब</a:t>
            </a:r>
            <a:r>
              <a:rPr lang="en-US" sz="1100" dirty="0" smtClean="0"/>
              <a:t> </a:t>
            </a:r>
            <a:r>
              <a:rPr lang="en-US" sz="1100" dirty="0" err="1"/>
              <a:t>हम</a:t>
            </a:r>
            <a:r>
              <a:rPr lang="en-US" sz="1100" dirty="0"/>
              <a:t> </a:t>
            </a:r>
            <a:r>
              <a:rPr lang="en-US" sz="1100" dirty="0" err="1"/>
              <a:t>कांच</a:t>
            </a:r>
            <a:r>
              <a:rPr lang="en-US" sz="1100" dirty="0"/>
              <a:t> </a:t>
            </a:r>
            <a:r>
              <a:rPr lang="en-US" sz="1100" dirty="0" err="1"/>
              <a:t>का</a:t>
            </a:r>
            <a:r>
              <a:rPr lang="en-US" sz="1100" dirty="0"/>
              <a:t> </a:t>
            </a:r>
            <a:r>
              <a:rPr lang="en-US" sz="1100" dirty="0" err="1"/>
              <a:t>एक</a:t>
            </a:r>
            <a:r>
              <a:rPr lang="en-US" sz="1100" dirty="0"/>
              <a:t> </a:t>
            </a:r>
            <a:r>
              <a:rPr lang="en-US" sz="1100" dirty="0" err="1"/>
              <a:t>टुकड़ा</a:t>
            </a:r>
            <a:r>
              <a:rPr lang="en-US" sz="1100" dirty="0"/>
              <a:t> </a:t>
            </a:r>
            <a:r>
              <a:rPr lang="en-US" sz="1100" dirty="0" err="1"/>
              <a:t>रगड़ते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, </a:t>
            </a:r>
            <a:r>
              <a:rPr lang="en-US" sz="1100" dirty="0" err="1"/>
              <a:t>तो</a:t>
            </a:r>
            <a:r>
              <a:rPr lang="en-US" sz="1100" dirty="0"/>
              <a:t> </a:t>
            </a:r>
            <a:r>
              <a:rPr lang="en-US" sz="1100" dirty="0" err="1"/>
              <a:t>हम</a:t>
            </a:r>
            <a:r>
              <a:rPr lang="en-US" sz="1100" dirty="0"/>
              <a:t> </a:t>
            </a:r>
            <a:r>
              <a:rPr lang="en-US" sz="1100" dirty="0" err="1"/>
              <a:t>उसकी</a:t>
            </a:r>
            <a:r>
              <a:rPr lang="en-US" sz="1100" dirty="0"/>
              <a:t> </a:t>
            </a:r>
            <a:r>
              <a:rPr lang="en-US" sz="1100" dirty="0" err="1"/>
              <a:t>सतह</a:t>
            </a:r>
            <a:r>
              <a:rPr lang="en-US" sz="1100" dirty="0"/>
              <a:t> </a:t>
            </a:r>
            <a:r>
              <a:rPr lang="en-US" sz="1100" dirty="0" err="1"/>
              <a:t>से</a:t>
            </a:r>
            <a:r>
              <a:rPr lang="en-US" sz="1100" dirty="0"/>
              <a:t> </a:t>
            </a:r>
            <a:r>
              <a:rPr lang="en-US" sz="1100" dirty="0" err="1"/>
              <a:t>परमाणुओं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इलेक्ट्रॉन्स</a:t>
            </a:r>
            <a:r>
              <a:rPr lang="en-US" sz="1100" dirty="0"/>
              <a:t> </a:t>
            </a:r>
            <a:r>
              <a:rPr lang="en-US" sz="1100" dirty="0" err="1"/>
              <a:t>को</a:t>
            </a:r>
            <a:r>
              <a:rPr lang="en-US" sz="1100" dirty="0"/>
              <a:t> </a:t>
            </a:r>
            <a:r>
              <a:rPr lang="en-US" sz="1100" dirty="0" err="1"/>
              <a:t>खींच</a:t>
            </a:r>
            <a:r>
              <a:rPr lang="en-US" sz="1100" dirty="0"/>
              <a:t> </a:t>
            </a:r>
            <a:r>
              <a:rPr lang="en-US" sz="1100" dirty="0" err="1"/>
              <a:t>लेते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. </a:t>
            </a:r>
            <a:r>
              <a:rPr lang="en-US" sz="1100" dirty="0" err="1"/>
              <a:t>ये</a:t>
            </a:r>
            <a:r>
              <a:rPr lang="en-US" sz="1100" dirty="0"/>
              <a:t> </a:t>
            </a:r>
            <a:r>
              <a:rPr lang="en-US" sz="1100" dirty="0" err="1"/>
              <a:t>रिक्त</a:t>
            </a:r>
            <a:r>
              <a:rPr lang="en-US" sz="1100" dirty="0"/>
              <a:t> </a:t>
            </a:r>
            <a:r>
              <a:rPr lang="en-US" sz="1100" dirty="0" err="1"/>
              <a:t>स्थान</a:t>
            </a:r>
            <a:r>
              <a:rPr lang="en-US" sz="1100" dirty="0"/>
              <a:t> </a:t>
            </a:r>
            <a:r>
              <a:rPr lang="en-US" sz="1100" dirty="0" err="1"/>
              <a:t>फिर</a:t>
            </a:r>
            <a:r>
              <a:rPr lang="en-US" sz="1100" dirty="0"/>
              <a:t> </a:t>
            </a:r>
            <a:r>
              <a:rPr lang="en-US" sz="1100" dirty="0" err="1"/>
              <a:t>पॉजिटिव</a:t>
            </a:r>
            <a:r>
              <a:rPr lang="en-US" sz="1100" dirty="0"/>
              <a:t> </a:t>
            </a:r>
            <a:r>
              <a:rPr lang="en-US" sz="1100" dirty="0" err="1"/>
              <a:t>चार्ज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वितरण</a:t>
            </a:r>
            <a:r>
              <a:rPr lang="en-US" sz="1100" dirty="0"/>
              <a:t> </a:t>
            </a:r>
            <a:r>
              <a:rPr lang="en-US" sz="1100" dirty="0" err="1"/>
              <a:t>का</a:t>
            </a:r>
            <a:r>
              <a:rPr lang="en-US" sz="1100" dirty="0"/>
              <a:t> </a:t>
            </a:r>
            <a:r>
              <a:rPr lang="en-US" sz="1100" dirty="0" err="1"/>
              <a:t>काम</a:t>
            </a:r>
            <a:r>
              <a:rPr lang="en-US" sz="1100" dirty="0"/>
              <a:t> </a:t>
            </a:r>
            <a:r>
              <a:rPr lang="en-US" sz="1100" dirty="0" err="1"/>
              <a:t>करते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 smtClean="0"/>
              <a:t>.</a:t>
            </a:r>
            <a:endParaRPr lang="en-US" sz="1100" dirty="0"/>
          </a:p>
        </p:txBody>
      </p:sp>
      <p:sp>
        <p:nvSpPr>
          <p:cNvPr id="11" name="Rectangle 10"/>
          <p:cNvSpPr/>
          <p:nvPr/>
        </p:nvSpPr>
        <p:spPr>
          <a:xfrm>
            <a:off x="3748881" y="5797550"/>
            <a:ext cx="7280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 smtClean="0"/>
              <a:t>एकदम</a:t>
            </a:r>
            <a:endParaRPr lang="en-US" sz="1200" dirty="0" smtClean="0"/>
          </a:p>
          <a:p>
            <a:pPr algn="ctr"/>
            <a:r>
              <a:rPr lang="en-US" sz="1200" dirty="0" smtClean="0"/>
              <a:t> </a:t>
            </a:r>
            <a:r>
              <a:rPr lang="en-US" sz="1200" dirty="0" err="1" smtClean="0"/>
              <a:t>बकवास</a:t>
            </a:r>
            <a:r>
              <a:rPr lang="en-US" sz="1200" dirty="0" smtClean="0"/>
              <a:t>!</a:t>
            </a:r>
            <a:endParaRPr lang="en-US" sz="1200" dirty="0"/>
          </a:p>
        </p:txBody>
      </p:sp>
      <p:sp>
        <p:nvSpPr>
          <p:cNvPr id="12" name="Rectangle 11"/>
          <p:cNvSpPr/>
          <p:nvPr/>
        </p:nvSpPr>
        <p:spPr>
          <a:xfrm>
            <a:off x="1853876" y="3433718"/>
            <a:ext cx="15902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इलेक्ट्रिक</a:t>
            </a:r>
            <a:r>
              <a:rPr lang="en-US" sz="1200" dirty="0"/>
              <a:t> </a:t>
            </a:r>
            <a:r>
              <a:rPr lang="en-US" sz="1200" dirty="0" err="1"/>
              <a:t>चार्ज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खोज</a:t>
            </a:r>
            <a:r>
              <a:rPr lang="en-US" sz="1200" dirty="0" smtClean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पहले</a:t>
            </a:r>
            <a:r>
              <a:rPr lang="en-US" sz="1200" dirty="0"/>
              <a:t>,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लोग</a:t>
            </a:r>
            <a:r>
              <a:rPr lang="en-US" sz="1200" dirty="0" smtClean="0"/>
              <a:t> 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 smtClean="0"/>
              <a:t>को</a:t>
            </a:r>
            <a:r>
              <a:rPr lang="en-US" sz="1200" dirty="0" smtClean="0"/>
              <a:t> </a:t>
            </a:r>
            <a:br>
              <a:rPr lang="en-US" sz="1200" dirty="0" smtClean="0"/>
            </a:br>
            <a:r>
              <a:rPr lang="hi-IN" sz="1200" dirty="0" smtClean="0"/>
              <a:t>रेज़िन</a:t>
            </a:r>
            <a:r>
              <a:rPr lang="en-US" sz="1200" dirty="0" smtClean="0"/>
              <a:t>-</a:t>
            </a:r>
            <a:r>
              <a:rPr lang="en-US" sz="1200" dirty="0" err="1" smtClean="0"/>
              <a:t>बिजली</a:t>
            </a:r>
            <a:r>
              <a:rPr lang="en-US" sz="1200" dirty="0" smtClean="0"/>
              <a:t> </a:t>
            </a:r>
            <a:r>
              <a:rPr lang="en-US" sz="1200" dirty="0" err="1" smtClean="0"/>
              <a:t>बुलाते</a:t>
            </a:r>
            <a:r>
              <a:rPr lang="en-US" sz="1200" dirty="0" smtClean="0"/>
              <a:t> </a:t>
            </a:r>
            <a:r>
              <a:rPr lang="en-US" sz="1200" dirty="0" err="1"/>
              <a:t>थे</a:t>
            </a:r>
            <a:r>
              <a:rPr lang="en-US" sz="1200" dirty="0"/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1651397" y="6102350"/>
            <a:ext cx="190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इसलिए</a:t>
            </a:r>
            <a:r>
              <a:rPr lang="en-US" sz="1200" dirty="0"/>
              <a:t> </a:t>
            </a:r>
            <a:r>
              <a:rPr lang="en-US" sz="1200" dirty="0" err="1"/>
              <a:t>लोग</a:t>
            </a:r>
            <a:r>
              <a:rPr lang="en-US" sz="1200" dirty="0"/>
              <a:t> </a:t>
            </a:r>
            <a:r>
              <a:rPr lang="en-US" sz="1200" dirty="0" err="1"/>
              <a:t>उसे</a:t>
            </a:r>
            <a:r>
              <a:rPr lang="en-US" sz="1200" dirty="0"/>
              <a:t> </a:t>
            </a:r>
            <a:endParaRPr lang="en-US" sz="1200" dirty="0" smtClean="0"/>
          </a:p>
          <a:p>
            <a:pPr algn="ctr"/>
            <a:r>
              <a:rPr lang="en-US" sz="1200" dirty="0" smtClean="0"/>
              <a:t>"</a:t>
            </a:r>
            <a:r>
              <a:rPr lang="en-US" sz="1200" dirty="0" err="1"/>
              <a:t>विट्रियस</a:t>
            </a:r>
            <a:r>
              <a:rPr lang="en-US" sz="1200" dirty="0"/>
              <a:t>" 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नाम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से</a:t>
            </a:r>
            <a:r>
              <a:rPr lang="en-US" sz="1200" dirty="0" smtClean="0"/>
              <a:t> </a:t>
            </a:r>
            <a:r>
              <a:rPr lang="en-US" sz="1200" dirty="0" err="1"/>
              <a:t>भी</a:t>
            </a:r>
            <a:r>
              <a:rPr lang="en-US" sz="1200" dirty="0"/>
              <a:t> </a:t>
            </a:r>
            <a:r>
              <a:rPr lang="en-US" sz="1200" dirty="0" err="1"/>
              <a:t>बुलाते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4522035" y="4408329"/>
            <a:ext cx="53732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i-IN" sz="1000" dirty="0"/>
              <a:t>रेज़िन </a:t>
            </a:r>
            <a:endParaRPr lang="en-US" sz="1000" dirty="0"/>
          </a:p>
        </p:txBody>
      </p:sp>
      <p:sp>
        <p:nvSpPr>
          <p:cNvPr id="14" name="Rectangle 13"/>
          <p:cNvSpPr/>
          <p:nvPr/>
        </p:nvSpPr>
        <p:spPr>
          <a:xfrm>
            <a:off x="2044395" y="5627529"/>
            <a:ext cx="4090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i-IN" sz="1000" dirty="0"/>
              <a:t>कांच</a:t>
            </a:r>
            <a:endParaRPr lang="en-US" sz="1000" dirty="0"/>
          </a:p>
        </p:txBody>
      </p:sp>
      <p:sp>
        <p:nvSpPr>
          <p:cNvPr id="16" name="Rectangle 15"/>
          <p:cNvSpPr/>
          <p:nvPr/>
        </p:nvSpPr>
        <p:spPr>
          <a:xfrm>
            <a:off x="4739481" y="5131603"/>
            <a:ext cx="4090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i-IN" sz="1000" dirty="0"/>
              <a:t>कांच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00513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2290" name="Picture 2" descr="C:\Users\HP\Desktop\HISTORY OF ELECTRICITY\12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211763" cy="74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97189" y="3511550"/>
            <a:ext cx="335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1 </a:t>
            </a:r>
            <a:r>
              <a:rPr lang="en-US" sz="1200" dirty="0"/>
              <a:t>- </a:t>
            </a:r>
            <a:r>
              <a:rPr lang="en-US" sz="1200" dirty="0" err="1"/>
              <a:t>असम</a:t>
            </a:r>
            <a:r>
              <a:rPr lang="en-US" sz="1200" dirty="0"/>
              <a:t> </a:t>
            </a:r>
            <a:r>
              <a:rPr lang="en-US" sz="1200" dirty="0" err="1"/>
              <a:t>आवेश</a:t>
            </a:r>
            <a:r>
              <a:rPr lang="en-US" sz="1200" dirty="0"/>
              <a:t> </a:t>
            </a:r>
            <a:r>
              <a:rPr lang="en-US" sz="1200" dirty="0" err="1"/>
              <a:t>एक-दूसरे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प्रति</a:t>
            </a:r>
            <a:r>
              <a:rPr lang="en-US" sz="1200" dirty="0"/>
              <a:t> </a:t>
            </a:r>
            <a:r>
              <a:rPr lang="en-US" sz="1200" dirty="0" err="1"/>
              <a:t>आकर्षित</a:t>
            </a:r>
            <a:r>
              <a:rPr lang="en-US" sz="1200" dirty="0"/>
              <a:t> </a:t>
            </a:r>
            <a:r>
              <a:rPr lang="en-US" sz="1200" dirty="0" err="1"/>
              <a:t>होते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, </a:t>
            </a:r>
            <a:r>
              <a:rPr lang="en-US" sz="1200" dirty="0" err="1"/>
              <a:t>समान</a:t>
            </a:r>
            <a:r>
              <a:rPr lang="en-US" sz="1200" dirty="0"/>
              <a:t> </a:t>
            </a:r>
            <a:r>
              <a:rPr lang="en-US" sz="1200" dirty="0" err="1"/>
              <a:t>आवेश</a:t>
            </a:r>
            <a:r>
              <a:rPr lang="en-US" sz="1200" dirty="0"/>
              <a:t> </a:t>
            </a:r>
            <a:r>
              <a:rPr lang="en-US" sz="1200" dirty="0" err="1"/>
              <a:t>एक-दूसरे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धक्का</a:t>
            </a:r>
            <a:r>
              <a:rPr lang="en-US" sz="1200" dirty="0"/>
              <a:t> </a:t>
            </a:r>
            <a:r>
              <a:rPr lang="en-US" sz="1200" dirty="0" err="1"/>
              <a:t>देते</a:t>
            </a:r>
            <a:r>
              <a:rPr lang="en-US" sz="1200" dirty="0"/>
              <a:t> </a:t>
            </a:r>
            <a:r>
              <a:rPr lang="en-US" sz="1200" dirty="0" err="1" smtClean="0"/>
              <a:t>हैं</a:t>
            </a:r>
            <a:r>
              <a:rPr lang="en-US" sz="1200" dirty="0"/>
              <a:t>.</a:t>
            </a:r>
          </a:p>
          <a:p>
            <a:pPr algn="ctr"/>
            <a:r>
              <a:rPr lang="en-US" sz="1200" dirty="0"/>
              <a:t>2 - </a:t>
            </a:r>
            <a:r>
              <a:rPr lang="en-US" sz="1200" dirty="0" err="1"/>
              <a:t>इन</a:t>
            </a:r>
            <a:r>
              <a:rPr lang="en-US" sz="1200" dirty="0"/>
              <a:t> </a:t>
            </a:r>
            <a:r>
              <a:rPr lang="en-US" sz="1200" dirty="0" err="1"/>
              <a:t>बलों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मात्रा</a:t>
            </a:r>
            <a:r>
              <a:rPr lang="en-US" sz="1200" dirty="0"/>
              <a:t>, </a:t>
            </a:r>
            <a:r>
              <a:rPr lang="en-US" sz="1200" dirty="0" err="1"/>
              <a:t>आवेशों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बीच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दूरी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वर्ग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उल्टे</a:t>
            </a:r>
            <a:r>
              <a:rPr lang="en-US" sz="1200" dirty="0"/>
              <a:t> </a:t>
            </a:r>
            <a:r>
              <a:rPr lang="en-US" sz="1200" dirty="0" err="1"/>
              <a:t>अनुपात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होती</a:t>
            </a:r>
            <a:r>
              <a:rPr lang="en-US" sz="1200" dirty="0"/>
              <a:t> </a:t>
            </a:r>
            <a:r>
              <a:rPr lang="en-US" sz="1200" dirty="0" err="1" smtClean="0"/>
              <a:t>हैं</a:t>
            </a:r>
            <a:r>
              <a:rPr lang="en-US" sz="1200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2758281" y="387350"/>
            <a:ext cx="228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जब</a:t>
            </a:r>
            <a:r>
              <a:rPr lang="en-US" sz="1200" dirty="0"/>
              <a:t> </a:t>
            </a:r>
            <a:r>
              <a:rPr lang="en-US" sz="1200" dirty="0" err="1"/>
              <a:t>हम</a:t>
            </a:r>
            <a:r>
              <a:rPr lang="en-US" sz="1200" dirty="0"/>
              <a:t> </a:t>
            </a:r>
            <a:r>
              <a:rPr lang="en-US" sz="1200" dirty="0" err="1"/>
              <a:t>नेगेटिव</a:t>
            </a:r>
            <a:r>
              <a:rPr lang="en-US" sz="1200" dirty="0"/>
              <a:t> </a:t>
            </a:r>
            <a:r>
              <a:rPr lang="en-US" sz="1200" dirty="0" err="1"/>
              <a:t>चार्ज</a:t>
            </a:r>
            <a:r>
              <a:rPr lang="en-US" sz="1200" dirty="0"/>
              <a:t> </a:t>
            </a:r>
            <a:r>
              <a:rPr lang="en-US" sz="1200" dirty="0" err="1" smtClean="0"/>
              <a:t>वाले</a:t>
            </a:r>
            <a:r>
              <a:rPr lang="en-US" sz="1200" dirty="0" smtClean="0"/>
              <a:t> </a:t>
            </a:r>
            <a:r>
              <a:rPr lang="hi-IN" sz="1200" dirty="0" smtClean="0"/>
              <a:t>रेज़िन </a:t>
            </a:r>
            <a:r>
              <a:rPr lang="en-US" sz="1200" dirty="0" err="1" smtClean="0"/>
              <a:t>को</a:t>
            </a:r>
            <a:r>
              <a:rPr lang="en-US" sz="1200" dirty="0" smtClean="0"/>
              <a:t> </a:t>
            </a:r>
            <a:r>
              <a:rPr lang="en-US" sz="1200" dirty="0" err="1"/>
              <a:t>धातु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टुकड़े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ओर</a:t>
            </a:r>
            <a:r>
              <a:rPr lang="en-US" sz="1200" dirty="0"/>
              <a:t> </a:t>
            </a:r>
            <a:r>
              <a:rPr lang="en-US" sz="1200" dirty="0" err="1"/>
              <a:t>लाते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, </a:t>
            </a:r>
            <a:r>
              <a:rPr lang="en-US" sz="1200" dirty="0" err="1"/>
              <a:t>तो</a:t>
            </a:r>
            <a:r>
              <a:rPr lang="en-US" sz="1200" dirty="0"/>
              <a:t> </a:t>
            </a:r>
            <a:r>
              <a:rPr lang="en-US" sz="1200" dirty="0" err="1"/>
              <a:t>उससे</a:t>
            </a:r>
            <a:r>
              <a:rPr lang="en-US" sz="1200" dirty="0"/>
              <a:t> </a:t>
            </a:r>
            <a:r>
              <a:rPr lang="en-US" sz="1200" dirty="0" err="1"/>
              <a:t>धातु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इलेक्ट्रॉन्स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विकर्षित</a:t>
            </a:r>
            <a:r>
              <a:rPr lang="en-US" sz="1200" dirty="0" smtClean="0"/>
              <a:t> </a:t>
            </a:r>
            <a:r>
              <a:rPr lang="en-US" sz="1200" dirty="0" err="1"/>
              <a:t>होते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891642" y="1530350"/>
            <a:ext cx="22288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प्रेरित</a:t>
            </a:r>
            <a:r>
              <a:rPr lang="en-US" sz="1200" dirty="0"/>
              <a:t> (</a:t>
            </a:r>
            <a:r>
              <a:rPr lang="en-US" sz="1200" dirty="0" err="1"/>
              <a:t>इंड्यूसड</a:t>
            </a:r>
            <a:r>
              <a:rPr lang="en-US" sz="1200" dirty="0"/>
              <a:t>) </a:t>
            </a:r>
            <a:r>
              <a:rPr lang="en-US" sz="1200" dirty="0" err="1"/>
              <a:t>विद्युतीकरण</a:t>
            </a:r>
            <a:r>
              <a:rPr lang="en-US" sz="1200" dirty="0"/>
              <a:t> </a:t>
            </a:r>
            <a:r>
              <a:rPr lang="en-US" sz="1200" dirty="0" err="1"/>
              <a:t>घटना</a:t>
            </a:r>
            <a:r>
              <a:rPr lang="en-US" sz="1200" dirty="0"/>
              <a:t> </a:t>
            </a:r>
            <a:r>
              <a:rPr lang="en-US" sz="1200" dirty="0" err="1"/>
              <a:t>सतह</a:t>
            </a:r>
            <a:r>
              <a:rPr lang="en-US" sz="1200" dirty="0"/>
              <a:t>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केंद्रित</a:t>
            </a:r>
            <a:r>
              <a:rPr lang="en-US" sz="1200" dirty="0"/>
              <a:t> </a:t>
            </a:r>
            <a:r>
              <a:rPr lang="en-US" sz="1200" dirty="0" err="1"/>
              <a:t>होती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,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धातु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मुख्य</a:t>
            </a:r>
            <a:r>
              <a:rPr lang="en-US" sz="1200" dirty="0"/>
              <a:t> </a:t>
            </a:r>
            <a:r>
              <a:rPr lang="en-US" sz="1200" dirty="0" err="1"/>
              <a:t>शरीर</a:t>
            </a:r>
            <a:r>
              <a:rPr lang="en-US" sz="1200" dirty="0"/>
              <a:t> </a:t>
            </a:r>
            <a:r>
              <a:rPr lang="en-US" sz="1200" dirty="0" err="1"/>
              <a:t>न्यूट्रल</a:t>
            </a:r>
            <a:r>
              <a:rPr lang="en-US" sz="1200" dirty="0"/>
              <a:t> </a:t>
            </a:r>
            <a:r>
              <a:rPr lang="en-US" sz="1200" dirty="0" err="1"/>
              <a:t>रहता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hi-IN" sz="1200" dirty="0" smtClean="0"/>
              <a:t>रेज़िन</a:t>
            </a:r>
            <a:r>
              <a:rPr lang="en-US" sz="1200" dirty="0" smtClean="0"/>
              <a:t> </a:t>
            </a:r>
            <a:r>
              <a:rPr lang="en-US" sz="1200" dirty="0" err="1"/>
              <a:t>द्वारा</a:t>
            </a:r>
            <a:r>
              <a:rPr lang="en-US" sz="1200" dirty="0"/>
              <a:t> </a:t>
            </a:r>
            <a:r>
              <a:rPr lang="en-US" sz="1200" dirty="0" err="1"/>
              <a:t>लाए</a:t>
            </a:r>
            <a:r>
              <a:rPr lang="en-US" sz="1200" dirty="0"/>
              <a:t> </a:t>
            </a:r>
            <a:r>
              <a:rPr lang="en-US" sz="1200" dirty="0" err="1"/>
              <a:t>नेगेटिव</a:t>
            </a:r>
            <a:r>
              <a:rPr lang="en-US" sz="1200" dirty="0"/>
              <a:t> </a:t>
            </a:r>
            <a:r>
              <a:rPr lang="en-US" sz="1200" dirty="0" err="1"/>
              <a:t>चार्ज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प्रभाव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तहत</a:t>
            </a:r>
            <a:r>
              <a:rPr lang="en-US" sz="1200" dirty="0"/>
              <a:t>, </a:t>
            </a:r>
            <a:r>
              <a:rPr lang="en-US" sz="1200" dirty="0" err="1"/>
              <a:t>कुछ</a:t>
            </a:r>
            <a:r>
              <a:rPr lang="en-US" sz="1200" dirty="0"/>
              <a:t> </a:t>
            </a:r>
            <a:r>
              <a:rPr lang="en-US" sz="1200" dirty="0" err="1"/>
              <a:t>ऐसा</a:t>
            </a:r>
            <a:r>
              <a:rPr lang="en-US" sz="1200" dirty="0"/>
              <a:t> </a:t>
            </a:r>
            <a:r>
              <a:rPr lang="en-US" sz="1200" dirty="0" err="1"/>
              <a:t>होता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 </a:t>
            </a:r>
            <a:r>
              <a:rPr lang="en-US" sz="1200" dirty="0" err="1"/>
              <a:t>कि</a:t>
            </a:r>
            <a:r>
              <a:rPr lang="en-US" sz="1200" dirty="0"/>
              <a:t> </a:t>
            </a:r>
            <a:r>
              <a:rPr lang="en-US" sz="1200" dirty="0" err="1"/>
              <a:t>धातु</a:t>
            </a:r>
            <a:r>
              <a:rPr lang="en-US" sz="1200" dirty="0"/>
              <a:t> </a:t>
            </a:r>
            <a:r>
              <a:rPr lang="en-US" sz="1200" dirty="0" err="1"/>
              <a:t>ब्लॉक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विपरीत</a:t>
            </a:r>
            <a:r>
              <a:rPr lang="en-US" sz="1200" dirty="0"/>
              <a:t> </a:t>
            </a:r>
            <a:r>
              <a:rPr lang="en-US" sz="1200" dirty="0" err="1"/>
              <a:t>सतह</a:t>
            </a:r>
            <a:r>
              <a:rPr lang="en-US" sz="1200" dirty="0"/>
              <a:t> </a:t>
            </a:r>
            <a:r>
              <a:rPr lang="en-US" sz="1200" dirty="0" err="1"/>
              <a:t>पॉजिटिव</a:t>
            </a:r>
            <a:r>
              <a:rPr lang="en-US" sz="1200" dirty="0"/>
              <a:t> </a:t>
            </a:r>
            <a:r>
              <a:rPr lang="en-US" sz="1200" dirty="0" err="1"/>
              <a:t>चार्ज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ढँक</a:t>
            </a:r>
            <a:r>
              <a:rPr lang="en-US" sz="1200" dirty="0"/>
              <a:t> </a:t>
            </a:r>
            <a:r>
              <a:rPr lang="en-US" sz="1200" dirty="0" err="1"/>
              <a:t>जाती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और</a:t>
            </a:r>
            <a:r>
              <a:rPr lang="en-US" sz="1200" dirty="0" smtClean="0"/>
              <a:t> </a:t>
            </a:r>
            <a:r>
              <a:rPr lang="en-US" sz="1200" dirty="0" err="1"/>
              <a:t>दूसरी</a:t>
            </a:r>
            <a:r>
              <a:rPr lang="en-US" sz="1200" dirty="0"/>
              <a:t> </a:t>
            </a:r>
            <a:r>
              <a:rPr lang="en-US" sz="1200" dirty="0" err="1"/>
              <a:t>सतह</a:t>
            </a:r>
            <a:r>
              <a:rPr lang="en-US" sz="1200" dirty="0"/>
              <a:t> </a:t>
            </a:r>
            <a:r>
              <a:rPr lang="en-US" sz="1200" dirty="0" err="1"/>
              <a:t>नेगेटिव</a:t>
            </a:r>
            <a:r>
              <a:rPr lang="en-US" sz="1200" dirty="0"/>
              <a:t> </a:t>
            </a:r>
            <a:r>
              <a:rPr lang="en-US" sz="1200" dirty="0" err="1"/>
              <a:t>चार्ज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ढँक</a:t>
            </a:r>
            <a:r>
              <a:rPr lang="en-US" sz="1200" dirty="0"/>
              <a:t> </a:t>
            </a:r>
            <a:r>
              <a:rPr lang="en-US" sz="1200" dirty="0" err="1"/>
              <a:t>जाती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122614" y="4735282"/>
            <a:ext cx="3930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धातु</a:t>
            </a:r>
            <a:endParaRPr lang="en-US" sz="1000" dirty="0"/>
          </a:p>
        </p:txBody>
      </p:sp>
      <p:sp>
        <p:nvSpPr>
          <p:cNvPr id="8" name="Rectangle 7"/>
          <p:cNvSpPr/>
          <p:nvPr/>
        </p:nvSpPr>
        <p:spPr>
          <a:xfrm>
            <a:off x="1998021" y="2132747"/>
            <a:ext cx="6078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उदासीन</a:t>
            </a:r>
            <a:r>
              <a:rPr lang="en-US" sz="1000" dirty="0"/>
              <a:t> </a:t>
            </a:r>
            <a:endParaRPr lang="en-US" sz="1000" dirty="0" smtClean="0"/>
          </a:p>
          <a:p>
            <a:pPr algn="ctr"/>
            <a:r>
              <a:rPr lang="en-US" sz="1000" dirty="0" smtClean="0"/>
              <a:t>(</a:t>
            </a:r>
            <a:r>
              <a:rPr lang="en-US" sz="1000" dirty="0" err="1"/>
              <a:t>न्यूट्रल</a:t>
            </a:r>
            <a:r>
              <a:rPr lang="en-US" sz="1000" dirty="0"/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654309" y="5492750"/>
            <a:ext cx="19160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क्योंकि</a:t>
            </a:r>
            <a:r>
              <a:rPr lang="en-US" sz="1200" dirty="0"/>
              <a:t> + </a:t>
            </a:r>
            <a:r>
              <a:rPr lang="en-US" sz="1200" dirty="0" err="1"/>
              <a:t>चार्ज</a:t>
            </a:r>
            <a:r>
              <a:rPr lang="en-US" sz="1200" dirty="0"/>
              <a:t>, - </a:t>
            </a:r>
            <a:r>
              <a:rPr lang="en-US" sz="1200" dirty="0" err="1"/>
              <a:t>आवेशों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अपेक्षा</a:t>
            </a:r>
            <a:r>
              <a:rPr lang="en-US" sz="1200" dirty="0"/>
              <a:t> </a:t>
            </a:r>
            <a:r>
              <a:rPr lang="en-US" sz="1200" dirty="0" err="1"/>
              <a:t>राल</a:t>
            </a:r>
            <a:r>
              <a:rPr lang="en-US" sz="1200" dirty="0"/>
              <a:t> </a:t>
            </a:r>
            <a:r>
              <a:rPr lang="en-US" sz="1200" dirty="0" smtClean="0"/>
              <a:t>(</a:t>
            </a:r>
            <a:r>
              <a:rPr lang="hi-IN" sz="1200" dirty="0" smtClean="0"/>
              <a:t>रेज़िन</a:t>
            </a:r>
            <a:r>
              <a:rPr lang="en-US" sz="1200" dirty="0" smtClean="0"/>
              <a:t>)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अधिक</a:t>
            </a:r>
            <a:r>
              <a:rPr lang="en-US" sz="1200" dirty="0"/>
              <a:t> </a:t>
            </a:r>
            <a:r>
              <a:rPr lang="en-US" sz="1200" dirty="0" err="1"/>
              <a:t>समीप</a:t>
            </a:r>
            <a:r>
              <a:rPr lang="en-US" sz="1200" dirty="0"/>
              <a:t> </a:t>
            </a:r>
            <a:r>
              <a:rPr lang="en-US" sz="1200" dirty="0" err="1"/>
              <a:t>होते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, </a:t>
            </a:r>
            <a:r>
              <a:rPr lang="en-US" sz="1200" dirty="0" err="1"/>
              <a:t>इसलिए</a:t>
            </a:r>
            <a:r>
              <a:rPr lang="en-US" sz="1200" dirty="0"/>
              <a:t> </a:t>
            </a:r>
            <a:r>
              <a:rPr lang="en-US" sz="1200" dirty="0" err="1"/>
              <a:t>वे</a:t>
            </a:r>
            <a:r>
              <a:rPr lang="en-US" sz="1200" dirty="0"/>
              <a:t> </a:t>
            </a:r>
            <a:r>
              <a:rPr lang="en-US" sz="1200" dirty="0" err="1"/>
              <a:t>धातु</a:t>
            </a:r>
            <a:r>
              <a:rPr lang="en-US" sz="1200" dirty="0"/>
              <a:t>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हल्का</a:t>
            </a:r>
            <a:r>
              <a:rPr lang="en-US" sz="1200" dirty="0"/>
              <a:t> </a:t>
            </a:r>
            <a:r>
              <a:rPr lang="en-US" sz="1200" dirty="0" err="1"/>
              <a:t>आकर्षण</a:t>
            </a:r>
            <a:r>
              <a:rPr lang="en-US" sz="1200" dirty="0"/>
              <a:t> </a:t>
            </a:r>
            <a:r>
              <a:rPr lang="en-US" sz="1200" dirty="0" err="1"/>
              <a:t>लगाते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96953" y="929683"/>
            <a:ext cx="53732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i-IN" sz="1000" dirty="0"/>
              <a:t>रेज़िन </a:t>
            </a:r>
            <a:endParaRPr lang="en-US" sz="1000" dirty="0"/>
          </a:p>
        </p:txBody>
      </p:sp>
      <p:sp>
        <p:nvSpPr>
          <p:cNvPr id="13" name="Rectangle 12"/>
          <p:cNvSpPr/>
          <p:nvPr/>
        </p:nvSpPr>
        <p:spPr>
          <a:xfrm>
            <a:off x="1998021" y="286087"/>
            <a:ext cx="3930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धातु</a:t>
            </a:r>
            <a:endParaRPr lang="en-US" sz="1000" dirty="0"/>
          </a:p>
        </p:txBody>
      </p:sp>
      <p:sp>
        <p:nvSpPr>
          <p:cNvPr id="14" name="Rectangle 13"/>
          <p:cNvSpPr/>
          <p:nvPr/>
        </p:nvSpPr>
        <p:spPr>
          <a:xfrm>
            <a:off x="773153" y="4730750"/>
            <a:ext cx="53732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i-IN" sz="1000" dirty="0"/>
              <a:t>रेज़िन </a:t>
            </a:r>
            <a:endParaRPr lang="en-US" sz="1000" dirty="0"/>
          </a:p>
        </p:txBody>
      </p:sp>
      <p:sp>
        <p:nvSpPr>
          <p:cNvPr id="15" name="Rectangle 14"/>
          <p:cNvSpPr/>
          <p:nvPr/>
        </p:nvSpPr>
        <p:spPr>
          <a:xfrm>
            <a:off x="692984" y="2119455"/>
            <a:ext cx="53732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i-IN" sz="1000" dirty="0"/>
              <a:t>रेज़िन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90708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3314" name="Picture 2" descr="C:\Users\HP\Desktop\HISTORY OF ELECTRICITY\13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9" y="0"/>
            <a:ext cx="5215732" cy="74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0659" y="6102350"/>
            <a:ext cx="4575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इस</a:t>
            </a:r>
            <a:r>
              <a:rPr lang="en-US" sz="1200" dirty="0" smtClean="0"/>
              <a:t> </a:t>
            </a:r>
            <a:r>
              <a:rPr lang="en-US" sz="1200" dirty="0" err="1"/>
              <a:t>बार</a:t>
            </a:r>
            <a:r>
              <a:rPr lang="en-US" sz="1200" dirty="0"/>
              <a:t> </a:t>
            </a:r>
            <a:r>
              <a:rPr lang="en-US" sz="1200" dirty="0" err="1"/>
              <a:t>कांच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वस्तु</a:t>
            </a:r>
            <a:r>
              <a:rPr lang="en-US" sz="1200" dirty="0"/>
              <a:t>, </a:t>
            </a:r>
            <a:r>
              <a:rPr lang="en-US" sz="1200" dirty="0" err="1"/>
              <a:t>धातु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इलेक्ट्रॉन्स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आकर्षित</a:t>
            </a:r>
            <a:r>
              <a:rPr lang="en-US" sz="1200" dirty="0"/>
              <a:t> </a:t>
            </a:r>
            <a:r>
              <a:rPr lang="en-US" sz="1200" dirty="0" err="1"/>
              <a:t>करेगी</a:t>
            </a:r>
            <a:r>
              <a:rPr lang="en-US" sz="1200" dirty="0"/>
              <a:t>,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जो</a:t>
            </a:r>
            <a:r>
              <a:rPr lang="en-US" sz="1200" dirty="0" smtClean="0"/>
              <a:t> </a:t>
            </a:r>
            <a:r>
              <a:rPr lang="en-US" sz="1200" dirty="0" err="1"/>
              <a:t>उसके</a:t>
            </a:r>
            <a:r>
              <a:rPr lang="en-US" sz="1200" dirty="0"/>
              <a:t> </a:t>
            </a:r>
            <a:r>
              <a:rPr lang="en-US" sz="1200" dirty="0" err="1"/>
              <a:t>सामने</a:t>
            </a:r>
            <a:r>
              <a:rPr lang="en-US" sz="1200" dirty="0"/>
              <a:t> </a:t>
            </a:r>
            <a:r>
              <a:rPr lang="en-US" sz="1200" dirty="0" err="1"/>
              <a:t>वाली</a:t>
            </a:r>
            <a:r>
              <a:rPr lang="en-US" sz="1200" dirty="0"/>
              <a:t> </a:t>
            </a:r>
            <a:r>
              <a:rPr lang="en-US" sz="1200" dirty="0" err="1"/>
              <a:t>तरफ</a:t>
            </a:r>
            <a:r>
              <a:rPr lang="en-US" sz="1200" dirty="0"/>
              <a:t> </a:t>
            </a:r>
            <a:r>
              <a:rPr lang="en-US" sz="1200" dirty="0" err="1"/>
              <a:t>इकट्ठा</a:t>
            </a:r>
            <a:r>
              <a:rPr lang="en-US" sz="1200" dirty="0"/>
              <a:t> </a:t>
            </a:r>
            <a:r>
              <a:rPr lang="en-US" sz="1200" dirty="0" err="1"/>
              <a:t>हो</a:t>
            </a:r>
            <a:r>
              <a:rPr lang="en-US" sz="1200" dirty="0"/>
              <a:t> </a:t>
            </a:r>
            <a:r>
              <a:rPr lang="en-US" sz="1200" dirty="0" err="1"/>
              <a:t>जायेंगे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विपरीत</a:t>
            </a:r>
            <a:r>
              <a:rPr lang="en-US" sz="1200" dirty="0"/>
              <a:t> </a:t>
            </a:r>
            <a:r>
              <a:rPr lang="en-US" sz="1200" dirty="0" err="1"/>
              <a:t>पक्ष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छोड</a:t>
            </a:r>
            <a:r>
              <a:rPr lang="en-US" sz="1200" dirty="0"/>
              <a:t>़ </a:t>
            </a:r>
            <a:r>
              <a:rPr lang="en-US" sz="1200" dirty="0" err="1"/>
              <a:t>देंगे</a:t>
            </a:r>
            <a:r>
              <a:rPr lang="en-US" sz="1200" dirty="0"/>
              <a:t>. </a:t>
            </a:r>
            <a:r>
              <a:rPr lang="en-US" sz="1200" dirty="0" err="1"/>
              <a:t>इसके</a:t>
            </a:r>
            <a:r>
              <a:rPr lang="en-US" sz="1200" dirty="0"/>
              <a:t> </a:t>
            </a:r>
            <a:r>
              <a:rPr lang="en-US" sz="1200" dirty="0" err="1"/>
              <a:t>परिणाम</a:t>
            </a:r>
            <a:r>
              <a:rPr lang="en-US" sz="1200" dirty="0"/>
              <a:t> </a:t>
            </a:r>
            <a:r>
              <a:rPr lang="en-US" sz="1200" dirty="0" err="1"/>
              <a:t>स्वरुप</a:t>
            </a:r>
            <a:r>
              <a:rPr lang="en-US" sz="1200" dirty="0"/>
              <a:t> </a:t>
            </a:r>
            <a:r>
              <a:rPr lang="en-US" sz="1200" dirty="0" err="1"/>
              <a:t>हमेशा</a:t>
            </a:r>
            <a:r>
              <a:rPr lang="en-US" sz="1200" dirty="0"/>
              <a:t> </a:t>
            </a:r>
            <a:r>
              <a:rPr lang="en-US" sz="1200" dirty="0" err="1"/>
              <a:t>मामूली</a:t>
            </a:r>
            <a:r>
              <a:rPr lang="en-US" sz="1200" dirty="0"/>
              <a:t> </a:t>
            </a:r>
            <a:r>
              <a:rPr lang="en-US" sz="1200" dirty="0" err="1"/>
              <a:t>आकर्षण</a:t>
            </a:r>
            <a:r>
              <a:rPr lang="en-US" sz="1200" dirty="0"/>
              <a:t> </a:t>
            </a:r>
            <a:r>
              <a:rPr lang="en-US" sz="1200" dirty="0" err="1"/>
              <a:t>होगा</a:t>
            </a:r>
            <a:r>
              <a:rPr lang="en-US" sz="1200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2377281" y="546953"/>
            <a:ext cx="2209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अगर</a:t>
            </a:r>
            <a:r>
              <a:rPr lang="en-US" sz="1200" dirty="0"/>
              <a:t> </a:t>
            </a:r>
            <a:r>
              <a:rPr lang="en-US" sz="1200" dirty="0" err="1"/>
              <a:t>हम</a:t>
            </a:r>
            <a:r>
              <a:rPr lang="en-US" sz="1200" dirty="0"/>
              <a:t> </a:t>
            </a:r>
            <a:r>
              <a:rPr lang="en-US" sz="1200" dirty="0" err="1"/>
              <a:t>नेगेटिव</a:t>
            </a:r>
            <a:r>
              <a:rPr lang="en-US" sz="1200" dirty="0"/>
              <a:t> </a:t>
            </a:r>
            <a:r>
              <a:rPr lang="en-US" sz="1200" dirty="0" err="1"/>
              <a:t>चार्ज</a:t>
            </a:r>
            <a:r>
              <a:rPr lang="en-US" sz="1200" dirty="0"/>
              <a:t> </a:t>
            </a:r>
            <a:r>
              <a:rPr lang="en-US" sz="1200" dirty="0" err="1"/>
              <a:t>वाले</a:t>
            </a:r>
            <a:r>
              <a:rPr lang="en-US" sz="1200" dirty="0"/>
              <a:t> </a:t>
            </a:r>
            <a:r>
              <a:rPr lang="hi-IN" sz="1200" dirty="0"/>
              <a:t>रेज़िन </a:t>
            </a:r>
            <a:r>
              <a:rPr lang="en-US" sz="1200" dirty="0" smtClean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टुकड़े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बजाए</a:t>
            </a:r>
            <a:r>
              <a:rPr lang="en-US" sz="1200" dirty="0"/>
              <a:t> </a:t>
            </a:r>
            <a:r>
              <a:rPr lang="en-US" sz="1200" dirty="0" err="1"/>
              <a:t>पॉजिटिव</a:t>
            </a:r>
            <a:r>
              <a:rPr lang="en-US" sz="1200" dirty="0"/>
              <a:t> </a:t>
            </a:r>
            <a:r>
              <a:rPr lang="en-US" sz="1200" dirty="0" err="1"/>
              <a:t>चार्ज</a:t>
            </a:r>
            <a:r>
              <a:rPr lang="en-US" sz="1200" dirty="0"/>
              <a:t> </a:t>
            </a:r>
            <a:r>
              <a:rPr lang="en-US" sz="1200" dirty="0" err="1"/>
              <a:t>वाले</a:t>
            </a:r>
            <a:r>
              <a:rPr lang="en-US" sz="1200" dirty="0"/>
              <a:t> </a:t>
            </a:r>
            <a:r>
              <a:rPr lang="en-US" sz="1200" dirty="0" err="1"/>
              <a:t>कांच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टुकड़े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धातु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करीब</a:t>
            </a:r>
            <a:r>
              <a:rPr lang="en-US" sz="1200" dirty="0"/>
              <a:t> </a:t>
            </a:r>
            <a:r>
              <a:rPr lang="en-US" sz="1200" dirty="0" err="1"/>
              <a:t>लाएं</a:t>
            </a:r>
            <a:r>
              <a:rPr lang="en-US" sz="1200" dirty="0"/>
              <a:t>, </a:t>
            </a:r>
            <a:r>
              <a:rPr lang="en-US" sz="1200" dirty="0" err="1"/>
              <a:t>तो</a:t>
            </a:r>
            <a:r>
              <a:rPr lang="en-US" sz="1200" dirty="0"/>
              <a:t> </a:t>
            </a:r>
            <a:r>
              <a:rPr lang="en-US" sz="1200" dirty="0" err="1"/>
              <a:t>फिर</a:t>
            </a:r>
            <a:r>
              <a:rPr lang="en-US" sz="1200" dirty="0"/>
              <a:t> </a:t>
            </a:r>
            <a:r>
              <a:rPr lang="en-US" sz="1200" dirty="0" err="1"/>
              <a:t>क्या</a:t>
            </a:r>
            <a:r>
              <a:rPr lang="en-US" sz="1200" dirty="0"/>
              <a:t> </a:t>
            </a:r>
            <a:r>
              <a:rPr lang="en-US" sz="1200" dirty="0" err="1"/>
              <a:t>होगा</a:t>
            </a:r>
            <a:r>
              <a:rPr lang="en-US" sz="1200" dirty="0"/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396081" y="1987550"/>
            <a:ext cx="2467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ज़रा</a:t>
            </a:r>
            <a:r>
              <a:rPr lang="en-US" sz="1200" dirty="0"/>
              <a:t> </a:t>
            </a:r>
            <a:r>
              <a:rPr lang="en-US" sz="1200" dirty="0" err="1"/>
              <a:t>आप</a:t>
            </a:r>
            <a:r>
              <a:rPr lang="en-US" sz="1200" dirty="0"/>
              <a:t> </a:t>
            </a:r>
            <a:r>
              <a:rPr lang="en-US" sz="1200" dirty="0" err="1"/>
              <a:t>इसके</a:t>
            </a:r>
            <a:r>
              <a:rPr lang="en-US" sz="1200" dirty="0"/>
              <a:t> </a:t>
            </a:r>
            <a:r>
              <a:rPr lang="en-US" sz="1200" dirty="0" err="1"/>
              <a:t>बारे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सोचें</a:t>
            </a:r>
            <a:r>
              <a:rPr lang="en-US" sz="1200" dirty="0"/>
              <a:t> </a:t>
            </a:r>
            <a:r>
              <a:rPr lang="en-US" sz="1200" dirty="0" err="1"/>
              <a:t>सोफी</a:t>
            </a:r>
            <a:r>
              <a:rPr lang="en-US" sz="1200" dirty="0"/>
              <a:t>. </a:t>
            </a:r>
            <a:r>
              <a:rPr lang="en-US" sz="1200" dirty="0" err="1"/>
              <a:t>आपके</a:t>
            </a:r>
            <a:r>
              <a:rPr lang="en-US" sz="1200" dirty="0"/>
              <a:t> </a:t>
            </a:r>
            <a:r>
              <a:rPr lang="en-US" sz="1200" dirty="0" err="1"/>
              <a:t>पास</a:t>
            </a:r>
            <a:r>
              <a:rPr lang="en-US" sz="1200" dirty="0"/>
              <a:t> </a:t>
            </a:r>
            <a:r>
              <a:rPr lang="en-US" sz="1200" dirty="0" err="1" smtClean="0"/>
              <a:t>एक</a:t>
            </a:r>
            <a:r>
              <a:rPr lang="en-US" sz="1200" dirty="0"/>
              <a:t> (</a:t>
            </a:r>
            <a:r>
              <a:rPr lang="en-US" sz="1200" dirty="0" err="1"/>
              <a:t>इंड्यूसड</a:t>
            </a:r>
            <a:r>
              <a:rPr lang="en-US" sz="1200" dirty="0"/>
              <a:t>) </a:t>
            </a:r>
            <a:r>
              <a:rPr lang="en-US" sz="1200" dirty="0" err="1" smtClean="0"/>
              <a:t>प्रेरित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चार्ज</a:t>
            </a:r>
            <a:r>
              <a:rPr lang="en-US" sz="1200" dirty="0"/>
              <a:t> </a:t>
            </a:r>
            <a:r>
              <a:rPr lang="en-US" sz="1200" dirty="0" err="1" smtClean="0"/>
              <a:t>है</a:t>
            </a:r>
            <a:r>
              <a:rPr lang="en-US" sz="1200" dirty="0" smtClean="0"/>
              <a:t>, </a:t>
            </a:r>
            <a:r>
              <a:rPr lang="en-US" sz="1200" dirty="0" err="1"/>
              <a:t>लेकिन</a:t>
            </a:r>
            <a:r>
              <a:rPr lang="en-US" sz="1200" dirty="0"/>
              <a:t> </a:t>
            </a:r>
            <a:r>
              <a:rPr lang="en-US" sz="1200" dirty="0" err="1"/>
              <a:t>वो</a:t>
            </a:r>
            <a:r>
              <a:rPr lang="en-US" sz="1200" dirty="0"/>
              <a:t> </a:t>
            </a:r>
            <a:r>
              <a:rPr lang="en-US" sz="1200" dirty="0" err="1"/>
              <a:t>उलटा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081881" y="2929751"/>
            <a:ext cx="39774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क्या</a:t>
            </a:r>
            <a:r>
              <a:rPr lang="en-US" sz="1200" dirty="0"/>
              <a:t> </a:t>
            </a:r>
            <a:r>
              <a:rPr lang="en-US" sz="1200" dirty="0" err="1"/>
              <a:t>उसका</a:t>
            </a:r>
            <a:r>
              <a:rPr lang="en-US" sz="1200" dirty="0"/>
              <a:t> </a:t>
            </a:r>
            <a:r>
              <a:rPr lang="en-US" sz="1200" dirty="0" err="1"/>
              <a:t>मतलब</a:t>
            </a:r>
            <a:r>
              <a:rPr lang="en-US" sz="1200" dirty="0"/>
              <a:t> </a:t>
            </a:r>
            <a:r>
              <a:rPr lang="en-US" sz="1200" dirty="0" err="1"/>
              <a:t>होगा</a:t>
            </a:r>
            <a:r>
              <a:rPr lang="en-US" sz="1200" dirty="0"/>
              <a:t> </a:t>
            </a:r>
            <a:r>
              <a:rPr lang="en-US" sz="1200" dirty="0" err="1"/>
              <a:t>कि</a:t>
            </a:r>
            <a:r>
              <a:rPr lang="en-US" sz="1200" dirty="0"/>
              <a:t> </a:t>
            </a:r>
            <a:r>
              <a:rPr lang="en-US" sz="1200" dirty="0" err="1"/>
              <a:t>धातु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टुकड़ा</a:t>
            </a:r>
            <a:r>
              <a:rPr lang="en-US" sz="1200" dirty="0"/>
              <a:t> </a:t>
            </a:r>
            <a:r>
              <a:rPr lang="en-US" sz="1200" dirty="0" err="1"/>
              <a:t>विकर्षित</a:t>
            </a:r>
            <a:r>
              <a:rPr lang="en-US" sz="1200" dirty="0"/>
              <a:t> </a:t>
            </a:r>
            <a:r>
              <a:rPr lang="en-US" sz="1200" dirty="0" err="1"/>
              <a:t>होगा</a:t>
            </a:r>
            <a:r>
              <a:rPr lang="en-US" sz="1200" dirty="0" smtClean="0"/>
              <a:t>?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2263098" y="3539351"/>
            <a:ext cx="6815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/>
              <a:t>तुम</a:t>
            </a:r>
            <a:r>
              <a:rPr lang="en-US" sz="1200" dirty="0"/>
              <a:t> </a:t>
            </a:r>
            <a:r>
              <a:rPr lang="en-US" sz="1200" dirty="0" err="1"/>
              <a:t>हारे</a:t>
            </a:r>
            <a:r>
              <a:rPr lang="en-US" sz="12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20060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4338" name="Picture 2" descr="C:\Users\HP\Desktop\HISTORY OF ELECTRICITY\14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4" y="0"/>
            <a:ext cx="5191920" cy="74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958681" y="1073150"/>
            <a:ext cx="533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3139281" y="438838"/>
            <a:ext cx="16764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/>
              <a:t>अब</a:t>
            </a:r>
            <a:r>
              <a:rPr lang="en-US" sz="1100" dirty="0"/>
              <a:t> </a:t>
            </a:r>
            <a:r>
              <a:rPr lang="hi-IN" sz="1100" dirty="0" smtClean="0"/>
              <a:t>समझा</a:t>
            </a:r>
            <a:r>
              <a:rPr lang="en-US" sz="1100" dirty="0" smtClean="0"/>
              <a:t> </a:t>
            </a:r>
            <a:r>
              <a:rPr lang="en-US" sz="1100" dirty="0" err="1" smtClean="0"/>
              <a:t>कि</a:t>
            </a:r>
            <a:r>
              <a:rPr lang="en-US" sz="1100" dirty="0" smtClean="0"/>
              <a:t> </a:t>
            </a:r>
            <a:r>
              <a:rPr lang="en-US" sz="1100" dirty="0" err="1"/>
              <a:t>जब</a:t>
            </a:r>
            <a:r>
              <a:rPr lang="en-US" sz="1100" dirty="0"/>
              <a:t> </a:t>
            </a:r>
            <a:r>
              <a:rPr lang="en-US" sz="1100" dirty="0" err="1"/>
              <a:t>आवेशित</a:t>
            </a:r>
            <a:r>
              <a:rPr lang="en-US" sz="1100" dirty="0"/>
              <a:t> </a:t>
            </a:r>
            <a:r>
              <a:rPr lang="hi-IN" sz="1100" dirty="0" smtClean="0"/>
              <a:t>रेज़िन</a:t>
            </a:r>
            <a:r>
              <a:rPr lang="en-US" sz="1100" dirty="0" smtClean="0"/>
              <a:t>, </a:t>
            </a:r>
            <a:r>
              <a:rPr lang="en-US" sz="1100" dirty="0" err="1" smtClean="0"/>
              <a:t>दो</a:t>
            </a:r>
            <a:r>
              <a:rPr lang="en-US" sz="1100" dirty="0" smtClean="0"/>
              <a:t> </a:t>
            </a:r>
            <a:r>
              <a:rPr lang="en-US" sz="1100" dirty="0" err="1"/>
              <a:t>सोने</a:t>
            </a:r>
            <a:r>
              <a:rPr lang="en-US" sz="1100" dirty="0"/>
              <a:t> </a:t>
            </a:r>
            <a:r>
              <a:rPr lang="en-US" sz="1100" dirty="0" err="1"/>
              <a:t>की</a:t>
            </a:r>
            <a:r>
              <a:rPr lang="en-US" sz="1100" dirty="0"/>
              <a:t> </a:t>
            </a:r>
            <a:r>
              <a:rPr lang="en-US" sz="1100" dirty="0" err="1"/>
              <a:t>पत्तियों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पास</a:t>
            </a:r>
            <a:r>
              <a:rPr lang="en-US" sz="1100" dirty="0"/>
              <a:t> </a:t>
            </a:r>
            <a:r>
              <a:rPr lang="en-US" sz="1100" dirty="0" err="1"/>
              <a:t>लाया</a:t>
            </a:r>
            <a:r>
              <a:rPr lang="en-US" sz="1100" dirty="0"/>
              <a:t> </a:t>
            </a:r>
            <a:r>
              <a:rPr lang="en-US" sz="1100" dirty="0" err="1"/>
              <a:t>जाता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 </a:t>
            </a:r>
            <a:r>
              <a:rPr lang="en-US" sz="1100" dirty="0" err="1"/>
              <a:t>तो</a:t>
            </a:r>
            <a:r>
              <a:rPr lang="en-US" sz="1100" dirty="0"/>
              <a:t> </a:t>
            </a:r>
            <a:r>
              <a:rPr lang="en-US" sz="1100" dirty="0" err="1"/>
              <a:t>वे</a:t>
            </a:r>
            <a:r>
              <a:rPr lang="en-US" sz="1100" dirty="0"/>
              <a:t> </a:t>
            </a:r>
            <a:r>
              <a:rPr lang="en-US" sz="1100" dirty="0" err="1"/>
              <a:t>एक-दूसरे</a:t>
            </a:r>
            <a:r>
              <a:rPr lang="en-US" sz="1100" dirty="0"/>
              <a:t> </a:t>
            </a:r>
            <a:r>
              <a:rPr lang="en-US" sz="1100" dirty="0" err="1"/>
              <a:t>से</a:t>
            </a:r>
            <a:r>
              <a:rPr lang="en-US" sz="1100" dirty="0"/>
              <a:t> </a:t>
            </a:r>
            <a:r>
              <a:rPr lang="en-US" sz="1100" dirty="0" err="1"/>
              <a:t>दूर</a:t>
            </a:r>
            <a:r>
              <a:rPr lang="en-US" sz="1100" dirty="0"/>
              <a:t> 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err="1" smtClean="0"/>
              <a:t>क्यों</a:t>
            </a:r>
            <a:r>
              <a:rPr lang="en-US" sz="1100" dirty="0" smtClean="0"/>
              <a:t> </a:t>
            </a:r>
            <a:r>
              <a:rPr lang="en-US" sz="1100" dirty="0" err="1"/>
              <a:t>चली</a:t>
            </a:r>
            <a:r>
              <a:rPr lang="en-US" sz="1100" dirty="0"/>
              <a:t> </a:t>
            </a:r>
            <a:r>
              <a:rPr lang="en-US" sz="1100" dirty="0" err="1"/>
              <a:t>जाती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91281" y="2567852"/>
            <a:ext cx="259079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प्रेरित</a:t>
            </a:r>
            <a:r>
              <a:rPr lang="en-US" sz="1100" dirty="0"/>
              <a:t> (</a:t>
            </a:r>
            <a:r>
              <a:rPr lang="en-US" sz="1100" dirty="0" err="1"/>
              <a:t>इंड्यूसड</a:t>
            </a:r>
            <a:r>
              <a:rPr lang="en-US" sz="1100" dirty="0"/>
              <a:t>) </a:t>
            </a:r>
            <a:r>
              <a:rPr lang="en-US" sz="1100" dirty="0" err="1"/>
              <a:t>चार्ज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प्रभाव</a:t>
            </a:r>
            <a:r>
              <a:rPr lang="en-US" sz="1100" dirty="0"/>
              <a:t> </a:t>
            </a:r>
            <a:r>
              <a:rPr lang="en-US" sz="1100" dirty="0" err="1"/>
              <a:t>से</a:t>
            </a:r>
            <a:r>
              <a:rPr lang="en-US" sz="1100" dirty="0"/>
              <a:t> </a:t>
            </a:r>
            <a:r>
              <a:rPr lang="en-US" sz="1100" dirty="0" err="1"/>
              <a:t>सतह</a:t>
            </a:r>
            <a:r>
              <a:rPr lang="en-US" sz="1100" dirty="0"/>
              <a:t> </a:t>
            </a:r>
            <a:r>
              <a:rPr lang="en-US" sz="1100" dirty="0" err="1"/>
              <a:t>पर</a:t>
            </a:r>
            <a:r>
              <a:rPr lang="en-US" sz="1100" dirty="0"/>
              <a:t> </a:t>
            </a:r>
            <a:r>
              <a:rPr lang="en-US" sz="1100" dirty="0" err="1"/>
              <a:t>मौजूद</a:t>
            </a:r>
            <a:r>
              <a:rPr lang="en-US" sz="1100" dirty="0"/>
              <a:t> </a:t>
            </a:r>
            <a:r>
              <a:rPr lang="en-US" sz="1100" dirty="0" err="1"/>
              <a:t>आवेश</a:t>
            </a:r>
            <a:r>
              <a:rPr lang="en-US" sz="1100" dirty="0"/>
              <a:t>, </a:t>
            </a:r>
            <a:r>
              <a:rPr lang="en-US" sz="1100" dirty="0" err="1"/>
              <a:t>धातु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इलेक्ट्रॉन्स</a:t>
            </a:r>
            <a:r>
              <a:rPr lang="en-US" sz="1100" dirty="0"/>
              <a:t> </a:t>
            </a:r>
            <a:r>
              <a:rPr lang="en-US" sz="1100" dirty="0" err="1"/>
              <a:t>को</a:t>
            </a:r>
            <a:r>
              <a:rPr lang="en-US" sz="1100" dirty="0"/>
              <a:t> </a:t>
            </a:r>
            <a:r>
              <a:rPr lang="en-US" sz="1100" dirty="0" err="1"/>
              <a:t>सोने</a:t>
            </a:r>
            <a:r>
              <a:rPr lang="en-US" sz="1100" dirty="0"/>
              <a:t> </a:t>
            </a:r>
            <a:r>
              <a:rPr lang="en-US" sz="1100" dirty="0" err="1"/>
              <a:t>की</a:t>
            </a:r>
            <a:r>
              <a:rPr lang="en-US" sz="1100" dirty="0"/>
              <a:t> </a:t>
            </a:r>
            <a:r>
              <a:rPr lang="en-US" sz="1100" dirty="0" err="1"/>
              <a:t>पत्तियों</a:t>
            </a:r>
            <a:r>
              <a:rPr lang="en-US" sz="1100" dirty="0"/>
              <a:t> </a:t>
            </a:r>
            <a:r>
              <a:rPr lang="en-US" sz="1100" dirty="0" err="1"/>
              <a:t>की</a:t>
            </a:r>
            <a:r>
              <a:rPr lang="en-US" sz="1100" dirty="0"/>
              <a:t> </a:t>
            </a:r>
            <a:r>
              <a:rPr lang="en-US" sz="1100" dirty="0" err="1"/>
              <a:t>ओर</a:t>
            </a:r>
            <a:r>
              <a:rPr lang="en-US" sz="1100" dirty="0"/>
              <a:t> </a:t>
            </a:r>
            <a:r>
              <a:rPr lang="en-US" sz="1100" dirty="0" err="1"/>
              <a:t>धकेलते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. </a:t>
            </a:r>
            <a:r>
              <a:rPr lang="en-US" sz="1100" dirty="0" err="1"/>
              <a:t>और</a:t>
            </a:r>
            <a:r>
              <a:rPr lang="en-US" sz="1100" dirty="0"/>
              <a:t> </a:t>
            </a:r>
            <a:r>
              <a:rPr lang="en-US" sz="1100" dirty="0" err="1"/>
              <a:t>क्योंकि</a:t>
            </a:r>
            <a:r>
              <a:rPr lang="en-US" sz="1100" dirty="0"/>
              <a:t> 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err="1" smtClean="0"/>
              <a:t>सम-आवेश</a:t>
            </a:r>
            <a:r>
              <a:rPr lang="en-US" sz="1100" dirty="0" smtClean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चार्ज</a:t>
            </a:r>
            <a:r>
              <a:rPr lang="en-US" sz="1100" dirty="0"/>
              <a:t> </a:t>
            </a:r>
            <a:r>
              <a:rPr lang="en-US" sz="1100" dirty="0" err="1"/>
              <a:t>एक-दूसरे</a:t>
            </a:r>
            <a:r>
              <a:rPr lang="en-US" sz="1100" dirty="0"/>
              <a:t> </a:t>
            </a:r>
            <a:r>
              <a:rPr lang="en-US" sz="1100" dirty="0" err="1"/>
              <a:t>को</a:t>
            </a:r>
            <a:r>
              <a:rPr lang="en-US" sz="1100" dirty="0"/>
              <a:t> </a:t>
            </a:r>
            <a:r>
              <a:rPr lang="en-US" sz="1100" dirty="0" err="1"/>
              <a:t>धकेलते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, </a:t>
            </a:r>
            <a:r>
              <a:rPr lang="en-US" sz="1100" dirty="0" err="1"/>
              <a:t>इसलिए</a:t>
            </a:r>
            <a:r>
              <a:rPr lang="en-US" sz="1100" dirty="0"/>
              <a:t> </a:t>
            </a:r>
            <a:r>
              <a:rPr lang="en-US" sz="1100" dirty="0" err="1"/>
              <a:t>पत्तियां</a:t>
            </a:r>
            <a:r>
              <a:rPr lang="en-US" sz="1100" dirty="0"/>
              <a:t> </a:t>
            </a:r>
            <a:r>
              <a:rPr lang="en-US" sz="1100" dirty="0" err="1"/>
              <a:t>एक-दूसरे</a:t>
            </a:r>
            <a:r>
              <a:rPr lang="en-US" sz="1100" dirty="0"/>
              <a:t> </a:t>
            </a:r>
            <a:r>
              <a:rPr lang="en-US" sz="1100" dirty="0" err="1"/>
              <a:t>से</a:t>
            </a:r>
            <a:r>
              <a:rPr lang="en-US" sz="1100" dirty="0"/>
              <a:t> </a:t>
            </a:r>
            <a:r>
              <a:rPr lang="en-US" sz="1100" dirty="0" err="1"/>
              <a:t>दूर</a:t>
            </a:r>
            <a:r>
              <a:rPr lang="en-US" sz="1100" dirty="0"/>
              <a:t> </a:t>
            </a:r>
            <a:r>
              <a:rPr lang="en-US" sz="1100" dirty="0" err="1"/>
              <a:t>चली</a:t>
            </a:r>
            <a:r>
              <a:rPr lang="en-US" sz="1100" dirty="0"/>
              <a:t> </a:t>
            </a:r>
            <a:r>
              <a:rPr lang="en-US" sz="1100" dirty="0" err="1"/>
              <a:t>जाती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10680" y="3186152"/>
            <a:ext cx="21336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/>
              <a:t>दो</a:t>
            </a:r>
            <a:r>
              <a:rPr lang="en-US" sz="1000" dirty="0"/>
              <a:t> </a:t>
            </a:r>
            <a:r>
              <a:rPr lang="en-US" sz="1000" dirty="0" err="1"/>
              <a:t>वस्तुएं</a:t>
            </a:r>
            <a:r>
              <a:rPr lang="en-US" sz="1000" dirty="0"/>
              <a:t> </a:t>
            </a:r>
            <a:r>
              <a:rPr lang="en-US" sz="1000" dirty="0" err="1"/>
              <a:t>एक</a:t>
            </a:r>
            <a:r>
              <a:rPr lang="en-US" sz="1000" dirty="0"/>
              <a:t> </a:t>
            </a:r>
            <a:r>
              <a:rPr lang="en-US" sz="1000" dirty="0" err="1"/>
              <a:t>दूसरे</a:t>
            </a:r>
            <a:r>
              <a:rPr lang="en-US" sz="1000" dirty="0"/>
              <a:t> </a:t>
            </a:r>
            <a:r>
              <a:rPr lang="en-US" sz="1000" dirty="0" err="1"/>
              <a:t>को</a:t>
            </a:r>
            <a:r>
              <a:rPr lang="en-US" sz="1000" dirty="0"/>
              <a:t> </a:t>
            </a:r>
            <a:r>
              <a:rPr lang="en-US" sz="1000" dirty="0" err="1" smtClean="0"/>
              <a:t>आकर्षित</a:t>
            </a:r>
            <a:r>
              <a:rPr lang="en-US" sz="1000" dirty="0" smtClean="0"/>
              <a:t> </a:t>
            </a:r>
            <a:r>
              <a:rPr lang="en-US" sz="1000" dirty="0" err="1"/>
              <a:t>करती</a:t>
            </a:r>
            <a:r>
              <a:rPr lang="en-US" sz="1000" dirty="0"/>
              <a:t> </a:t>
            </a:r>
            <a:r>
              <a:rPr lang="en-US" sz="1000" dirty="0" err="1"/>
              <a:t>हैं</a:t>
            </a:r>
            <a:r>
              <a:rPr lang="en-US" sz="1000" dirty="0"/>
              <a:t>. </a:t>
            </a:r>
            <a:r>
              <a:rPr lang="en-US" sz="1000" dirty="0" err="1"/>
              <a:t>सोने</a:t>
            </a:r>
            <a:r>
              <a:rPr lang="en-US" sz="1000" dirty="0"/>
              <a:t> </a:t>
            </a:r>
            <a:r>
              <a:rPr lang="en-US" sz="1000" dirty="0" err="1"/>
              <a:t>की</a:t>
            </a:r>
            <a:r>
              <a:rPr lang="en-US" sz="1000" dirty="0"/>
              <a:t> </a:t>
            </a:r>
            <a:r>
              <a:rPr lang="en-US" sz="1000" dirty="0" err="1"/>
              <a:t>पत्तियों</a:t>
            </a:r>
            <a:r>
              <a:rPr lang="en-US" sz="1000" dirty="0"/>
              <a:t>, </a:t>
            </a:r>
            <a:r>
              <a:rPr lang="en-US" sz="1000" dirty="0" err="1"/>
              <a:t>बहुत</a:t>
            </a:r>
            <a:r>
              <a:rPr lang="en-US" sz="1000" dirty="0"/>
              <a:t> </a:t>
            </a:r>
            <a:r>
              <a:rPr lang="en-US" sz="1000" dirty="0" err="1"/>
              <a:t>हल्की</a:t>
            </a:r>
            <a:r>
              <a:rPr lang="en-US" sz="1000" dirty="0"/>
              <a:t> </a:t>
            </a:r>
            <a:r>
              <a:rPr lang="en-US" sz="1000" dirty="0" err="1"/>
              <a:t>होने</a:t>
            </a:r>
            <a:r>
              <a:rPr lang="en-US" sz="1000" dirty="0"/>
              <a:t> </a:t>
            </a:r>
            <a:r>
              <a:rPr lang="en-US" sz="1000" dirty="0" err="1"/>
              <a:t>के</a:t>
            </a:r>
            <a:r>
              <a:rPr lang="en-US" sz="1000" dirty="0"/>
              <a:t> </a:t>
            </a:r>
            <a:r>
              <a:rPr lang="en-US" sz="1000" dirty="0" err="1"/>
              <a:t>कारण</a:t>
            </a:r>
            <a:r>
              <a:rPr lang="en-US" sz="1000" dirty="0"/>
              <a:t> </a:t>
            </a:r>
            <a:r>
              <a:rPr lang="en-US" sz="1000" dirty="0" err="1"/>
              <a:t>खुद</a:t>
            </a:r>
            <a:r>
              <a:rPr lang="en-US" sz="1000" dirty="0"/>
              <a:t> </a:t>
            </a:r>
            <a:r>
              <a:rPr lang="en-US" sz="1000" dirty="0" err="1"/>
              <a:t>को</a:t>
            </a:r>
            <a:r>
              <a:rPr lang="en-US" sz="1000" dirty="0"/>
              <a:t> </a:t>
            </a:r>
            <a:r>
              <a:rPr lang="en-US" sz="1000" dirty="0" err="1"/>
              <a:t>ऊपर</a:t>
            </a:r>
            <a:r>
              <a:rPr lang="en-US" sz="1000" dirty="0"/>
              <a:t> </a:t>
            </a:r>
            <a:r>
              <a:rPr lang="en-US" sz="1000" dirty="0" err="1"/>
              <a:t>उठाती</a:t>
            </a:r>
            <a:r>
              <a:rPr lang="en-US" sz="1000" dirty="0"/>
              <a:t> </a:t>
            </a:r>
            <a:r>
              <a:rPr lang="en-US" sz="1000" dirty="0" err="1"/>
              <a:t>हैं</a:t>
            </a:r>
            <a:r>
              <a:rPr lang="en-US" sz="10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424781" y="3882427"/>
            <a:ext cx="17145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वही</a:t>
            </a:r>
            <a:r>
              <a:rPr lang="en-US" sz="1200" dirty="0"/>
              <a:t> </a:t>
            </a:r>
            <a:r>
              <a:rPr lang="en-US" sz="1200" dirty="0" err="1"/>
              <a:t>बात</a:t>
            </a:r>
            <a:r>
              <a:rPr lang="en-US" sz="1200" dirty="0"/>
              <a:t> </a:t>
            </a:r>
            <a:r>
              <a:rPr lang="en-US" sz="1200" dirty="0" err="1"/>
              <a:t>तब</a:t>
            </a:r>
            <a:r>
              <a:rPr lang="en-US" sz="1200" dirty="0"/>
              <a:t> </a:t>
            </a:r>
            <a:r>
              <a:rPr lang="en-US" sz="1200" dirty="0" err="1"/>
              <a:t>होती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 </a:t>
            </a:r>
            <a:r>
              <a:rPr lang="en-US" sz="1200" dirty="0" err="1"/>
              <a:t>जब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आवेशित</a:t>
            </a:r>
            <a:r>
              <a:rPr lang="en-US" sz="1200" dirty="0"/>
              <a:t> </a:t>
            </a:r>
            <a:r>
              <a:rPr lang="en-US" sz="1200" dirty="0" err="1"/>
              <a:t>कांच</a:t>
            </a:r>
            <a:r>
              <a:rPr lang="en-US" sz="1200" dirty="0"/>
              <a:t> (</a:t>
            </a:r>
            <a:r>
              <a:rPr lang="en-US" sz="1200" dirty="0" err="1"/>
              <a:t>जिसके</a:t>
            </a:r>
            <a:r>
              <a:rPr lang="en-US" sz="1200" dirty="0"/>
              <a:t> </a:t>
            </a:r>
            <a:r>
              <a:rPr lang="en-US" sz="1200" dirty="0" err="1"/>
              <a:t>इलेक्ट्रॉन्स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खींच</a:t>
            </a:r>
            <a:r>
              <a:rPr lang="en-US" sz="1200" dirty="0"/>
              <a:t> </a:t>
            </a:r>
            <a:r>
              <a:rPr lang="en-US" sz="1200" dirty="0" err="1"/>
              <a:t>लिया</a:t>
            </a:r>
            <a:r>
              <a:rPr lang="en-US" sz="1200" dirty="0"/>
              <a:t> </a:t>
            </a:r>
            <a:r>
              <a:rPr lang="en-US" sz="1200" dirty="0" err="1"/>
              <a:t>गया</a:t>
            </a:r>
            <a:r>
              <a:rPr lang="en-US" sz="1200" dirty="0"/>
              <a:t> </a:t>
            </a:r>
            <a:r>
              <a:rPr lang="en-US" sz="1200" dirty="0" err="1"/>
              <a:t>हो</a:t>
            </a:r>
            <a:r>
              <a:rPr lang="en-US" sz="1200" dirty="0"/>
              <a:t>)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पास</a:t>
            </a:r>
            <a:r>
              <a:rPr lang="en-US" sz="1200" dirty="0"/>
              <a:t> </a:t>
            </a:r>
            <a:r>
              <a:rPr lang="en-US" sz="1200" dirty="0" err="1"/>
              <a:t>लाया</a:t>
            </a:r>
            <a:r>
              <a:rPr lang="en-US" sz="1200" dirty="0"/>
              <a:t> </a:t>
            </a:r>
            <a:r>
              <a:rPr lang="en-US" sz="1200" dirty="0" err="1"/>
              <a:t>जाता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3291681" y="5499953"/>
            <a:ext cx="152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 smtClean="0"/>
              <a:t>पॉजिटिव</a:t>
            </a:r>
            <a:r>
              <a:rPr lang="en-US" sz="1100" dirty="0" smtClean="0"/>
              <a:t> </a:t>
            </a:r>
            <a:r>
              <a:rPr lang="en-US" sz="1100" dirty="0" err="1"/>
              <a:t>चार्ज</a:t>
            </a:r>
            <a:r>
              <a:rPr lang="en-US" sz="1100" dirty="0"/>
              <a:t> </a:t>
            </a:r>
            <a:r>
              <a:rPr lang="en-US" sz="1100" dirty="0" err="1"/>
              <a:t>वाली</a:t>
            </a:r>
            <a:r>
              <a:rPr lang="en-US" sz="1100" dirty="0"/>
              <a:t> 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err="1" smtClean="0"/>
              <a:t>सोने</a:t>
            </a:r>
            <a:r>
              <a:rPr lang="en-US" sz="1100" dirty="0" smtClean="0"/>
              <a:t> </a:t>
            </a:r>
            <a:r>
              <a:rPr lang="en-US" sz="1100" dirty="0" err="1"/>
              <a:t>की</a:t>
            </a:r>
            <a:r>
              <a:rPr lang="en-US" sz="1100" dirty="0"/>
              <a:t> </a:t>
            </a:r>
            <a:r>
              <a:rPr lang="en-US" sz="1100" dirty="0" err="1"/>
              <a:t>पत्तियां</a:t>
            </a:r>
            <a:r>
              <a:rPr lang="en-US" sz="1100" dirty="0"/>
              <a:t>, 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err="1" smtClean="0"/>
              <a:t>एक-दूसरे</a:t>
            </a:r>
            <a:r>
              <a:rPr lang="en-US" sz="1100" dirty="0" smtClean="0"/>
              <a:t> </a:t>
            </a:r>
            <a:r>
              <a:rPr lang="en-US" sz="1100" dirty="0" err="1"/>
              <a:t>को</a:t>
            </a:r>
            <a:r>
              <a:rPr lang="en-US" sz="1100" dirty="0"/>
              <a:t> </a:t>
            </a:r>
            <a:r>
              <a:rPr lang="en-US" sz="1100" dirty="0" err="1"/>
              <a:t>विकर्षित</a:t>
            </a:r>
            <a:r>
              <a:rPr lang="en-US" sz="1100" dirty="0"/>
              <a:t> </a:t>
            </a:r>
            <a:r>
              <a:rPr lang="en-US" sz="1100" dirty="0" err="1"/>
              <a:t>करती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32023" y="5588438"/>
            <a:ext cx="14922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इलेक्ट्रॉन्स</a:t>
            </a:r>
            <a:r>
              <a:rPr lang="en-US" sz="1200" dirty="0"/>
              <a:t> </a:t>
            </a:r>
            <a:r>
              <a:rPr lang="en-US" sz="1200" dirty="0" err="1"/>
              <a:t>सोने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पत्तियों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हटते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छड़ी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ऊपरी</a:t>
            </a:r>
            <a:r>
              <a:rPr lang="en-US" sz="1200" dirty="0"/>
              <a:t> </a:t>
            </a:r>
            <a:r>
              <a:rPr lang="en-US" sz="1200" dirty="0" err="1"/>
              <a:t>भाग</a:t>
            </a:r>
            <a:r>
              <a:rPr lang="en-US" sz="1200" dirty="0"/>
              <a:t>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इकट्ठा</a:t>
            </a:r>
            <a:r>
              <a:rPr lang="en-US" sz="1200" dirty="0"/>
              <a:t> </a:t>
            </a:r>
            <a:r>
              <a:rPr lang="en-US" sz="1200" dirty="0" err="1"/>
              <a:t>होते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8032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5362" name="Picture 2" descr="C:\Users\HP\Desktop\HISTORY OF ELECTRICITY\15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1763" cy="74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79149" y="5345927"/>
            <a:ext cx="18978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i-IN" sz="1200" dirty="0" smtClean="0"/>
              <a:t>रेज़िन</a:t>
            </a:r>
            <a:r>
              <a:rPr lang="en-US" sz="1200" dirty="0" smtClean="0"/>
              <a:t> </a:t>
            </a:r>
            <a:r>
              <a:rPr lang="en-US" sz="1200" dirty="0" err="1" smtClean="0"/>
              <a:t>डिस्क</a:t>
            </a:r>
            <a:r>
              <a:rPr lang="en-US" sz="1200" dirty="0" smtClean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सतह</a:t>
            </a:r>
            <a:r>
              <a:rPr lang="en-US" sz="1200" dirty="0"/>
              <a:t>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मौजूद</a:t>
            </a:r>
            <a:r>
              <a:rPr lang="en-US" sz="1200" dirty="0"/>
              <a:t> </a:t>
            </a:r>
            <a:r>
              <a:rPr lang="en-US" sz="1200" dirty="0" err="1"/>
              <a:t>इलेक्ट्रॉन्स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विकर्षित</a:t>
            </a:r>
            <a:r>
              <a:rPr lang="en-US" sz="1200" dirty="0"/>
              <a:t> </a:t>
            </a:r>
            <a:r>
              <a:rPr lang="en-US" sz="1200" dirty="0" err="1"/>
              <a:t>होकर</a:t>
            </a:r>
            <a:r>
              <a:rPr lang="en-US" sz="1200" dirty="0"/>
              <a:t>, </a:t>
            </a:r>
            <a:r>
              <a:rPr lang="en-US" sz="1200" dirty="0" err="1"/>
              <a:t>धातु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डिस्क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इलेक्ट्रॉन्स</a:t>
            </a:r>
            <a:r>
              <a:rPr lang="en-US" sz="1200" dirty="0"/>
              <a:t> </a:t>
            </a:r>
            <a:r>
              <a:rPr lang="en-US" sz="1200" dirty="0" err="1"/>
              <a:t>निचली</a:t>
            </a:r>
            <a:r>
              <a:rPr lang="en-US" sz="1200" dirty="0"/>
              <a:t> </a:t>
            </a:r>
            <a:r>
              <a:rPr lang="en-US" sz="1200" dirty="0" err="1"/>
              <a:t>सतह</a:t>
            </a:r>
            <a:r>
              <a:rPr lang="en-US" sz="1200" dirty="0"/>
              <a:t> </a:t>
            </a:r>
            <a:r>
              <a:rPr lang="en-US" sz="1200" dirty="0" err="1"/>
              <a:t>छोड</a:t>
            </a:r>
            <a:r>
              <a:rPr lang="en-US" sz="1200" dirty="0"/>
              <a:t>़ </a:t>
            </a:r>
            <a:r>
              <a:rPr lang="en-US" sz="1200" dirty="0" err="1"/>
              <a:t>देते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ऊपर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हिस्से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ओर</a:t>
            </a:r>
            <a:r>
              <a:rPr lang="en-US" sz="1200" dirty="0"/>
              <a:t> </a:t>
            </a:r>
            <a:r>
              <a:rPr lang="en-US" sz="1200" dirty="0" err="1"/>
              <a:t>पलायन</a:t>
            </a:r>
            <a:r>
              <a:rPr lang="en-US" sz="1200" dirty="0"/>
              <a:t> </a:t>
            </a:r>
            <a:r>
              <a:rPr lang="en-US" sz="1200" dirty="0" err="1"/>
              <a:t>करते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875853" y="623153"/>
            <a:ext cx="27874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लेकिन</a:t>
            </a:r>
            <a:r>
              <a:rPr lang="en-US" sz="1200" dirty="0"/>
              <a:t> </a:t>
            </a:r>
            <a:r>
              <a:rPr lang="en-US" sz="1200" dirty="0" err="1"/>
              <a:t>जब</a:t>
            </a:r>
            <a:r>
              <a:rPr lang="en-US" sz="1200" dirty="0"/>
              <a:t> </a:t>
            </a:r>
            <a:r>
              <a:rPr lang="en-US" sz="1200" dirty="0" err="1"/>
              <a:t>हम</a:t>
            </a:r>
            <a:r>
              <a:rPr lang="en-US" sz="1200" dirty="0"/>
              <a:t> </a:t>
            </a:r>
            <a:r>
              <a:rPr lang="en-US" sz="1200" dirty="0" err="1"/>
              <a:t>आवेशित</a:t>
            </a:r>
            <a:r>
              <a:rPr lang="en-US" sz="1200" dirty="0"/>
              <a:t> </a:t>
            </a:r>
            <a:r>
              <a:rPr lang="en-US" sz="1200" dirty="0" err="1"/>
              <a:t>ब्लॉक्स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दूर</a:t>
            </a:r>
            <a:r>
              <a:rPr lang="en-US" sz="1200" dirty="0"/>
              <a:t> </a:t>
            </a:r>
            <a:r>
              <a:rPr lang="en-US" sz="1200" dirty="0" err="1"/>
              <a:t>ले</a:t>
            </a:r>
            <a:r>
              <a:rPr lang="en-US" sz="1200" dirty="0"/>
              <a:t> </a:t>
            </a:r>
            <a:r>
              <a:rPr lang="en-US" sz="1200" dirty="0" err="1"/>
              <a:t>जाते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, </a:t>
            </a:r>
            <a:r>
              <a:rPr lang="en-US" sz="1200" dirty="0" err="1"/>
              <a:t>तब</a:t>
            </a:r>
            <a:r>
              <a:rPr lang="en-US" sz="1200" dirty="0"/>
              <a:t> </a:t>
            </a:r>
            <a:r>
              <a:rPr lang="en-US" sz="1200" dirty="0" err="1"/>
              <a:t>इलेक्ट्रॉन्स</a:t>
            </a:r>
            <a:r>
              <a:rPr lang="en-US" sz="1200" dirty="0"/>
              <a:t> </a:t>
            </a:r>
            <a:r>
              <a:rPr lang="en-US" sz="1200" dirty="0" err="1"/>
              <a:t>अपने</a:t>
            </a:r>
            <a:r>
              <a:rPr lang="en-US" sz="1200" dirty="0"/>
              <a:t> </a:t>
            </a:r>
            <a:r>
              <a:rPr lang="en-US" sz="1200" dirty="0" err="1"/>
              <a:t>मूल</a:t>
            </a:r>
            <a:r>
              <a:rPr lang="en-US" sz="1200" dirty="0"/>
              <a:t> </a:t>
            </a:r>
            <a:r>
              <a:rPr lang="en-US" sz="1200" dirty="0" err="1"/>
              <a:t>स्थान</a:t>
            </a:r>
            <a:r>
              <a:rPr lang="en-US" sz="1200" dirty="0"/>
              <a:t>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लौट</a:t>
            </a:r>
            <a:r>
              <a:rPr lang="en-US" sz="1200" dirty="0"/>
              <a:t> </a:t>
            </a:r>
            <a:r>
              <a:rPr lang="en-US" sz="1200" dirty="0" err="1"/>
              <a:t>आते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,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फिर</a:t>
            </a:r>
            <a:r>
              <a:rPr lang="en-US" sz="1200" dirty="0"/>
              <a:t> </a:t>
            </a:r>
            <a:r>
              <a:rPr lang="en-US" sz="1200" dirty="0" err="1"/>
              <a:t>धातु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टुकड़ा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बार</a:t>
            </a:r>
            <a:r>
              <a:rPr lang="en-US" sz="1200" dirty="0"/>
              <a:t> </a:t>
            </a:r>
            <a:r>
              <a:rPr lang="en-US" sz="1200" dirty="0" err="1"/>
              <a:t>फिर</a:t>
            </a:r>
            <a:r>
              <a:rPr lang="en-US" sz="1200" dirty="0"/>
              <a:t> 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रूप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न्यूट्रल</a:t>
            </a:r>
            <a:r>
              <a:rPr lang="en-US" sz="1200" dirty="0"/>
              <a:t> </a:t>
            </a:r>
            <a:r>
              <a:rPr lang="en-US" sz="1200" dirty="0" err="1"/>
              <a:t>बन</a:t>
            </a:r>
            <a:r>
              <a:rPr lang="en-US" sz="1200" dirty="0"/>
              <a:t> </a:t>
            </a:r>
            <a:r>
              <a:rPr lang="en-US" sz="1200" dirty="0" err="1"/>
              <a:t>जाता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767681" y="1772850"/>
            <a:ext cx="32877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आप</a:t>
            </a:r>
            <a:r>
              <a:rPr lang="en-US" sz="1200" dirty="0"/>
              <a:t> </a:t>
            </a:r>
            <a:r>
              <a:rPr lang="en-US" sz="1200" dirty="0" err="1"/>
              <a:t>धातु</a:t>
            </a:r>
            <a:r>
              <a:rPr lang="en-US" sz="1200" dirty="0"/>
              <a:t> </a:t>
            </a:r>
            <a:r>
              <a:rPr lang="en-US" sz="1200" dirty="0" err="1" smtClean="0"/>
              <a:t>के</a:t>
            </a:r>
            <a:r>
              <a:rPr lang="en-US" sz="1200" dirty="0" smtClean="0"/>
              <a:t> </a:t>
            </a:r>
            <a:r>
              <a:rPr lang="en-US" sz="1200" dirty="0" err="1"/>
              <a:t>टुकड़े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कैसे</a:t>
            </a:r>
            <a:r>
              <a:rPr lang="en-US" sz="1200" dirty="0"/>
              <a:t> </a:t>
            </a:r>
            <a:r>
              <a:rPr lang="en-US" sz="1200" dirty="0" err="1"/>
              <a:t>आवेशित</a:t>
            </a:r>
            <a:r>
              <a:rPr lang="en-US" sz="1200" dirty="0"/>
              <a:t> </a:t>
            </a:r>
            <a:r>
              <a:rPr lang="en-US" sz="1200" dirty="0" err="1"/>
              <a:t>करते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263298"/>
            <a:ext cx="52117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एलेक्ट्रोफोर</a:t>
            </a:r>
            <a:r>
              <a:rPr lang="en-US" sz="2800" dirty="0" smtClean="0">
                <a:solidFill>
                  <a:srgbClr val="FF0000"/>
                </a:solidFill>
              </a:rPr>
              <a:t> (</a:t>
            </a:r>
            <a:r>
              <a:rPr lang="en-US" sz="2800" dirty="0" err="1" smtClean="0">
                <a:solidFill>
                  <a:srgbClr val="FF0000"/>
                </a:solidFill>
              </a:rPr>
              <a:t>ELECTROPHORE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45814" y="2884329"/>
            <a:ext cx="18934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/>
              <a:t>इन्सुलेट</a:t>
            </a:r>
            <a:r>
              <a:rPr lang="en-US" sz="1000" dirty="0"/>
              <a:t> </a:t>
            </a:r>
            <a:r>
              <a:rPr lang="en-US" sz="1000" dirty="0" err="1"/>
              <a:t>पदार्थ</a:t>
            </a:r>
            <a:r>
              <a:rPr lang="en-US" sz="1000" dirty="0"/>
              <a:t> </a:t>
            </a:r>
            <a:r>
              <a:rPr lang="en-US" sz="1000" dirty="0" err="1"/>
              <a:t>की</a:t>
            </a:r>
            <a:r>
              <a:rPr lang="en-US" sz="1000" dirty="0"/>
              <a:t> </a:t>
            </a:r>
            <a:r>
              <a:rPr lang="en-US" sz="1000" dirty="0" err="1"/>
              <a:t>एक</a:t>
            </a:r>
            <a:r>
              <a:rPr lang="en-US" sz="1000" dirty="0"/>
              <a:t> </a:t>
            </a:r>
            <a:r>
              <a:rPr lang="en-US" sz="1000" dirty="0" err="1"/>
              <a:t>छड़ी</a:t>
            </a:r>
            <a:r>
              <a:rPr lang="en-US" sz="1000" dirty="0"/>
              <a:t> (</a:t>
            </a:r>
            <a:r>
              <a:rPr lang="en-US" sz="1000" dirty="0" err="1"/>
              <a:t>लकड़ी</a:t>
            </a:r>
            <a:r>
              <a:rPr lang="en-US" sz="1000" dirty="0"/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1272940" y="3112929"/>
            <a:ext cx="8707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/>
              <a:t>धातु</a:t>
            </a:r>
            <a:r>
              <a:rPr lang="en-US" sz="1000" dirty="0"/>
              <a:t> </a:t>
            </a:r>
            <a:r>
              <a:rPr lang="en-US" sz="1000" dirty="0" err="1"/>
              <a:t>की</a:t>
            </a:r>
            <a:r>
              <a:rPr lang="en-US" sz="1000" dirty="0"/>
              <a:t> </a:t>
            </a:r>
            <a:r>
              <a:rPr lang="en-US" sz="1000" dirty="0" err="1"/>
              <a:t>डिस्क</a:t>
            </a:r>
            <a:endParaRPr lang="en-US" sz="1000" dirty="0"/>
          </a:p>
        </p:txBody>
      </p:sp>
      <p:sp>
        <p:nvSpPr>
          <p:cNvPr id="9" name="Rectangle 8"/>
          <p:cNvSpPr/>
          <p:nvPr/>
        </p:nvSpPr>
        <p:spPr>
          <a:xfrm>
            <a:off x="548481" y="4701460"/>
            <a:ext cx="9172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i-IN" sz="1000" dirty="0" smtClean="0"/>
              <a:t>रेज़िन</a:t>
            </a:r>
            <a:r>
              <a:rPr lang="en-US" sz="1000" dirty="0" smtClean="0"/>
              <a:t> </a:t>
            </a:r>
            <a:r>
              <a:rPr lang="en-US" sz="1000" dirty="0" err="1"/>
              <a:t>की</a:t>
            </a:r>
            <a:r>
              <a:rPr lang="en-US" sz="1000" dirty="0"/>
              <a:t> </a:t>
            </a:r>
            <a:r>
              <a:rPr lang="en-US" sz="1000" dirty="0" err="1"/>
              <a:t>प्लेट</a:t>
            </a:r>
            <a:r>
              <a:rPr lang="en-US" sz="1000" dirty="0"/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3203" y="5222817"/>
            <a:ext cx="7248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/>
              <a:t>इलेक्ट्रॉन्स</a:t>
            </a:r>
            <a:r>
              <a:rPr lang="en-US" sz="1000" dirty="0"/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63028" y="6297940"/>
            <a:ext cx="60465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i-IN" sz="1100" dirty="0"/>
              <a:t>रेज़िन 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12" name="Rectangle 11"/>
          <p:cNvSpPr/>
          <p:nvPr/>
        </p:nvSpPr>
        <p:spPr>
          <a:xfrm>
            <a:off x="2758281" y="3301821"/>
            <a:ext cx="20561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इस</a:t>
            </a:r>
            <a:r>
              <a:rPr lang="en-US" sz="1200" dirty="0"/>
              <a:t> </a:t>
            </a:r>
            <a:r>
              <a:rPr lang="en-US" sz="1200" dirty="0" err="1"/>
              <a:t>साधारण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प्रयोग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आविष्कार</a:t>
            </a:r>
            <a:r>
              <a:rPr lang="en-US" sz="1200" dirty="0"/>
              <a:t> 1800 </a:t>
            </a:r>
            <a:r>
              <a:rPr lang="en-US" sz="1200" dirty="0" err="1"/>
              <a:t>में</a:t>
            </a:r>
            <a:r>
              <a:rPr lang="en-US" sz="1200" dirty="0"/>
              <a:t>, </a:t>
            </a:r>
            <a:r>
              <a:rPr lang="en-US" sz="1200" dirty="0" err="1"/>
              <a:t>इटली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वोल्टा</a:t>
            </a:r>
            <a:r>
              <a:rPr lang="en-US" sz="1200" dirty="0"/>
              <a:t> </a:t>
            </a:r>
            <a:r>
              <a:rPr lang="en-US" sz="1200" dirty="0" err="1"/>
              <a:t>ने</a:t>
            </a:r>
            <a:r>
              <a:rPr lang="en-US" sz="1200" dirty="0"/>
              <a:t> </a:t>
            </a:r>
            <a:r>
              <a:rPr lang="en-US" sz="1200" dirty="0" err="1"/>
              <a:t>किया</a:t>
            </a:r>
            <a:r>
              <a:rPr lang="en-US" sz="1200" dirty="0"/>
              <a:t> </a:t>
            </a:r>
            <a:r>
              <a:rPr lang="en-US" sz="1200" dirty="0" err="1"/>
              <a:t>था</a:t>
            </a:r>
            <a:r>
              <a:rPr lang="en-US" sz="1200" dirty="0"/>
              <a:t>. </a:t>
            </a:r>
            <a:r>
              <a:rPr lang="en-US" sz="1200" dirty="0" err="1"/>
              <a:t>धातु</a:t>
            </a:r>
            <a:r>
              <a:rPr lang="en-US" sz="1200" dirty="0"/>
              <a:t> </a:t>
            </a:r>
            <a:r>
              <a:rPr lang="en-US" sz="1200" dirty="0" err="1"/>
              <a:t>डिस्क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, </a:t>
            </a:r>
            <a:r>
              <a:rPr lang="en-US" sz="1200" dirty="0" err="1"/>
              <a:t>आवेशित</a:t>
            </a:r>
            <a:r>
              <a:rPr lang="en-US" sz="1200" dirty="0"/>
              <a:t> </a:t>
            </a:r>
            <a:r>
              <a:rPr lang="hi-IN" sz="1200" dirty="0" smtClean="0"/>
              <a:t>रेज़िन</a:t>
            </a:r>
            <a:r>
              <a:rPr lang="en-US" sz="1200" dirty="0" smtClean="0"/>
              <a:t> </a:t>
            </a:r>
            <a:r>
              <a:rPr lang="en-US" sz="1200" dirty="0" err="1"/>
              <a:t>डिस्क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करीब</a:t>
            </a:r>
            <a:r>
              <a:rPr lang="en-US" sz="1200" dirty="0"/>
              <a:t> </a:t>
            </a:r>
            <a:r>
              <a:rPr lang="en-US" sz="1200" dirty="0" err="1"/>
              <a:t>लाने</a:t>
            </a:r>
            <a:r>
              <a:rPr lang="en-US" sz="1200" dirty="0"/>
              <a:t>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प्रेरित</a:t>
            </a:r>
            <a:r>
              <a:rPr lang="en-US" sz="1200" dirty="0"/>
              <a:t> (</a:t>
            </a:r>
            <a:r>
              <a:rPr lang="en-US" sz="1200" dirty="0" err="1"/>
              <a:t>इंड्यूसड</a:t>
            </a:r>
            <a:r>
              <a:rPr lang="en-US" sz="1200" dirty="0"/>
              <a:t>) </a:t>
            </a:r>
            <a:r>
              <a:rPr lang="en-US" sz="1200" dirty="0" err="1"/>
              <a:t>विद्युतीकरण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प्रभाव</a:t>
            </a:r>
            <a:r>
              <a:rPr lang="en-US" sz="1200" dirty="0"/>
              <a:t> </a:t>
            </a:r>
            <a:r>
              <a:rPr lang="en-US" sz="1200" dirty="0" err="1"/>
              <a:t>होता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8128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5211763" cy="7480300"/>
          </a:xfr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6386" name="Picture 2" descr="C:\Users\HP\Desktop\HISTORY OF ELECTRICITY\16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5211763" cy="747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77681" y="786160"/>
            <a:ext cx="4495800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1462881" y="539750"/>
            <a:ext cx="31242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"</a:t>
            </a:r>
            <a:r>
              <a:rPr lang="en-US" sz="1100" dirty="0" err="1"/>
              <a:t>फोर</a:t>
            </a:r>
            <a:r>
              <a:rPr lang="en-US" sz="1100" dirty="0"/>
              <a:t>" </a:t>
            </a:r>
            <a:r>
              <a:rPr lang="en-US" sz="1100" dirty="0" err="1"/>
              <a:t>एक</a:t>
            </a:r>
            <a:r>
              <a:rPr lang="en-US" sz="1100" dirty="0"/>
              <a:t> </a:t>
            </a:r>
            <a:r>
              <a:rPr lang="en-US" sz="1100" dirty="0" err="1"/>
              <a:t>ग्रीक</a:t>
            </a:r>
            <a:r>
              <a:rPr lang="en-US" sz="1100" dirty="0"/>
              <a:t> </a:t>
            </a:r>
            <a:r>
              <a:rPr lang="en-US" sz="1100" dirty="0" err="1"/>
              <a:t>शब्द</a:t>
            </a:r>
            <a:r>
              <a:rPr lang="en-US" sz="1100" dirty="0"/>
              <a:t> </a:t>
            </a:r>
            <a:r>
              <a:rPr lang="en-US" sz="1100" dirty="0" err="1"/>
              <a:t>से</a:t>
            </a:r>
            <a:r>
              <a:rPr lang="en-US" sz="1100" dirty="0"/>
              <a:t> </a:t>
            </a:r>
            <a:r>
              <a:rPr lang="en-US" sz="1100" dirty="0" err="1"/>
              <a:t>आया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 </a:t>
            </a:r>
            <a:r>
              <a:rPr lang="en-US" sz="1100" dirty="0" err="1"/>
              <a:t>जिसका</a:t>
            </a:r>
            <a:r>
              <a:rPr lang="en-US" sz="1100" dirty="0"/>
              <a:t> </a:t>
            </a:r>
            <a:r>
              <a:rPr lang="en-US" sz="1100" dirty="0" err="1"/>
              <a:t>अर्थ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 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smtClean="0"/>
              <a:t>"</a:t>
            </a:r>
            <a:r>
              <a:rPr lang="en-US" sz="1100" dirty="0" err="1"/>
              <a:t>ले</a:t>
            </a:r>
            <a:r>
              <a:rPr lang="en-US" sz="1100" dirty="0"/>
              <a:t> </a:t>
            </a:r>
            <a:r>
              <a:rPr lang="en-US" sz="1100" dirty="0" err="1"/>
              <a:t>जाना</a:t>
            </a:r>
            <a:r>
              <a:rPr lang="en-US" sz="1100" dirty="0"/>
              <a:t>". </a:t>
            </a:r>
            <a:r>
              <a:rPr lang="en-US" sz="1100" dirty="0" err="1"/>
              <a:t>इसलिए</a:t>
            </a:r>
            <a:r>
              <a:rPr lang="en-US" sz="1100" dirty="0"/>
              <a:t> </a:t>
            </a:r>
            <a:r>
              <a:rPr lang="en-US" sz="1100" dirty="0" err="1"/>
              <a:t>इलेक्ट्रोफोर</a:t>
            </a:r>
            <a:r>
              <a:rPr lang="en-US" sz="1100" dirty="0"/>
              <a:t> </a:t>
            </a:r>
            <a:r>
              <a:rPr lang="en-US" sz="1100" dirty="0" err="1"/>
              <a:t>एक</a:t>
            </a:r>
            <a:r>
              <a:rPr lang="en-US" sz="1100" dirty="0"/>
              <a:t> </a:t>
            </a:r>
            <a:r>
              <a:rPr lang="en-US" sz="1100" dirty="0" err="1"/>
              <a:t>ऐसा</a:t>
            </a:r>
            <a:r>
              <a:rPr lang="en-US" sz="1100" dirty="0"/>
              <a:t> </a:t>
            </a:r>
            <a:r>
              <a:rPr lang="en-US" sz="1100" dirty="0" err="1"/>
              <a:t>उपकरण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 </a:t>
            </a:r>
            <a:r>
              <a:rPr lang="en-US" sz="1100" dirty="0" err="1"/>
              <a:t>जो</a:t>
            </a:r>
            <a:r>
              <a:rPr lang="en-US" sz="1100" dirty="0"/>
              <a:t> </a:t>
            </a:r>
            <a:r>
              <a:rPr lang="en-US" sz="1100" dirty="0" err="1"/>
              <a:t>विद्युत</a:t>
            </a:r>
            <a:r>
              <a:rPr lang="en-US" sz="1100" dirty="0"/>
              <a:t> </a:t>
            </a:r>
            <a:r>
              <a:rPr lang="en-US" sz="1100" dirty="0" err="1"/>
              <a:t>चार्ज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परिवहन</a:t>
            </a:r>
            <a:r>
              <a:rPr lang="en-US" sz="1100" dirty="0"/>
              <a:t> </a:t>
            </a:r>
            <a:r>
              <a:rPr lang="en-US" sz="1100" dirty="0" err="1"/>
              <a:t>की</a:t>
            </a:r>
            <a:r>
              <a:rPr lang="en-US" sz="1100" dirty="0"/>
              <a:t> </a:t>
            </a:r>
            <a:r>
              <a:rPr lang="en-US" sz="1100" dirty="0" err="1"/>
              <a:t>अनुमति</a:t>
            </a:r>
            <a:r>
              <a:rPr lang="en-US" sz="1100" dirty="0"/>
              <a:t> </a:t>
            </a:r>
            <a:r>
              <a:rPr lang="en-US" sz="1100" dirty="0" err="1"/>
              <a:t>देता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. 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err="1" smtClean="0"/>
              <a:t>यह</a:t>
            </a:r>
            <a:r>
              <a:rPr lang="en-US" sz="1100" dirty="0" smtClean="0"/>
              <a:t> </a:t>
            </a:r>
            <a:r>
              <a:rPr lang="en-US" sz="1100" dirty="0" err="1"/>
              <a:t>समझने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लिए</a:t>
            </a:r>
            <a:r>
              <a:rPr lang="en-US" sz="1100" dirty="0"/>
              <a:t> </a:t>
            </a:r>
            <a:r>
              <a:rPr lang="en-US" sz="1100" dirty="0" err="1"/>
              <a:t>कि</a:t>
            </a:r>
            <a:r>
              <a:rPr lang="en-US" sz="1100" dirty="0"/>
              <a:t> </a:t>
            </a:r>
            <a:r>
              <a:rPr lang="en-US" sz="1100" dirty="0" err="1"/>
              <a:t>इलेक्ट्रोफोर</a:t>
            </a:r>
            <a:r>
              <a:rPr lang="en-US" sz="1100" dirty="0"/>
              <a:t> </a:t>
            </a:r>
            <a:r>
              <a:rPr lang="en-US" sz="1100" dirty="0" err="1"/>
              <a:t>कैसे</a:t>
            </a:r>
            <a:r>
              <a:rPr lang="en-US" sz="1100" dirty="0"/>
              <a:t> </a:t>
            </a:r>
            <a:r>
              <a:rPr lang="en-US" sz="1100" dirty="0" err="1"/>
              <a:t>काम</a:t>
            </a:r>
            <a:r>
              <a:rPr lang="en-US" sz="1100" dirty="0"/>
              <a:t> </a:t>
            </a:r>
            <a:r>
              <a:rPr lang="en-US" sz="1100" dirty="0" err="1"/>
              <a:t>करता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, </a:t>
            </a:r>
            <a:r>
              <a:rPr lang="en-US" sz="1100" dirty="0" err="1"/>
              <a:t>हम</a:t>
            </a:r>
            <a:r>
              <a:rPr lang="en-US" sz="1100" dirty="0"/>
              <a:t> </a:t>
            </a:r>
            <a:r>
              <a:rPr lang="en-US" sz="1100" dirty="0" err="1"/>
              <a:t>द्रव-यांत्रिकी</a:t>
            </a:r>
            <a:r>
              <a:rPr lang="en-US" sz="1100" dirty="0"/>
              <a:t> (</a:t>
            </a:r>
            <a:r>
              <a:rPr lang="en-US" sz="1100" dirty="0" err="1"/>
              <a:t>फ्लूइड-मैकेनिक्स</a:t>
            </a:r>
            <a:r>
              <a:rPr lang="en-US" sz="1100" dirty="0"/>
              <a:t>) </a:t>
            </a:r>
            <a:r>
              <a:rPr lang="hi-IN" sz="1100" dirty="0" smtClean="0"/>
              <a:t>की</a:t>
            </a:r>
            <a:r>
              <a:rPr lang="en-US" sz="1100" dirty="0" smtClean="0"/>
              <a:t> </a:t>
            </a:r>
            <a:r>
              <a:rPr lang="en-US" sz="1100" dirty="0" err="1" smtClean="0"/>
              <a:t>मिसाल</a:t>
            </a:r>
            <a:r>
              <a:rPr lang="en-US" sz="1100" dirty="0" smtClean="0"/>
              <a:t> </a:t>
            </a:r>
            <a:r>
              <a:rPr lang="en-US" sz="1100" dirty="0" err="1"/>
              <a:t>लेंगे</a:t>
            </a:r>
            <a:r>
              <a:rPr lang="en-US" sz="1100" dirty="0"/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3517557" y="1669861"/>
            <a:ext cx="10695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/>
              <a:t>वह</a:t>
            </a:r>
            <a:r>
              <a:rPr lang="en-US" sz="1200" dirty="0"/>
              <a:t> </a:t>
            </a:r>
            <a:r>
              <a:rPr lang="en-US" sz="1200" dirty="0" err="1"/>
              <a:t>सब</a:t>
            </a:r>
            <a:r>
              <a:rPr lang="en-US" sz="1200" dirty="0"/>
              <a:t> </a:t>
            </a:r>
            <a:r>
              <a:rPr lang="en-US" sz="1200" dirty="0" err="1"/>
              <a:t>क्या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1729977" y="2597150"/>
            <a:ext cx="4187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कुंडा</a:t>
            </a:r>
            <a:r>
              <a:rPr lang="en-US" sz="1000" dirty="0"/>
              <a:t> </a:t>
            </a:r>
            <a:endParaRPr lang="en-US" sz="10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1691481" y="2808129"/>
            <a:ext cx="8258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ऊपरी</a:t>
            </a:r>
            <a:r>
              <a:rPr lang="en-US" sz="1000" dirty="0"/>
              <a:t> </a:t>
            </a:r>
            <a:r>
              <a:rPr lang="en-US" sz="1000" dirty="0" err="1"/>
              <a:t>झिल्ली</a:t>
            </a:r>
            <a:endParaRPr lang="en-US" sz="1000" dirty="0"/>
          </a:p>
        </p:txBody>
      </p:sp>
      <p:sp>
        <p:nvSpPr>
          <p:cNvPr id="8" name="Rectangle 7"/>
          <p:cNvSpPr/>
          <p:nvPr/>
        </p:nvSpPr>
        <p:spPr>
          <a:xfrm>
            <a:off x="2453481" y="3253660"/>
            <a:ext cx="3930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नल</a:t>
            </a:r>
            <a:r>
              <a:rPr lang="en-US" sz="1000" dirty="0"/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939467" y="3594749"/>
            <a:ext cx="90441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निचली</a:t>
            </a:r>
            <a:r>
              <a:rPr lang="en-US" sz="1000" dirty="0"/>
              <a:t> </a:t>
            </a:r>
            <a:r>
              <a:rPr lang="en-US" sz="1000" dirty="0" err="1"/>
              <a:t>झिल्ली</a:t>
            </a:r>
            <a:endParaRPr lang="en-US" sz="1000" dirty="0"/>
          </a:p>
        </p:txBody>
      </p:sp>
      <p:sp>
        <p:nvSpPr>
          <p:cNvPr id="10" name="Rectangle 9"/>
          <p:cNvSpPr/>
          <p:nvPr/>
        </p:nvSpPr>
        <p:spPr>
          <a:xfrm>
            <a:off x="2213798" y="3786981"/>
            <a:ext cx="6206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सीलिंग</a:t>
            </a:r>
            <a:r>
              <a:rPr lang="en-US" sz="1000" dirty="0"/>
              <a:t> </a:t>
            </a:r>
            <a:endParaRPr lang="en-US" sz="1000" dirty="0" smtClean="0"/>
          </a:p>
          <a:p>
            <a:pPr algn="ctr"/>
            <a:r>
              <a:rPr lang="hi-IN" sz="1000" dirty="0" smtClean="0"/>
              <a:t>गास्केट </a:t>
            </a:r>
            <a:endParaRPr lang="en-US" sz="1000" dirty="0"/>
          </a:p>
        </p:txBody>
      </p:sp>
      <p:sp>
        <p:nvSpPr>
          <p:cNvPr id="11" name="Rectangle 10"/>
          <p:cNvSpPr/>
          <p:nvPr/>
        </p:nvSpPr>
        <p:spPr>
          <a:xfrm>
            <a:off x="1462881" y="4314622"/>
            <a:ext cx="5100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बेसिन</a:t>
            </a:r>
            <a:r>
              <a:rPr lang="en-US" sz="1000" dirty="0"/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51719" y="4425950"/>
            <a:ext cx="52117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बैरोफोर</a:t>
            </a:r>
            <a:r>
              <a:rPr lang="en-US" sz="2400" dirty="0">
                <a:solidFill>
                  <a:srgbClr val="FF0000"/>
                </a:solidFill>
              </a:rPr>
              <a:t> (</a:t>
            </a:r>
            <a:r>
              <a:rPr lang="en-US" sz="2400" dirty="0" err="1">
                <a:solidFill>
                  <a:srgbClr val="FF0000"/>
                </a:solidFill>
              </a:rPr>
              <a:t>BAROPHORE</a:t>
            </a:r>
            <a:r>
              <a:rPr lang="en-US" sz="2400" dirty="0">
                <a:solidFill>
                  <a:srgbClr val="FF0000"/>
                </a:solidFill>
              </a:rPr>
              <a:t>) (*)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67681" y="4875876"/>
            <a:ext cx="3429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जब</a:t>
            </a:r>
            <a:r>
              <a:rPr lang="en-US" sz="1200" dirty="0"/>
              <a:t> </a:t>
            </a:r>
            <a:r>
              <a:rPr lang="en-US" sz="1200" dirty="0" err="1"/>
              <a:t>हम</a:t>
            </a:r>
            <a:r>
              <a:rPr lang="en-US" sz="1200" dirty="0"/>
              <a:t> </a:t>
            </a:r>
            <a:r>
              <a:rPr lang="en-US" sz="1200" dirty="0" err="1"/>
              <a:t>बैरोफोर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धकेलते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, </a:t>
            </a:r>
            <a:r>
              <a:rPr lang="en-US" sz="1200" dirty="0" err="1"/>
              <a:t>तो</a:t>
            </a:r>
            <a:r>
              <a:rPr lang="en-US" sz="1200" dirty="0"/>
              <a:t> </a:t>
            </a:r>
            <a:r>
              <a:rPr lang="en-US" sz="1200" dirty="0" err="1"/>
              <a:t>हवा</a:t>
            </a:r>
            <a:r>
              <a:rPr lang="en-US" sz="1200" dirty="0"/>
              <a:t> </a:t>
            </a:r>
            <a:r>
              <a:rPr lang="en-US" sz="1200" dirty="0" err="1"/>
              <a:t>स्थान</a:t>
            </a:r>
            <a:r>
              <a:rPr lang="en-US" sz="1200" dirty="0"/>
              <a:t> A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फंस</a:t>
            </a:r>
            <a:r>
              <a:rPr lang="en-US" sz="1200" dirty="0"/>
              <a:t> </a:t>
            </a:r>
            <a:r>
              <a:rPr lang="en-US" sz="1200" dirty="0" err="1"/>
              <a:t>जाती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err="1"/>
              <a:t>यह</a:t>
            </a:r>
            <a:r>
              <a:rPr lang="en-US" sz="1200" dirty="0"/>
              <a:t> </a:t>
            </a:r>
            <a:r>
              <a:rPr lang="en-US" sz="1200" dirty="0" err="1"/>
              <a:t>अतिरिक्त</a:t>
            </a:r>
            <a:r>
              <a:rPr lang="en-US" sz="1200" dirty="0"/>
              <a:t> </a:t>
            </a:r>
            <a:r>
              <a:rPr lang="en-US" sz="1200" dirty="0" err="1"/>
              <a:t>दाब</a:t>
            </a:r>
            <a:r>
              <a:rPr lang="en-US" sz="1200" dirty="0"/>
              <a:t> </a:t>
            </a:r>
            <a:r>
              <a:rPr lang="en-US" sz="1200" dirty="0" err="1"/>
              <a:t>आयतन</a:t>
            </a:r>
            <a:r>
              <a:rPr lang="en-US" sz="1200" dirty="0"/>
              <a:t> B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ऊपर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तरफ</a:t>
            </a:r>
            <a:r>
              <a:rPr lang="en-US" sz="1200" dirty="0"/>
              <a:t> </a:t>
            </a:r>
            <a:r>
              <a:rPr lang="en-US" sz="1200" dirty="0" err="1"/>
              <a:t>मुड़ी</a:t>
            </a:r>
            <a:r>
              <a:rPr lang="en-US" sz="1200" dirty="0"/>
              <a:t> </a:t>
            </a:r>
            <a:r>
              <a:rPr lang="en-US" sz="1200" dirty="0" err="1"/>
              <a:t>दो</a:t>
            </a:r>
            <a:r>
              <a:rPr lang="en-US" sz="1200" dirty="0"/>
              <a:t> </a:t>
            </a:r>
            <a:r>
              <a:rPr lang="en-US" sz="1200" dirty="0" err="1"/>
              <a:t>झिल्लियों</a:t>
            </a:r>
            <a:r>
              <a:rPr lang="en-US" sz="1200" dirty="0"/>
              <a:t>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पड़ता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1131" y="6987857"/>
            <a:ext cx="26035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(*) </a:t>
            </a:r>
            <a:r>
              <a:rPr lang="en-US" sz="1100" dirty="0" err="1"/>
              <a:t>बैरोस</a:t>
            </a:r>
            <a:r>
              <a:rPr lang="en-US" sz="1100" dirty="0"/>
              <a:t> = </a:t>
            </a:r>
            <a:r>
              <a:rPr lang="en-US" sz="1100" dirty="0" err="1"/>
              <a:t>दबाव</a:t>
            </a:r>
            <a:r>
              <a:rPr lang="en-US" sz="1100" dirty="0"/>
              <a:t>; </a:t>
            </a:r>
            <a:r>
              <a:rPr lang="en-US" sz="1100" dirty="0" err="1"/>
              <a:t>फोर</a:t>
            </a:r>
            <a:r>
              <a:rPr lang="en-US" sz="1100" dirty="0"/>
              <a:t> = </a:t>
            </a:r>
            <a:r>
              <a:rPr lang="en-US" sz="1100" dirty="0" err="1"/>
              <a:t>ढोने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लिए</a:t>
            </a:r>
            <a:r>
              <a:rPr lang="en-US" sz="1100" dirty="0"/>
              <a:t>.</a:t>
            </a:r>
          </a:p>
          <a:p>
            <a:r>
              <a:rPr lang="hi-IN" sz="1100" dirty="0" smtClean="0"/>
              <a:t>शब्दों</a:t>
            </a:r>
            <a:r>
              <a:rPr lang="en-US" sz="1100" dirty="0" smtClean="0"/>
              <a:t> </a:t>
            </a:r>
            <a:r>
              <a:rPr lang="hi-IN" sz="1100" dirty="0" smtClean="0"/>
              <a:t>का</a:t>
            </a:r>
            <a:r>
              <a:rPr lang="en-US" sz="1100" dirty="0" smtClean="0"/>
              <a:t> </a:t>
            </a:r>
            <a:r>
              <a:rPr lang="hi-IN" sz="1100" dirty="0" smtClean="0"/>
              <a:t>मतलब </a:t>
            </a:r>
            <a:r>
              <a:rPr lang="hi-IN" sz="1100" dirty="0"/>
              <a:t>: </a:t>
            </a:r>
            <a:r>
              <a:rPr lang="en-US" sz="1100" dirty="0" err="1" smtClean="0"/>
              <a:t>दाब</a:t>
            </a:r>
            <a:r>
              <a:rPr lang="en-US" sz="1100" dirty="0" smtClean="0"/>
              <a:t> </a:t>
            </a:r>
            <a:r>
              <a:rPr lang="en-US" sz="1100" dirty="0" err="1"/>
              <a:t>परिवहन</a:t>
            </a:r>
            <a:r>
              <a:rPr lang="en-US" sz="1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7062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5211763" cy="7480300"/>
          </a:xfr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7410" name="Picture 2" descr="C:\Users\HP\Desktop\HISTORY OF ELECTRICITY\17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1763" cy="748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49081" y="844550"/>
            <a:ext cx="51816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3853993" y="782986"/>
            <a:ext cx="7537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/>
              <a:t>झिल्लियां</a:t>
            </a:r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1996281" y="1741329"/>
            <a:ext cx="29845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आयतन</a:t>
            </a:r>
            <a:r>
              <a:rPr lang="en-US" sz="1200" dirty="0"/>
              <a:t> B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 smtClean="0"/>
              <a:t>सापेक्ष</a:t>
            </a:r>
            <a:r>
              <a:rPr lang="en-US" sz="1200" dirty="0" smtClean="0"/>
              <a:t>, </a:t>
            </a:r>
            <a:r>
              <a:rPr lang="en-US" sz="1200" dirty="0" err="1"/>
              <a:t>आयतन</a:t>
            </a:r>
            <a:r>
              <a:rPr lang="en-US" sz="1200" dirty="0"/>
              <a:t> T "</a:t>
            </a:r>
            <a:r>
              <a:rPr lang="en-US" sz="1200" dirty="0" err="1"/>
              <a:t>बहुत</a:t>
            </a:r>
            <a:r>
              <a:rPr lang="en-US" sz="1200" dirty="0"/>
              <a:t> </a:t>
            </a:r>
            <a:r>
              <a:rPr lang="en-US" sz="1200" dirty="0" err="1"/>
              <a:t>अधिक</a:t>
            </a:r>
            <a:r>
              <a:rPr lang="en-US" sz="1200" dirty="0"/>
              <a:t>"</a:t>
            </a:r>
          </a:p>
        </p:txBody>
      </p:sp>
      <p:sp>
        <p:nvSpPr>
          <p:cNvPr id="7" name="Rectangle 6"/>
          <p:cNvSpPr/>
          <p:nvPr/>
        </p:nvSpPr>
        <p:spPr>
          <a:xfrm>
            <a:off x="98462" y="2953410"/>
            <a:ext cx="50148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/>
              <a:t>अब</a:t>
            </a:r>
            <a:r>
              <a:rPr lang="en-US" sz="1100" dirty="0"/>
              <a:t> </a:t>
            </a:r>
            <a:r>
              <a:rPr lang="en-US" sz="1100" dirty="0" err="1"/>
              <a:t>हम</a:t>
            </a:r>
            <a:r>
              <a:rPr lang="en-US" sz="1100" dirty="0"/>
              <a:t> </a:t>
            </a:r>
            <a:r>
              <a:rPr lang="en-US" sz="1100" dirty="0" err="1"/>
              <a:t>आयतन</a:t>
            </a:r>
            <a:r>
              <a:rPr lang="en-US" sz="1100" dirty="0"/>
              <a:t> B </a:t>
            </a:r>
            <a:r>
              <a:rPr lang="en-US" sz="1100" dirty="0" err="1"/>
              <a:t>को</a:t>
            </a:r>
            <a:r>
              <a:rPr lang="en-US" sz="1100" dirty="0"/>
              <a:t> </a:t>
            </a:r>
            <a:r>
              <a:rPr lang="en-US" sz="1100" dirty="0" err="1"/>
              <a:t>एक</a:t>
            </a:r>
            <a:r>
              <a:rPr lang="en-US" sz="1100" dirty="0"/>
              <a:t> "</a:t>
            </a:r>
            <a:r>
              <a:rPr lang="en-US" sz="1100" dirty="0" err="1"/>
              <a:t>अनंत</a:t>
            </a:r>
            <a:r>
              <a:rPr lang="en-US" sz="1100" dirty="0"/>
              <a:t>" </a:t>
            </a:r>
            <a:r>
              <a:rPr lang="en-US" sz="1100" dirty="0" err="1"/>
              <a:t>पात्र</a:t>
            </a:r>
            <a:r>
              <a:rPr lang="en-US" sz="1100" dirty="0"/>
              <a:t> T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साथ</a:t>
            </a:r>
            <a:r>
              <a:rPr lang="en-US" sz="1100" dirty="0"/>
              <a:t> </a:t>
            </a:r>
            <a:r>
              <a:rPr lang="en-US" sz="1100" dirty="0" err="1"/>
              <a:t>दो</a:t>
            </a:r>
            <a:r>
              <a:rPr lang="en-US" sz="1100" dirty="0"/>
              <a:t> </a:t>
            </a:r>
            <a:r>
              <a:rPr lang="en-US" sz="1100" dirty="0" err="1"/>
              <a:t>झिल्लियों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माध्यम</a:t>
            </a:r>
            <a:r>
              <a:rPr lang="en-US" sz="1100" dirty="0"/>
              <a:t> </a:t>
            </a:r>
            <a:r>
              <a:rPr lang="en-US" sz="1100" dirty="0" err="1"/>
              <a:t>से</a:t>
            </a:r>
            <a:r>
              <a:rPr lang="en-US" sz="1100" dirty="0"/>
              <a:t> </a:t>
            </a:r>
            <a:r>
              <a:rPr lang="en-US" sz="1100" dirty="0" err="1"/>
              <a:t>जोड़ेंगे</a:t>
            </a:r>
            <a:r>
              <a:rPr lang="en-US" sz="1100" dirty="0"/>
              <a:t>. </a:t>
            </a:r>
            <a:r>
              <a:rPr lang="en-US" sz="1100" dirty="0" err="1"/>
              <a:t>शुरू</a:t>
            </a:r>
            <a:r>
              <a:rPr lang="en-US" sz="1100" dirty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 </a:t>
            </a:r>
            <a:r>
              <a:rPr lang="en-US" sz="1100" dirty="0" err="1"/>
              <a:t>आयतन</a:t>
            </a:r>
            <a:r>
              <a:rPr lang="en-US" sz="1100" dirty="0"/>
              <a:t>, </a:t>
            </a:r>
            <a:r>
              <a:rPr lang="en-US" sz="1100" dirty="0" err="1"/>
              <a:t>वायुमंडलीय</a:t>
            </a:r>
            <a:r>
              <a:rPr lang="en-US" sz="1100" dirty="0"/>
              <a:t> </a:t>
            </a:r>
            <a:r>
              <a:rPr lang="en-US" sz="1100" dirty="0" err="1"/>
              <a:t>दबाव</a:t>
            </a:r>
            <a:r>
              <a:rPr lang="en-US" sz="1100" dirty="0"/>
              <a:t> </a:t>
            </a:r>
            <a:r>
              <a:rPr lang="en-US" sz="1100" dirty="0" err="1"/>
              <a:t>पर</a:t>
            </a:r>
            <a:r>
              <a:rPr lang="en-US" sz="1100" dirty="0"/>
              <a:t> </a:t>
            </a:r>
            <a:r>
              <a:rPr lang="en-US" sz="1100" dirty="0" err="1"/>
              <a:t>होगा</a:t>
            </a:r>
            <a:r>
              <a:rPr lang="en-US" sz="1100" dirty="0"/>
              <a:t>. </a:t>
            </a:r>
            <a:r>
              <a:rPr lang="en-US" sz="1100" dirty="0" err="1"/>
              <a:t>तब</a:t>
            </a:r>
            <a:r>
              <a:rPr lang="en-US" sz="1100" dirty="0"/>
              <a:t> B </a:t>
            </a:r>
            <a:r>
              <a:rPr lang="en-US" sz="1100" dirty="0" err="1"/>
              <a:t>और</a:t>
            </a:r>
            <a:r>
              <a:rPr lang="en-US" sz="1100" dirty="0"/>
              <a:t> T </a:t>
            </a:r>
            <a:r>
              <a:rPr lang="en-US" sz="1100" dirty="0" err="1"/>
              <a:t>में</a:t>
            </a:r>
            <a:r>
              <a:rPr lang="en-US" sz="1100" dirty="0"/>
              <a:t> </a:t>
            </a:r>
            <a:r>
              <a:rPr lang="en-US" sz="1100" dirty="0" err="1"/>
              <a:t>दबाव</a:t>
            </a:r>
            <a:r>
              <a:rPr lang="en-US" sz="1100" dirty="0"/>
              <a:t>, </a:t>
            </a:r>
            <a:r>
              <a:rPr lang="en-US" sz="1100" dirty="0" err="1"/>
              <a:t>वायुमंडलीय</a:t>
            </a:r>
            <a:r>
              <a:rPr lang="en-US" sz="1100" dirty="0"/>
              <a:t> </a:t>
            </a:r>
            <a:r>
              <a:rPr lang="en-US" sz="1100" dirty="0" err="1"/>
              <a:t>दबाव</a:t>
            </a:r>
            <a:r>
              <a:rPr lang="en-US" sz="1100" dirty="0"/>
              <a:t> </a:t>
            </a:r>
            <a:r>
              <a:rPr lang="en-US" sz="1100" dirty="0" err="1"/>
              <a:t>पर</a:t>
            </a:r>
            <a:r>
              <a:rPr lang="en-US" sz="1100" dirty="0"/>
              <a:t> </a:t>
            </a:r>
            <a:r>
              <a:rPr lang="en-US" sz="1100" dirty="0" err="1"/>
              <a:t>होगा</a:t>
            </a:r>
            <a:r>
              <a:rPr lang="en-US" sz="1100" dirty="0"/>
              <a:t> </a:t>
            </a:r>
            <a:r>
              <a:rPr lang="en-US" sz="1100" dirty="0" err="1"/>
              <a:t>और</a:t>
            </a:r>
            <a:r>
              <a:rPr lang="en-US" sz="1100" dirty="0"/>
              <a:t> </a:t>
            </a:r>
            <a:r>
              <a:rPr lang="en-US" sz="1100" dirty="0" err="1"/>
              <a:t>वे</a:t>
            </a:r>
            <a:r>
              <a:rPr lang="en-US" sz="1100" dirty="0"/>
              <a:t> </a:t>
            </a:r>
            <a:r>
              <a:rPr lang="en-US" sz="1100" dirty="0" err="1"/>
              <a:t>एक-दूसरे</a:t>
            </a:r>
            <a:r>
              <a:rPr lang="en-US" sz="1100" dirty="0"/>
              <a:t> </a:t>
            </a:r>
            <a:r>
              <a:rPr lang="en-US" sz="1100" dirty="0" err="1"/>
              <a:t>को</a:t>
            </a:r>
            <a:r>
              <a:rPr lang="en-US" sz="1100" dirty="0"/>
              <a:t> </a:t>
            </a:r>
            <a:r>
              <a:rPr lang="en-US" sz="1100" dirty="0" err="1"/>
              <a:t>रद्द</a:t>
            </a:r>
            <a:r>
              <a:rPr lang="en-US" sz="1100" dirty="0"/>
              <a:t> </a:t>
            </a:r>
            <a:r>
              <a:rPr lang="en-US" sz="1100" dirty="0" err="1"/>
              <a:t>कर</a:t>
            </a:r>
            <a:r>
              <a:rPr lang="en-US" sz="1100" dirty="0"/>
              <a:t> </a:t>
            </a:r>
            <a:r>
              <a:rPr lang="en-US" sz="1100" dirty="0" err="1"/>
              <a:t>देंगे</a:t>
            </a:r>
            <a:r>
              <a:rPr lang="en-US" sz="1100" dirty="0"/>
              <a:t>. </a:t>
            </a:r>
            <a:r>
              <a:rPr lang="en-US" sz="1100" dirty="0" err="1"/>
              <a:t>उससे</a:t>
            </a:r>
            <a:r>
              <a:rPr lang="en-US" sz="1100" dirty="0"/>
              <a:t> </a:t>
            </a:r>
            <a:r>
              <a:rPr lang="en-US" sz="1100" dirty="0" err="1"/>
              <a:t>बैरोफोर</a:t>
            </a:r>
            <a:r>
              <a:rPr lang="en-US" sz="1100" dirty="0"/>
              <a:t> </a:t>
            </a:r>
            <a:r>
              <a:rPr lang="en-US" sz="1100" dirty="0" err="1"/>
              <a:t>की</a:t>
            </a:r>
            <a:r>
              <a:rPr lang="en-US" sz="1100" dirty="0"/>
              <a:t> </a:t>
            </a:r>
            <a:r>
              <a:rPr lang="en-US" sz="1100" dirty="0" err="1"/>
              <a:t>ऊपरी</a:t>
            </a:r>
            <a:r>
              <a:rPr lang="en-US" sz="1100" dirty="0"/>
              <a:t> </a:t>
            </a:r>
            <a:r>
              <a:rPr lang="en-US" sz="1100" dirty="0" err="1"/>
              <a:t>झिल्ली</a:t>
            </a:r>
            <a:r>
              <a:rPr lang="en-US" sz="1100" dirty="0"/>
              <a:t> </a:t>
            </a:r>
            <a:r>
              <a:rPr lang="en-US" sz="1100" dirty="0" err="1"/>
              <a:t>लगभग</a:t>
            </a:r>
            <a:r>
              <a:rPr lang="en-US" sz="1100" dirty="0"/>
              <a:t> </a:t>
            </a:r>
            <a:r>
              <a:rPr lang="en-US" sz="1100" dirty="0" err="1"/>
              <a:t>सपाट</a:t>
            </a:r>
            <a:r>
              <a:rPr lang="en-US" sz="1100" dirty="0"/>
              <a:t> </a:t>
            </a:r>
            <a:r>
              <a:rPr lang="en-US" sz="1100" dirty="0" err="1"/>
              <a:t>हो</a:t>
            </a:r>
            <a:r>
              <a:rPr lang="en-US" sz="1100" dirty="0"/>
              <a:t> </a:t>
            </a:r>
            <a:r>
              <a:rPr lang="en-US" sz="1100" dirty="0" err="1"/>
              <a:t>जाएगी</a:t>
            </a:r>
            <a:r>
              <a:rPr lang="en-US" sz="1100" dirty="0"/>
              <a:t>. </a:t>
            </a:r>
            <a:r>
              <a:rPr lang="en-US" sz="1100" dirty="0" err="1"/>
              <a:t>यदि</a:t>
            </a:r>
            <a:r>
              <a:rPr lang="en-US" sz="1100" dirty="0"/>
              <a:t> </a:t>
            </a:r>
            <a:r>
              <a:rPr lang="en-US" sz="1100" dirty="0" err="1"/>
              <a:t>हम</a:t>
            </a:r>
            <a:r>
              <a:rPr lang="en-US" sz="1100" dirty="0"/>
              <a:t> </a:t>
            </a:r>
            <a:r>
              <a:rPr lang="en-US" sz="1100" dirty="0" err="1"/>
              <a:t>तब</a:t>
            </a:r>
            <a:r>
              <a:rPr lang="en-US" sz="1100" dirty="0"/>
              <a:t> </a:t>
            </a:r>
            <a:r>
              <a:rPr lang="en-US" sz="1100" dirty="0" err="1"/>
              <a:t>नल</a:t>
            </a:r>
            <a:r>
              <a:rPr lang="en-US" sz="1100" dirty="0"/>
              <a:t> </a:t>
            </a:r>
            <a:r>
              <a:rPr lang="en-US" sz="1100" dirty="0" err="1"/>
              <a:t>R1</a:t>
            </a:r>
            <a:r>
              <a:rPr lang="en-US" sz="1100" dirty="0"/>
              <a:t> </a:t>
            </a:r>
            <a:r>
              <a:rPr lang="en-US" sz="1100" dirty="0" err="1"/>
              <a:t>को</a:t>
            </a:r>
            <a:r>
              <a:rPr lang="en-US" sz="1100" dirty="0"/>
              <a:t> </a:t>
            </a:r>
            <a:r>
              <a:rPr lang="en-US" sz="1100" dirty="0" err="1"/>
              <a:t>बंद</a:t>
            </a:r>
            <a:r>
              <a:rPr lang="en-US" sz="1100" dirty="0"/>
              <a:t> </a:t>
            </a:r>
            <a:r>
              <a:rPr lang="en-US" sz="1100" dirty="0" err="1"/>
              <a:t>करेंगे</a:t>
            </a:r>
            <a:r>
              <a:rPr lang="en-US" sz="1100" dirty="0"/>
              <a:t> </a:t>
            </a:r>
            <a:r>
              <a:rPr lang="en-US" sz="1100" dirty="0" err="1"/>
              <a:t>और</a:t>
            </a:r>
            <a:r>
              <a:rPr lang="en-US" sz="1100" dirty="0"/>
              <a:t> </a:t>
            </a:r>
            <a:r>
              <a:rPr lang="en-US" sz="1100" dirty="0" err="1"/>
              <a:t>बैरोफोर</a:t>
            </a:r>
            <a:r>
              <a:rPr lang="en-US" sz="1100" dirty="0"/>
              <a:t> </a:t>
            </a:r>
            <a:r>
              <a:rPr lang="en-US" sz="1100" dirty="0" err="1"/>
              <a:t>को</a:t>
            </a:r>
            <a:r>
              <a:rPr lang="en-US" sz="1100" dirty="0"/>
              <a:t> </a:t>
            </a:r>
            <a:r>
              <a:rPr lang="en-US" sz="1100" dirty="0" err="1"/>
              <a:t>उसके</a:t>
            </a:r>
            <a:r>
              <a:rPr lang="en-US" sz="1100" dirty="0"/>
              <a:t> </a:t>
            </a:r>
            <a:r>
              <a:rPr lang="en-US" sz="1100" dirty="0" err="1"/>
              <a:t>स्थान</a:t>
            </a:r>
            <a:r>
              <a:rPr lang="en-US" sz="1100" dirty="0"/>
              <a:t> </a:t>
            </a:r>
            <a:r>
              <a:rPr lang="en-US" sz="1100" dirty="0" err="1"/>
              <a:t>से</a:t>
            </a:r>
            <a:r>
              <a:rPr lang="en-US" sz="1100" dirty="0"/>
              <a:t> </a:t>
            </a:r>
            <a:r>
              <a:rPr lang="en-US" sz="1100" dirty="0" err="1"/>
              <a:t>हटा</a:t>
            </a:r>
            <a:r>
              <a:rPr lang="en-US" sz="1100" dirty="0"/>
              <a:t> </a:t>
            </a:r>
            <a:r>
              <a:rPr lang="en-US" sz="1100" dirty="0" err="1"/>
              <a:t>देंगे</a:t>
            </a:r>
            <a:r>
              <a:rPr lang="en-US" sz="1100" dirty="0"/>
              <a:t> </a:t>
            </a:r>
            <a:r>
              <a:rPr lang="en-US" sz="1100" dirty="0" err="1"/>
              <a:t>तो</a:t>
            </a:r>
            <a:r>
              <a:rPr lang="en-US" sz="1100" dirty="0"/>
              <a:t> </a:t>
            </a:r>
            <a:r>
              <a:rPr lang="en-US" sz="1100" dirty="0" err="1"/>
              <a:t>हमें</a:t>
            </a:r>
            <a:r>
              <a:rPr lang="en-US" sz="1100" dirty="0"/>
              <a:t> </a:t>
            </a:r>
            <a:r>
              <a:rPr lang="en-US" sz="1100" dirty="0" err="1"/>
              <a:t>यह</a:t>
            </a:r>
            <a:r>
              <a:rPr lang="en-US" sz="1100" dirty="0"/>
              <a:t> </a:t>
            </a:r>
            <a:r>
              <a:rPr lang="en-US" sz="1100" dirty="0" err="1"/>
              <a:t>मिलेगा</a:t>
            </a:r>
            <a:r>
              <a:rPr lang="en-US" sz="1100" dirty="0"/>
              <a:t> :</a:t>
            </a:r>
          </a:p>
        </p:txBody>
      </p:sp>
      <p:sp>
        <p:nvSpPr>
          <p:cNvPr id="8" name="Rectangle 7"/>
          <p:cNvSpPr/>
          <p:nvPr/>
        </p:nvSpPr>
        <p:spPr>
          <a:xfrm>
            <a:off x="1944269" y="4121150"/>
            <a:ext cx="27190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आयतन</a:t>
            </a:r>
            <a:r>
              <a:rPr lang="en-US" sz="1200" dirty="0"/>
              <a:t> B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दाब</a:t>
            </a:r>
            <a:r>
              <a:rPr lang="en-US" sz="1200" dirty="0"/>
              <a:t> </a:t>
            </a:r>
            <a:r>
              <a:rPr lang="en-US" sz="1200" dirty="0" err="1"/>
              <a:t>तब</a:t>
            </a:r>
            <a:r>
              <a:rPr lang="en-US" sz="1200" dirty="0"/>
              <a:t> </a:t>
            </a:r>
            <a:r>
              <a:rPr lang="en-US" sz="1200" dirty="0" err="1"/>
              <a:t>परिवेश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वायुमंडलीय</a:t>
            </a:r>
            <a:r>
              <a:rPr lang="en-US" sz="1200" dirty="0"/>
              <a:t> </a:t>
            </a:r>
            <a:r>
              <a:rPr lang="en-US" sz="1200" dirty="0" err="1"/>
              <a:t>दबाव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तुलना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कम</a:t>
            </a:r>
            <a:r>
              <a:rPr lang="en-US" sz="1200" dirty="0"/>
              <a:t> </a:t>
            </a:r>
            <a:r>
              <a:rPr lang="en-US" sz="1200" dirty="0" err="1"/>
              <a:t>होगा</a:t>
            </a:r>
            <a:r>
              <a:rPr lang="en-US" sz="1200" dirty="0"/>
              <a:t>. </a:t>
            </a:r>
            <a:r>
              <a:rPr lang="en-US" sz="1200" dirty="0" err="1"/>
              <a:t>हम</a:t>
            </a:r>
            <a:r>
              <a:rPr lang="en-US" sz="1200" dirty="0"/>
              <a:t> </a:t>
            </a:r>
            <a:r>
              <a:rPr lang="en-US" sz="1200" dirty="0" err="1"/>
              <a:t>जहाँ</a:t>
            </a:r>
            <a:r>
              <a:rPr lang="en-US" sz="1200" dirty="0"/>
              <a:t> </a:t>
            </a:r>
            <a:r>
              <a:rPr lang="en-US" sz="1200" dirty="0" err="1"/>
              <a:t>भी</a:t>
            </a:r>
            <a:r>
              <a:rPr lang="en-US" sz="1200" dirty="0"/>
              <a:t> </a:t>
            </a:r>
            <a:r>
              <a:rPr lang="en-US" sz="1200" dirty="0" err="1"/>
              <a:t>चाहें</a:t>
            </a:r>
            <a:r>
              <a:rPr lang="en-US" sz="1200" dirty="0"/>
              <a:t>, </a:t>
            </a:r>
            <a:r>
              <a:rPr lang="en-US" sz="1200" dirty="0" err="1"/>
              <a:t>इस</a:t>
            </a:r>
            <a:r>
              <a:rPr lang="en-US" sz="1200" dirty="0"/>
              <a:t> "</a:t>
            </a:r>
            <a:r>
              <a:rPr lang="en-US" sz="1200" dirty="0" err="1"/>
              <a:t>कम</a:t>
            </a:r>
            <a:r>
              <a:rPr lang="en-US" sz="1200" dirty="0"/>
              <a:t> </a:t>
            </a:r>
            <a:r>
              <a:rPr lang="en-US" sz="1200" dirty="0" err="1"/>
              <a:t>दाब</a:t>
            </a:r>
            <a:r>
              <a:rPr lang="en-US" sz="1200" dirty="0"/>
              <a:t>"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हवा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ले</a:t>
            </a:r>
            <a:r>
              <a:rPr lang="en-US" sz="1200" dirty="0"/>
              <a:t> </a:t>
            </a:r>
            <a:r>
              <a:rPr lang="en-US" sz="1200" dirty="0" err="1"/>
              <a:t>जा</a:t>
            </a:r>
            <a:r>
              <a:rPr lang="en-US" sz="1200" dirty="0"/>
              <a:t> </a:t>
            </a:r>
            <a:r>
              <a:rPr lang="en-US" sz="1200" dirty="0" err="1"/>
              <a:t>सकते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,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उसके</a:t>
            </a:r>
            <a:r>
              <a:rPr lang="en-US" sz="1200" dirty="0"/>
              <a:t> </a:t>
            </a:r>
            <a:r>
              <a:rPr lang="en-US" sz="1200" dirty="0" err="1"/>
              <a:t>उपयोग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कपैसिटर</a:t>
            </a:r>
            <a:r>
              <a:rPr lang="en-US" sz="1200" dirty="0"/>
              <a:t> C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दबाव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कम</a:t>
            </a:r>
            <a:r>
              <a:rPr lang="en-US" sz="1200" dirty="0"/>
              <a:t> </a:t>
            </a:r>
            <a:r>
              <a:rPr lang="en-US" sz="1200" dirty="0" err="1"/>
              <a:t>कर</a:t>
            </a:r>
            <a:r>
              <a:rPr lang="en-US" sz="1200" dirty="0"/>
              <a:t> </a:t>
            </a:r>
            <a:r>
              <a:rPr lang="en-US" sz="1200" dirty="0" err="1"/>
              <a:t>सकते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2986881" y="5340350"/>
            <a:ext cx="1905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दोनों</a:t>
            </a:r>
            <a:r>
              <a:rPr lang="en-US" sz="1200" dirty="0"/>
              <a:t> </a:t>
            </a:r>
            <a:r>
              <a:rPr lang="en-US" sz="1200" dirty="0" err="1"/>
              <a:t>दबाव</a:t>
            </a:r>
            <a:r>
              <a:rPr lang="en-US" sz="1200" dirty="0"/>
              <a:t> </a:t>
            </a:r>
            <a:r>
              <a:rPr lang="en-US" sz="1200" dirty="0" err="1"/>
              <a:t>एक-दूसरे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के</a:t>
            </a:r>
            <a:r>
              <a:rPr lang="en-US" sz="1200" dirty="0" smtClean="0"/>
              <a:t> </a:t>
            </a:r>
            <a:r>
              <a:rPr lang="en-US" sz="1200" dirty="0" err="1"/>
              <a:t>बराबर</a:t>
            </a:r>
            <a:r>
              <a:rPr lang="en-US" sz="1200" dirty="0"/>
              <a:t> </a:t>
            </a:r>
            <a:r>
              <a:rPr lang="en-US" sz="1200" dirty="0" err="1"/>
              <a:t>होंगे</a:t>
            </a:r>
            <a:r>
              <a:rPr lang="en-US" sz="1200" dirty="0"/>
              <a:t>, </a:t>
            </a:r>
            <a:r>
              <a:rPr lang="en-US" sz="1200" dirty="0" err="1"/>
              <a:t>इस</a:t>
            </a:r>
            <a:r>
              <a:rPr lang="en-US" sz="1200" dirty="0"/>
              <a:t> </a:t>
            </a:r>
            <a:r>
              <a:rPr lang="en-US" sz="1200" dirty="0" err="1"/>
              <a:t>प्रकार</a:t>
            </a:r>
            <a:r>
              <a:rPr lang="en-US" sz="1200" dirty="0"/>
              <a:t> </a:t>
            </a:r>
            <a:r>
              <a:rPr lang="en-US" sz="1200" dirty="0" err="1"/>
              <a:t>बैरोफोर</a:t>
            </a:r>
            <a:r>
              <a:rPr lang="en-US" sz="1200" dirty="0"/>
              <a:t> B </a:t>
            </a:r>
            <a:r>
              <a:rPr lang="en-US" sz="1200" dirty="0" err="1"/>
              <a:t>द्वारा</a:t>
            </a:r>
            <a:r>
              <a:rPr lang="en-US" sz="1200" dirty="0"/>
              <a:t> </a:t>
            </a:r>
            <a:r>
              <a:rPr lang="en-US" sz="1200" dirty="0" err="1"/>
              <a:t>हवा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भरे</a:t>
            </a:r>
            <a:r>
              <a:rPr lang="en-US" sz="1200" dirty="0"/>
              <a:t> </a:t>
            </a:r>
            <a:r>
              <a:rPr lang="en-US" sz="1200" dirty="0" err="1"/>
              <a:t>इस</a:t>
            </a:r>
            <a:r>
              <a:rPr lang="en-US" sz="1200" dirty="0"/>
              <a:t> </a:t>
            </a:r>
            <a:r>
              <a:rPr lang="en-US" sz="1200" dirty="0" err="1"/>
              <a:t>कपैसिटर</a:t>
            </a:r>
            <a:r>
              <a:rPr lang="en-US" sz="1200" dirty="0"/>
              <a:t> C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मामूली</a:t>
            </a:r>
            <a:r>
              <a:rPr lang="en-US" sz="1200" dirty="0"/>
              <a:t> </a:t>
            </a:r>
            <a:r>
              <a:rPr lang="en-US" sz="1200" dirty="0" err="1"/>
              <a:t>सा</a:t>
            </a:r>
            <a:r>
              <a:rPr lang="en-US" sz="1200" dirty="0"/>
              <a:t> </a:t>
            </a:r>
            <a:r>
              <a:rPr lang="en-US" sz="1200" dirty="0" err="1"/>
              <a:t>दबाव</a:t>
            </a:r>
            <a:r>
              <a:rPr lang="en-US" sz="1200" dirty="0"/>
              <a:t> </a:t>
            </a:r>
            <a:r>
              <a:rPr lang="en-US" sz="1200" dirty="0" err="1"/>
              <a:t>कम</a:t>
            </a:r>
            <a:r>
              <a:rPr lang="en-US" sz="1200" dirty="0"/>
              <a:t> </a:t>
            </a:r>
            <a:r>
              <a:rPr lang="en-US" sz="1200" dirty="0" err="1"/>
              <a:t>होगा</a:t>
            </a:r>
            <a:r>
              <a:rPr lang="en-US" sz="1200" dirty="0"/>
              <a:t>,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उसकी</a:t>
            </a:r>
            <a:r>
              <a:rPr lang="en-US" sz="1200" dirty="0"/>
              <a:t> </a:t>
            </a:r>
            <a:r>
              <a:rPr lang="en-US" sz="1200" dirty="0" err="1"/>
              <a:t>झिल्ली</a:t>
            </a:r>
            <a:r>
              <a:rPr lang="en-US" sz="1200" dirty="0"/>
              <a:t> </a:t>
            </a:r>
            <a:r>
              <a:rPr lang="en-US" sz="1200" dirty="0" err="1"/>
              <a:t>थोड़ी</a:t>
            </a:r>
            <a:r>
              <a:rPr lang="en-US" sz="1200" dirty="0"/>
              <a:t> </a:t>
            </a:r>
            <a:r>
              <a:rPr lang="en-US" sz="1200" dirty="0" err="1"/>
              <a:t>बाहर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ओर</a:t>
            </a:r>
            <a:r>
              <a:rPr lang="en-US" sz="1200" dirty="0"/>
              <a:t> </a:t>
            </a:r>
            <a:r>
              <a:rPr lang="en-US" sz="1200" dirty="0" err="1"/>
              <a:t>खोखली</a:t>
            </a:r>
            <a:r>
              <a:rPr lang="en-US" sz="1200" dirty="0"/>
              <a:t> </a:t>
            </a:r>
            <a:r>
              <a:rPr lang="en-US" sz="1200" dirty="0" err="1"/>
              <a:t>होगी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7584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8434" name="Picture 2" descr="C:\Users\HP\Desktop\HISTORY OF ELECTRICITY\18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" y="0"/>
            <a:ext cx="5196682" cy="74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77681" y="1911350"/>
            <a:ext cx="48768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243681" y="234950"/>
            <a:ext cx="464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हम</a:t>
            </a:r>
            <a:r>
              <a:rPr lang="en-US" sz="1200" dirty="0"/>
              <a:t> </a:t>
            </a:r>
            <a:r>
              <a:rPr lang="en-US" sz="1200" dirty="0" err="1"/>
              <a:t>इसी</a:t>
            </a:r>
            <a:r>
              <a:rPr lang="en-US" sz="1200" dirty="0"/>
              <a:t> </a:t>
            </a:r>
            <a:r>
              <a:rPr lang="en-US" sz="1200" dirty="0" err="1"/>
              <a:t>ऑपरेशन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दोहरा</a:t>
            </a:r>
            <a:r>
              <a:rPr lang="en-US" sz="1200" dirty="0"/>
              <a:t> </a:t>
            </a:r>
            <a:r>
              <a:rPr lang="en-US" sz="1200" dirty="0" err="1"/>
              <a:t>सकते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हर</a:t>
            </a:r>
            <a:r>
              <a:rPr lang="en-US" sz="1200" dirty="0"/>
              <a:t> </a:t>
            </a:r>
            <a:r>
              <a:rPr lang="en-US" sz="1200" dirty="0" err="1"/>
              <a:t>बार</a:t>
            </a:r>
            <a:r>
              <a:rPr lang="en-US" sz="1200" dirty="0"/>
              <a:t> </a:t>
            </a:r>
            <a:r>
              <a:rPr lang="en-US" sz="1200" dirty="0" err="1"/>
              <a:t>कपैसिटर</a:t>
            </a:r>
            <a:r>
              <a:rPr lang="en-US" sz="1200" dirty="0"/>
              <a:t> C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थोड़ी</a:t>
            </a:r>
            <a:r>
              <a:rPr lang="en-US" sz="1200" dirty="0"/>
              <a:t> </a:t>
            </a:r>
            <a:r>
              <a:rPr lang="en-US" sz="1200" dirty="0" err="1"/>
              <a:t>हवा</a:t>
            </a:r>
            <a:r>
              <a:rPr lang="en-US" sz="1200" dirty="0"/>
              <a:t> </a:t>
            </a:r>
            <a:r>
              <a:rPr lang="en-US" sz="1200" dirty="0" err="1"/>
              <a:t>निकाल</a:t>
            </a:r>
            <a:r>
              <a:rPr lang="en-US" sz="1200" dirty="0"/>
              <a:t> </a:t>
            </a:r>
            <a:r>
              <a:rPr lang="en-US" sz="1200" dirty="0" err="1"/>
              <a:t>सकते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, </a:t>
            </a:r>
            <a:r>
              <a:rPr lang="en-US" sz="1200" dirty="0" err="1"/>
              <a:t>लेकिन</a:t>
            </a:r>
            <a:r>
              <a:rPr lang="en-US" sz="1200" dirty="0"/>
              <a:t> </a:t>
            </a:r>
            <a:r>
              <a:rPr lang="en-US" sz="1200" dirty="0" err="1"/>
              <a:t>काफी</a:t>
            </a:r>
            <a:r>
              <a:rPr lang="en-US" sz="1200" dirty="0"/>
              <a:t> </a:t>
            </a:r>
            <a:r>
              <a:rPr lang="en-US" sz="1200" dirty="0" err="1"/>
              <a:t>कम</a:t>
            </a:r>
            <a:r>
              <a:rPr lang="en-US" sz="1200" dirty="0"/>
              <a:t>. </a:t>
            </a:r>
            <a:r>
              <a:rPr lang="en-US" sz="1200" dirty="0" err="1"/>
              <a:t>हालांकि</a:t>
            </a:r>
            <a:r>
              <a:rPr lang="en-US" sz="1200" dirty="0"/>
              <a:t>, </a:t>
            </a:r>
            <a:r>
              <a:rPr lang="en-US" sz="1200" dirty="0" err="1"/>
              <a:t>कुछ</a:t>
            </a:r>
            <a:r>
              <a:rPr lang="en-US" sz="1200" dirty="0"/>
              <a:t> </a:t>
            </a:r>
            <a:r>
              <a:rPr lang="en-US" sz="1200" dirty="0" err="1"/>
              <a:t>देर</a:t>
            </a:r>
            <a:r>
              <a:rPr lang="en-US" sz="1200" dirty="0"/>
              <a:t> </a:t>
            </a:r>
            <a:r>
              <a:rPr lang="en-US" sz="1200" dirty="0" err="1"/>
              <a:t>संचालन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बाद</a:t>
            </a:r>
            <a:r>
              <a:rPr lang="en-US" sz="1200" dirty="0"/>
              <a:t>, </a:t>
            </a:r>
            <a:r>
              <a:rPr lang="en-US" sz="1200" dirty="0" err="1"/>
              <a:t>वो</a:t>
            </a:r>
            <a:r>
              <a:rPr lang="en-US" sz="1200" dirty="0"/>
              <a:t> </a:t>
            </a:r>
            <a:r>
              <a:rPr lang="en-US" sz="1200" dirty="0" err="1"/>
              <a:t>काम</a:t>
            </a:r>
            <a:r>
              <a:rPr lang="en-US" sz="1200" dirty="0"/>
              <a:t> </a:t>
            </a:r>
            <a:r>
              <a:rPr lang="en-US" sz="1200" dirty="0" err="1"/>
              <a:t>करना</a:t>
            </a:r>
            <a:r>
              <a:rPr lang="en-US" sz="1200" dirty="0"/>
              <a:t> </a:t>
            </a:r>
            <a:r>
              <a:rPr lang="en-US" sz="1200" dirty="0" err="1"/>
              <a:t>बंद</a:t>
            </a:r>
            <a:r>
              <a:rPr lang="en-US" sz="1200" dirty="0"/>
              <a:t> </a:t>
            </a:r>
            <a:r>
              <a:rPr lang="en-US" sz="1200" dirty="0" err="1"/>
              <a:t>कर</a:t>
            </a:r>
            <a:r>
              <a:rPr lang="en-US" sz="1200" dirty="0"/>
              <a:t> </a:t>
            </a:r>
            <a:r>
              <a:rPr lang="en-US" sz="1200" dirty="0" err="1"/>
              <a:t>देगा</a:t>
            </a:r>
            <a:r>
              <a:rPr lang="en-US" sz="1200" dirty="0"/>
              <a:t> </a:t>
            </a:r>
            <a:r>
              <a:rPr lang="en-US" sz="1200" dirty="0" err="1"/>
              <a:t>क्योंकि</a:t>
            </a:r>
            <a:r>
              <a:rPr lang="en-US" sz="1200" dirty="0"/>
              <a:t> </a:t>
            </a:r>
            <a:r>
              <a:rPr lang="en-US" sz="1200" dirty="0" err="1"/>
              <a:t>डिप्रेशन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कारण</a:t>
            </a:r>
            <a:r>
              <a:rPr lang="en-US" sz="1200" dirty="0"/>
              <a:t> </a:t>
            </a:r>
            <a:r>
              <a:rPr lang="en-US" sz="1200" dirty="0" err="1"/>
              <a:t>दोनों</a:t>
            </a:r>
            <a:r>
              <a:rPr lang="en-US" sz="1200" dirty="0"/>
              <a:t> </a:t>
            </a:r>
            <a:r>
              <a:rPr lang="en-US" sz="1200" dirty="0" err="1"/>
              <a:t>दबाव</a:t>
            </a:r>
            <a:r>
              <a:rPr lang="en-US" sz="1200" dirty="0"/>
              <a:t> </a:t>
            </a:r>
            <a:r>
              <a:rPr lang="en-US" sz="1200" dirty="0" err="1"/>
              <a:t>बराबर</a:t>
            </a:r>
            <a:r>
              <a:rPr lang="en-US" sz="1200" dirty="0"/>
              <a:t> </a:t>
            </a:r>
            <a:r>
              <a:rPr lang="en-US" sz="1200" dirty="0" err="1"/>
              <a:t>हो</a:t>
            </a:r>
            <a:r>
              <a:rPr lang="en-US" sz="1200" dirty="0"/>
              <a:t> </a:t>
            </a:r>
            <a:r>
              <a:rPr lang="en-US" sz="1200" dirty="0" err="1"/>
              <a:t>जाएंगे</a:t>
            </a:r>
            <a:r>
              <a:rPr lang="en-US" sz="12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777081" y="3627219"/>
            <a:ext cx="26035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err="1"/>
              <a:t>इस</a:t>
            </a:r>
            <a:r>
              <a:rPr lang="en-US" sz="1200" dirty="0"/>
              <a:t> </a:t>
            </a:r>
            <a:r>
              <a:rPr lang="en-US" sz="1200" dirty="0" err="1"/>
              <a:t>प्रकार</a:t>
            </a:r>
            <a:r>
              <a:rPr lang="en-US" sz="1200" dirty="0"/>
              <a:t> </a:t>
            </a:r>
            <a:r>
              <a:rPr lang="en-US" sz="1200" dirty="0" err="1"/>
              <a:t>हमें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अजीब</a:t>
            </a:r>
            <a:r>
              <a:rPr lang="en-US" sz="1200" dirty="0"/>
              <a:t> </a:t>
            </a:r>
            <a:r>
              <a:rPr lang="en-US" sz="1200" dirty="0" err="1"/>
              <a:t>वैक्यूम</a:t>
            </a:r>
            <a:r>
              <a:rPr lang="en-US" sz="1200" dirty="0"/>
              <a:t> </a:t>
            </a:r>
            <a:r>
              <a:rPr lang="en-US" sz="1200" dirty="0" err="1"/>
              <a:t>पंप</a:t>
            </a:r>
            <a:r>
              <a:rPr lang="en-US" sz="1200" dirty="0"/>
              <a:t> </a:t>
            </a:r>
            <a:r>
              <a:rPr lang="en-US" sz="1200" dirty="0" err="1"/>
              <a:t>मिलेगा</a:t>
            </a:r>
            <a:r>
              <a:rPr lang="en-US" sz="1200" dirty="0"/>
              <a:t> </a:t>
            </a:r>
            <a:r>
              <a:rPr lang="en-US" sz="1200" dirty="0" err="1"/>
              <a:t>जिसमें</a:t>
            </a:r>
            <a:r>
              <a:rPr lang="en-US" sz="1200" dirty="0"/>
              <a:t> </a:t>
            </a:r>
            <a:r>
              <a:rPr lang="en-US" sz="1200" dirty="0" err="1"/>
              <a:t>बैरोफोर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मदद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,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हम</a:t>
            </a:r>
            <a:r>
              <a:rPr lang="en-US" sz="1200" dirty="0" smtClean="0"/>
              <a:t> </a:t>
            </a:r>
            <a:r>
              <a:rPr lang="en-US" sz="1200" dirty="0" err="1"/>
              <a:t>डिप्रेशन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ट्रांसपोर्ट</a:t>
            </a:r>
            <a:r>
              <a:rPr lang="en-US" sz="1200" dirty="0"/>
              <a:t> </a:t>
            </a:r>
            <a:r>
              <a:rPr lang="en-US" sz="1200" dirty="0" err="1"/>
              <a:t>करंगे</a:t>
            </a:r>
            <a:r>
              <a:rPr lang="en-US" sz="1200" dirty="0"/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539081" y="5174049"/>
            <a:ext cx="14957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क्या</a:t>
            </a:r>
            <a:r>
              <a:rPr lang="en-US" sz="1200" dirty="0"/>
              <a:t> </a:t>
            </a:r>
            <a:r>
              <a:rPr lang="en-US" sz="1200" dirty="0" err="1"/>
              <a:t>हम</a:t>
            </a:r>
            <a:r>
              <a:rPr lang="en-US" sz="1200" dirty="0"/>
              <a:t> </a:t>
            </a:r>
            <a:r>
              <a:rPr lang="en-US" sz="1200" dirty="0" err="1"/>
              <a:t>इसका</a:t>
            </a:r>
            <a:r>
              <a:rPr lang="en-US" sz="1200" dirty="0"/>
              <a:t> </a:t>
            </a:r>
            <a:r>
              <a:rPr lang="en-US" sz="1200" dirty="0" err="1"/>
              <a:t>उपयोग</a:t>
            </a:r>
            <a:r>
              <a:rPr lang="en-US" sz="1200" dirty="0"/>
              <a:t> </a:t>
            </a:r>
            <a:r>
              <a:rPr lang="en-US" sz="1200" dirty="0" err="1"/>
              <a:t>अधिक-दाब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परिवहन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लिए</a:t>
            </a:r>
            <a:r>
              <a:rPr lang="en-US" sz="1200" dirty="0"/>
              <a:t> </a:t>
            </a:r>
            <a:r>
              <a:rPr lang="en-US" sz="1200" dirty="0" err="1"/>
              <a:t>कर</a:t>
            </a:r>
            <a:r>
              <a:rPr lang="en-US" sz="1200" dirty="0"/>
              <a:t> </a:t>
            </a:r>
            <a:r>
              <a:rPr lang="en-US" sz="1200" dirty="0" err="1"/>
              <a:t>सकते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1761158" y="6483350"/>
            <a:ext cx="13019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इस</a:t>
            </a:r>
            <a:r>
              <a:rPr lang="en-US" sz="1200" dirty="0"/>
              <a:t> </a:t>
            </a:r>
            <a:r>
              <a:rPr lang="en-US" sz="1200" dirty="0" err="1"/>
              <a:t>बात</a:t>
            </a:r>
            <a:r>
              <a:rPr lang="en-US" sz="1200" dirty="0"/>
              <a:t>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हंसना</a:t>
            </a:r>
            <a:r>
              <a:rPr lang="en-US" sz="1200" dirty="0"/>
              <a:t> </a:t>
            </a:r>
            <a:r>
              <a:rPr lang="en-US" sz="1200" dirty="0" err="1"/>
              <a:t>ही</a:t>
            </a:r>
            <a:r>
              <a:rPr lang="en-US" sz="1200" dirty="0"/>
              <a:t> </a:t>
            </a:r>
            <a:r>
              <a:rPr lang="en-US" sz="1200" dirty="0" err="1"/>
              <a:t>ठीक</a:t>
            </a:r>
            <a:r>
              <a:rPr lang="en-US" sz="1200" dirty="0"/>
              <a:t> </a:t>
            </a:r>
            <a:r>
              <a:rPr lang="en-US" sz="1200" dirty="0" err="1" smtClean="0"/>
              <a:t>होगा</a:t>
            </a:r>
            <a:r>
              <a:rPr lang="en-US" sz="1200" dirty="0"/>
              <a:t>!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16926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9458" name="Picture 2" descr="C:\Users\HP\Desktop\HISTORY OF ELECTRICITY\19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1763" cy="74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339681" y="996950"/>
            <a:ext cx="40386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396081" y="286087"/>
            <a:ext cx="4495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जब</a:t>
            </a:r>
            <a:r>
              <a:rPr lang="en-US" sz="1200" dirty="0"/>
              <a:t> </a:t>
            </a:r>
            <a:r>
              <a:rPr lang="en-US" sz="1200" dirty="0" err="1"/>
              <a:t>बैरोफोर</a:t>
            </a:r>
            <a:r>
              <a:rPr lang="en-US" sz="1200" dirty="0"/>
              <a:t>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सिर्फ</a:t>
            </a:r>
            <a:r>
              <a:rPr lang="en-US" sz="1200" dirty="0"/>
              <a:t> </a:t>
            </a:r>
            <a:r>
              <a:rPr lang="en-US" sz="1200" dirty="0" err="1"/>
              <a:t>परिवेश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दबाव</a:t>
            </a:r>
            <a:r>
              <a:rPr lang="en-US" sz="1200" dirty="0"/>
              <a:t> </a:t>
            </a:r>
            <a:r>
              <a:rPr lang="en-US" sz="1200" dirty="0" err="1"/>
              <a:t>होगा</a:t>
            </a:r>
            <a:r>
              <a:rPr lang="en-US" sz="1200" dirty="0"/>
              <a:t>, </a:t>
            </a:r>
            <a:r>
              <a:rPr lang="en-US" sz="1200" dirty="0" err="1"/>
              <a:t>तो</a:t>
            </a:r>
            <a:r>
              <a:rPr lang="en-US" sz="1200" dirty="0"/>
              <a:t> </a:t>
            </a:r>
            <a:r>
              <a:rPr lang="en-US" sz="1200" dirty="0" err="1"/>
              <a:t>झिल्ली</a:t>
            </a:r>
            <a:r>
              <a:rPr lang="en-US" sz="1200" dirty="0"/>
              <a:t>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कोई</a:t>
            </a:r>
            <a:r>
              <a:rPr lang="en-US" sz="1200" dirty="0"/>
              <a:t> </a:t>
            </a:r>
            <a:r>
              <a:rPr lang="en-US" sz="1200" dirty="0" err="1"/>
              <a:t>तनाव</a:t>
            </a:r>
            <a:r>
              <a:rPr lang="en-US" sz="1200" dirty="0"/>
              <a:t> </a:t>
            </a:r>
            <a:r>
              <a:rPr lang="en-US" sz="1200" dirty="0" err="1"/>
              <a:t>नहीं</a:t>
            </a:r>
            <a:r>
              <a:rPr lang="en-US" sz="1200" dirty="0"/>
              <a:t> </a:t>
            </a:r>
            <a:r>
              <a:rPr lang="en-US" sz="1200" dirty="0" err="1"/>
              <a:t>होगा</a:t>
            </a:r>
            <a:r>
              <a:rPr lang="en-US" sz="1200" dirty="0"/>
              <a:t>. </a:t>
            </a:r>
            <a:r>
              <a:rPr lang="en-US" sz="1200" dirty="0" err="1"/>
              <a:t>हमने</a:t>
            </a:r>
            <a:r>
              <a:rPr lang="en-US" sz="1200" dirty="0"/>
              <a:t> </a:t>
            </a:r>
            <a:r>
              <a:rPr lang="en-US" sz="1200" dirty="0" err="1"/>
              <a:t>अलग-अलग</a:t>
            </a:r>
            <a:r>
              <a:rPr lang="en-US" sz="1200" dirty="0"/>
              <a:t> </a:t>
            </a:r>
            <a:r>
              <a:rPr lang="en-US" sz="1200" dirty="0" err="1"/>
              <a:t>ऑपरेशन</a:t>
            </a:r>
            <a:r>
              <a:rPr lang="en-US" sz="1200" dirty="0"/>
              <a:t> </a:t>
            </a:r>
            <a:r>
              <a:rPr lang="en-US" sz="1200" dirty="0" err="1"/>
              <a:t>करके</a:t>
            </a:r>
            <a:r>
              <a:rPr lang="en-US" sz="1200" dirty="0"/>
              <a:t> </a:t>
            </a:r>
            <a:r>
              <a:rPr lang="en-US" sz="1200" dirty="0" err="1"/>
              <a:t>चेम्बर</a:t>
            </a:r>
            <a:r>
              <a:rPr lang="en-US" sz="1200" dirty="0"/>
              <a:t> B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डिप्रेशन</a:t>
            </a:r>
            <a:r>
              <a:rPr lang="en-US" sz="1200" dirty="0"/>
              <a:t> </a:t>
            </a:r>
            <a:r>
              <a:rPr lang="en-US" sz="1200" dirty="0" err="1"/>
              <a:t>बनाया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err="1"/>
              <a:t>झिल्लियों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अभी</a:t>
            </a:r>
            <a:r>
              <a:rPr lang="en-US" sz="1200" dirty="0"/>
              <a:t> </a:t>
            </a:r>
            <a:r>
              <a:rPr lang="en-US" sz="1200" dirty="0" err="1"/>
              <a:t>तनाव</a:t>
            </a:r>
            <a:r>
              <a:rPr lang="en-US" sz="1200" dirty="0"/>
              <a:t> </a:t>
            </a:r>
            <a:r>
              <a:rPr lang="en-US" sz="1200" dirty="0" err="1"/>
              <a:t>बने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 </a:t>
            </a:r>
            <a:r>
              <a:rPr lang="en-US" sz="1200" dirty="0" err="1"/>
              <a:t>हम</a:t>
            </a:r>
            <a:r>
              <a:rPr lang="en-US" sz="1200" dirty="0"/>
              <a:t> </a:t>
            </a:r>
            <a:r>
              <a:rPr lang="en-US" sz="1200" dirty="0" err="1"/>
              <a:t>इस</a:t>
            </a:r>
            <a:r>
              <a:rPr lang="en-US" sz="1200" dirty="0"/>
              <a:t> </a:t>
            </a:r>
            <a:r>
              <a:rPr lang="en-US" sz="1200" dirty="0" err="1"/>
              <a:t>तनाव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नेगेटिव</a:t>
            </a:r>
            <a:r>
              <a:rPr lang="en-US" sz="1200" dirty="0"/>
              <a:t> </a:t>
            </a:r>
            <a:r>
              <a:rPr lang="en-US" sz="1200" dirty="0" err="1"/>
              <a:t>बुलाते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 </a:t>
            </a:r>
            <a:r>
              <a:rPr lang="en-US" sz="1200" dirty="0" err="1"/>
              <a:t>बैरोफोर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मदद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अब</a:t>
            </a:r>
            <a:r>
              <a:rPr lang="en-US" sz="1200" dirty="0"/>
              <a:t> </a:t>
            </a:r>
            <a:r>
              <a:rPr lang="en-US" sz="1200" dirty="0" err="1"/>
              <a:t>हम</a:t>
            </a:r>
            <a:r>
              <a:rPr lang="en-US" sz="1200" dirty="0"/>
              <a:t> </a:t>
            </a:r>
            <a:r>
              <a:rPr lang="en-US" sz="1200" dirty="0" err="1"/>
              <a:t>चेम्बर</a:t>
            </a:r>
            <a:r>
              <a:rPr lang="en-US" sz="1200" dirty="0"/>
              <a:t> B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जिसमें</a:t>
            </a:r>
            <a:r>
              <a:rPr lang="en-US" sz="1200" dirty="0"/>
              <a:t> </a:t>
            </a:r>
            <a:r>
              <a:rPr lang="en-US" sz="1200" dirty="0" err="1"/>
              <a:t>दो</a:t>
            </a:r>
            <a:r>
              <a:rPr lang="en-US" sz="1200" dirty="0"/>
              <a:t> </a:t>
            </a:r>
            <a:r>
              <a:rPr lang="en-US" sz="1200" dirty="0" err="1"/>
              <a:t>झिल्लियों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बीच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आयतन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अधिक-दबाव</a:t>
            </a:r>
            <a:r>
              <a:rPr lang="en-US" sz="1200" dirty="0"/>
              <a:t> </a:t>
            </a:r>
            <a:r>
              <a:rPr lang="en-US" sz="1200" dirty="0" err="1"/>
              <a:t>डालेंगे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उसे</a:t>
            </a:r>
            <a:r>
              <a:rPr lang="en-US" sz="1200" dirty="0"/>
              <a:t> </a:t>
            </a:r>
            <a:r>
              <a:rPr lang="en-US" sz="1200" dirty="0" err="1"/>
              <a:t>हम</a:t>
            </a:r>
            <a:r>
              <a:rPr lang="en-US" sz="1200" dirty="0"/>
              <a:t> </a:t>
            </a:r>
            <a:r>
              <a:rPr lang="en-US" sz="1200" dirty="0" err="1"/>
              <a:t>पॉजिटिव</a:t>
            </a:r>
            <a:r>
              <a:rPr lang="en-US" sz="1200" dirty="0"/>
              <a:t> </a:t>
            </a:r>
            <a:r>
              <a:rPr lang="en-US" sz="1200" dirty="0" err="1"/>
              <a:t>तनाव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स्थिति</a:t>
            </a:r>
            <a:r>
              <a:rPr lang="en-US" sz="1200" dirty="0"/>
              <a:t> </a:t>
            </a:r>
            <a:r>
              <a:rPr lang="en-US" sz="1200" dirty="0" err="1"/>
              <a:t>कहेंगे</a:t>
            </a:r>
            <a:r>
              <a:rPr lang="en-US" sz="12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19348" y="2825750"/>
            <a:ext cx="4648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/>
              <a:t>हम</a:t>
            </a:r>
            <a:r>
              <a:rPr lang="en-US" sz="1000" dirty="0"/>
              <a:t> </a:t>
            </a:r>
            <a:r>
              <a:rPr lang="en-US" sz="1000" dirty="0" err="1"/>
              <a:t>नल</a:t>
            </a:r>
            <a:r>
              <a:rPr lang="en-US" sz="1000" dirty="0"/>
              <a:t> </a:t>
            </a:r>
            <a:r>
              <a:rPr lang="en-US" sz="1000" dirty="0" err="1"/>
              <a:t>R2</a:t>
            </a:r>
            <a:r>
              <a:rPr lang="en-US" sz="1000" dirty="0"/>
              <a:t> </a:t>
            </a:r>
            <a:r>
              <a:rPr lang="en-US" sz="1000" dirty="0" err="1"/>
              <a:t>खोलते</a:t>
            </a:r>
            <a:r>
              <a:rPr lang="en-US" sz="1000" dirty="0"/>
              <a:t> </a:t>
            </a:r>
            <a:r>
              <a:rPr lang="en-US" sz="1000" dirty="0" err="1"/>
              <a:t>हैं</a:t>
            </a:r>
            <a:r>
              <a:rPr lang="en-US" sz="1000" dirty="0"/>
              <a:t> </a:t>
            </a:r>
            <a:r>
              <a:rPr lang="en-US" sz="1000" dirty="0" err="1"/>
              <a:t>और</a:t>
            </a:r>
            <a:r>
              <a:rPr lang="en-US" sz="1000" dirty="0"/>
              <a:t> </a:t>
            </a:r>
            <a:r>
              <a:rPr lang="en-US" sz="1000" dirty="0" err="1"/>
              <a:t>बैरोफोर</a:t>
            </a:r>
            <a:r>
              <a:rPr lang="en-US" sz="1000" dirty="0"/>
              <a:t> </a:t>
            </a:r>
            <a:r>
              <a:rPr lang="en-US" sz="1000" dirty="0" err="1"/>
              <a:t>को</a:t>
            </a:r>
            <a:r>
              <a:rPr lang="en-US" sz="1000" dirty="0"/>
              <a:t> </a:t>
            </a:r>
            <a:r>
              <a:rPr lang="en-US" sz="1000" dirty="0" err="1"/>
              <a:t>उसे</a:t>
            </a:r>
            <a:r>
              <a:rPr lang="en-US" sz="1000" dirty="0"/>
              <a:t> </a:t>
            </a:r>
            <a:r>
              <a:rPr lang="en-US" sz="1000" dirty="0" err="1"/>
              <a:t>हाउसिंग</a:t>
            </a:r>
            <a:r>
              <a:rPr lang="en-US" sz="1000" dirty="0"/>
              <a:t> </a:t>
            </a:r>
            <a:r>
              <a:rPr lang="en-US" sz="1000" dirty="0" err="1"/>
              <a:t>में</a:t>
            </a:r>
            <a:r>
              <a:rPr lang="en-US" sz="1000" dirty="0"/>
              <a:t> </a:t>
            </a:r>
            <a:r>
              <a:rPr lang="en-US" sz="1000" dirty="0" err="1"/>
              <a:t>धकेल</a:t>
            </a:r>
            <a:r>
              <a:rPr lang="en-US" sz="1000" dirty="0"/>
              <a:t> </a:t>
            </a:r>
            <a:r>
              <a:rPr lang="en-US" sz="1000" dirty="0" err="1"/>
              <a:t>देते</a:t>
            </a:r>
            <a:r>
              <a:rPr lang="en-US" sz="1000" dirty="0"/>
              <a:t> </a:t>
            </a:r>
            <a:r>
              <a:rPr lang="en-US" sz="1000" dirty="0" err="1"/>
              <a:t>हैं</a:t>
            </a:r>
            <a:r>
              <a:rPr lang="en-US" sz="10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843881" y="3130550"/>
            <a:ext cx="12435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/>
              <a:t>फिर</a:t>
            </a:r>
            <a:r>
              <a:rPr lang="en-US" sz="1000" dirty="0"/>
              <a:t> </a:t>
            </a:r>
            <a:r>
              <a:rPr lang="en-US" sz="1000" dirty="0" err="1"/>
              <a:t>हम</a:t>
            </a:r>
            <a:r>
              <a:rPr lang="en-US" sz="1000" dirty="0"/>
              <a:t> </a:t>
            </a:r>
            <a:r>
              <a:rPr lang="en-US" sz="1000" dirty="0" err="1"/>
              <a:t>R1</a:t>
            </a:r>
            <a:r>
              <a:rPr lang="en-US" sz="1000" dirty="0"/>
              <a:t> </a:t>
            </a:r>
            <a:r>
              <a:rPr lang="en-US" sz="1000" dirty="0" err="1"/>
              <a:t>खोलते</a:t>
            </a:r>
            <a:r>
              <a:rPr lang="en-US" sz="1000" dirty="0"/>
              <a:t> </a:t>
            </a:r>
            <a:r>
              <a:rPr lang="en-US" sz="1000" dirty="0" err="1"/>
              <a:t>हैं</a:t>
            </a:r>
            <a:r>
              <a:rPr lang="en-US" sz="1000" dirty="0"/>
              <a:t>, </a:t>
            </a:r>
            <a:r>
              <a:rPr lang="en-US" sz="1000" dirty="0" err="1"/>
              <a:t>और</a:t>
            </a:r>
            <a:r>
              <a:rPr lang="en-US" sz="1000" dirty="0"/>
              <a:t> </a:t>
            </a:r>
            <a:r>
              <a:rPr lang="en-US" sz="1000" dirty="0" err="1"/>
              <a:t>उससे</a:t>
            </a:r>
            <a:r>
              <a:rPr lang="en-US" sz="1000" dirty="0"/>
              <a:t> </a:t>
            </a:r>
            <a:r>
              <a:rPr lang="en-US" sz="1000" dirty="0" err="1"/>
              <a:t>चेम्बर</a:t>
            </a:r>
            <a:r>
              <a:rPr lang="en-US" sz="1000" dirty="0"/>
              <a:t> B </a:t>
            </a:r>
            <a:r>
              <a:rPr lang="en-US" sz="1000" dirty="0" err="1"/>
              <a:t>को</a:t>
            </a:r>
            <a:r>
              <a:rPr lang="en-US" sz="1000" dirty="0"/>
              <a:t> </a:t>
            </a:r>
            <a:r>
              <a:rPr lang="en-US" sz="1000" dirty="0" err="1"/>
              <a:t>बड़े</a:t>
            </a:r>
            <a:r>
              <a:rPr lang="en-US" sz="1000" dirty="0"/>
              <a:t> </a:t>
            </a:r>
            <a:r>
              <a:rPr lang="en-US" sz="1000" dirty="0" err="1"/>
              <a:t>चेम्बर</a:t>
            </a:r>
            <a:r>
              <a:rPr lang="en-US" sz="1000" dirty="0"/>
              <a:t> </a:t>
            </a:r>
            <a:r>
              <a:rPr lang="en-US" sz="1000" dirty="0" err="1"/>
              <a:t>के</a:t>
            </a:r>
            <a:r>
              <a:rPr lang="en-US" sz="1000" dirty="0"/>
              <a:t> </a:t>
            </a:r>
            <a:r>
              <a:rPr lang="en-US" sz="1000" dirty="0" err="1"/>
              <a:t>साथ</a:t>
            </a:r>
            <a:r>
              <a:rPr lang="en-US" sz="1000" dirty="0"/>
              <a:t> </a:t>
            </a:r>
            <a:r>
              <a:rPr lang="en-US" sz="1000" dirty="0" err="1"/>
              <a:t>संचार</a:t>
            </a:r>
            <a:r>
              <a:rPr lang="en-US" sz="1000" dirty="0"/>
              <a:t> </a:t>
            </a:r>
            <a:r>
              <a:rPr lang="en-US" sz="1000" dirty="0" err="1"/>
              <a:t>का</a:t>
            </a:r>
            <a:r>
              <a:rPr lang="en-US" sz="1000" dirty="0"/>
              <a:t> </a:t>
            </a:r>
            <a:r>
              <a:rPr lang="en-US" sz="1000" dirty="0" err="1"/>
              <a:t>मौका</a:t>
            </a:r>
            <a:r>
              <a:rPr lang="en-US" sz="1000" dirty="0"/>
              <a:t> </a:t>
            </a:r>
            <a:r>
              <a:rPr lang="en-US" sz="1000" dirty="0" err="1"/>
              <a:t>देते</a:t>
            </a:r>
            <a:r>
              <a:rPr lang="en-US" sz="1000" dirty="0"/>
              <a:t> </a:t>
            </a:r>
            <a:r>
              <a:rPr lang="en-US" sz="1000" dirty="0" err="1"/>
              <a:t>हैं</a:t>
            </a:r>
            <a:r>
              <a:rPr lang="en-US" sz="10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383025" y="4697740"/>
            <a:ext cx="18902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 smtClean="0"/>
              <a:t>फिर</a:t>
            </a:r>
            <a:r>
              <a:rPr lang="en-US" sz="1000" dirty="0" smtClean="0"/>
              <a:t> </a:t>
            </a:r>
            <a:r>
              <a:rPr lang="en-US" sz="1000" dirty="0" err="1"/>
              <a:t>नल</a:t>
            </a:r>
            <a:r>
              <a:rPr lang="en-US" sz="1000" dirty="0"/>
              <a:t> </a:t>
            </a:r>
            <a:r>
              <a:rPr lang="en-US" sz="1000" dirty="0" err="1"/>
              <a:t>R2</a:t>
            </a:r>
            <a:r>
              <a:rPr lang="en-US" sz="1000" dirty="0"/>
              <a:t> </a:t>
            </a:r>
            <a:r>
              <a:rPr lang="en-US" sz="1000" dirty="0" err="1"/>
              <a:t>को</a:t>
            </a:r>
            <a:r>
              <a:rPr lang="en-US" sz="1000" dirty="0"/>
              <a:t> </a:t>
            </a:r>
            <a:r>
              <a:rPr lang="en-US" sz="1000" dirty="0" err="1"/>
              <a:t>फिर</a:t>
            </a:r>
            <a:r>
              <a:rPr lang="en-US" sz="1000" dirty="0"/>
              <a:t> </a:t>
            </a:r>
            <a:r>
              <a:rPr lang="en-US" sz="1000" dirty="0" err="1"/>
              <a:t>से</a:t>
            </a:r>
            <a:r>
              <a:rPr lang="en-US" sz="1000" dirty="0"/>
              <a:t> </a:t>
            </a:r>
            <a:r>
              <a:rPr lang="en-US" sz="1000" dirty="0" err="1"/>
              <a:t>बंद</a:t>
            </a:r>
            <a:r>
              <a:rPr lang="en-US" sz="1000" dirty="0"/>
              <a:t> </a:t>
            </a:r>
            <a:r>
              <a:rPr lang="en-US" sz="1000" dirty="0" err="1"/>
              <a:t>करते</a:t>
            </a:r>
            <a:r>
              <a:rPr lang="en-US" sz="1000" dirty="0"/>
              <a:t> </a:t>
            </a:r>
            <a:r>
              <a:rPr lang="en-US" sz="1000" dirty="0" err="1"/>
              <a:t>हैं</a:t>
            </a:r>
            <a:r>
              <a:rPr lang="en-US" sz="1000" dirty="0"/>
              <a:t>. </a:t>
            </a:r>
          </a:p>
        </p:txBody>
      </p:sp>
      <p:sp>
        <p:nvSpPr>
          <p:cNvPr id="8" name="Rectangle 7"/>
          <p:cNvSpPr/>
          <p:nvPr/>
        </p:nvSpPr>
        <p:spPr>
          <a:xfrm>
            <a:off x="909688" y="5778440"/>
            <a:ext cx="9341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/>
              <a:t>और</a:t>
            </a:r>
            <a:r>
              <a:rPr lang="en-US" sz="1000" dirty="0"/>
              <a:t> </a:t>
            </a:r>
            <a:r>
              <a:rPr lang="en-US" sz="1000" dirty="0" err="1"/>
              <a:t>नल</a:t>
            </a:r>
            <a:r>
              <a:rPr lang="en-US" sz="1000" dirty="0"/>
              <a:t> </a:t>
            </a:r>
            <a:r>
              <a:rPr lang="en-US" sz="1000" dirty="0" err="1"/>
              <a:t>R1</a:t>
            </a:r>
            <a:r>
              <a:rPr lang="en-US" sz="1000" dirty="0"/>
              <a:t> </a:t>
            </a:r>
            <a:r>
              <a:rPr lang="en-US" sz="1000" dirty="0" err="1"/>
              <a:t>को</a:t>
            </a:r>
            <a:r>
              <a:rPr lang="en-US" sz="1000" dirty="0"/>
              <a:t> </a:t>
            </a:r>
            <a:r>
              <a:rPr lang="en-US" sz="1000" dirty="0" err="1"/>
              <a:t>भी</a:t>
            </a:r>
            <a:r>
              <a:rPr lang="en-US" sz="1000" dirty="0"/>
              <a:t> </a:t>
            </a:r>
            <a:r>
              <a:rPr lang="en-US" sz="1000" dirty="0" err="1"/>
              <a:t>बंद</a:t>
            </a:r>
            <a:r>
              <a:rPr lang="en-US" sz="1000" dirty="0"/>
              <a:t> </a:t>
            </a:r>
            <a:r>
              <a:rPr lang="en-US" sz="1000" dirty="0" err="1"/>
              <a:t>करते</a:t>
            </a:r>
            <a:r>
              <a:rPr lang="en-US" sz="1000" dirty="0"/>
              <a:t> </a:t>
            </a:r>
            <a:r>
              <a:rPr lang="en-US" sz="1000" dirty="0" err="1"/>
              <a:t>हैं</a:t>
            </a:r>
            <a:r>
              <a:rPr lang="en-US" sz="1000" dirty="0"/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2453481" y="6738263"/>
            <a:ext cx="2057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/>
              <a:t>अंत</a:t>
            </a:r>
            <a:r>
              <a:rPr lang="en-US" sz="1000" dirty="0"/>
              <a:t> </a:t>
            </a:r>
            <a:r>
              <a:rPr lang="en-US" sz="1000" dirty="0" err="1"/>
              <a:t>में</a:t>
            </a:r>
            <a:r>
              <a:rPr lang="en-US" sz="1000" dirty="0"/>
              <a:t> </a:t>
            </a:r>
            <a:r>
              <a:rPr lang="en-US" sz="1000" dirty="0" err="1"/>
              <a:t>हम</a:t>
            </a:r>
            <a:r>
              <a:rPr lang="en-US" sz="1000" dirty="0"/>
              <a:t> </a:t>
            </a:r>
            <a:r>
              <a:rPr lang="en-US" sz="1000" dirty="0" err="1"/>
              <a:t>नल</a:t>
            </a:r>
            <a:r>
              <a:rPr lang="en-US" sz="1000" dirty="0"/>
              <a:t> </a:t>
            </a:r>
            <a:r>
              <a:rPr lang="en-US" sz="1000" dirty="0" err="1"/>
              <a:t>R2</a:t>
            </a:r>
            <a:r>
              <a:rPr lang="en-US" sz="1000" dirty="0"/>
              <a:t> </a:t>
            </a:r>
            <a:r>
              <a:rPr lang="en-US" sz="1000" dirty="0" err="1"/>
              <a:t>को</a:t>
            </a:r>
            <a:r>
              <a:rPr lang="en-US" sz="1000" dirty="0"/>
              <a:t> </a:t>
            </a:r>
            <a:r>
              <a:rPr lang="en-US" sz="1000" dirty="0" err="1"/>
              <a:t>खोलते</a:t>
            </a:r>
            <a:r>
              <a:rPr lang="en-US" sz="1000" dirty="0"/>
              <a:t> </a:t>
            </a:r>
            <a:r>
              <a:rPr lang="en-US" sz="1000" dirty="0" err="1"/>
              <a:t>हैं</a:t>
            </a:r>
            <a:r>
              <a:rPr lang="en-US" sz="1000" dirty="0"/>
              <a:t> 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err="1" smtClean="0"/>
              <a:t>और</a:t>
            </a:r>
            <a:r>
              <a:rPr lang="en-US" sz="1000" dirty="0" smtClean="0"/>
              <a:t> </a:t>
            </a:r>
            <a:r>
              <a:rPr lang="en-US" sz="1000" dirty="0" err="1"/>
              <a:t>बैरोफोर</a:t>
            </a:r>
            <a:r>
              <a:rPr lang="en-US" sz="1000" dirty="0"/>
              <a:t> </a:t>
            </a:r>
            <a:r>
              <a:rPr lang="en-US" sz="1000" dirty="0" err="1"/>
              <a:t>को</a:t>
            </a:r>
            <a:r>
              <a:rPr lang="en-US" sz="1000" dirty="0"/>
              <a:t> </a:t>
            </a:r>
            <a:r>
              <a:rPr lang="en-US" sz="1000" dirty="0" err="1"/>
              <a:t>बाहर</a:t>
            </a:r>
            <a:r>
              <a:rPr lang="en-US" sz="1000" dirty="0"/>
              <a:t> </a:t>
            </a:r>
            <a:r>
              <a:rPr lang="en-US" sz="1000" dirty="0" err="1"/>
              <a:t>निकालते</a:t>
            </a:r>
            <a:r>
              <a:rPr lang="en-US" sz="1000" dirty="0"/>
              <a:t> </a:t>
            </a:r>
            <a:r>
              <a:rPr lang="en-US" sz="1000" dirty="0" err="1"/>
              <a:t>हैं</a:t>
            </a:r>
            <a:r>
              <a:rPr lang="en-US" sz="1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0513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sz="1200" dirty="0"/>
          </a:p>
        </p:txBody>
      </p:sp>
      <p:pic>
        <p:nvPicPr>
          <p:cNvPr id="1026" name="Picture 2" descr="C:\Users\HP\Desktop\XYZ - - Copy\Cinderella -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72" y="0"/>
            <a:ext cx="5235434" cy="74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3428" y="182010"/>
            <a:ext cx="4657854" cy="1947414"/>
          </a:xfrm>
          <a:prstGeom prst="rect">
            <a:avLst/>
          </a:prstGeom>
        </p:spPr>
        <p:txBody>
          <a:bodyPr wrap="square" lIns="76919" tIns="38460" rIns="76919" bIns="3846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 err="1"/>
              <a:t>प्रोफेसर</a:t>
            </a:r>
            <a:r>
              <a:rPr lang="en-US" sz="900" dirty="0"/>
              <a:t> </a:t>
            </a:r>
            <a:r>
              <a:rPr lang="en-US" sz="900" dirty="0" err="1"/>
              <a:t>जीन-पियरे</a:t>
            </a:r>
            <a:r>
              <a:rPr lang="en-US" sz="900" dirty="0"/>
              <a:t> </a:t>
            </a:r>
            <a:r>
              <a:rPr lang="en-US" sz="900" dirty="0" err="1"/>
              <a:t>पेटिट</a:t>
            </a:r>
            <a:r>
              <a:rPr lang="en-US" sz="900" dirty="0"/>
              <a:t> </a:t>
            </a:r>
            <a:r>
              <a:rPr lang="en-US" sz="900" dirty="0" err="1"/>
              <a:t>पेशे</a:t>
            </a:r>
            <a:r>
              <a:rPr lang="en-US" sz="900" dirty="0"/>
              <a:t> </a:t>
            </a:r>
            <a:r>
              <a:rPr lang="en-US" sz="900" dirty="0" err="1"/>
              <a:t>से</a:t>
            </a:r>
            <a:r>
              <a:rPr lang="en-US" sz="900" dirty="0"/>
              <a:t> </a:t>
            </a:r>
            <a:r>
              <a:rPr lang="en-US" sz="900" dirty="0" err="1"/>
              <a:t>एक</a:t>
            </a:r>
            <a:r>
              <a:rPr lang="en-US" sz="900" dirty="0"/>
              <a:t> </a:t>
            </a:r>
            <a:r>
              <a:rPr lang="en-US" sz="900" dirty="0" err="1"/>
              <a:t>एस्ट्रो-फिजिसिस्ट</a:t>
            </a:r>
            <a:r>
              <a:rPr lang="en-US" sz="900" dirty="0"/>
              <a:t> </a:t>
            </a:r>
            <a:r>
              <a:rPr lang="en-US" sz="900" dirty="0" err="1"/>
              <a:t>हैं</a:t>
            </a:r>
            <a:r>
              <a:rPr lang="en-US" sz="900" dirty="0"/>
              <a:t>. </a:t>
            </a:r>
            <a:r>
              <a:rPr lang="en-US" sz="900" dirty="0" err="1"/>
              <a:t>उन्होंने</a:t>
            </a:r>
            <a:r>
              <a:rPr lang="en-US" sz="900" dirty="0"/>
              <a:t> "</a:t>
            </a:r>
            <a:r>
              <a:rPr lang="en-US" sz="900" dirty="0" err="1"/>
              <a:t>एसोसिएशन</a:t>
            </a:r>
            <a:r>
              <a:rPr lang="en-US" sz="900" dirty="0"/>
              <a:t> </a:t>
            </a:r>
            <a:r>
              <a:rPr lang="en-US" sz="900" dirty="0" err="1"/>
              <a:t>ऑफ़</a:t>
            </a:r>
            <a:r>
              <a:rPr lang="en-US" sz="900" dirty="0"/>
              <a:t> </a:t>
            </a:r>
            <a:r>
              <a:rPr lang="en-US" sz="900" dirty="0" err="1"/>
              <a:t>नॉलेज</a:t>
            </a:r>
            <a:r>
              <a:rPr lang="en-US" sz="900" dirty="0"/>
              <a:t> </a:t>
            </a:r>
            <a:r>
              <a:rPr lang="en-US" sz="900" dirty="0" err="1"/>
              <a:t>विदआउट</a:t>
            </a:r>
            <a:r>
              <a:rPr lang="en-US" sz="900" dirty="0"/>
              <a:t> </a:t>
            </a:r>
            <a:r>
              <a:rPr lang="en-US" sz="900" dirty="0" err="1"/>
              <a:t>बॉर्डर्स</a:t>
            </a:r>
            <a:r>
              <a:rPr lang="en-US" sz="900" dirty="0"/>
              <a:t>" </a:t>
            </a:r>
            <a:r>
              <a:rPr lang="en-US" sz="900" dirty="0" err="1"/>
              <a:t>की</a:t>
            </a:r>
            <a:r>
              <a:rPr lang="en-US" sz="900" dirty="0"/>
              <a:t> </a:t>
            </a:r>
            <a:r>
              <a:rPr lang="en-US" sz="900" dirty="0" err="1"/>
              <a:t>स्थापना</a:t>
            </a:r>
            <a:r>
              <a:rPr lang="en-US" sz="900" dirty="0"/>
              <a:t> </a:t>
            </a:r>
            <a:r>
              <a:rPr lang="en-US" sz="900" dirty="0" err="1"/>
              <a:t>की</a:t>
            </a:r>
            <a:r>
              <a:rPr lang="en-US" sz="900" dirty="0"/>
              <a:t> </a:t>
            </a:r>
            <a:r>
              <a:rPr lang="en-US" sz="900" dirty="0" err="1"/>
              <a:t>और</a:t>
            </a:r>
            <a:r>
              <a:rPr lang="en-US" sz="900" dirty="0"/>
              <a:t> </a:t>
            </a:r>
            <a:r>
              <a:rPr lang="en-US" sz="900" dirty="0" err="1"/>
              <a:t>वो</a:t>
            </a:r>
            <a:r>
              <a:rPr lang="en-US" sz="900" dirty="0"/>
              <a:t> </a:t>
            </a:r>
            <a:r>
              <a:rPr lang="en-US" sz="900" dirty="0" err="1"/>
              <a:t>उसके</a:t>
            </a:r>
            <a:r>
              <a:rPr lang="en-US" sz="900" dirty="0"/>
              <a:t> </a:t>
            </a:r>
            <a:r>
              <a:rPr lang="en-US" sz="900" dirty="0" err="1"/>
              <a:t>अध्यक्ष</a:t>
            </a:r>
            <a:r>
              <a:rPr lang="en-US" sz="900" dirty="0"/>
              <a:t> </a:t>
            </a:r>
            <a:r>
              <a:rPr lang="en-US" sz="900" dirty="0" err="1"/>
              <a:t>भी</a:t>
            </a:r>
            <a:r>
              <a:rPr lang="en-US" sz="900" dirty="0"/>
              <a:t> </a:t>
            </a:r>
            <a:r>
              <a:rPr lang="en-US" sz="900" dirty="0" err="1"/>
              <a:t>हैं</a:t>
            </a:r>
            <a:r>
              <a:rPr lang="en-US" sz="900" dirty="0"/>
              <a:t>. </a:t>
            </a:r>
            <a:r>
              <a:rPr lang="en-US" sz="900" dirty="0" err="1"/>
              <a:t>इस</a:t>
            </a:r>
            <a:r>
              <a:rPr lang="en-US" sz="900" dirty="0"/>
              <a:t> </a:t>
            </a:r>
            <a:r>
              <a:rPr lang="en-US" sz="900" dirty="0" err="1"/>
              <a:t>संस्था</a:t>
            </a:r>
            <a:r>
              <a:rPr lang="en-US" sz="900" dirty="0"/>
              <a:t> </a:t>
            </a:r>
            <a:r>
              <a:rPr lang="en-US" sz="900" dirty="0" err="1"/>
              <a:t>का</a:t>
            </a:r>
            <a:r>
              <a:rPr lang="en-US" sz="900" dirty="0"/>
              <a:t> </a:t>
            </a:r>
            <a:r>
              <a:rPr lang="en-US" sz="900" dirty="0" err="1"/>
              <a:t>उद्देश्य</a:t>
            </a:r>
            <a:r>
              <a:rPr lang="en-US" sz="900" dirty="0"/>
              <a:t> </a:t>
            </a:r>
            <a:r>
              <a:rPr lang="en-US" sz="900" dirty="0" err="1"/>
              <a:t>वैज्ञानिक</a:t>
            </a:r>
            <a:r>
              <a:rPr lang="en-US" sz="900" dirty="0"/>
              <a:t> </a:t>
            </a:r>
            <a:r>
              <a:rPr lang="en-US" sz="900" dirty="0" err="1"/>
              <a:t>और</a:t>
            </a:r>
            <a:r>
              <a:rPr lang="en-US" sz="900" dirty="0"/>
              <a:t> </a:t>
            </a:r>
            <a:r>
              <a:rPr lang="en-US" sz="900" dirty="0" err="1"/>
              <a:t>तकनीकी</a:t>
            </a:r>
            <a:r>
              <a:rPr lang="en-US" sz="900" dirty="0"/>
              <a:t> </a:t>
            </a:r>
            <a:r>
              <a:rPr lang="en-US" sz="900" dirty="0" err="1"/>
              <a:t>ज्ञान</a:t>
            </a:r>
            <a:r>
              <a:rPr lang="en-US" sz="900" dirty="0"/>
              <a:t> </a:t>
            </a:r>
            <a:r>
              <a:rPr lang="en-US" sz="900" dirty="0" err="1"/>
              <a:t>और</a:t>
            </a:r>
            <a:r>
              <a:rPr lang="en-US" sz="900" dirty="0"/>
              <a:t> </a:t>
            </a:r>
            <a:r>
              <a:rPr lang="en-US" sz="900" dirty="0" err="1"/>
              <a:t>जानकारी</a:t>
            </a:r>
            <a:r>
              <a:rPr lang="en-US" sz="900" dirty="0"/>
              <a:t> </a:t>
            </a:r>
            <a:r>
              <a:rPr lang="en-US" sz="900" dirty="0" err="1"/>
              <a:t>को</a:t>
            </a:r>
            <a:r>
              <a:rPr lang="en-US" sz="900" dirty="0"/>
              <a:t> </a:t>
            </a:r>
            <a:r>
              <a:rPr lang="en-US" sz="900" dirty="0" err="1"/>
              <a:t>अधिक-से-अधिक</a:t>
            </a:r>
            <a:r>
              <a:rPr lang="en-US" sz="900" dirty="0"/>
              <a:t> </a:t>
            </a:r>
            <a:r>
              <a:rPr lang="en-US" sz="900" dirty="0" err="1"/>
              <a:t>देशों</a:t>
            </a:r>
            <a:r>
              <a:rPr lang="en-US" sz="900" dirty="0"/>
              <a:t> </a:t>
            </a:r>
            <a:r>
              <a:rPr lang="en-US" sz="900" dirty="0" err="1"/>
              <a:t>में</a:t>
            </a:r>
            <a:r>
              <a:rPr lang="en-US" sz="900" dirty="0"/>
              <a:t> </a:t>
            </a:r>
            <a:r>
              <a:rPr lang="en-US" sz="900" dirty="0" err="1"/>
              <a:t>फैलाना</a:t>
            </a:r>
            <a:r>
              <a:rPr lang="en-US" sz="900" dirty="0"/>
              <a:t> </a:t>
            </a:r>
            <a:r>
              <a:rPr lang="en-US" sz="900" dirty="0" err="1"/>
              <a:t>है</a:t>
            </a:r>
            <a:r>
              <a:rPr lang="en-US" sz="900" dirty="0"/>
              <a:t>. </a:t>
            </a:r>
            <a:r>
              <a:rPr lang="en-US" sz="900" dirty="0" err="1"/>
              <a:t>इस</a:t>
            </a:r>
            <a:r>
              <a:rPr lang="en-US" sz="900" dirty="0"/>
              <a:t> </a:t>
            </a:r>
            <a:r>
              <a:rPr lang="en-US" sz="900" dirty="0" err="1"/>
              <a:t>उद्देश्य</a:t>
            </a:r>
            <a:r>
              <a:rPr lang="en-US" sz="900" dirty="0"/>
              <a:t> </a:t>
            </a:r>
            <a:r>
              <a:rPr lang="en-US" sz="900" dirty="0" err="1"/>
              <a:t>के</a:t>
            </a:r>
            <a:r>
              <a:rPr lang="en-US" sz="900" dirty="0"/>
              <a:t> </a:t>
            </a:r>
            <a:r>
              <a:rPr lang="en-US" sz="900" dirty="0" err="1"/>
              <a:t>लिए</a:t>
            </a:r>
            <a:r>
              <a:rPr lang="en-US" sz="900" dirty="0"/>
              <a:t>, </a:t>
            </a:r>
            <a:r>
              <a:rPr lang="en-US" sz="900" dirty="0" err="1"/>
              <a:t>उनके</a:t>
            </a:r>
            <a:r>
              <a:rPr lang="en-US" sz="900" dirty="0"/>
              <a:t> </a:t>
            </a:r>
            <a:r>
              <a:rPr lang="en-US" sz="900" dirty="0" err="1"/>
              <a:t>सभी</a:t>
            </a:r>
            <a:r>
              <a:rPr lang="en-US" sz="900" dirty="0"/>
              <a:t> </a:t>
            </a:r>
            <a:r>
              <a:rPr lang="en-US" sz="900" dirty="0" err="1"/>
              <a:t>लोकप्रिय</a:t>
            </a:r>
            <a:r>
              <a:rPr lang="en-US" sz="900" dirty="0"/>
              <a:t> </a:t>
            </a:r>
            <a:r>
              <a:rPr lang="en-US" sz="900" dirty="0" err="1"/>
              <a:t>विज्ञान</a:t>
            </a:r>
            <a:r>
              <a:rPr lang="en-US" sz="900" dirty="0"/>
              <a:t> </a:t>
            </a:r>
            <a:r>
              <a:rPr lang="en-US" sz="900" dirty="0" err="1"/>
              <a:t>संबंधी</a:t>
            </a:r>
            <a:r>
              <a:rPr lang="en-US" sz="900" dirty="0"/>
              <a:t> </a:t>
            </a:r>
            <a:r>
              <a:rPr lang="en-US" sz="900" dirty="0" err="1"/>
              <a:t>लेख</a:t>
            </a:r>
            <a:r>
              <a:rPr lang="en-US" sz="900" dirty="0"/>
              <a:t> </a:t>
            </a:r>
            <a:r>
              <a:rPr lang="en-US" sz="900" dirty="0" err="1"/>
              <a:t>जिन्हें</a:t>
            </a:r>
            <a:r>
              <a:rPr lang="en-US" sz="900" dirty="0"/>
              <a:t> </a:t>
            </a:r>
            <a:r>
              <a:rPr lang="en-US" sz="900" dirty="0" err="1"/>
              <a:t>उन्होंने</a:t>
            </a:r>
            <a:r>
              <a:rPr lang="en-US" sz="900" dirty="0"/>
              <a:t> </a:t>
            </a:r>
            <a:r>
              <a:rPr lang="en-US" sz="900" dirty="0" err="1"/>
              <a:t>पिछले</a:t>
            </a:r>
            <a:r>
              <a:rPr lang="en-US" sz="900" dirty="0"/>
              <a:t> </a:t>
            </a:r>
            <a:r>
              <a:rPr lang="en-US" sz="900" dirty="0" err="1"/>
              <a:t>तीस</a:t>
            </a:r>
            <a:r>
              <a:rPr lang="en-US" sz="900" dirty="0"/>
              <a:t> </a:t>
            </a:r>
            <a:r>
              <a:rPr lang="en-US" sz="900" dirty="0" err="1"/>
              <a:t>वर्षों</a:t>
            </a:r>
            <a:r>
              <a:rPr lang="en-US" sz="900" dirty="0"/>
              <a:t> </a:t>
            </a:r>
            <a:r>
              <a:rPr lang="en-US" sz="900" dirty="0" err="1"/>
              <a:t>में</a:t>
            </a:r>
            <a:r>
              <a:rPr lang="en-US" sz="900" dirty="0"/>
              <a:t> </a:t>
            </a:r>
            <a:r>
              <a:rPr lang="en-US" sz="900" dirty="0" err="1"/>
              <a:t>तैयार</a:t>
            </a:r>
            <a:r>
              <a:rPr lang="en-US" sz="900" dirty="0"/>
              <a:t> </a:t>
            </a:r>
            <a:r>
              <a:rPr lang="en-US" sz="900" dirty="0" err="1"/>
              <a:t>किया</a:t>
            </a:r>
            <a:r>
              <a:rPr lang="en-US" sz="900" dirty="0"/>
              <a:t> </a:t>
            </a:r>
            <a:r>
              <a:rPr lang="en-US" sz="900" dirty="0" err="1"/>
              <a:t>और</a:t>
            </a:r>
            <a:r>
              <a:rPr lang="en-US" sz="900" dirty="0"/>
              <a:t> </a:t>
            </a:r>
            <a:r>
              <a:rPr lang="en-US" sz="900" dirty="0" err="1"/>
              <a:t>उनके</a:t>
            </a:r>
            <a:r>
              <a:rPr lang="en-US" sz="900" dirty="0"/>
              <a:t> </a:t>
            </a:r>
            <a:r>
              <a:rPr lang="en-US" sz="900" dirty="0" err="1"/>
              <a:t>द्वारा</a:t>
            </a:r>
            <a:r>
              <a:rPr lang="en-US" sz="900" dirty="0"/>
              <a:t> </a:t>
            </a:r>
            <a:r>
              <a:rPr lang="en-US" sz="900" dirty="0" err="1"/>
              <a:t>बनाई</a:t>
            </a:r>
            <a:r>
              <a:rPr lang="en-US" sz="900" dirty="0"/>
              <a:t> </a:t>
            </a:r>
            <a:r>
              <a:rPr lang="en-US" sz="900" dirty="0" err="1"/>
              <a:t>गई</a:t>
            </a:r>
            <a:r>
              <a:rPr lang="en-US" sz="900" dirty="0"/>
              <a:t> </a:t>
            </a:r>
            <a:r>
              <a:rPr lang="en-US" sz="900" dirty="0" err="1"/>
              <a:t>सचित्र</a:t>
            </a:r>
            <a:r>
              <a:rPr lang="en-US" sz="900" dirty="0"/>
              <a:t> </a:t>
            </a:r>
            <a:r>
              <a:rPr lang="hi-IN" sz="900" dirty="0"/>
              <a:t>एलबम्स</a:t>
            </a:r>
            <a:r>
              <a:rPr lang="en-US" sz="900" dirty="0"/>
              <a:t>, </a:t>
            </a:r>
            <a:r>
              <a:rPr lang="en-US" sz="900" dirty="0" err="1"/>
              <a:t>आज</a:t>
            </a:r>
            <a:r>
              <a:rPr lang="en-US" sz="900" dirty="0"/>
              <a:t> </a:t>
            </a:r>
            <a:r>
              <a:rPr lang="en-US" sz="900" dirty="0" err="1"/>
              <a:t>सभी</a:t>
            </a:r>
            <a:r>
              <a:rPr lang="en-US" sz="900" dirty="0"/>
              <a:t> </a:t>
            </a:r>
            <a:r>
              <a:rPr lang="en-US" sz="900" dirty="0" err="1"/>
              <a:t>को</a:t>
            </a:r>
            <a:r>
              <a:rPr lang="en-US" sz="900" dirty="0"/>
              <a:t> </a:t>
            </a:r>
            <a:r>
              <a:rPr lang="en-US" sz="900" dirty="0" err="1"/>
              <a:t>आसानी</a:t>
            </a:r>
            <a:r>
              <a:rPr lang="en-US" sz="900" dirty="0"/>
              <a:t> </a:t>
            </a:r>
            <a:r>
              <a:rPr lang="en-US" sz="900" dirty="0" err="1"/>
              <a:t>से</a:t>
            </a:r>
            <a:r>
              <a:rPr lang="en-US" sz="900" dirty="0"/>
              <a:t> </a:t>
            </a:r>
            <a:r>
              <a:rPr lang="en-US" sz="900" dirty="0" err="1"/>
              <a:t>और</a:t>
            </a:r>
            <a:r>
              <a:rPr lang="en-US" sz="900" dirty="0"/>
              <a:t> </a:t>
            </a:r>
            <a:r>
              <a:rPr lang="en-US" sz="900" dirty="0" err="1"/>
              <a:t>निशुल्क</a:t>
            </a:r>
            <a:r>
              <a:rPr lang="en-US" sz="900" dirty="0"/>
              <a:t> </a:t>
            </a:r>
            <a:r>
              <a:rPr lang="en-US" sz="900" dirty="0" err="1"/>
              <a:t>उपलब्ध</a:t>
            </a:r>
            <a:r>
              <a:rPr lang="en-US" sz="900" dirty="0"/>
              <a:t> </a:t>
            </a:r>
            <a:r>
              <a:rPr lang="en-US" sz="900" dirty="0" err="1"/>
              <a:t>हैं</a:t>
            </a:r>
            <a:r>
              <a:rPr lang="en-US" sz="900" dirty="0"/>
              <a:t>. </a:t>
            </a:r>
            <a:r>
              <a:rPr lang="en-US" sz="900" dirty="0" err="1"/>
              <a:t>उपलब्ध</a:t>
            </a:r>
            <a:r>
              <a:rPr lang="en-US" sz="900" dirty="0"/>
              <a:t> </a:t>
            </a:r>
            <a:r>
              <a:rPr lang="hi-IN" sz="900" dirty="0"/>
              <a:t>फाइलों</a:t>
            </a:r>
            <a:r>
              <a:rPr lang="en-US" sz="900" dirty="0"/>
              <a:t> </a:t>
            </a:r>
            <a:r>
              <a:rPr lang="en-US" sz="900" dirty="0" err="1"/>
              <a:t>से</a:t>
            </a:r>
            <a:r>
              <a:rPr lang="en-US" sz="900" dirty="0"/>
              <a:t> </a:t>
            </a:r>
            <a:r>
              <a:rPr lang="en-US" sz="900" dirty="0" err="1"/>
              <a:t>डिजिटल</a:t>
            </a:r>
            <a:r>
              <a:rPr lang="en-US" sz="900" dirty="0"/>
              <a:t>, </a:t>
            </a:r>
            <a:r>
              <a:rPr lang="en-US" sz="900" dirty="0" err="1"/>
              <a:t>अथवा</a:t>
            </a:r>
            <a:r>
              <a:rPr lang="en-US" sz="900" dirty="0"/>
              <a:t> </a:t>
            </a:r>
            <a:r>
              <a:rPr lang="en-US" sz="900" dirty="0" err="1"/>
              <a:t>प्रिंटेड</a:t>
            </a:r>
            <a:r>
              <a:rPr lang="en-US" sz="900" dirty="0"/>
              <a:t> </a:t>
            </a:r>
            <a:r>
              <a:rPr lang="en-US" sz="900" dirty="0" err="1"/>
              <a:t>कॉपियों</a:t>
            </a:r>
            <a:r>
              <a:rPr lang="en-US" sz="900" dirty="0"/>
              <a:t> </a:t>
            </a:r>
            <a:r>
              <a:rPr lang="en-US" sz="900" dirty="0" err="1"/>
              <a:t>की</a:t>
            </a:r>
            <a:r>
              <a:rPr lang="en-US" sz="900" dirty="0"/>
              <a:t> </a:t>
            </a:r>
            <a:r>
              <a:rPr lang="en-US" sz="900" dirty="0" err="1"/>
              <a:t>अतिरिक्त</a:t>
            </a:r>
            <a:r>
              <a:rPr lang="en-US" sz="900" dirty="0"/>
              <a:t> </a:t>
            </a:r>
            <a:r>
              <a:rPr lang="en-US" sz="900" dirty="0" err="1"/>
              <a:t>प्रतियां</a:t>
            </a:r>
            <a:r>
              <a:rPr lang="en-US" sz="900" dirty="0"/>
              <a:t> </a:t>
            </a:r>
            <a:r>
              <a:rPr lang="en-US" sz="900" dirty="0" err="1"/>
              <a:t>आसानी</a:t>
            </a:r>
            <a:r>
              <a:rPr lang="en-US" sz="900" dirty="0"/>
              <a:t> </a:t>
            </a:r>
            <a:r>
              <a:rPr lang="en-US" sz="900" dirty="0" err="1"/>
              <a:t>से</a:t>
            </a:r>
            <a:r>
              <a:rPr lang="en-US" sz="900" dirty="0"/>
              <a:t> </a:t>
            </a:r>
            <a:r>
              <a:rPr lang="en-US" sz="900" dirty="0" err="1"/>
              <a:t>बनाई</a:t>
            </a:r>
            <a:r>
              <a:rPr lang="en-US" sz="900" dirty="0"/>
              <a:t> </a:t>
            </a:r>
            <a:r>
              <a:rPr lang="en-US" sz="900" dirty="0" err="1"/>
              <a:t>जा</a:t>
            </a:r>
            <a:r>
              <a:rPr lang="en-US" sz="900" dirty="0"/>
              <a:t> </a:t>
            </a:r>
            <a:r>
              <a:rPr lang="en-US" sz="900" dirty="0" err="1"/>
              <a:t>सकती</a:t>
            </a:r>
            <a:r>
              <a:rPr lang="en-US" sz="900" dirty="0"/>
              <a:t> </a:t>
            </a:r>
            <a:r>
              <a:rPr lang="en-US" sz="900" dirty="0" err="1"/>
              <a:t>हैं</a:t>
            </a:r>
            <a:r>
              <a:rPr lang="en-US" sz="900" dirty="0"/>
              <a:t>. </a:t>
            </a:r>
            <a:r>
              <a:rPr lang="en-US" sz="900" dirty="0" err="1"/>
              <a:t>एसोसिएशन</a:t>
            </a:r>
            <a:r>
              <a:rPr lang="en-US" sz="900" dirty="0"/>
              <a:t> </a:t>
            </a:r>
            <a:r>
              <a:rPr lang="en-US" sz="900" dirty="0" err="1"/>
              <a:t>के</a:t>
            </a:r>
            <a:r>
              <a:rPr lang="en-US" sz="900" dirty="0"/>
              <a:t> </a:t>
            </a:r>
            <a:r>
              <a:rPr lang="en-US" sz="900" dirty="0" err="1"/>
              <a:t>उद्देश्य</a:t>
            </a:r>
            <a:r>
              <a:rPr lang="en-US" sz="900" dirty="0"/>
              <a:t> </a:t>
            </a:r>
            <a:r>
              <a:rPr lang="en-US" sz="900" dirty="0" err="1"/>
              <a:t>को</a:t>
            </a:r>
            <a:r>
              <a:rPr lang="en-US" sz="900" dirty="0"/>
              <a:t> </a:t>
            </a:r>
            <a:r>
              <a:rPr lang="en-US" sz="900" dirty="0" err="1"/>
              <a:t>पूरा</a:t>
            </a:r>
            <a:r>
              <a:rPr lang="en-US" sz="900" dirty="0"/>
              <a:t> </a:t>
            </a:r>
            <a:r>
              <a:rPr lang="en-US" sz="900" dirty="0" err="1"/>
              <a:t>करने</a:t>
            </a:r>
            <a:r>
              <a:rPr lang="en-US" sz="900" dirty="0"/>
              <a:t> </a:t>
            </a:r>
            <a:r>
              <a:rPr lang="en-US" sz="900" dirty="0" err="1"/>
              <a:t>के</a:t>
            </a:r>
            <a:r>
              <a:rPr lang="en-US" sz="900" dirty="0"/>
              <a:t> </a:t>
            </a:r>
            <a:r>
              <a:rPr lang="en-US" sz="900" dirty="0" err="1"/>
              <a:t>लिए</a:t>
            </a:r>
            <a:r>
              <a:rPr lang="en-US" sz="900" dirty="0"/>
              <a:t> </a:t>
            </a:r>
            <a:r>
              <a:rPr lang="hi-IN" sz="900" dirty="0"/>
              <a:t>इन</a:t>
            </a:r>
            <a:r>
              <a:rPr lang="en-US" sz="900" dirty="0"/>
              <a:t> </a:t>
            </a:r>
            <a:r>
              <a:rPr lang="hi-IN" sz="900" dirty="0"/>
              <a:t>पुस्तकों</a:t>
            </a:r>
            <a:r>
              <a:rPr lang="en-US" sz="900" dirty="0"/>
              <a:t> </a:t>
            </a:r>
            <a:r>
              <a:rPr lang="hi-IN" sz="900" dirty="0"/>
              <a:t>को</a:t>
            </a:r>
            <a:r>
              <a:rPr lang="en-US" sz="900" dirty="0"/>
              <a:t> </a:t>
            </a:r>
            <a:r>
              <a:rPr lang="en-US" sz="900" dirty="0" err="1"/>
              <a:t>स्कूलों</a:t>
            </a:r>
            <a:r>
              <a:rPr lang="en-US" sz="900" dirty="0"/>
              <a:t>, </a:t>
            </a:r>
            <a:r>
              <a:rPr lang="hi-IN" sz="900" dirty="0"/>
              <a:t>कॉलेजों</a:t>
            </a:r>
            <a:r>
              <a:rPr lang="en-US" sz="900" dirty="0"/>
              <a:t> </a:t>
            </a:r>
            <a:r>
              <a:rPr lang="en-US" sz="900" dirty="0" err="1"/>
              <a:t>और</a:t>
            </a:r>
            <a:r>
              <a:rPr lang="en-US" sz="900" dirty="0"/>
              <a:t> </a:t>
            </a:r>
            <a:r>
              <a:rPr lang="en-US" sz="900" dirty="0" err="1"/>
              <a:t>विश्वविद्यालयों</a:t>
            </a:r>
            <a:r>
              <a:rPr lang="en-US" sz="900" dirty="0"/>
              <a:t> </a:t>
            </a:r>
            <a:r>
              <a:rPr lang="en-US" sz="900" dirty="0" err="1"/>
              <a:t>के</a:t>
            </a:r>
            <a:r>
              <a:rPr lang="en-US" sz="900" dirty="0"/>
              <a:t> </a:t>
            </a:r>
            <a:r>
              <a:rPr lang="en-US" sz="900" dirty="0" err="1"/>
              <a:t>पुस्तकालयों</a:t>
            </a:r>
            <a:r>
              <a:rPr lang="en-US" sz="900" dirty="0"/>
              <a:t> </a:t>
            </a:r>
            <a:r>
              <a:rPr lang="en-US" sz="900" dirty="0" err="1"/>
              <a:t>में</a:t>
            </a:r>
            <a:r>
              <a:rPr lang="en-US" sz="900" dirty="0"/>
              <a:t> </a:t>
            </a:r>
            <a:r>
              <a:rPr lang="en-US" sz="900" dirty="0" err="1"/>
              <a:t>भेजा</a:t>
            </a:r>
            <a:r>
              <a:rPr lang="en-US" sz="900" dirty="0"/>
              <a:t> </a:t>
            </a:r>
            <a:r>
              <a:rPr lang="en-US" sz="900" dirty="0" err="1"/>
              <a:t>जा</a:t>
            </a:r>
            <a:r>
              <a:rPr lang="en-US" sz="900" dirty="0"/>
              <a:t> </a:t>
            </a:r>
            <a:r>
              <a:rPr lang="en-US" sz="900" dirty="0" err="1"/>
              <a:t>सकता</a:t>
            </a:r>
            <a:r>
              <a:rPr lang="en-US" sz="900" dirty="0"/>
              <a:t> </a:t>
            </a:r>
            <a:r>
              <a:rPr lang="en-US" sz="900" dirty="0" err="1"/>
              <a:t>है</a:t>
            </a:r>
            <a:r>
              <a:rPr lang="en-US" sz="900" dirty="0"/>
              <a:t>, </a:t>
            </a:r>
            <a:r>
              <a:rPr lang="en-US" sz="900" dirty="0" err="1"/>
              <a:t>बशर्ते</a:t>
            </a:r>
            <a:r>
              <a:rPr lang="en-US" sz="900" dirty="0"/>
              <a:t> </a:t>
            </a:r>
            <a:r>
              <a:rPr lang="en-US" sz="900" dirty="0" err="1"/>
              <a:t>इससे</a:t>
            </a:r>
            <a:r>
              <a:rPr lang="en-US" sz="900" dirty="0"/>
              <a:t> </a:t>
            </a:r>
            <a:r>
              <a:rPr lang="en-US" sz="900" dirty="0" err="1"/>
              <a:t>कोई</a:t>
            </a:r>
            <a:r>
              <a:rPr lang="en-US" sz="900" dirty="0"/>
              <a:t> </a:t>
            </a:r>
            <a:r>
              <a:rPr lang="en-US" sz="900" dirty="0" err="1"/>
              <a:t>आर्थिक</a:t>
            </a:r>
            <a:r>
              <a:rPr lang="en-US" sz="900" dirty="0"/>
              <a:t> </a:t>
            </a:r>
            <a:r>
              <a:rPr lang="en-US" sz="900" dirty="0" err="1"/>
              <a:t>और</a:t>
            </a:r>
            <a:r>
              <a:rPr lang="en-US" sz="900" dirty="0"/>
              <a:t> </a:t>
            </a:r>
            <a:r>
              <a:rPr lang="en-US" sz="900" dirty="0" err="1"/>
              <a:t>राजनीतिक</a:t>
            </a:r>
            <a:r>
              <a:rPr lang="en-US" sz="900" dirty="0"/>
              <a:t> </a:t>
            </a:r>
            <a:r>
              <a:rPr lang="en-US" sz="900" dirty="0" err="1"/>
              <a:t>लाभ</a:t>
            </a:r>
            <a:r>
              <a:rPr lang="en-US" sz="900" dirty="0"/>
              <a:t> </a:t>
            </a:r>
            <a:r>
              <a:rPr lang="en-US" sz="900" dirty="0" err="1"/>
              <a:t>प्राप्त</a:t>
            </a:r>
            <a:r>
              <a:rPr lang="en-US" sz="900" dirty="0"/>
              <a:t> न </a:t>
            </a:r>
            <a:r>
              <a:rPr lang="en-US" sz="900" dirty="0" err="1"/>
              <a:t>करें</a:t>
            </a:r>
            <a:r>
              <a:rPr lang="en-US" sz="900" dirty="0"/>
              <a:t> </a:t>
            </a:r>
            <a:r>
              <a:rPr lang="en-US" sz="900" dirty="0" err="1"/>
              <a:t>और</a:t>
            </a:r>
            <a:r>
              <a:rPr lang="en-US" sz="900" dirty="0"/>
              <a:t> </a:t>
            </a:r>
            <a:r>
              <a:rPr lang="en-US" sz="900" dirty="0" err="1"/>
              <a:t>उनका</a:t>
            </a:r>
            <a:r>
              <a:rPr lang="en-US" sz="900" dirty="0"/>
              <a:t> </a:t>
            </a:r>
            <a:r>
              <a:rPr lang="en-US" sz="900" dirty="0" err="1"/>
              <a:t>कोई</a:t>
            </a:r>
            <a:r>
              <a:rPr lang="en-US" sz="900" dirty="0"/>
              <a:t>, </a:t>
            </a:r>
            <a:r>
              <a:rPr lang="en-US" sz="900" dirty="0" err="1"/>
              <a:t>सांप्रदायिक</a:t>
            </a:r>
            <a:r>
              <a:rPr lang="en-US" sz="900" dirty="0"/>
              <a:t> </a:t>
            </a:r>
            <a:r>
              <a:rPr lang="en-US" sz="900" dirty="0" err="1"/>
              <a:t>दुरूपयोग</a:t>
            </a:r>
            <a:r>
              <a:rPr lang="en-US" sz="900" dirty="0"/>
              <a:t> न </a:t>
            </a:r>
            <a:r>
              <a:rPr lang="en-US" sz="900" dirty="0" err="1"/>
              <a:t>हो</a:t>
            </a:r>
            <a:r>
              <a:rPr lang="en-US" sz="900" dirty="0"/>
              <a:t>. </a:t>
            </a:r>
            <a:r>
              <a:rPr lang="en-US" sz="900" dirty="0" err="1"/>
              <a:t>इन</a:t>
            </a:r>
            <a:r>
              <a:rPr lang="en-US" sz="900" dirty="0"/>
              <a:t> </a:t>
            </a:r>
            <a:r>
              <a:rPr lang="en-US" sz="900" dirty="0" err="1"/>
              <a:t>पीडीएफ</a:t>
            </a:r>
            <a:r>
              <a:rPr lang="en-US" sz="900" dirty="0"/>
              <a:t> </a:t>
            </a:r>
            <a:r>
              <a:rPr lang="en-US" sz="900" dirty="0" err="1"/>
              <a:t>फाइलों</a:t>
            </a:r>
            <a:r>
              <a:rPr lang="en-US" sz="900" dirty="0"/>
              <a:t> </a:t>
            </a:r>
            <a:r>
              <a:rPr lang="en-US" sz="900" dirty="0" err="1"/>
              <a:t>को</a:t>
            </a:r>
            <a:r>
              <a:rPr lang="en-US" sz="900" dirty="0"/>
              <a:t> </a:t>
            </a:r>
            <a:r>
              <a:rPr lang="en-US" sz="900" dirty="0" err="1"/>
              <a:t>स्कूलों</a:t>
            </a:r>
            <a:r>
              <a:rPr lang="en-US" sz="900" dirty="0"/>
              <a:t> </a:t>
            </a:r>
            <a:r>
              <a:rPr lang="en-US" sz="900" dirty="0" err="1"/>
              <a:t>और</a:t>
            </a:r>
            <a:r>
              <a:rPr lang="en-US" sz="900" dirty="0"/>
              <a:t> </a:t>
            </a:r>
            <a:r>
              <a:rPr lang="en-US" sz="900" dirty="0" err="1"/>
              <a:t>विश्वविद्यालयों</a:t>
            </a:r>
            <a:r>
              <a:rPr lang="en-US" sz="900" dirty="0"/>
              <a:t> </a:t>
            </a:r>
            <a:r>
              <a:rPr lang="en-US" sz="900" dirty="0" err="1"/>
              <a:t>के</a:t>
            </a:r>
            <a:r>
              <a:rPr lang="en-US" sz="900" dirty="0"/>
              <a:t> </a:t>
            </a:r>
            <a:r>
              <a:rPr lang="en-US" sz="900" dirty="0" err="1"/>
              <a:t>पुस्तकालयों</a:t>
            </a:r>
            <a:r>
              <a:rPr lang="en-US" sz="900" dirty="0"/>
              <a:t> </a:t>
            </a:r>
            <a:r>
              <a:rPr lang="en-US" sz="900" dirty="0" err="1"/>
              <a:t>के</a:t>
            </a:r>
            <a:r>
              <a:rPr lang="en-US" sz="900" dirty="0"/>
              <a:t> </a:t>
            </a:r>
            <a:r>
              <a:rPr lang="en-US" sz="900" dirty="0" err="1"/>
              <a:t>कंप्यूटर</a:t>
            </a:r>
            <a:r>
              <a:rPr lang="en-US" sz="900" dirty="0"/>
              <a:t> </a:t>
            </a:r>
            <a:r>
              <a:rPr lang="en-US" sz="900" dirty="0" err="1"/>
              <a:t>नेटवर्क</a:t>
            </a:r>
            <a:r>
              <a:rPr lang="en-US" sz="900" dirty="0"/>
              <a:t> </a:t>
            </a:r>
            <a:r>
              <a:rPr lang="en-US" sz="900" dirty="0" err="1"/>
              <a:t>पर</a:t>
            </a:r>
            <a:r>
              <a:rPr lang="en-US" sz="900" dirty="0"/>
              <a:t> </a:t>
            </a:r>
            <a:r>
              <a:rPr lang="en-US" sz="900" dirty="0" err="1"/>
              <a:t>भी</a:t>
            </a:r>
            <a:r>
              <a:rPr lang="en-US" sz="900" dirty="0"/>
              <a:t> </a:t>
            </a:r>
            <a:r>
              <a:rPr lang="en-US" sz="900" dirty="0" err="1"/>
              <a:t>डाला</a:t>
            </a:r>
            <a:r>
              <a:rPr lang="en-US" sz="900" dirty="0"/>
              <a:t> </a:t>
            </a:r>
            <a:r>
              <a:rPr lang="en-US" sz="900" dirty="0" err="1"/>
              <a:t>जा</a:t>
            </a:r>
            <a:r>
              <a:rPr lang="en-US" sz="900" dirty="0"/>
              <a:t> </a:t>
            </a:r>
            <a:r>
              <a:rPr lang="en-US" sz="900" dirty="0" err="1"/>
              <a:t>सकता</a:t>
            </a:r>
            <a:r>
              <a:rPr lang="en-US" sz="900" dirty="0"/>
              <a:t> </a:t>
            </a:r>
            <a:r>
              <a:rPr lang="en-US" sz="900" dirty="0" err="1"/>
              <a:t>है</a:t>
            </a:r>
            <a:r>
              <a:rPr lang="en-US" sz="900" dirty="0"/>
              <a:t>. </a:t>
            </a:r>
          </a:p>
        </p:txBody>
      </p:sp>
      <p:sp>
        <p:nvSpPr>
          <p:cNvPr id="4" name="Rectangle 3"/>
          <p:cNvSpPr/>
          <p:nvPr/>
        </p:nvSpPr>
        <p:spPr>
          <a:xfrm>
            <a:off x="350335" y="4631654"/>
            <a:ext cx="4657854" cy="2778411"/>
          </a:xfrm>
          <a:prstGeom prst="rect">
            <a:avLst/>
          </a:prstGeom>
        </p:spPr>
        <p:txBody>
          <a:bodyPr wrap="square" lIns="76919" tIns="38460" rIns="76919" bIns="3846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 err="1"/>
              <a:t>जीन-पियरे</a:t>
            </a:r>
            <a:r>
              <a:rPr lang="en-US" sz="900" dirty="0"/>
              <a:t> </a:t>
            </a:r>
            <a:r>
              <a:rPr lang="en-US" sz="900" dirty="0" err="1"/>
              <a:t>पेटिट</a:t>
            </a:r>
            <a:r>
              <a:rPr lang="en-US" sz="900" dirty="0"/>
              <a:t> </a:t>
            </a:r>
            <a:r>
              <a:rPr lang="en-US" sz="900" dirty="0" err="1"/>
              <a:t>ऐसे</a:t>
            </a:r>
            <a:r>
              <a:rPr lang="en-US" sz="900" dirty="0"/>
              <a:t> </a:t>
            </a:r>
            <a:r>
              <a:rPr lang="en-US" sz="900" dirty="0" err="1"/>
              <a:t>अनेक</a:t>
            </a:r>
            <a:r>
              <a:rPr lang="en-US" sz="900" dirty="0"/>
              <a:t> </a:t>
            </a:r>
            <a:r>
              <a:rPr lang="en-US" sz="900" dirty="0" err="1"/>
              <a:t>कार्य</a:t>
            </a:r>
            <a:r>
              <a:rPr lang="en-US" sz="900" dirty="0"/>
              <a:t> </a:t>
            </a:r>
            <a:r>
              <a:rPr lang="en-US" sz="900" dirty="0" err="1"/>
              <a:t>करना</a:t>
            </a:r>
            <a:r>
              <a:rPr lang="en-US" sz="900" dirty="0"/>
              <a:t> </a:t>
            </a:r>
            <a:r>
              <a:rPr lang="en-US" sz="900" dirty="0" err="1"/>
              <a:t>चाहते</a:t>
            </a:r>
            <a:r>
              <a:rPr lang="en-US" sz="900" dirty="0"/>
              <a:t> </a:t>
            </a:r>
            <a:r>
              <a:rPr lang="en-US" sz="900" dirty="0" err="1"/>
              <a:t>हैं</a:t>
            </a:r>
            <a:r>
              <a:rPr lang="en-US" sz="900" dirty="0"/>
              <a:t> </a:t>
            </a:r>
            <a:r>
              <a:rPr lang="en-US" sz="900" dirty="0" err="1"/>
              <a:t>जो</a:t>
            </a:r>
            <a:r>
              <a:rPr lang="en-US" sz="900" dirty="0"/>
              <a:t> </a:t>
            </a:r>
            <a:r>
              <a:rPr lang="en-US" sz="900" dirty="0" err="1"/>
              <a:t>अधिकांश</a:t>
            </a:r>
            <a:r>
              <a:rPr lang="en-US" sz="900" dirty="0"/>
              <a:t> </a:t>
            </a:r>
            <a:r>
              <a:rPr lang="en-US" sz="900" dirty="0" err="1"/>
              <a:t>लोगों</a:t>
            </a:r>
            <a:r>
              <a:rPr lang="en-US" sz="900" dirty="0"/>
              <a:t> </a:t>
            </a:r>
            <a:r>
              <a:rPr lang="en-US" sz="900" dirty="0" err="1"/>
              <a:t>को</a:t>
            </a:r>
            <a:r>
              <a:rPr lang="en-US" sz="900" dirty="0"/>
              <a:t> </a:t>
            </a:r>
            <a:r>
              <a:rPr lang="en-US" sz="900" dirty="0" err="1"/>
              <a:t>आसानी</a:t>
            </a:r>
            <a:r>
              <a:rPr lang="en-US" sz="900" dirty="0"/>
              <a:t> </a:t>
            </a:r>
            <a:r>
              <a:rPr lang="en-US" sz="900" dirty="0" err="1"/>
              <a:t>से</a:t>
            </a:r>
            <a:r>
              <a:rPr lang="en-US" sz="900" dirty="0"/>
              <a:t> </a:t>
            </a:r>
            <a:r>
              <a:rPr lang="en-US" sz="900" dirty="0" err="1"/>
              <a:t>उपलब्ध</a:t>
            </a:r>
            <a:r>
              <a:rPr lang="en-US" sz="900" dirty="0"/>
              <a:t> </a:t>
            </a:r>
            <a:r>
              <a:rPr lang="en-US" sz="900" dirty="0" err="1"/>
              <a:t>हो</a:t>
            </a:r>
            <a:r>
              <a:rPr lang="en-US" sz="900" dirty="0"/>
              <a:t> </a:t>
            </a:r>
            <a:r>
              <a:rPr lang="en-US" sz="900" dirty="0" err="1"/>
              <a:t>सकें</a:t>
            </a:r>
            <a:r>
              <a:rPr lang="en-US" sz="900" dirty="0"/>
              <a:t>. </a:t>
            </a:r>
            <a:r>
              <a:rPr lang="en-US" sz="900" dirty="0" err="1"/>
              <a:t>यहां</a:t>
            </a:r>
            <a:r>
              <a:rPr lang="en-US" sz="900" dirty="0"/>
              <a:t> </a:t>
            </a:r>
            <a:r>
              <a:rPr lang="en-US" sz="900" dirty="0" err="1"/>
              <a:t>तक</a:t>
            </a:r>
            <a:r>
              <a:rPr lang="en-US" sz="900" dirty="0"/>
              <a:t> </a:t>
            </a:r>
            <a:r>
              <a:rPr lang="en-US" sz="900" dirty="0" err="1"/>
              <a:t>कि</a:t>
            </a:r>
            <a:r>
              <a:rPr lang="en-US" sz="900" dirty="0"/>
              <a:t> </a:t>
            </a:r>
            <a:r>
              <a:rPr lang="en-US" sz="900" dirty="0" err="1"/>
              <a:t>निरक्षर</a:t>
            </a:r>
            <a:r>
              <a:rPr lang="en-US" sz="900" dirty="0"/>
              <a:t> </a:t>
            </a:r>
            <a:r>
              <a:rPr lang="en-US" sz="900" dirty="0" err="1"/>
              <a:t>लोग</a:t>
            </a:r>
            <a:r>
              <a:rPr lang="en-US" sz="900" dirty="0"/>
              <a:t> </a:t>
            </a:r>
            <a:r>
              <a:rPr lang="en-US" sz="900" dirty="0" err="1"/>
              <a:t>भी</a:t>
            </a:r>
            <a:r>
              <a:rPr lang="en-US" sz="900" dirty="0"/>
              <a:t> </a:t>
            </a:r>
            <a:r>
              <a:rPr lang="en-US" sz="900" dirty="0" err="1"/>
              <a:t>उन्हें</a:t>
            </a:r>
            <a:r>
              <a:rPr lang="en-US" sz="900" dirty="0"/>
              <a:t> </a:t>
            </a:r>
            <a:r>
              <a:rPr lang="en-US" sz="900" dirty="0" err="1"/>
              <a:t>पढ</a:t>
            </a:r>
            <a:r>
              <a:rPr lang="en-US" sz="900" dirty="0"/>
              <a:t>़ </a:t>
            </a:r>
            <a:r>
              <a:rPr lang="en-US" sz="900" dirty="0" err="1"/>
              <a:t>सकें</a:t>
            </a:r>
            <a:r>
              <a:rPr lang="en-US" sz="900" dirty="0"/>
              <a:t>. </a:t>
            </a:r>
            <a:r>
              <a:rPr lang="en-US" sz="900" dirty="0" err="1"/>
              <a:t>क्योंकि</a:t>
            </a:r>
            <a:r>
              <a:rPr lang="en-US" sz="900" dirty="0"/>
              <a:t> </a:t>
            </a:r>
            <a:r>
              <a:rPr lang="en-US" sz="900" dirty="0" err="1"/>
              <a:t>जब</a:t>
            </a:r>
            <a:r>
              <a:rPr lang="en-US" sz="900" dirty="0"/>
              <a:t> </a:t>
            </a:r>
            <a:r>
              <a:rPr lang="en-US" sz="900" dirty="0" err="1"/>
              <a:t>पाठक</a:t>
            </a:r>
            <a:r>
              <a:rPr lang="en-US" sz="900" dirty="0"/>
              <a:t> </a:t>
            </a:r>
            <a:r>
              <a:rPr lang="en-US" sz="900" dirty="0" err="1"/>
              <a:t>उन</a:t>
            </a:r>
            <a:r>
              <a:rPr lang="en-US" sz="900" dirty="0"/>
              <a:t> </a:t>
            </a:r>
            <a:r>
              <a:rPr lang="en-US" sz="900" dirty="0" err="1"/>
              <a:t>पर</a:t>
            </a:r>
            <a:r>
              <a:rPr lang="en-US" sz="900" dirty="0"/>
              <a:t> </a:t>
            </a:r>
            <a:r>
              <a:rPr lang="en-US" sz="900" dirty="0" err="1"/>
              <a:t>क्लिक</a:t>
            </a:r>
            <a:r>
              <a:rPr lang="en-US" sz="900" dirty="0"/>
              <a:t> </a:t>
            </a:r>
            <a:r>
              <a:rPr lang="en-US" sz="900" dirty="0" err="1"/>
              <a:t>करेंगे</a:t>
            </a:r>
            <a:r>
              <a:rPr lang="en-US" sz="900" dirty="0"/>
              <a:t> </a:t>
            </a:r>
            <a:r>
              <a:rPr lang="en-US" sz="900" dirty="0" err="1"/>
              <a:t>तो</a:t>
            </a:r>
            <a:r>
              <a:rPr lang="en-US" sz="900" dirty="0"/>
              <a:t> </a:t>
            </a:r>
            <a:r>
              <a:rPr lang="en-US" sz="900" dirty="0" err="1"/>
              <a:t>लिखित</a:t>
            </a:r>
            <a:r>
              <a:rPr lang="en-US" sz="900" dirty="0"/>
              <a:t> </a:t>
            </a:r>
            <a:r>
              <a:rPr lang="en-US" sz="900" dirty="0" err="1"/>
              <a:t>भाग</a:t>
            </a:r>
            <a:r>
              <a:rPr lang="en-US" sz="900" dirty="0"/>
              <a:t> </a:t>
            </a:r>
            <a:r>
              <a:rPr lang="en-US" sz="900" dirty="0" err="1"/>
              <a:t>स्वयं</a:t>
            </a:r>
            <a:r>
              <a:rPr lang="en-US" sz="900" dirty="0"/>
              <a:t> </a:t>
            </a:r>
            <a:r>
              <a:rPr lang="en-US" sz="900" dirty="0" err="1"/>
              <a:t>ही</a:t>
            </a:r>
            <a:r>
              <a:rPr lang="en-US" sz="900" dirty="0"/>
              <a:t> "</a:t>
            </a:r>
            <a:r>
              <a:rPr lang="en-US" sz="900" dirty="0" err="1"/>
              <a:t>बोलेगा</a:t>
            </a:r>
            <a:r>
              <a:rPr lang="en-US" sz="900" dirty="0"/>
              <a:t>". </a:t>
            </a:r>
            <a:r>
              <a:rPr lang="en-US" sz="900" dirty="0" err="1"/>
              <a:t>इस</a:t>
            </a:r>
            <a:r>
              <a:rPr lang="en-US" sz="900" dirty="0"/>
              <a:t> </a:t>
            </a:r>
            <a:r>
              <a:rPr lang="en-US" sz="900" dirty="0" err="1"/>
              <a:t>प्रकार</a:t>
            </a:r>
            <a:r>
              <a:rPr lang="en-US" sz="900" dirty="0"/>
              <a:t> </a:t>
            </a:r>
            <a:r>
              <a:rPr lang="en-US" sz="900" dirty="0" err="1"/>
              <a:t>के</a:t>
            </a:r>
            <a:r>
              <a:rPr lang="en-US" sz="900" dirty="0"/>
              <a:t> </a:t>
            </a:r>
            <a:r>
              <a:rPr lang="en-US" sz="900" dirty="0" err="1"/>
              <a:t>नवाचार</a:t>
            </a:r>
            <a:r>
              <a:rPr lang="en-US" sz="900" dirty="0"/>
              <a:t> "</a:t>
            </a:r>
            <a:r>
              <a:rPr lang="en-US" sz="900" dirty="0" err="1"/>
              <a:t>साक्षरता</a:t>
            </a:r>
            <a:r>
              <a:rPr lang="en-US" sz="900" dirty="0"/>
              <a:t> </a:t>
            </a:r>
            <a:r>
              <a:rPr lang="en-US" sz="900" dirty="0" err="1"/>
              <a:t>योजनाओं</a:t>
            </a:r>
            <a:r>
              <a:rPr lang="en-US" sz="900" dirty="0"/>
              <a:t>" </a:t>
            </a:r>
            <a:r>
              <a:rPr lang="en-US" sz="900" dirty="0" err="1"/>
              <a:t>में</a:t>
            </a:r>
            <a:r>
              <a:rPr lang="en-US" sz="900" dirty="0"/>
              <a:t> </a:t>
            </a:r>
            <a:r>
              <a:rPr lang="en-US" sz="900" dirty="0" err="1"/>
              <a:t>सहायक</a:t>
            </a:r>
            <a:r>
              <a:rPr lang="en-US" sz="900" dirty="0"/>
              <a:t> </a:t>
            </a:r>
            <a:r>
              <a:rPr lang="en-US" sz="900" dirty="0" err="1"/>
              <a:t>होंगे</a:t>
            </a:r>
            <a:r>
              <a:rPr lang="en-US" sz="900" dirty="0"/>
              <a:t>. </a:t>
            </a:r>
            <a:r>
              <a:rPr lang="en-US" sz="900" dirty="0" err="1"/>
              <a:t>दूसरी</a:t>
            </a:r>
            <a:r>
              <a:rPr lang="en-US" sz="900" dirty="0"/>
              <a:t> </a:t>
            </a:r>
            <a:r>
              <a:rPr lang="en-US" sz="900" dirty="0" err="1"/>
              <a:t>एल्बम</a:t>
            </a:r>
            <a:r>
              <a:rPr lang="en-US" sz="900" dirty="0"/>
              <a:t> "</a:t>
            </a:r>
            <a:r>
              <a:rPr lang="en-US" sz="900" dirty="0" err="1"/>
              <a:t>द्विभाषी</a:t>
            </a:r>
            <a:r>
              <a:rPr lang="en-US" sz="900" dirty="0"/>
              <a:t>" </a:t>
            </a:r>
            <a:r>
              <a:rPr lang="en-US" sz="900" dirty="0" err="1"/>
              <a:t>होंगी</a:t>
            </a:r>
            <a:r>
              <a:rPr lang="en-US" sz="900" dirty="0"/>
              <a:t> </a:t>
            </a:r>
            <a:r>
              <a:rPr lang="en-US" sz="900" dirty="0" err="1"/>
              <a:t>जहां</a:t>
            </a:r>
            <a:r>
              <a:rPr lang="en-US" sz="900" dirty="0"/>
              <a:t> </a:t>
            </a:r>
            <a:r>
              <a:rPr lang="en-US" sz="900" dirty="0" err="1"/>
              <a:t>मात्र</a:t>
            </a:r>
            <a:r>
              <a:rPr lang="en-US" sz="900" dirty="0"/>
              <a:t> </a:t>
            </a:r>
            <a:r>
              <a:rPr lang="en-US" sz="900" dirty="0" err="1"/>
              <a:t>एक</a:t>
            </a:r>
            <a:r>
              <a:rPr lang="en-US" sz="900" dirty="0"/>
              <a:t> </a:t>
            </a:r>
            <a:r>
              <a:rPr lang="en-US" sz="900" dirty="0" err="1"/>
              <a:t>क्लिक</a:t>
            </a:r>
            <a:r>
              <a:rPr lang="en-US" sz="900" dirty="0"/>
              <a:t> </a:t>
            </a:r>
            <a:r>
              <a:rPr lang="en-US" sz="900" dirty="0" err="1"/>
              <a:t>करने</a:t>
            </a:r>
            <a:r>
              <a:rPr lang="en-US" sz="900" dirty="0"/>
              <a:t> </a:t>
            </a:r>
            <a:r>
              <a:rPr lang="en-US" sz="900" dirty="0" err="1"/>
              <a:t>से</a:t>
            </a:r>
            <a:r>
              <a:rPr lang="en-US" sz="900" dirty="0"/>
              <a:t> </a:t>
            </a:r>
            <a:r>
              <a:rPr lang="en-US" sz="900" dirty="0" err="1"/>
              <a:t>ही</a:t>
            </a:r>
            <a:r>
              <a:rPr lang="en-US" sz="900" dirty="0"/>
              <a:t> </a:t>
            </a:r>
            <a:r>
              <a:rPr lang="en-US" sz="900" dirty="0" err="1"/>
              <a:t>एक</a:t>
            </a:r>
            <a:r>
              <a:rPr lang="en-US" sz="900" dirty="0"/>
              <a:t> </a:t>
            </a:r>
            <a:r>
              <a:rPr lang="en-US" sz="900" dirty="0" err="1"/>
              <a:t>भाषा</a:t>
            </a:r>
            <a:r>
              <a:rPr lang="en-US" sz="900" dirty="0"/>
              <a:t> </a:t>
            </a:r>
            <a:r>
              <a:rPr lang="en-US" sz="900" dirty="0" err="1"/>
              <a:t>से</a:t>
            </a:r>
            <a:r>
              <a:rPr lang="en-US" sz="900" dirty="0"/>
              <a:t> </a:t>
            </a:r>
            <a:r>
              <a:rPr lang="en-US" sz="900" dirty="0" err="1"/>
              <a:t>दूसरी</a:t>
            </a:r>
            <a:r>
              <a:rPr lang="en-US" sz="900" dirty="0"/>
              <a:t> </a:t>
            </a:r>
            <a:r>
              <a:rPr lang="en-US" sz="900" dirty="0" err="1"/>
              <a:t>भाषा</a:t>
            </a:r>
            <a:r>
              <a:rPr lang="en-US" sz="900" dirty="0"/>
              <a:t> </a:t>
            </a:r>
            <a:r>
              <a:rPr lang="en-US" sz="900" dirty="0" err="1"/>
              <a:t>में</a:t>
            </a:r>
            <a:r>
              <a:rPr lang="en-US" sz="900" dirty="0"/>
              <a:t> </a:t>
            </a:r>
            <a:r>
              <a:rPr lang="en-US" sz="900" dirty="0" err="1"/>
              <a:t>स्विच</a:t>
            </a:r>
            <a:r>
              <a:rPr lang="en-US" sz="900" dirty="0"/>
              <a:t> </a:t>
            </a:r>
            <a:r>
              <a:rPr lang="en-US" sz="900" dirty="0" err="1"/>
              <a:t>करना</a:t>
            </a:r>
            <a:r>
              <a:rPr lang="en-US" sz="900" dirty="0"/>
              <a:t> </a:t>
            </a:r>
            <a:r>
              <a:rPr lang="en-US" sz="900" dirty="0" err="1"/>
              <a:t>संभव</a:t>
            </a:r>
            <a:r>
              <a:rPr lang="en-US" sz="900" dirty="0"/>
              <a:t> </a:t>
            </a:r>
            <a:r>
              <a:rPr lang="en-US" sz="900" dirty="0" err="1"/>
              <a:t>होगा</a:t>
            </a:r>
            <a:r>
              <a:rPr lang="en-US" sz="900" dirty="0"/>
              <a:t>. </a:t>
            </a:r>
            <a:r>
              <a:rPr lang="en-US" sz="900" dirty="0" err="1"/>
              <a:t>इसके</a:t>
            </a:r>
            <a:r>
              <a:rPr lang="en-US" sz="900" dirty="0"/>
              <a:t> </a:t>
            </a:r>
            <a:r>
              <a:rPr lang="en-US" sz="900" dirty="0" err="1"/>
              <a:t>लिए</a:t>
            </a:r>
            <a:r>
              <a:rPr lang="en-US" sz="900" dirty="0"/>
              <a:t> </a:t>
            </a:r>
            <a:r>
              <a:rPr lang="en-US" sz="900" dirty="0" err="1"/>
              <a:t>एक</a:t>
            </a:r>
            <a:r>
              <a:rPr lang="en-US" sz="900" dirty="0"/>
              <a:t> </a:t>
            </a:r>
            <a:r>
              <a:rPr lang="en-US" sz="900" dirty="0" err="1"/>
              <a:t>उपकरण</a:t>
            </a:r>
            <a:r>
              <a:rPr lang="en-US" sz="900" dirty="0"/>
              <a:t> </a:t>
            </a:r>
            <a:r>
              <a:rPr lang="en-US" sz="900" dirty="0" err="1"/>
              <a:t>उपलब्ध</a:t>
            </a:r>
            <a:r>
              <a:rPr lang="en-US" sz="900" dirty="0"/>
              <a:t> </a:t>
            </a:r>
            <a:r>
              <a:rPr lang="en-US" sz="900" dirty="0" err="1"/>
              <a:t>कराया</a:t>
            </a:r>
            <a:r>
              <a:rPr lang="en-US" sz="900" dirty="0"/>
              <a:t> </a:t>
            </a:r>
            <a:r>
              <a:rPr lang="en-US" sz="900" dirty="0" err="1"/>
              <a:t>जायेगा</a:t>
            </a:r>
            <a:r>
              <a:rPr lang="en-US" sz="900" dirty="0"/>
              <a:t> </a:t>
            </a:r>
            <a:r>
              <a:rPr lang="en-US" sz="900" dirty="0" err="1"/>
              <a:t>जो</a:t>
            </a:r>
            <a:r>
              <a:rPr lang="en-US" sz="900" dirty="0"/>
              <a:t> </a:t>
            </a:r>
            <a:r>
              <a:rPr lang="en-US" sz="900" dirty="0" err="1"/>
              <a:t>भाषा</a:t>
            </a:r>
            <a:r>
              <a:rPr lang="en-US" sz="900" dirty="0"/>
              <a:t> </a:t>
            </a:r>
            <a:r>
              <a:rPr lang="en-US" sz="900" dirty="0" err="1"/>
              <a:t>कौशल</a:t>
            </a:r>
            <a:r>
              <a:rPr lang="en-US" sz="900" dirty="0"/>
              <a:t> </a:t>
            </a:r>
            <a:r>
              <a:rPr lang="en-US" sz="900" dirty="0" err="1"/>
              <a:t>विकसित</a:t>
            </a:r>
            <a:r>
              <a:rPr lang="en-US" sz="900" dirty="0"/>
              <a:t> </a:t>
            </a:r>
            <a:r>
              <a:rPr lang="en-US" sz="900" dirty="0" err="1"/>
              <a:t>करने</a:t>
            </a:r>
            <a:r>
              <a:rPr lang="en-US" sz="900" dirty="0"/>
              <a:t> </a:t>
            </a:r>
            <a:r>
              <a:rPr lang="en-US" sz="900" dirty="0" err="1"/>
              <a:t>में</a:t>
            </a:r>
            <a:r>
              <a:rPr lang="en-US" sz="900" dirty="0"/>
              <a:t> </a:t>
            </a:r>
            <a:r>
              <a:rPr lang="en-US" sz="900" dirty="0" err="1"/>
              <a:t>लोगों</a:t>
            </a:r>
            <a:r>
              <a:rPr lang="en-US" sz="900" dirty="0"/>
              <a:t> </a:t>
            </a:r>
            <a:r>
              <a:rPr lang="en-US" sz="900" dirty="0" err="1"/>
              <a:t>को</a:t>
            </a:r>
            <a:r>
              <a:rPr lang="en-US" sz="900" dirty="0"/>
              <a:t> </a:t>
            </a:r>
            <a:r>
              <a:rPr lang="en-US" sz="900" dirty="0" err="1"/>
              <a:t>मदद</a:t>
            </a:r>
            <a:r>
              <a:rPr lang="en-US" sz="900" dirty="0"/>
              <a:t> </a:t>
            </a:r>
            <a:r>
              <a:rPr lang="en-US" sz="900" dirty="0" err="1"/>
              <a:t>देगा</a:t>
            </a:r>
            <a:r>
              <a:rPr lang="en-US" sz="9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900" dirty="0" err="1">
                <a:solidFill>
                  <a:srgbClr val="FF0000"/>
                </a:solidFill>
              </a:rPr>
              <a:t>जीन-पियरे</a:t>
            </a:r>
            <a:r>
              <a:rPr lang="en-US" sz="900" dirty="0">
                <a:solidFill>
                  <a:srgbClr val="FF0000"/>
                </a:solidFill>
              </a:rPr>
              <a:t> </a:t>
            </a:r>
            <a:r>
              <a:rPr lang="en-US" sz="900" dirty="0" err="1">
                <a:solidFill>
                  <a:srgbClr val="FF0000"/>
                </a:solidFill>
              </a:rPr>
              <a:t>पेटिट</a:t>
            </a:r>
            <a:r>
              <a:rPr lang="en-US" sz="900" dirty="0">
                <a:solidFill>
                  <a:srgbClr val="FF0000"/>
                </a:solidFill>
              </a:rPr>
              <a:t> </a:t>
            </a:r>
            <a:r>
              <a:rPr lang="en-US" sz="900" dirty="0" err="1"/>
              <a:t>का</a:t>
            </a:r>
            <a:r>
              <a:rPr lang="en-US" sz="900" dirty="0"/>
              <a:t> </a:t>
            </a:r>
            <a:r>
              <a:rPr lang="en-US" sz="900" dirty="0" err="1"/>
              <a:t>जन्म</a:t>
            </a:r>
            <a:r>
              <a:rPr lang="en-US" sz="900" dirty="0"/>
              <a:t> 1937 </a:t>
            </a:r>
            <a:r>
              <a:rPr lang="en-US" sz="900" dirty="0" err="1"/>
              <a:t>में</a:t>
            </a:r>
            <a:r>
              <a:rPr lang="en-US" sz="900" dirty="0"/>
              <a:t> </a:t>
            </a:r>
            <a:r>
              <a:rPr lang="en-US" sz="900" dirty="0" err="1"/>
              <a:t>हुआ</a:t>
            </a:r>
            <a:r>
              <a:rPr lang="en-US" sz="900" dirty="0"/>
              <a:t> </a:t>
            </a:r>
            <a:r>
              <a:rPr lang="en-US" sz="900" dirty="0" err="1"/>
              <a:t>था</a:t>
            </a:r>
            <a:r>
              <a:rPr lang="en-US" sz="900" dirty="0"/>
              <a:t>. </a:t>
            </a:r>
            <a:r>
              <a:rPr lang="en-US" sz="900" dirty="0" err="1"/>
              <a:t>उन्होंने</a:t>
            </a:r>
            <a:r>
              <a:rPr lang="en-US" sz="900" dirty="0"/>
              <a:t> </a:t>
            </a:r>
            <a:r>
              <a:rPr lang="en-US" sz="900" dirty="0" err="1"/>
              <a:t>फ्रेंच</a:t>
            </a:r>
            <a:r>
              <a:rPr lang="en-US" sz="900" dirty="0"/>
              <a:t> </a:t>
            </a:r>
            <a:r>
              <a:rPr lang="en-US" sz="900" dirty="0" err="1"/>
              <a:t>अनुसंधान</a:t>
            </a:r>
            <a:r>
              <a:rPr lang="en-US" sz="900" dirty="0"/>
              <a:t> </a:t>
            </a:r>
            <a:r>
              <a:rPr lang="en-US" sz="900" dirty="0" err="1"/>
              <a:t>में</a:t>
            </a:r>
            <a:r>
              <a:rPr lang="en-US" sz="900" dirty="0"/>
              <a:t> </a:t>
            </a:r>
            <a:r>
              <a:rPr lang="en-US" sz="900" dirty="0" err="1"/>
              <a:t>अपना</a:t>
            </a:r>
            <a:r>
              <a:rPr lang="en-US" sz="900" dirty="0"/>
              <a:t> </a:t>
            </a:r>
            <a:r>
              <a:rPr lang="en-US" sz="900" dirty="0" err="1"/>
              <a:t>करियर</a:t>
            </a:r>
            <a:r>
              <a:rPr lang="en-US" sz="900" dirty="0"/>
              <a:t> </a:t>
            </a:r>
            <a:r>
              <a:rPr lang="en-US" sz="900" dirty="0" err="1"/>
              <a:t>बनाया</a:t>
            </a:r>
            <a:r>
              <a:rPr lang="en-US" sz="900" dirty="0"/>
              <a:t>. </a:t>
            </a:r>
            <a:r>
              <a:rPr lang="en-US" sz="900" dirty="0" err="1"/>
              <a:t>उन्होंने</a:t>
            </a:r>
            <a:r>
              <a:rPr lang="en-US" sz="900" dirty="0"/>
              <a:t> </a:t>
            </a:r>
            <a:r>
              <a:rPr lang="en-US" sz="900" dirty="0" err="1"/>
              <a:t>प्लाज्मा</a:t>
            </a:r>
            <a:r>
              <a:rPr lang="en-US" sz="900" dirty="0"/>
              <a:t> </a:t>
            </a:r>
            <a:r>
              <a:rPr lang="en-US" sz="900" dirty="0" err="1"/>
              <a:t>भौतिक</a:t>
            </a:r>
            <a:r>
              <a:rPr lang="en-US" sz="900" dirty="0"/>
              <a:t> </a:t>
            </a:r>
            <a:r>
              <a:rPr lang="en-US" sz="900" dirty="0" err="1"/>
              <a:t>वैज्ञानिक</a:t>
            </a:r>
            <a:r>
              <a:rPr lang="en-US" sz="900" dirty="0"/>
              <a:t> </a:t>
            </a:r>
            <a:r>
              <a:rPr lang="en-US" sz="900" dirty="0" err="1"/>
              <a:t>के</a:t>
            </a:r>
            <a:r>
              <a:rPr lang="en-US" sz="900" dirty="0"/>
              <a:t> </a:t>
            </a:r>
            <a:r>
              <a:rPr lang="en-US" sz="900" dirty="0" err="1"/>
              <a:t>रूप</a:t>
            </a:r>
            <a:r>
              <a:rPr lang="en-US" sz="900" dirty="0"/>
              <a:t> </a:t>
            </a:r>
            <a:r>
              <a:rPr lang="en-US" sz="900" dirty="0" err="1"/>
              <a:t>में</a:t>
            </a:r>
            <a:r>
              <a:rPr lang="en-US" sz="900" dirty="0"/>
              <a:t> </a:t>
            </a:r>
            <a:r>
              <a:rPr lang="en-US" sz="900" dirty="0" err="1"/>
              <a:t>काम</a:t>
            </a:r>
            <a:r>
              <a:rPr lang="en-US" sz="900" dirty="0"/>
              <a:t> </a:t>
            </a:r>
            <a:r>
              <a:rPr lang="en-US" sz="900" dirty="0" err="1"/>
              <a:t>किया</a:t>
            </a:r>
            <a:r>
              <a:rPr lang="en-US" sz="900" dirty="0"/>
              <a:t>, </a:t>
            </a:r>
            <a:r>
              <a:rPr lang="en-US" sz="900" dirty="0" err="1"/>
              <a:t>उन्होंने</a:t>
            </a:r>
            <a:r>
              <a:rPr lang="en-US" sz="900" dirty="0"/>
              <a:t> </a:t>
            </a:r>
            <a:r>
              <a:rPr lang="en-US" sz="900" dirty="0" err="1"/>
              <a:t>एक</a:t>
            </a:r>
            <a:r>
              <a:rPr lang="en-US" sz="900" dirty="0"/>
              <a:t> </a:t>
            </a:r>
            <a:r>
              <a:rPr lang="en-US" sz="900" dirty="0" err="1"/>
              <a:t>कंप्यूटर</a:t>
            </a:r>
            <a:r>
              <a:rPr lang="en-US" sz="900" dirty="0"/>
              <a:t> </a:t>
            </a:r>
            <a:r>
              <a:rPr lang="en-US" sz="900" dirty="0" err="1"/>
              <a:t>साइंस</a:t>
            </a:r>
            <a:r>
              <a:rPr lang="en-US" sz="900" dirty="0"/>
              <a:t> </a:t>
            </a:r>
            <a:r>
              <a:rPr lang="en-US" sz="900" dirty="0" err="1"/>
              <a:t>सेंटर</a:t>
            </a:r>
            <a:r>
              <a:rPr lang="en-US" sz="900" dirty="0"/>
              <a:t> </a:t>
            </a:r>
            <a:r>
              <a:rPr lang="en-US" sz="900" dirty="0" err="1"/>
              <a:t>का</a:t>
            </a:r>
            <a:r>
              <a:rPr lang="en-US" sz="900" dirty="0"/>
              <a:t> </a:t>
            </a:r>
            <a:r>
              <a:rPr lang="en-US" sz="900" dirty="0" err="1"/>
              <a:t>निर्देशन</a:t>
            </a:r>
            <a:r>
              <a:rPr lang="en-US" sz="900" dirty="0"/>
              <a:t> </a:t>
            </a:r>
            <a:r>
              <a:rPr lang="en-US" sz="900" dirty="0" err="1"/>
              <a:t>किया</a:t>
            </a:r>
            <a:r>
              <a:rPr lang="en-US" sz="900" dirty="0"/>
              <a:t>, </a:t>
            </a:r>
            <a:r>
              <a:rPr lang="en-US" sz="900" dirty="0" err="1"/>
              <a:t>और</a:t>
            </a:r>
            <a:r>
              <a:rPr lang="en-US" sz="900" dirty="0"/>
              <a:t> </a:t>
            </a:r>
            <a:r>
              <a:rPr lang="en-US" sz="900" dirty="0" err="1"/>
              <a:t>तमाम</a:t>
            </a:r>
            <a:r>
              <a:rPr lang="en-US" sz="900" dirty="0"/>
              <a:t> </a:t>
            </a:r>
            <a:r>
              <a:rPr lang="en-US" sz="900" dirty="0" err="1"/>
              <a:t>सॉफ्टवेयर्स</a:t>
            </a:r>
            <a:r>
              <a:rPr lang="en-US" sz="900" dirty="0"/>
              <a:t> </a:t>
            </a:r>
            <a:r>
              <a:rPr lang="en-US" sz="900" dirty="0" err="1"/>
              <a:t>बनाए</a:t>
            </a:r>
            <a:r>
              <a:rPr lang="en-US" sz="900" dirty="0"/>
              <a:t>. </a:t>
            </a:r>
            <a:r>
              <a:rPr lang="en-US" sz="900" dirty="0" err="1"/>
              <a:t>उनके</a:t>
            </a:r>
            <a:r>
              <a:rPr lang="en-US" sz="900" dirty="0"/>
              <a:t> </a:t>
            </a:r>
            <a:r>
              <a:rPr lang="en-US" sz="900" dirty="0" err="1"/>
              <a:t>सैकड़ों</a:t>
            </a:r>
            <a:r>
              <a:rPr lang="en-US" sz="900" dirty="0"/>
              <a:t> </a:t>
            </a:r>
            <a:r>
              <a:rPr lang="en-US" sz="900" dirty="0" err="1"/>
              <a:t>लेख</a:t>
            </a:r>
            <a:r>
              <a:rPr lang="en-US" sz="900" dirty="0"/>
              <a:t> </a:t>
            </a:r>
            <a:r>
              <a:rPr lang="en-US" sz="900" dirty="0" err="1"/>
              <a:t>वैज्ञानिक</a:t>
            </a:r>
            <a:r>
              <a:rPr lang="en-US" sz="900" dirty="0"/>
              <a:t> </a:t>
            </a:r>
            <a:r>
              <a:rPr lang="en-US" sz="900" dirty="0" err="1"/>
              <a:t>पत्रिकाओं</a:t>
            </a:r>
            <a:r>
              <a:rPr lang="en-US" sz="900" dirty="0"/>
              <a:t> </a:t>
            </a:r>
            <a:r>
              <a:rPr lang="en-US" sz="900" dirty="0" err="1"/>
              <a:t>में</a:t>
            </a:r>
            <a:r>
              <a:rPr lang="en-US" sz="900" dirty="0"/>
              <a:t> </a:t>
            </a:r>
            <a:r>
              <a:rPr lang="en-US" sz="900" dirty="0" err="1"/>
              <a:t>प्रकाशित</a:t>
            </a:r>
            <a:r>
              <a:rPr lang="en-US" sz="900" dirty="0"/>
              <a:t> </a:t>
            </a:r>
            <a:r>
              <a:rPr lang="en-US" sz="900" dirty="0" err="1"/>
              <a:t>हुए</a:t>
            </a:r>
            <a:r>
              <a:rPr lang="en-US" sz="900" dirty="0"/>
              <a:t> </a:t>
            </a:r>
            <a:r>
              <a:rPr lang="en-US" sz="900" dirty="0" err="1"/>
              <a:t>हैं</a:t>
            </a:r>
            <a:r>
              <a:rPr lang="en-US" sz="900" dirty="0"/>
              <a:t> </a:t>
            </a:r>
            <a:r>
              <a:rPr lang="en-US" sz="900" dirty="0" err="1"/>
              <a:t>जिनमें</a:t>
            </a:r>
            <a:r>
              <a:rPr lang="en-US" sz="900" dirty="0"/>
              <a:t> </a:t>
            </a:r>
            <a:r>
              <a:rPr lang="en-US" sz="900" dirty="0" err="1"/>
              <a:t>द्रव</a:t>
            </a:r>
            <a:r>
              <a:rPr lang="en-US" sz="900" dirty="0"/>
              <a:t> </a:t>
            </a:r>
            <a:r>
              <a:rPr lang="en-US" sz="900" dirty="0" err="1"/>
              <a:t>यांत्रिकी</a:t>
            </a:r>
            <a:r>
              <a:rPr lang="en-US" sz="900" dirty="0"/>
              <a:t> </a:t>
            </a:r>
            <a:r>
              <a:rPr lang="en-US" sz="900" dirty="0" err="1"/>
              <a:t>से</a:t>
            </a:r>
            <a:r>
              <a:rPr lang="en-US" sz="900" dirty="0"/>
              <a:t> </a:t>
            </a:r>
            <a:r>
              <a:rPr lang="en-US" sz="900" dirty="0" err="1"/>
              <a:t>लेकर</a:t>
            </a:r>
            <a:r>
              <a:rPr lang="en-US" sz="900" dirty="0"/>
              <a:t> </a:t>
            </a:r>
            <a:r>
              <a:rPr lang="en-US" sz="900" dirty="0" err="1"/>
              <a:t>सैद्धांतिक</a:t>
            </a:r>
            <a:r>
              <a:rPr lang="en-US" sz="900" dirty="0"/>
              <a:t> </a:t>
            </a:r>
            <a:r>
              <a:rPr lang="en-US" sz="900" dirty="0" err="1"/>
              <a:t>सृष्टिशास्त्र</a:t>
            </a:r>
            <a:r>
              <a:rPr lang="en-US" sz="900" dirty="0"/>
              <a:t> </a:t>
            </a:r>
            <a:r>
              <a:rPr lang="en-US" sz="900" dirty="0" err="1"/>
              <a:t>तक</a:t>
            </a:r>
            <a:r>
              <a:rPr lang="en-US" sz="900" dirty="0"/>
              <a:t> </a:t>
            </a:r>
            <a:r>
              <a:rPr lang="en-US" sz="900" dirty="0" err="1"/>
              <a:t>के</a:t>
            </a:r>
            <a:r>
              <a:rPr lang="en-US" sz="900" dirty="0"/>
              <a:t> </a:t>
            </a:r>
            <a:r>
              <a:rPr lang="en-US" sz="900" dirty="0" err="1"/>
              <a:t>विषय</a:t>
            </a:r>
            <a:r>
              <a:rPr lang="en-US" sz="900" dirty="0"/>
              <a:t> </a:t>
            </a:r>
            <a:r>
              <a:rPr lang="en-US" sz="900" dirty="0" err="1"/>
              <a:t>शामिल</a:t>
            </a:r>
            <a:r>
              <a:rPr lang="en-US" sz="900" dirty="0"/>
              <a:t> </a:t>
            </a:r>
            <a:r>
              <a:rPr lang="en-US" sz="900" dirty="0" err="1"/>
              <a:t>हैं</a:t>
            </a:r>
            <a:r>
              <a:rPr lang="en-US" sz="900" dirty="0"/>
              <a:t>. </a:t>
            </a:r>
            <a:r>
              <a:rPr lang="en-US" sz="900" dirty="0" err="1"/>
              <a:t>उन्होंने</a:t>
            </a:r>
            <a:r>
              <a:rPr lang="en-US" sz="900" dirty="0"/>
              <a:t> </a:t>
            </a:r>
            <a:r>
              <a:rPr lang="en-US" sz="900" dirty="0" err="1"/>
              <a:t>लगभग</a:t>
            </a:r>
            <a:r>
              <a:rPr lang="en-US" sz="900" dirty="0"/>
              <a:t> </a:t>
            </a:r>
            <a:r>
              <a:rPr lang="en-US" sz="900" dirty="0" err="1"/>
              <a:t>तीस</a:t>
            </a:r>
            <a:r>
              <a:rPr lang="en-US" sz="900" dirty="0"/>
              <a:t> </a:t>
            </a:r>
            <a:r>
              <a:rPr lang="en-US" sz="900" dirty="0" err="1"/>
              <a:t>पुस्तकें</a:t>
            </a:r>
            <a:r>
              <a:rPr lang="en-US" sz="900" dirty="0"/>
              <a:t> </a:t>
            </a:r>
            <a:r>
              <a:rPr lang="en-US" sz="900" dirty="0" err="1"/>
              <a:t>लिखी</a:t>
            </a:r>
            <a:r>
              <a:rPr lang="en-US" sz="900" dirty="0"/>
              <a:t> </a:t>
            </a:r>
            <a:r>
              <a:rPr lang="en-US" sz="900" dirty="0" err="1"/>
              <a:t>हैं</a:t>
            </a:r>
            <a:r>
              <a:rPr lang="en-US" sz="900" dirty="0"/>
              <a:t> </a:t>
            </a:r>
            <a:r>
              <a:rPr lang="en-US" sz="900" dirty="0" err="1"/>
              <a:t>जिनका</a:t>
            </a:r>
            <a:r>
              <a:rPr lang="en-US" sz="900" dirty="0"/>
              <a:t> </a:t>
            </a:r>
            <a:r>
              <a:rPr lang="en-US" sz="900" dirty="0" err="1"/>
              <a:t>कई</a:t>
            </a:r>
            <a:r>
              <a:rPr lang="en-US" sz="900" dirty="0"/>
              <a:t> </a:t>
            </a:r>
            <a:r>
              <a:rPr lang="en-US" sz="900" dirty="0" err="1"/>
              <a:t>भाषाओं</a:t>
            </a:r>
            <a:r>
              <a:rPr lang="en-US" sz="900" dirty="0"/>
              <a:t> </a:t>
            </a:r>
            <a:r>
              <a:rPr lang="en-US" sz="900" dirty="0" err="1"/>
              <a:t>में</a:t>
            </a:r>
            <a:r>
              <a:rPr lang="en-US" sz="900" dirty="0"/>
              <a:t> </a:t>
            </a:r>
            <a:r>
              <a:rPr lang="en-US" sz="900" dirty="0" err="1"/>
              <a:t>अनुवाद</a:t>
            </a:r>
            <a:r>
              <a:rPr lang="en-US" sz="900" dirty="0"/>
              <a:t> </a:t>
            </a:r>
            <a:r>
              <a:rPr lang="en-US" sz="900" dirty="0" err="1"/>
              <a:t>हुआ</a:t>
            </a:r>
            <a:r>
              <a:rPr lang="en-US" sz="900" dirty="0"/>
              <a:t> </a:t>
            </a:r>
            <a:r>
              <a:rPr lang="en-US" sz="900" dirty="0" err="1"/>
              <a:t>है</a:t>
            </a:r>
            <a:r>
              <a:rPr lang="en-US" sz="9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900" dirty="0"/>
              <a:t> </a:t>
            </a:r>
          </a:p>
          <a:p>
            <a:pPr>
              <a:lnSpc>
                <a:spcPct val="150000"/>
              </a:lnSpc>
            </a:pPr>
            <a:r>
              <a:rPr lang="en-US" sz="900" dirty="0" err="1"/>
              <a:t>निम्नलिखित</a:t>
            </a:r>
            <a:r>
              <a:rPr lang="en-US" sz="900" dirty="0"/>
              <a:t> </a:t>
            </a:r>
            <a:r>
              <a:rPr lang="en-US" sz="900" dirty="0" err="1"/>
              <a:t>इंटरनेट</a:t>
            </a:r>
            <a:r>
              <a:rPr lang="en-US" sz="900" dirty="0"/>
              <a:t> </a:t>
            </a:r>
            <a:r>
              <a:rPr lang="en-US" sz="900" dirty="0" err="1"/>
              <a:t>साइट</a:t>
            </a:r>
            <a:r>
              <a:rPr lang="en-US" sz="900" dirty="0"/>
              <a:t> </a:t>
            </a:r>
            <a:r>
              <a:rPr lang="en-US" sz="900" dirty="0" err="1"/>
              <a:t>पर</a:t>
            </a:r>
            <a:r>
              <a:rPr lang="en-US" sz="900" dirty="0"/>
              <a:t> </a:t>
            </a:r>
            <a:r>
              <a:rPr lang="en-US" sz="900" dirty="0" err="1"/>
              <a:t>एसोसिएशन</a:t>
            </a:r>
            <a:r>
              <a:rPr lang="en-US" sz="900" dirty="0"/>
              <a:t> </a:t>
            </a:r>
            <a:r>
              <a:rPr lang="en-US" sz="900" dirty="0" err="1"/>
              <a:t>से</a:t>
            </a:r>
            <a:r>
              <a:rPr lang="en-US" sz="900" dirty="0"/>
              <a:t> </a:t>
            </a:r>
            <a:r>
              <a:rPr lang="en-US" sz="900" dirty="0" err="1"/>
              <a:t>संपर्क</a:t>
            </a:r>
            <a:r>
              <a:rPr lang="en-US" sz="900" dirty="0"/>
              <a:t> </a:t>
            </a:r>
            <a:r>
              <a:rPr lang="en-US" sz="900" dirty="0" err="1"/>
              <a:t>किया</a:t>
            </a:r>
            <a:r>
              <a:rPr lang="en-US" sz="900" dirty="0"/>
              <a:t> </a:t>
            </a:r>
            <a:r>
              <a:rPr lang="en-US" sz="900" dirty="0" err="1"/>
              <a:t>जा</a:t>
            </a:r>
            <a:r>
              <a:rPr lang="en-US" sz="900" dirty="0"/>
              <a:t> </a:t>
            </a:r>
            <a:r>
              <a:rPr lang="en-US" sz="900" dirty="0" err="1"/>
              <a:t>सकता</a:t>
            </a:r>
            <a:r>
              <a:rPr lang="en-US" sz="900" dirty="0"/>
              <a:t> </a:t>
            </a:r>
            <a:r>
              <a:rPr lang="en-US" sz="900" dirty="0" err="1"/>
              <a:t>है</a:t>
            </a:r>
            <a:r>
              <a:rPr lang="en-US" sz="900" dirty="0"/>
              <a:t>:</a:t>
            </a:r>
          </a:p>
          <a:p>
            <a:pPr>
              <a:lnSpc>
                <a:spcPct val="150000"/>
              </a:lnSpc>
            </a:pPr>
            <a:r>
              <a:rPr lang="en-US" sz="900" dirty="0"/>
              <a:t>http://savoir-sans-frontieres.com</a:t>
            </a:r>
          </a:p>
        </p:txBody>
      </p:sp>
    </p:spTree>
    <p:extLst>
      <p:ext uri="{BB962C8B-B14F-4D97-AF65-F5344CB8AC3E}">
        <p14:creationId xmlns:p14="http://schemas.microsoft.com/office/powerpoint/2010/main" val="35786562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20482" name="Picture 2" descr="C:\Users\HP\Desktop\HISTORY OF ELECTRICITY\20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4925"/>
            <a:ext cx="5211763" cy="750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34881" y="1369540"/>
            <a:ext cx="54102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2910681" y="482421"/>
            <a:ext cx="1752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 smtClean="0"/>
              <a:t>क्यों</a:t>
            </a:r>
            <a:r>
              <a:rPr lang="hi-IN" sz="1200" dirty="0" smtClean="0"/>
              <a:t>कि</a:t>
            </a:r>
            <a:r>
              <a:rPr lang="en-US" sz="1200" dirty="0" smtClean="0"/>
              <a:t> </a:t>
            </a:r>
            <a:r>
              <a:rPr lang="en-US" sz="1200" dirty="0" err="1"/>
              <a:t>दोनों</a:t>
            </a:r>
            <a:r>
              <a:rPr lang="en-US" sz="1200" dirty="0"/>
              <a:t> </a:t>
            </a:r>
            <a:r>
              <a:rPr lang="en-US" sz="1200" dirty="0" err="1"/>
              <a:t>दबाव</a:t>
            </a:r>
            <a:r>
              <a:rPr lang="en-US" sz="1200" dirty="0"/>
              <a:t> </a:t>
            </a:r>
            <a:r>
              <a:rPr lang="en-US" sz="1200" dirty="0" err="1"/>
              <a:t>बराबर</a:t>
            </a:r>
            <a:r>
              <a:rPr lang="en-US" sz="1200" dirty="0"/>
              <a:t> </a:t>
            </a:r>
            <a:r>
              <a:rPr lang="en-US" sz="1200" dirty="0" err="1"/>
              <a:t>हो</a:t>
            </a:r>
            <a:r>
              <a:rPr lang="en-US" sz="1200" dirty="0"/>
              <a:t> </a:t>
            </a:r>
            <a:r>
              <a:rPr lang="en-US" sz="1200" dirty="0" err="1"/>
              <a:t>जाते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, </a:t>
            </a:r>
            <a:r>
              <a:rPr lang="en-US" sz="1200" dirty="0" err="1"/>
              <a:t>उससे</a:t>
            </a:r>
            <a:r>
              <a:rPr lang="en-US" sz="1200" dirty="0"/>
              <a:t> </a:t>
            </a:r>
            <a:r>
              <a:rPr lang="en-US" sz="1200" dirty="0" err="1"/>
              <a:t>बैरोफोर</a:t>
            </a:r>
            <a:r>
              <a:rPr lang="en-US" sz="1200" dirty="0"/>
              <a:t> B, </a:t>
            </a:r>
            <a:r>
              <a:rPr lang="en-US" sz="1200" dirty="0" err="1"/>
              <a:t>कपैसिटर</a:t>
            </a:r>
            <a:r>
              <a:rPr lang="en-US" sz="1200" dirty="0"/>
              <a:t> C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मामूली</a:t>
            </a:r>
            <a:r>
              <a:rPr lang="en-US" sz="1200" dirty="0"/>
              <a:t> </a:t>
            </a:r>
            <a:r>
              <a:rPr lang="en-US" sz="1200" dirty="0" err="1"/>
              <a:t>अधिक-दाब</a:t>
            </a:r>
            <a:r>
              <a:rPr lang="en-US" sz="1200" dirty="0"/>
              <a:t> </a:t>
            </a:r>
            <a:r>
              <a:rPr lang="en-US" sz="1200" dirty="0" err="1"/>
              <a:t>बनाने</a:t>
            </a:r>
            <a:r>
              <a:rPr lang="en-US" sz="1200" dirty="0"/>
              <a:t> </a:t>
            </a:r>
            <a:r>
              <a:rPr lang="hi-IN" sz="1200" dirty="0"/>
              <a:t>का मौका</a:t>
            </a:r>
            <a:r>
              <a:rPr lang="en-US" sz="1200" dirty="0" smtClean="0"/>
              <a:t> </a:t>
            </a:r>
            <a:r>
              <a:rPr lang="en-US" sz="1200" dirty="0" err="1"/>
              <a:t>देता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, </a:t>
            </a:r>
            <a:r>
              <a:rPr lang="en-US" sz="1200" dirty="0" err="1"/>
              <a:t>जिससे</a:t>
            </a:r>
            <a:r>
              <a:rPr lang="en-US" sz="1200" dirty="0"/>
              <a:t> </a:t>
            </a:r>
            <a:r>
              <a:rPr lang="en-US" sz="1200" dirty="0" err="1"/>
              <a:t>झिल्ली</a:t>
            </a:r>
            <a:r>
              <a:rPr lang="en-US" sz="1200" dirty="0"/>
              <a:t> </a:t>
            </a:r>
            <a:r>
              <a:rPr lang="hi-IN" sz="1200" dirty="0" smtClean="0"/>
              <a:t>थोड़ी</a:t>
            </a:r>
            <a:r>
              <a:rPr lang="en-US" sz="1200" dirty="0" smtClean="0"/>
              <a:t> </a:t>
            </a:r>
            <a:r>
              <a:rPr lang="en-US" sz="1200" dirty="0" err="1"/>
              <a:t>फूलती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72281" y="2368550"/>
            <a:ext cx="29089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जब</a:t>
            </a:r>
            <a:r>
              <a:rPr lang="en-US" sz="1200" dirty="0"/>
              <a:t> </a:t>
            </a:r>
            <a:r>
              <a:rPr lang="en-US" sz="1200" dirty="0" err="1"/>
              <a:t>तक</a:t>
            </a:r>
            <a:r>
              <a:rPr lang="en-US" sz="1200" dirty="0"/>
              <a:t> </a:t>
            </a:r>
            <a:r>
              <a:rPr lang="en-US" sz="1200" dirty="0" err="1"/>
              <a:t>कि</a:t>
            </a:r>
            <a:r>
              <a:rPr lang="en-US" sz="1200" dirty="0"/>
              <a:t> B </a:t>
            </a:r>
            <a:r>
              <a:rPr lang="en-US" sz="1200" dirty="0" err="1"/>
              <a:t>और</a:t>
            </a:r>
            <a:r>
              <a:rPr lang="en-US" sz="1200" dirty="0"/>
              <a:t> C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दबाव</a:t>
            </a:r>
            <a:r>
              <a:rPr lang="en-US" sz="1200" dirty="0"/>
              <a:t> </a:t>
            </a:r>
            <a:r>
              <a:rPr lang="en-US" sz="1200" dirty="0" err="1"/>
              <a:t>बराबर</a:t>
            </a:r>
            <a:r>
              <a:rPr lang="en-US" sz="1200" dirty="0"/>
              <a:t> न </a:t>
            </a:r>
            <a:r>
              <a:rPr lang="en-US" sz="1200" dirty="0" err="1"/>
              <a:t>हो</a:t>
            </a:r>
            <a:r>
              <a:rPr lang="en-US" sz="1200" dirty="0"/>
              <a:t> </a:t>
            </a:r>
            <a:r>
              <a:rPr lang="en-US" sz="1200" dirty="0" err="1"/>
              <a:t>तब</a:t>
            </a:r>
            <a:r>
              <a:rPr lang="en-US" sz="1200" dirty="0"/>
              <a:t> </a:t>
            </a:r>
            <a:r>
              <a:rPr lang="en-US" sz="1200" dirty="0" err="1"/>
              <a:t>तक</a:t>
            </a:r>
            <a:r>
              <a:rPr lang="en-US" sz="1200" dirty="0"/>
              <a:t> </a:t>
            </a:r>
            <a:r>
              <a:rPr lang="en-US" sz="1200" dirty="0" err="1"/>
              <a:t>हम</a:t>
            </a:r>
            <a:r>
              <a:rPr lang="en-US" sz="1200" dirty="0"/>
              <a:t> </a:t>
            </a:r>
            <a:r>
              <a:rPr lang="en-US" sz="1200" dirty="0" err="1"/>
              <a:t>इस</a:t>
            </a:r>
            <a:r>
              <a:rPr lang="en-US" sz="1200" dirty="0"/>
              <a:t> </a:t>
            </a:r>
            <a:r>
              <a:rPr lang="en-US" sz="1200" dirty="0" err="1"/>
              <a:t>ऑपरेशन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"</a:t>
            </a:r>
            <a:r>
              <a:rPr lang="en-US" sz="1200" dirty="0" err="1"/>
              <a:t>हैंड-कम्प्रेसर</a:t>
            </a:r>
            <a:r>
              <a:rPr lang="en-US" sz="1200" dirty="0"/>
              <a:t>"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दोहरा</a:t>
            </a:r>
            <a:r>
              <a:rPr lang="en-US" sz="1200" dirty="0"/>
              <a:t> </a:t>
            </a:r>
            <a:r>
              <a:rPr lang="en-US" sz="1200" dirty="0" err="1"/>
              <a:t>सकते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 </a:t>
            </a:r>
            <a:r>
              <a:rPr lang="en-US" sz="1200" dirty="0" err="1"/>
              <a:t>उस</a:t>
            </a:r>
            <a:r>
              <a:rPr lang="en-US" sz="1200" dirty="0"/>
              <a:t> </a:t>
            </a:r>
            <a:r>
              <a:rPr lang="en-US" sz="1200" dirty="0" err="1"/>
              <a:t>समय</a:t>
            </a:r>
            <a:r>
              <a:rPr lang="en-US" sz="1200" dirty="0"/>
              <a:t> C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अधिकतम</a:t>
            </a:r>
            <a:r>
              <a:rPr lang="en-US" sz="1200" dirty="0"/>
              <a:t> </a:t>
            </a:r>
            <a:r>
              <a:rPr lang="en-US" sz="1200" dirty="0" err="1"/>
              <a:t>दबाव</a:t>
            </a:r>
            <a:r>
              <a:rPr lang="en-US" sz="1200" dirty="0"/>
              <a:t> </a:t>
            </a:r>
            <a:r>
              <a:rPr lang="en-US" sz="1200" dirty="0" err="1"/>
              <a:t>होगा</a:t>
            </a:r>
            <a:r>
              <a:rPr lang="en-US" sz="1200" dirty="0"/>
              <a:t>. </a:t>
            </a:r>
            <a:r>
              <a:rPr lang="en-US" sz="1200" dirty="0" err="1"/>
              <a:t>फिर</a:t>
            </a:r>
            <a:r>
              <a:rPr lang="en-US" sz="1200" dirty="0"/>
              <a:t> </a:t>
            </a:r>
            <a:r>
              <a:rPr lang="en-US" sz="1200" dirty="0" err="1"/>
              <a:t>हम</a:t>
            </a:r>
            <a:r>
              <a:rPr lang="en-US" sz="1200" dirty="0"/>
              <a:t> </a:t>
            </a:r>
            <a:r>
              <a:rPr lang="en-US" sz="1200" dirty="0" err="1"/>
              <a:t>कह</a:t>
            </a:r>
            <a:r>
              <a:rPr lang="en-US" sz="1200" dirty="0"/>
              <a:t> </a:t>
            </a:r>
            <a:r>
              <a:rPr lang="en-US" sz="1200" dirty="0" err="1"/>
              <a:t>सकते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 </a:t>
            </a:r>
            <a:r>
              <a:rPr lang="en-US" sz="1200" dirty="0" err="1"/>
              <a:t>कि</a:t>
            </a:r>
            <a:r>
              <a:rPr lang="en-US" sz="1200" dirty="0"/>
              <a:t> </a:t>
            </a:r>
            <a:r>
              <a:rPr lang="en-US" sz="1200" dirty="0" err="1"/>
              <a:t>कपैसिटर</a:t>
            </a:r>
            <a:r>
              <a:rPr lang="en-US" sz="1200" dirty="0"/>
              <a:t> C </a:t>
            </a:r>
            <a:r>
              <a:rPr lang="en-US" sz="1200" dirty="0" err="1"/>
              <a:t>अपने</a:t>
            </a:r>
            <a:r>
              <a:rPr lang="en-US" sz="1200" dirty="0"/>
              <a:t> </a:t>
            </a:r>
            <a:r>
              <a:rPr lang="en-US" sz="1200" dirty="0" err="1"/>
              <a:t>अधिकतम</a:t>
            </a:r>
            <a:r>
              <a:rPr lang="en-US" sz="1200" dirty="0"/>
              <a:t> </a:t>
            </a:r>
            <a:r>
              <a:rPr lang="en-US" sz="1200" dirty="0" err="1"/>
              <a:t>पॉजिटिव</a:t>
            </a:r>
            <a:r>
              <a:rPr lang="en-US" sz="1200" dirty="0"/>
              <a:t> </a:t>
            </a:r>
            <a:r>
              <a:rPr lang="en-US" sz="1200" dirty="0" err="1"/>
              <a:t>तनाव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67481" y="4425950"/>
            <a:ext cx="26035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100" dirty="0"/>
              <a:t>"</a:t>
            </a:r>
            <a:r>
              <a:rPr lang="en-US" sz="1100" dirty="0" err="1"/>
              <a:t>पंप</a:t>
            </a:r>
            <a:r>
              <a:rPr lang="en-US" sz="1100" dirty="0"/>
              <a:t>" </a:t>
            </a:r>
            <a:r>
              <a:rPr lang="en-US" sz="1100" dirty="0" err="1"/>
              <a:t>सबसे</a:t>
            </a:r>
            <a:r>
              <a:rPr lang="en-US" sz="1100" dirty="0"/>
              <a:t> </a:t>
            </a:r>
            <a:r>
              <a:rPr lang="en-US" sz="1100" dirty="0" err="1"/>
              <a:t>कुशल</a:t>
            </a:r>
            <a:r>
              <a:rPr lang="en-US" sz="1100" dirty="0"/>
              <a:t> </a:t>
            </a:r>
            <a:r>
              <a:rPr lang="en-US" sz="1100" dirty="0" err="1"/>
              <a:t>और</a:t>
            </a:r>
            <a:r>
              <a:rPr lang="en-US" sz="1100" dirty="0"/>
              <a:t> </a:t>
            </a:r>
            <a:r>
              <a:rPr lang="en-US" sz="1100" dirty="0" err="1"/>
              <a:t>दक्ष</a:t>
            </a:r>
            <a:r>
              <a:rPr lang="en-US" sz="1100" dirty="0"/>
              <a:t> </a:t>
            </a:r>
            <a:r>
              <a:rPr lang="en-US" sz="1100" dirty="0" err="1"/>
              <a:t>तब</a:t>
            </a:r>
            <a:r>
              <a:rPr lang="en-US" sz="1100" dirty="0"/>
              <a:t> </a:t>
            </a:r>
            <a:r>
              <a:rPr lang="en-US" sz="1100" dirty="0" err="1"/>
              <a:t>होगा</a:t>
            </a:r>
            <a:r>
              <a:rPr lang="en-US" sz="1100" dirty="0"/>
              <a:t>, 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err="1" smtClean="0"/>
              <a:t>जब</a:t>
            </a:r>
            <a:r>
              <a:rPr lang="en-US" sz="1100" dirty="0" smtClean="0"/>
              <a:t> </a:t>
            </a:r>
            <a:r>
              <a:rPr lang="en-US" sz="1100" dirty="0" err="1"/>
              <a:t>झिल्लियों</a:t>
            </a:r>
            <a:r>
              <a:rPr lang="en-US" sz="1100" dirty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 </a:t>
            </a:r>
            <a:r>
              <a:rPr lang="en-US" sz="1100" dirty="0" err="1"/>
              <a:t>तनाव</a:t>
            </a:r>
            <a:r>
              <a:rPr lang="en-US" sz="1100" dirty="0"/>
              <a:t> </a:t>
            </a:r>
            <a:r>
              <a:rPr lang="en-US" sz="1100" dirty="0" err="1"/>
              <a:t>बराबर</a:t>
            </a:r>
            <a:r>
              <a:rPr lang="en-US" sz="1100" dirty="0"/>
              <a:t> </a:t>
            </a:r>
            <a:r>
              <a:rPr lang="en-US" sz="1100" dirty="0" err="1"/>
              <a:t>हो</a:t>
            </a:r>
            <a:r>
              <a:rPr lang="en-US" sz="1100" dirty="0"/>
              <a:t> </a:t>
            </a:r>
            <a:r>
              <a:rPr lang="en-US" sz="1100" dirty="0" err="1"/>
              <a:t>जाएंगे</a:t>
            </a:r>
            <a:r>
              <a:rPr lang="en-US" sz="11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2758281" y="4935031"/>
            <a:ext cx="1905001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/>
              <a:t>अब</a:t>
            </a:r>
            <a:r>
              <a:rPr lang="en-US" sz="1100" dirty="0"/>
              <a:t> </a:t>
            </a:r>
            <a:r>
              <a:rPr lang="en-US" sz="1100" dirty="0" err="1"/>
              <a:t>हमें</a:t>
            </a:r>
            <a:r>
              <a:rPr lang="en-US" sz="1100" dirty="0"/>
              <a:t> </a:t>
            </a:r>
            <a:r>
              <a:rPr lang="en-US" sz="1100" dirty="0" err="1"/>
              <a:t>अपने</a:t>
            </a:r>
            <a:r>
              <a:rPr lang="en-US" sz="1100" dirty="0"/>
              <a:t> </a:t>
            </a:r>
            <a:r>
              <a:rPr lang="en-US" sz="1100" dirty="0" err="1"/>
              <a:t>इलेक्ट्रोफोर</a:t>
            </a:r>
            <a:r>
              <a:rPr lang="en-US" sz="1100" dirty="0"/>
              <a:t> </a:t>
            </a:r>
            <a:r>
              <a:rPr lang="en-US" sz="1100" dirty="0" err="1"/>
              <a:t>पर</a:t>
            </a:r>
            <a:r>
              <a:rPr lang="en-US" sz="1100" dirty="0"/>
              <a:t> </a:t>
            </a:r>
            <a:r>
              <a:rPr lang="en-US" sz="1100" dirty="0" err="1"/>
              <a:t>वापिस</a:t>
            </a:r>
            <a:r>
              <a:rPr lang="en-US" sz="1100" dirty="0"/>
              <a:t> </a:t>
            </a:r>
            <a:r>
              <a:rPr lang="en-US" sz="1100" dirty="0" err="1"/>
              <a:t>लौटेंगे</a:t>
            </a:r>
            <a:r>
              <a:rPr lang="en-US" sz="1100" dirty="0"/>
              <a:t>. </a:t>
            </a:r>
            <a:r>
              <a:rPr lang="hi-IN" sz="1100" dirty="0" smtClean="0"/>
              <a:t>रेज़िन</a:t>
            </a:r>
            <a:r>
              <a:rPr lang="en-US" sz="1100" dirty="0" smtClean="0"/>
              <a:t> </a:t>
            </a:r>
            <a:r>
              <a:rPr lang="en-US" sz="1100" dirty="0" err="1"/>
              <a:t>की</a:t>
            </a:r>
            <a:r>
              <a:rPr lang="en-US" sz="1100" dirty="0"/>
              <a:t> </a:t>
            </a:r>
            <a:r>
              <a:rPr lang="en-US" sz="1100" dirty="0" err="1"/>
              <a:t>सतह</a:t>
            </a:r>
            <a:r>
              <a:rPr lang="en-US" sz="1100" dirty="0"/>
              <a:t> </a:t>
            </a:r>
            <a:r>
              <a:rPr lang="en-US" sz="1100" dirty="0" err="1"/>
              <a:t>पर</a:t>
            </a:r>
            <a:r>
              <a:rPr lang="en-US" sz="1100" dirty="0"/>
              <a:t> </a:t>
            </a:r>
            <a:r>
              <a:rPr lang="en-US" sz="1100" dirty="0" err="1"/>
              <a:t>मौजूद</a:t>
            </a:r>
            <a:r>
              <a:rPr lang="en-US" sz="1100" dirty="0"/>
              <a:t> </a:t>
            </a:r>
            <a:r>
              <a:rPr lang="en-US" sz="1100" dirty="0" err="1"/>
              <a:t>इलेक्ट्रॉन्स</a:t>
            </a:r>
            <a:r>
              <a:rPr lang="en-US" sz="1100" dirty="0"/>
              <a:t>, </a:t>
            </a:r>
            <a:r>
              <a:rPr lang="en-US" sz="1100" dirty="0" err="1"/>
              <a:t>धातु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इलेक्ट्रॉन्स</a:t>
            </a:r>
            <a:r>
              <a:rPr lang="en-US" sz="1100" dirty="0"/>
              <a:t> </a:t>
            </a:r>
            <a:r>
              <a:rPr lang="en-US" sz="1100" dirty="0" err="1"/>
              <a:t>को</a:t>
            </a:r>
            <a:r>
              <a:rPr lang="en-US" sz="1100" dirty="0"/>
              <a:t>, </a:t>
            </a:r>
            <a:r>
              <a:rPr lang="en-US" sz="1100" dirty="0" err="1"/>
              <a:t>डिस्क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 smtClean="0"/>
              <a:t>ऊपरी</a:t>
            </a:r>
            <a:r>
              <a:rPr lang="en-US" sz="1100" dirty="0" smtClean="0"/>
              <a:t> </a:t>
            </a:r>
            <a:r>
              <a:rPr lang="en-US" sz="1100" dirty="0" err="1" smtClean="0"/>
              <a:t>भाग</a:t>
            </a:r>
            <a:r>
              <a:rPr lang="en-US" sz="1100" dirty="0" smtClean="0"/>
              <a:t> </a:t>
            </a:r>
            <a:r>
              <a:rPr lang="en-US" sz="1100" dirty="0" err="1"/>
              <a:t>की</a:t>
            </a:r>
            <a:r>
              <a:rPr lang="en-US" sz="1100" dirty="0"/>
              <a:t> </a:t>
            </a:r>
            <a:r>
              <a:rPr lang="en-US" sz="1100" dirty="0" err="1"/>
              <a:t>ओर</a:t>
            </a:r>
            <a:r>
              <a:rPr lang="en-US" sz="1100" dirty="0"/>
              <a:t> </a:t>
            </a:r>
            <a:r>
              <a:rPr lang="en-US" sz="1100" dirty="0" err="1"/>
              <a:t>विकर्षित</a:t>
            </a:r>
            <a:r>
              <a:rPr lang="en-US" sz="1100" dirty="0"/>
              <a:t> </a:t>
            </a:r>
            <a:r>
              <a:rPr lang="en-US" sz="1100" dirty="0" err="1"/>
              <a:t>करेंगे</a:t>
            </a:r>
            <a:r>
              <a:rPr lang="en-US" sz="11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926735" y="5742945"/>
            <a:ext cx="57259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i-IN" sz="1100" dirty="0"/>
              <a:t>रेज़िन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890708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21506" name="Picture 2" descr="C:\Users\HP\Desktop\HISTORY OF ELECTRICITY\21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-12700"/>
            <a:ext cx="5234781" cy="749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0215" y="1754485"/>
            <a:ext cx="43692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नल</a:t>
            </a:r>
            <a:r>
              <a:rPr lang="en-US" sz="1200" dirty="0"/>
              <a:t> </a:t>
            </a:r>
            <a:r>
              <a:rPr lang="en-US" sz="1200" dirty="0" err="1"/>
              <a:t>R1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खोलकर</a:t>
            </a:r>
            <a:r>
              <a:rPr lang="en-US" sz="1200" dirty="0"/>
              <a:t> </a:t>
            </a:r>
            <a:r>
              <a:rPr lang="en-US" sz="1200" dirty="0" err="1"/>
              <a:t>हम</a:t>
            </a:r>
            <a:r>
              <a:rPr lang="en-US" sz="1200" dirty="0"/>
              <a:t> B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अत्यधिक</a:t>
            </a:r>
            <a:r>
              <a:rPr lang="en-US" sz="1200" dirty="0"/>
              <a:t> </a:t>
            </a:r>
            <a:r>
              <a:rPr lang="en-US" sz="1200" dirty="0" err="1"/>
              <a:t>दाब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विशाल</a:t>
            </a:r>
            <a:r>
              <a:rPr lang="en-US" sz="1200" dirty="0"/>
              <a:t> </a:t>
            </a:r>
            <a:r>
              <a:rPr lang="en-US" sz="1200" dirty="0" err="1"/>
              <a:t>कपैसिटर</a:t>
            </a:r>
            <a:r>
              <a:rPr lang="en-US" sz="1200" dirty="0"/>
              <a:t> T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खाली</a:t>
            </a:r>
            <a:r>
              <a:rPr lang="en-US" sz="1200" dirty="0"/>
              <a:t> </a:t>
            </a:r>
            <a:r>
              <a:rPr lang="en-US" sz="1200" dirty="0" err="1"/>
              <a:t>करेंगे</a:t>
            </a:r>
            <a:r>
              <a:rPr lang="en-US" sz="1200" dirty="0"/>
              <a:t>. </a:t>
            </a:r>
            <a:r>
              <a:rPr lang="en-US" sz="1200" dirty="0" err="1"/>
              <a:t>कपैसिटर</a:t>
            </a:r>
            <a:r>
              <a:rPr lang="en-US" sz="1200" dirty="0"/>
              <a:t> T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क्षमता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हम</a:t>
            </a:r>
            <a:r>
              <a:rPr lang="en-US" sz="1200" dirty="0"/>
              <a:t> </a:t>
            </a:r>
            <a:r>
              <a:rPr lang="en-US" sz="1200" dirty="0" err="1"/>
              <a:t>अनंत</a:t>
            </a:r>
            <a:r>
              <a:rPr lang="en-US" sz="1200" dirty="0"/>
              <a:t> </a:t>
            </a:r>
            <a:r>
              <a:rPr lang="en-US" sz="1200" dirty="0" err="1"/>
              <a:t>मानेंगे</a:t>
            </a:r>
            <a:r>
              <a:rPr lang="en-US" sz="12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291681" y="2387421"/>
            <a:ext cx="16481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उसी</a:t>
            </a:r>
            <a:r>
              <a:rPr lang="en-US" sz="1200" dirty="0"/>
              <a:t> </a:t>
            </a:r>
            <a:r>
              <a:rPr lang="en-US" sz="1200" dirty="0" err="1"/>
              <a:t>तरह</a:t>
            </a:r>
            <a:r>
              <a:rPr lang="en-US" sz="1200" dirty="0"/>
              <a:t>, </a:t>
            </a:r>
            <a:r>
              <a:rPr lang="en-US" sz="1200" dirty="0" err="1"/>
              <a:t>इलेक्ट्रोफोर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ट्रे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विशाल</a:t>
            </a:r>
            <a:r>
              <a:rPr lang="en-US" sz="1200" dirty="0"/>
              <a:t> 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कपैसिटर</a:t>
            </a:r>
            <a:r>
              <a:rPr lang="en-US" sz="1200" dirty="0"/>
              <a:t> </a:t>
            </a:r>
            <a:r>
              <a:rPr lang="en-US" sz="1200" dirty="0" err="1"/>
              <a:t>यानी</a:t>
            </a:r>
            <a:r>
              <a:rPr lang="en-US" sz="1200" dirty="0"/>
              <a:t> </a:t>
            </a:r>
            <a:r>
              <a:rPr lang="en-US" sz="1200" dirty="0" err="1"/>
              <a:t>पृथ्वी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संपर्क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लाकर</a:t>
            </a:r>
            <a:r>
              <a:rPr lang="en-US" sz="1200" dirty="0"/>
              <a:t>, </a:t>
            </a:r>
            <a:r>
              <a:rPr lang="en-US" sz="1200" dirty="0" err="1"/>
              <a:t>हम</a:t>
            </a:r>
            <a:r>
              <a:rPr lang="en-US" sz="1200" dirty="0"/>
              <a:t> </a:t>
            </a:r>
            <a:r>
              <a:rPr lang="en-US" sz="1200" dirty="0" err="1"/>
              <a:t>इलेक्ट्रॉन्स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उस</a:t>
            </a:r>
            <a:r>
              <a:rPr lang="en-US" sz="1200" dirty="0"/>
              <a:t> </a:t>
            </a:r>
            <a:r>
              <a:rPr lang="en-US" sz="1200" dirty="0" err="1"/>
              <a:t>स्थान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भीतर</a:t>
            </a:r>
            <a:r>
              <a:rPr lang="en-US" sz="1200" dirty="0"/>
              <a:t> </a:t>
            </a:r>
            <a:r>
              <a:rPr lang="en-US" sz="1200" dirty="0" err="1"/>
              <a:t>फैलने</a:t>
            </a:r>
            <a:r>
              <a:rPr lang="en-US" sz="1200" dirty="0"/>
              <a:t> </a:t>
            </a:r>
            <a:r>
              <a:rPr lang="en-US" sz="1200" dirty="0" err="1"/>
              <a:t>देंगे</a:t>
            </a:r>
            <a:r>
              <a:rPr lang="en-US" sz="12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291681" y="4509353"/>
            <a:ext cx="1447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नल</a:t>
            </a:r>
            <a:r>
              <a:rPr lang="en-US" sz="1200" dirty="0"/>
              <a:t> </a:t>
            </a:r>
            <a:r>
              <a:rPr lang="en-US" sz="1200" dirty="0" err="1"/>
              <a:t>R1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बंद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करके</a:t>
            </a:r>
            <a:r>
              <a:rPr lang="en-US" sz="1200" dirty="0" smtClean="0"/>
              <a:t> </a:t>
            </a:r>
            <a:r>
              <a:rPr lang="en-US" sz="1200" dirty="0" err="1"/>
              <a:t>हम</a:t>
            </a:r>
            <a:r>
              <a:rPr lang="en-US" sz="1200" dirty="0"/>
              <a:t> </a:t>
            </a:r>
            <a:r>
              <a:rPr lang="en-US" sz="1200" dirty="0" err="1"/>
              <a:t>इलेक्ट्रोफोर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ट्रे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संपर्क</a:t>
            </a:r>
            <a:r>
              <a:rPr lang="en-US" sz="1200" dirty="0"/>
              <a:t> </a:t>
            </a:r>
            <a:r>
              <a:rPr lang="en-US" sz="1200" dirty="0" err="1"/>
              <a:t>पृथ्वी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काट</a:t>
            </a:r>
            <a:r>
              <a:rPr lang="en-US" sz="1200" dirty="0"/>
              <a:t> </a:t>
            </a:r>
            <a:r>
              <a:rPr lang="en-US" sz="1200" dirty="0" err="1"/>
              <a:t>देंगे</a:t>
            </a:r>
            <a:r>
              <a:rPr lang="en-US" sz="12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386681" y="6294219"/>
            <a:ext cx="29019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डिस्क</a:t>
            </a:r>
            <a:r>
              <a:rPr lang="en-US" sz="1200" dirty="0"/>
              <a:t>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जो</a:t>
            </a:r>
            <a:r>
              <a:rPr lang="en-US" sz="1200" dirty="0"/>
              <a:t> "</a:t>
            </a:r>
            <a:r>
              <a:rPr lang="en-US" sz="1200" dirty="0" err="1"/>
              <a:t>पॉजिटिव</a:t>
            </a:r>
            <a:r>
              <a:rPr lang="en-US" sz="1200" dirty="0"/>
              <a:t> </a:t>
            </a:r>
            <a:r>
              <a:rPr lang="en-US" sz="1200" dirty="0" err="1"/>
              <a:t>चार्ज</a:t>
            </a:r>
            <a:r>
              <a:rPr lang="en-US" sz="1200" dirty="0"/>
              <a:t>" </a:t>
            </a:r>
            <a:r>
              <a:rPr lang="en-US" sz="1200" dirty="0" err="1"/>
              <a:t>हैं</a:t>
            </a:r>
            <a:r>
              <a:rPr lang="en-US" sz="1200" dirty="0"/>
              <a:t> </a:t>
            </a:r>
            <a:r>
              <a:rPr lang="en-US" sz="1200" dirty="0" err="1"/>
              <a:t>वास्तव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वो</a:t>
            </a:r>
            <a:r>
              <a:rPr lang="en-US" sz="1200" dirty="0" smtClean="0"/>
              <a:t> </a:t>
            </a:r>
            <a:r>
              <a:rPr lang="en-US" sz="1200" dirty="0" err="1"/>
              <a:t>रिक्त</a:t>
            </a:r>
            <a:r>
              <a:rPr lang="en-US" sz="1200" dirty="0"/>
              <a:t> </a:t>
            </a:r>
            <a:r>
              <a:rPr lang="en-US" sz="1200" dirty="0" err="1"/>
              <a:t>स्थान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 </a:t>
            </a:r>
            <a:r>
              <a:rPr lang="en-US" sz="1200" dirty="0" err="1"/>
              <a:t>जिन्होंने</a:t>
            </a:r>
            <a:r>
              <a:rPr lang="en-US" sz="1200" dirty="0"/>
              <a:t> </a:t>
            </a:r>
            <a:r>
              <a:rPr lang="hi-IN" sz="1200" dirty="0" smtClean="0"/>
              <a:t>रेज़िन</a:t>
            </a:r>
            <a:r>
              <a:rPr lang="en-US" sz="1200" dirty="0" smtClean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"</a:t>
            </a:r>
            <a:r>
              <a:rPr lang="en-US" sz="1200" dirty="0" err="1"/>
              <a:t>नेगेटिव</a:t>
            </a:r>
            <a:r>
              <a:rPr lang="en-US" sz="1200" dirty="0"/>
              <a:t> </a:t>
            </a:r>
            <a:r>
              <a:rPr lang="en-US" sz="1200" dirty="0" err="1"/>
              <a:t>चार्ज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विपरीत</a:t>
            </a:r>
            <a:r>
              <a:rPr lang="en-US" sz="1200" dirty="0"/>
              <a:t> </a:t>
            </a:r>
            <a:r>
              <a:rPr lang="en-US" sz="1200" dirty="0" err="1"/>
              <a:t>खुद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स्थापित</a:t>
            </a:r>
            <a:r>
              <a:rPr lang="en-US" sz="1200" dirty="0"/>
              <a:t> </a:t>
            </a:r>
            <a:r>
              <a:rPr lang="en-US" sz="1200" dirty="0" err="1"/>
              <a:t>किया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00605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22530" name="Picture 2" descr="C:\Users\HP\Desktop\HISTORY OF ELECTRICITY\22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9" y="-12700"/>
            <a:ext cx="5215732" cy="749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644481" y="1225550"/>
            <a:ext cx="3505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2224881" y="387350"/>
            <a:ext cx="26035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err="1"/>
              <a:t>जब</a:t>
            </a:r>
            <a:r>
              <a:rPr lang="en-US" sz="1200" dirty="0"/>
              <a:t> </a:t>
            </a:r>
            <a:r>
              <a:rPr lang="en-US" sz="1200" dirty="0" err="1"/>
              <a:t>हम</a:t>
            </a:r>
            <a:r>
              <a:rPr lang="en-US" sz="1200" dirty="0"/>
              <a:t> </a:t>
            </a:r>
            <a:r>
              <a:rPr lang="en-US" sz="1200" dirty="0" err="1"/>
              <a:t>इलेक्ट्रोफोर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hi-IN" sz="1200" dirty="0" smtClean="0"/>
              <a:t>रेज़िन</a:t>
            </a:r>
            <a:r>
              <a:rPr lang="en-US" sz="1200" dirty="0" smtClean="0"/>
              <a:t> </a:t>
            </a:r>
            <a:r>
              <a:rPr lang="en-US" sz="1200" dirty="0" err="1"/>
              <a:t>डिस्क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दूर</a:t>
            </a:r>
            <a:r>
              <a:rPr lang="en-US" sz="1200" dirty="0"/>
              <a:t> </a:t>
            </a:r>
            <a:r>
              <a:rPr lang="en-US" sz="1200" dirty="0" err="1"/>
              <a:t>ले</a:t>
            </a:r>
            <a:r>
              <a:rPr lang="en-US" sz="1200" dirty="0"/>
              <a:t> </a:t>
            </a:r>
            <a:r>
              <a:rPr lang="en-US" sz="1200" dirty="0" err="1"/>
              <a:t>जाते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, </a:t>
            </a:r>
            <a:r>
              <a:rPr lang="en-US" sz="1200" dirty="0" err="1"/>
              <a:t>तब</a:t>
            </a:r>
            <a:r>
              <a:rPr lang="en-US" sz="1200" dirty="0"/>
              <a:t> </a:t>
            </a:r>
            <a:r>
              <a:rPr lang="en-US" sz="1200" dirty="0" err="1"/>
              <a:t>धातु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इलेक्ट्रॉन्स</a:t>
            </a:r>
            <a:r>
              <a:rPr lang="en-US" sz="1200" dirty="0"/>
              <a:t> </a:t>
            </a:r>
            <a:r>
              <a:rPr lang="en-US" sz="1200" dirty="0" err="1"/>
              <a:t>जाकर</a:t>
            </a:r>
            <a:r>
              <a:rPr lang="en-US" sz="1200" dirty="0"/>
              <a:t> </a:t>
            </a:r>
            <a:r>
              <a:rPr lang="en-US" sz="1200" dirty="0" err="1"/>
              <a:t>प्लेट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सतह</a:t>
            </a:r>
            <a:r>
              <a:rPr lang="en-US" sz="1200" dirty="0"/>
              <a:t>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समान</a:t>
            </a:r>
            <a:r>
              <a:rPr lang="en-US" sz="1200" dirty="0"/>
              <a:t> </a:t>
            </a:r>
            <a:r>
              <a:rPr lang="en-US" sz="1200" dirty="0" err="1"/>
              <a:t>रूप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फ़ैल</a:t>
            </a:r>
            <a:r>
              <a:rPr lang="en-US" sz="1200" dirty="0"/>
              <a:t> </a:t>
            </a:r>
            <a:r>
              <a:rPr lang="en-US" sz="1200" dirty="0" err="1"/>
              <a:t>जाते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 </a:t>
            </a:r>
            <a:r>
              <a:rPr lang="en-US" sz="1200" dirty="0" err="1"/>
              <a:t>अब</a:t>
            </a:r>
            <a:r>
              <a:rPr lang="en-US" sz="1200" dirty="0"/>
              <a:t> </a:t>
            </a:r>
            <a:r>
              <a:rPr lang="en-US" sz="1200" dirty="0" err="1"/>
              <a:t>हम</a:t>
            </a:r>
            <a:r>
              <a:rPr lang="en-US" sz="1200" dirty="0"/>
              <a:t> </a:t>
            </a:r>
            <a:r>
              <a:rPr lang="en-US" sz="1200" dirty="0" err="1"/>
              <a:t>कह</a:t>
            </a:r>
            <a:r>
              <a:rPr lang="en-US" sz="1200" dirty="0"/>
              <a:t> </a:t>
            </a:r>
            <a:r>
              <a:rPr lang="en-US" sz="1200" dirty="0" err="1"/>
              <a:t>सकते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 </a:t>
            </a:r>
            <a:r>
              <a:rPr lang="en-US" sz="1200" dirty="0" err="1"/>
              <a:t>कि</a:t>
            </a:r>
            <a:r>
              <a:rPr lang="en-US" sz="1200" dirty="0"/>
              <a:t> </a:t>
            </a:r>
            <a:r>
              <a:rPr lang="en-US" sz="1200" dirty="0" err="1"/>
              <a:t>इलेक्ट्रोफोर</a:t>
            </a:r>
            <a:r>
              <a:rPr lang="en-US" sz="1200" dirty="0"/>
              <a:t> </a:t>
            </a:r>
            <a:r>
              <a:rPr lang="en-US" sz="1200" dirty="0" err="1"/>
              <a:t>पॉजिटिव</a:t>
            </a:r>
            <a:r>
              <a:rPr lang="en-US" sz="1200" dirty="0"/>
              <a:t> </a:t>
            </a:r>
            <a:r>
              <a:rPr lang="en-US" sz="1200" dirty="0" err="1"/>
              <a:t>चार्ज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72281" y="4696758"/>
            <a:ext cx="32067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यदि</a:t>
            </a:r>
            <a:r>
              <a:rPr lang="en-US" sz="1200" dirty="0"/>
              <a:t> </a:t>
            </a:r>
            <a:r>
              <a:rPr lang="en-US" sz="1200" dirty="0" err="1"/>
              <a:t>हम</a:t>
            </a:r>
            <a:r>
              <a:rPr lang="en-US" sz="1200" dirty="0"/>
              <a:t> </a:t>
            </a:r>
            <a:r>
              <a:rPr lang="en-US" sz="1200" dirty="0" err="1"/>
              <a:t>इलेक्ट्रोफोर</a:t>
            </a:r>
            <a:r>
              <a:rPr lang="en-US" sz="1200" dirty="0"/>
              <a:t> </a:t>
            </a:r>
            <a:r>
              <a:rPr lang="en-US" sz="1200" dirty="0" err="1"/>
              <a:t>जिसकी</a:t>
            </a:r>
            <a:r>
              <a:rPr lang="en-US" sz="1200" dirty="0"/>
              <a:t> </a:t>
            </a:r>
            <a:r>
              <a:rPr lang="en-US" sz="1200" dirty="0" err="1"/>
              <a:t>सतह</a:t>
            </a:r>
            <a:r>
              <a:rPr lang="en-US" sz="1200" dirty="0"/>
              <a:t> s </a:t>
            </a:r>
            <a:r>
              <a:rPr lang="en-US" sz="1200" dirty="0" err="1"/>
              <a:t>हो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जिसका</a:t>
            </a:r>
            <a:r>
              <a:rPr lang="en-US" sz="1200" dirty="0" smtClean="0"/>
              <a:t> </a:t>
            </a:r>
            <a:r>
              <a:rPr lang="en-US" sz="1200" dirty="0" err="1"/>
              <a:t>सतह</a:t>
            </a:r>
            <a:r>
              <a:rPr lang="en-US" sz="1200" dirty="0"/>
              <a:t> </a:t>
            </a:r>
            <a:r>
              <a:rPr lang="en-US" sz="1200" dirty="0" err="1"/>
              <a:t>कपैसिटर</a:t>
            </a:r>
            <a:r>
              <a:rPr lang="en-US" sz="1200" dirty="0"/>
              <a:t> S </a:t>
            </a:r>
            <a:r>
              <a:rPr lang="en-US" sz="1200" dirty="0" err="1"/>
              <a:t>हो</a:t>
            </a:r>
            <a:r>
              <a:rPr lang="en-US" sz="1200" dirty="0"/>
              <a:t>, </a:t>
            </a:r>
            <a:r>
              <a:rPr lang="en-US" sz="1200" dirty="0" err="1"/>
              <a:t>तो</a:t>
            </a:r>
            <a:r>
              <a:rPr lang="en-US" sz="1200" dirty="0"/>
              <a:t> </a:t>
            </a:r>
            <a:r>
              <a:rPr lang="en-US" sz="1200" dirty="0" err="1"/>
              <a:t>दोनों</a:t>
            </a:r>
            <a:r>
              <a:rPr lang="en-US" sz="1200" dirty="0"/>
              <a:t> </a:t>
            </a:r>
            <a:r>
              <a:rPr lang="en-US" sz="1200" dirty="0" err="1"/>
              <a:t>उपकरण</a:t>
            </a:r>
            <a:r>
              <a:rPr lang="en-US" sz="1200" dirty="0"/>
              <a:t> "</a:t>
            </a:r>
            <a:r>
              <a:rPr lang="en-US" sz="1200" dirty="0" err="1"/>
              <a:t>पॉजिटिव</a:t>
            </a:r>
            <a:r>
              <a:rPr lang="en-US" sz="1200" dirty="0"/>
              <a:t> </a:t>
            </a:r>
            <a:r>
              <a:rPr lang="en-US" sz="1200" dirty="0" err="1"/>
              <a:t>चार्ज</a:t>
            </a:r>
            <a:r>
              <a:rPr lang="en-US" sz="1200" dirty="0"/>
              <a:t>"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इस</a:t>
            </a:r>
            <a:r>
              <a:rPr lang="en-US" sz="1200" dirty="0"/>
              <a:t> </a:t>
            </a:r>
            <a:r>
              <a:rPr lang="en-US" sz="1200" dirty="0" err="1"/>
              <a:t>तरह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साझा</a:t>
            </a:r>
            <a:r>
              <a:rPr lang="en-US" sz="1200" dirty="0"/>
              <a:t> </a:t>
            </a:r>
            <a:r>
              <a:rPr lang="en-US" sz="1200" dirty="0" err="1"/>
              <a:t>करेंगे</a:t>
            </a:r>
            <a:r>
              <a:rPr lang="en-US" sz="1200" dirty="0"/>
              <a:t> </a:t>
            </a:r>
            <a:r>
              <a:rPr lang="en-US" sz="1200" dirty="0" err="1"/>
              <a:t>जिससे</a:t>
            </a:r>
            <a:r>
              <a:rPr lang="en-US" sz="1200" dirty="0"/>
              <a:t> </a:t>
            </a:r>
            <a:r>
              <a:rPr lang="en-US" sz="1200" dirty="0" err="1"/>
              <a:t>कि</a:t>
            </a:r>
            <a:r>
              <a:rPr lang="en-US" sz="1200" dirty="0"/>
              <a:t> </a:t>
            </a:r>
            <a:r>
              <a:rPr lang="en-US" sz="1200" dirty="0" err="1"/>
              <a:t>उनकी</a:t>
            </a:r>
            <a:r>
              <a:rPr lang="en-US" sz="1200" dirty="0"/>
              <a:t> </a:t>
            </a:r>
            <a:r>
              <a:rPr lang="en-US" sz="1200" dirty="0" err="1"/>
              <a:t>सतहों</a:t>
            </a:r>
            <a:r>
              <a:rPr lang="en-US" sz="1200" dirty="0"/>
              <a:t>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आवेशों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घनत्व</a:t>
            </a:r>
            <a:r>
              <a:rPr lang="en-US" sz="1200" dirty="0"/>
              <a:t> </a:t>
            </a:r>
            <a:r>
              <a:rPr lang="en-US" sz="1200" dirty="0" err="1"/>
              <a:t>समान</a:t>
            </a:r>
            <a:r>
              <a:rPr lang="en-US" sz="1200" dirty="0"/>
              <a:t> </a:t>
            </a:r>
            <a:r>
              <a:rPr lang="en-US" sz="1200" dirty="0" err="1"/>
              <a:t>हो</a:t>
            </a:r>
            <a:r>
              <a:rPr lang="en-US" sz="1200" dirty="0"/>
              <a:t> </a:t>
            </a:r>
            <a:r>
              <a:rPr lang="en-US" sz="1200" dirty="0" err="1"/>
              <a:t>जाएगा</a:t>
            </a:r>
            <a:r>
              <a:rPr lang="en-US" sz="1200" dirty="0"/>
              <a:t>. </a:t>
            </a:r>
            <a:r>
              <a:rPr lang="en-US" sz="1200" dirty="0" err="1"/>
              <a:t>वास्तव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बड़ी</a:t>
            </a:r>
            <a:r>
              <a:rPr lang="en-US" sz="1200" dirty="0"/>
              <a:t> </a:t>
            </a:r>
            <a:r>
              <a:rPr lang="en-US" sz="1200" dirty="0" err="1"/>
              <a:t>डिस्क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इलेक्ट्रॉन</a:t>
            </a:r>
            <a:r>
              <a:rPr lang="en-US" sz="1200" dirty="0"/>
              <a:t> </a:t>
            </a:r>
            <a:r>
              <a:rPr lang="en-US" sz="1200" dirty="0" err="1"/>
              <a:t>छोटी</a:t>
            </a:r>
            <a:r>
              <a:rPr lang="en-US" sz="1200" dirty="0"/>
              <a:t> </a:t>
            </a:r>
            <a:r>
              <a:rPr lang="en-US" sz="1200" dirty="0" err="1"/>
              <a:t>डिस्क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ओर</a:t>
            </a:r>
            <a:r>
              <a:rPr lang="en-US" sz="1200" dirty="0"/>
              <a:t> </a:t>
            </a:r>
            <a:r>
              <a:rPr lang="en-US" sz="1200" dirty="0" err="1"/>
              <a:t>पलायन</a:t>
            </a:r>
            <a:r>
              <a:rPr lang="en-US" sz="1200" dirty="0"/>
              <a:t> </a:t>
            </a:r>
            <a:r>
              <a:rPr lang="en-US" sz="1200" dirty="0" err="1"/>
              <a:t>करेंगे</a:t>
            </a:r>
            <a:r>
              <a:rPr lang="en-US" sz="1200" dirty="0"/>
              <a:t>. </a:t>
            </a:r>
            <a:r>
              <a:rPr lang="en-US" sz="1200" dirty="0" err="1"/>
              <a:t>इस</a:t>
            </a:r>
            <a:r>
              <a:rPr lang="en-US" sz="1200" dirty="0"/>
              <a:t> </a:t>
            </a:r>
            <a:r>
              <a:rPr lang="en-US" sz="1200" dirty="0" err="1"/>
              <a:t>ऑपरेशन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दोहराकर</a:t>
            </a:r>
            <a:r>
              <a:rPr lang="en-US" sz="1200" dirty="0"/>
              <a:t> </a:t>
            </a:r>
            <a:r>
              <a:rPr lang="en-US" sz="1200" dirty="0" err="1"/>
              <a:t>हम</a:t>
            </a:r>
            <a:r>
              <a:rPr lang="en-US" sz="1200" dirty="0"/>
              <a:t> </a:t>
            </a:r>
            <a:r>
              <a:rPr lang="en-US" sz="1200" dirty="0" err="1"/>
              <a:t>अतिरिक्त</a:t>
            </a:r>
            <a:r>
              <a:rPr lang="en-US" sz="1200" dirty="0"/>
              <a:t> </a:t>
            </a:r>
            <a:r>
              <a:rPr lang="en-US" sz="1200" dirty="0" err="1"/>
              <a:t>चार्ज</a:t>
            </a:r>
            <a:r>
              <a:rPr lang="en-US" sz="1200" dirty="0"/>
              <a:t> </a:t>
            </a:r>
            <a:r>
              <a:rPr lang="en-US" sz="1200" dirty="0" err="1"/>
              <a:t>ला</a:t>
            </a:r>
            <a:r>
              <a:rPr lang="en-US" sz="1200" dirty="0"/>
              <a:t> </a:t>
            </a:r>
            <a:r>
              <a:rPr lang="en-US" sz="1200" dirty="0" err="1"/>
              <a:t>सकते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यह</a:t>
            </a:r>
            <a:r>
              <a:rPr lang="en-US" sz="1200" dirty="0"/>
              <a:t> </a:t>
            </a:r>
            <a:r>
              <a:rPr lang="en-US" sz="1200" dirty="0" err="1"/>
              <a:t>तब</a:t>
            </a:r>
            <a:r>
              <a:rPr lang="en-US" sz="1200" dirty="0"/>
              <a:t> </a:t>
            </a:r>
            <a:r>
              <a:rPr lang="en-US" sz="1200" dirty="0" err="1"/>
              <a:t>समाप्त</a:t>
            </a:r>
            <a:r>
              <a:rPr lang="en-US" sz="1200" dirty="0"/>
              <a:t> </a:t>
            </a:r>
            <a:r>
              <a:rPr lang="en-US" sz="1200" dirty="0" err="1"/>
              <a:t>हो</a:t>
            </a:r>
            <a:r>
              <a:rPr lang="en-US" sz="1200" dirty="0"/>
              <a:t> </a:t>
            </a:r>
            <a:r>
              <a:rPr lang="en-US" sz="1200" dirty="0" err="1"/>
              <a:t>जाएगा</a:t>
            </a:r>
            <a:r>
              <a:rPr lang="en-US" sz="1200" dirty="0"/>
              <a:t> </a:t>
            </a:r>
            <a:r>
              <a:rPr lang="en-US" sz="1200" dirty="0" err="1"/>
              <a:t>जब</a:t>
            </a:r>
            <a:r>
              <a:rPr lang="en-US" sz="1200" dirty="0"/>
              <a:t> </a:t>
            </a:r>
            <a:r>
              <a:rPr lang="en-US" sz="1200" dirty="0" err="1"/>
              <a:t>इलेक्ट्रोफोर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सतह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कपैसिटर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ऊपर</a:t>
            </a:r>
            <a:r>
              <a:rPr lang="en-US" sz="1200" dirty="0"/>
              <a:t> </a:t>
            </a:r>
            <a:r>
              <a:rPr lang="en-US" sz="1200" dirty="0" err="1"/>
              <a:t>आवेश</a:t>
            </a:r>
            <a:r>
              <a:rPr lang="en-US" sz="1200" dirty="0"/>
              <a:t> </a:t>
            </a:r>
            <a:r>
              <a:rPr lang="en-US" sz="1200" dirty="0" err="1"/>
              <a:t>एक-समान</a:t>
            </a:r>
            <a:r>
              <a:rPr lang="en-US" sz="1200" dirty="0"/>
              <a:t> </a:t>
            </a:r>
            <a:r>
              <a:rPr lang="en-US" sz="1200" dirty="0" err="1"/>
              <a:t>हो</a:t>
            </a:r>
            <a:r>
              <a:rPr lang="en-US" sz="1200" dirty="0"/>
              <a:t> </a:t>
            </a:r>
            <a:r>
              <a:rPr lang="en-US" sz="1200" dirty="0" err="1"/>
              <a:t>जाएंगे</a:t>
            </a:r>
            <a:r>
              <a:rPr lang="en-US" sz="1200" dirty="0"/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615281" y="6635750"/>
            <a:ext cx="16273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यह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मजेदार</a:t>
            </a:r>
            <a:r>
              <a:rPr lang="en-US" dirty="0"/>
              <a:t> </a:t>
            </a:r>
            <a:r>
              <a:rPr lang="en-US" dirty="0" err="1"/>
              <a:t>बात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8032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23554" name="Picture 2" descr="C:\Users\HP\Desktop\HISTORY OF ELECTRICITY\23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211763" cy="74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34881" y="1301750"/>
            <a:ext cx="38862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1882610" y="590143"/>
            <a:ext cx="25908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मैं</a:t>
            </a:r>
            <a:r>
              <a:rPr lang="en-US" dirty="0"/>
              <a:t> </a:t>
            </a:r>
            <a:r>
              <a:rPr lang="en-US" dirty="0" err="1"/>
              <a:t>बैरोफोर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साथ</a:t>
            </a:r>
            <a:r>
              <a:rPr lang="en-US" dirty="0"/>
              <a:t> </a:t>
            </a:r>
            <a:r>
              <a:rPr lang="en-US" dirty="0" err="1"/>
              <a:t>तुलना</a:t>
            </a:r>
            <a:r>
              <a:rPr lang="en-US" dirty="0"/>
              <a:t> </a:t>
            </a:r>
            <a:r>
              <a:rPr lang="en-US" dirty="0" err="1"/>
              <a:t>को</a:t>
            </a:r>
            <a:r>
              <a:rPr lang="en-US" dirty="0"/>
              <a:t> </a:t>
            </a:r>
            <a:r>
              <a:rPr lang="en-US" dirty="0" err="1"/>
              <a:t>समझ</a:t>
            </a:r>
            <a:r>
              <a:rPr lang="en-US" dirty="0"/>
              <a:t> </a:t>
            </a:r>
            <a:r>
              <a:rPr lang="en-US" dirty="0" err="1"/>
              <a:t>रहा</a:t>
            </a:r>
            <a:r>
              <a:rPr lang="en-US" dirty="0"/>
              <a:t> </a:t>
            </a:r>
            <a:r>
              <a:rPr lang="en-US" dirty="0" err="1"/>
              <a:t>हूं</a:t>
            </a:r>
            <a:r>
              <a:rPr lang="en-US" dirty="0"/>
              <a:t>. </a:t>
            </a:r>
            <a:r>
              <a:rPr lang="en-US" dirty="0" err="1"/>
              <a:t>इसके</a:t>
            </a:r>
            <a:r>
              <a:rPr lang="en-US" dirty="0"/>
              <a:t> </a:t>
            </a:r>
            <a:r>
              <a:rPr lang="en-US" dirty="0" err="1"/>
              <a:t>साथ</a:t>
            </a:r>
            <a:r>
              <a:rPr lang="en-US" dirty="0"/>
              <a:t>, </a:t>
            </a:r>
            <a:r>
              <a:rPr lang="en-US" dirty="0" err="1"/>
              <a:t>अगर</a:t>
            </a:r>
            <a:r>
              <a:rPr lang="en-US" dirty="0"/>
              <a:t> </a:t>
            </a:r>
            <a:r>
              <a:rPr lang="en-US" dirty="0" err="1"/>
              <a:t>हम</a:t>
            </a:r>
            <a:r>
              <a:rPr lang="en-US" dirty="0"/>
              <a:t> </a:t>
            </a:r>
            <a:r>
              <a:rPr lang="en-US" dirty="0" err="1"/>
              <a:t>पर्याप्त</a:t>
            </a:r>
            <a:r>
              <a:rPr lang="en-US" dirty="0"/>
              <a:t> </a:t>
            </a:r>
            <a:r>
              <a:rPr lang="en-US" dirty="0" err="1"/>
              <a:t>संख्या</a:t>
            </a:r>
            <a:r>
              <a:rPr lang="en-US" dirty="0"/>
              <a:t>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गैस</a:t>
            </a:r>
            <a:r>
              <a:rPr lang="en-US" dirty="0"/>
              <a:t> </a:t>
            </a:r>
            <a:r>
              <a:rPr lang="en-US" dirty="0" err="1"/>
              <a:t>ट्रांसफ़र</a:t>
            </a:r>
            <a:r>
              <a:rPr lang="en-US" dirty="0"/>
              <a:t> </a:t>
            </a:r>
            <a:r>
              <a:rPr lang="en-US" dirty="0" err="1"/>
              <a:t>का</a:t>
            </a:r>
            <a:r>
              <a:rPr lang="en-US" dirty="0"/>
              <a:t> </a:t>
            </a:r>
            <a:r>
              <a:rPr lang="en-US" dirty="0" err="1"/>
              <a:t>संचालन</a:t>
            </a:r>
            <a:r>
              <a:rPr lang="en-US" dirty="0"/>
              <a:t> </a:t>
            </a:r>
            <a:r>
              <a:rPr lang="en-US" dirty="0" err="1"/>
              <a:t>करें</a:t>
            </a:r>
            <a:r>
              <a:rPr lang="en-US" dirty="0"/>
              <a:t>, </a:t>
            </a:r>
            <a:r>
              <a:rPr lang="en-US" dirty="0" err="1"/>
              <a:t>तो</a:t>
            </a:r>
            <a:r>
              <a:rPr lang="en-US" dirty="0"/>
              <a:t> </a:t>
            </a:r>
            <a:r>
              <a:rPr lang="en-US" dirty="0" err="1"/>
              <a:t>हम</a:t>
            </a:r>
            <a:r>
              <a:rPr lang="en-US" dirty="0"/>
              <a:t> </a:t>
            </a:r>
            <a:r>
              <a:rPr lang="en-US" dirty="0" err="1"/>
              <a:t>किसी</a:t>
            </a:r>
            <a:r>
              <a:rPr lang="en-US" dirty="0"/>
              <a:t> </a:t>
            </a:r>
            <a:r>
              <a:rPr lang="en-US" dirty="0" err="1"/>
              <a:t>भी</a:t>
            </a:r>
            <a:r>
              <a:rPr lang="en-US" dirty="0"/>
              <a:t> </a:t>
            </a:r>
            <a:r>
              <a:rPr lang="en-US" dirty="0" err="1"/>
              <a:t>आयतन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पात्र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दाब</a:t>
            </a:r>
            <a:r>
              <a:rPr lang="en-US" dirty="0"/>
              <a:t> </a:t>
            </a:r>
            <a:r>
              <a:rPr lang="en-US" dirty="0" err="1"/>
              <a:t>को</a:t>
            </a:r>
            <a:r>
              <a:rPr lang="en-US" dirty="0"/>
              <a:t>, </a:t>
            </a:r>
            <a:r>
              <a:rPr lang="en-US" dirty="0" err="1"/>
              <a:t>पात्र</a:t>
            </a:r>
            <a:r>
              <a:rPr lang="en-US" dirty="0"/>
              <a:t> B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बराबर</a:t>
            </a:r>
            <a:r>
              <a:rPr lang="en-US" dirty="0"/>
              <a:t> </a:t>
            </a:r>
            <a:r>
              <a:rPr lang="en-US" dirty="0" err="1"/>
              <a:t>ला</a:t>
            </a:r>
            <a:r>
              <a:rPr lang="en-US" dirty="0"/>
              <a:t> </a:t>
            </a:r>
            <a:r>
              <a:rPr lang="en-US" dirty="0" err="1"/>
              <a:t>पाएंगे</a:t>
            </a:r>
            <a:r>
              <a:rPr lang="en-US" dirty="0"/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624681" y="2624951"/>
            <a:ext cx="3962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लेकिन</a:t>
            </a:r>
            <a:r>
              <a:rPr lang="en-US" sz="1200" dirty="0"/>
              <a:t> </a:t>
            </a:r>
            <a:r>
              <a:rPr lang="en-US" sz="1200" dirty="0" err="1"/>
              <a:t>स्थिर</a:t>
            </a:r>
            <a:r>
              <a:rPr lang="en-US" sz="1200" dirty="0"/>
              <a:t> 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 smtClean="0"/>
              <a:t>के</a:t>
            </a:r>
            <a:r>
              <a:rPr lang="en-US" sz="1200" dirty="0" smtClean="0"/>
              <a:t> </a:t>
            </a:r>
            <a:r>
              <a:rPr lang="en-US" sz="1200" dirty="0" err="1" smtClean="0"/>
              <a:t>समतुल्य</a:t>
            </a:r>
            <a:r>
              <a:rPr lang="en-US" sz="1200" dirty="0" smtClean="0"/>
              <a:t> </a:t>
            </a:r>
            <a:r>
              <a:rPr lang="en-US" sz="1200" dirty="0" err="1"/>
              <a:t>क्या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892010" y="3946932"/>
            <a:ext cx="358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हम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कपैसिटर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सतह</a:t>
            </a:r>
            <a:r>
              <a:rPr lang="en-US" sz="1200" dirty="0"/>
              <a:t> S </a:t>
            </a:r>
            <a:r>
              <a:rPr lang="en-US" sz="1200" dirty="0" err="1"/>
              <a:t>पर</a:t>
            </a:r>
            <a:r>
              <a:rPr lang="en-US" sz="1200" dirty="0"/>
              <a:t>, 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आवेश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समान</a:t>
            </a:r>
            <a:r>
              <a:rPr lang="en-US" sz="1200" dirty="0"/>
              <a:t> </a:t>
            </a:r>
            <a:r>
              <a:rPr lang="en-US" sz="1200" dirty="0" err="1"/>
              <a:t>घनत्व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निर्माण</a:t>
            </a:r>
            <a:r>
              <a:rPr lang="en-US" sz="1200" dirty="0"/>
              <a:t> </a:t>
            </a:r>
            <a:r>
              <a:rPr lang="en-US" sz="1200" dirty="0" err="1"/>
              <a:t>करेंगे</a:t>
            </a:r>
            <a:r>
              <a:rPr lang="en-US" sz="1200" dirty="0"/>
              <a:t> </a:t>
            </a:r>
            <a:r>
              <a:rPr lang="en-US" sz="1200" dirty="0" err="1"/>
              <a:t>जो</a:t>
            </a:r>
            <a:r>
              <a:rPr lang="en-US" sz="1200" dirty="0"/>
              <a:t> </a:t>
            </a:r>
            <a:r>
              <a:rPr lang="en-US" sz="1200" dirty="0" err="1"/>
              <a:t>इलेक्ट्रोफोर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सतह</a:t>
            </a:r>
            <a:r>
              <a:rPr lang="en-US" sz="1200" dirty="0"/>
              <a:t>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होगा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उसकी</a:t>
            </a:r>
            <a:r>
              <a:rPr lang="en-US" sz="1200" dirty="0"/>
              <a:t> </a:t>
            </a:r>
            <a:r>
              <a:rPr lang="en-US" sz="1200" dirty="0" err="1"/>
              <a:t>मात्रा</a:t>
            </a:r>
            <a:r>
              <a:rPr lang="en-US" sz="1200" dirty="0"/>
              <a:t> </a:t>
            </a:r>
            <a:r>
              <a:rPr lang="hi-IN" sz="1200" dirty="0" smtClean="0"/>
              <a:t>रेज़िन</a:t>
            </a:r>
            <a:r>
              <a:rPr lang="en-US" sz="1200" dirty="0" smtClean="0"/>
              <a:t> </a:t>
            </a:r>
            <a:r>
              <a:rPr lang="en-US" sz="1200" dirty="0" err="1"/>
              <a:t>ब्लॉक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आवेश</a:t>
            </a:r>
            <a:r>
              <a:rPr lang="en-US" sz="1200" dirty="0"/>
              <a:t>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निर्भर</a:t>
            </a:r>
            <a:r>
              <a:rPr lang="en-US" sz="1200" dirty="0"/>
              <a:t> </a:t>
            </a:r>
            <a:r>
              <a:rPr lang="en-US" sz="1200" dirty="0" err="1"/>
              <a:t>करेगी</a:t>
            </a:r>
            <a:r>
              <a:rPr lang="en-US" sz="1200" dirty="0" smtClean="0"/>
              <a:t>.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2605881" y="5645150"/>
            <a:ext cx="2133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जिसे</a:t>
            </a:r>
            <a:r>
              <a:rPr lang="en-US" sz="1200" dirty="0"/>
              <a:t> </a:t>
            </a:r>
            <a:r>
              <a:rPr lang="en-US" sz="1200" dirty="0" err="1"/>
              <a:t>आप</a:t>
            </a:r>
            <a:r>
              <a:rPr lang="en-US" sz="1200" dirty="0"/>
              <a:t> </a:t>
            </a:r>
            <a:r>
              <a:rPr lang="en-US" sz="1200" dirty="0" err="1"/>
              <a:t>जादुई</a:t>
            </a:r>
            <a:r>
              <a:rPr lang="en-US" sz="1200" dirty="0"/>
              <a:t> </a:t>
            </a:r>
            <a:r>
              <a:rPr lang="en-US" sz="1200" dirty="0" err="1"/>
              <a:t>चाल</a:t>
            </a:r>
            <a:r>
              <a:rPr lang="en-US" sz="1200" dirty="0"/>
              <a:t> </a:t>
            </a:r>
            <a:r>
              <a:rPr lang="en-US" sz="1200" dirty="0" err="1"/>
              <a:t>कहते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, </a:t>
            </a:r>
            <a:r>
              <a:rPr lang="en-US" sz="1200" dirty="0" err="1"/>
              <a:t>उसकी</a:t>
            </a:r>
            <a:r>
              <a:rPr lang="en-US" sz="1200" dirty="0"/>
              <a:t> </a:t>
            </a:r>
            <a:r>
              <a:rPr lang="en-US" sz="1200" dirty="0" err="1"/>
              <a:t>वजह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hi-IN" sz="1200" dirty="0" smtClean="0"/>
              <a:t>ही</a:t>
            </a:r>
            <a:r>
              <a:rPr lang="en-US" sz="1200" dirty="0" smtClean="0"/>
              <a:t> </a:t>
            </a:r>
            <a:r>
              <a:rPr lang="en-US" sz="1200" dirty="0" err="1"/>
              <a:t>लोग</a:t>
            </a:r>
            <a:r>
              <a:rPr lang="en-US" sz="1200" dirty="0"/>
              <a:t>,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बच्चों</a:t>
            </a:r>
            <a:r>
              <a:rPr lang="en-US" sz="1200" dirty="0" smtClean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रिझाने</a:t>
            </a:r>
            <a:r>
              <a:rPr lang="en-US" sz="1200" dirty="0"/>
              <a:t> </a:t>
            </a:r>
            <a:r>
              <a:rPr lang="en-US" sz="1200" dirty="0" err="1"/>
              <a:t>वाले</a:t>
            </a:r>
            <a:r>
              <a:rPr lang="en-US" sz="1200" dirty="0"/>
              <a:t> </a:t>
            </a:r>
            <a:r>
              <a:rPr lang="en-US" sz="1200" dirty="0" err="1"/>
              <a:t>छोटे-छोटे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प्रयोगों</a:t>
            </a:r>
            <a:r>
              <a:rPr lang="en-US" sz="1200" dirty="0" smtClean="0"/>
              <a:t> </a:t>
            </a:r>
            <a:r>
              <a:rPr lang="en-US" sz="1200" dirty="0" err="1"/>
              <a:t>से</a:t>
            </a:r>
            <a:r>
              <a:rPr lang="en-US" sz="1200" dirty="0"/>
              <a:t>, </a:t>
            </a:r>
            <a:r>
              <a:rPr lang="en-US" sz="1200" dirty="0" err="1"/>
              <a:t>गंभीर</a:t>
            </a:r>
            <a:r>
              <a:rPr lang="en-US" sz="1200" dirty="0"/>
              <a:t> </a:t>
            </a:r>
            <a:r>
              <a:rPr lang="en-US" sz="1200" dirty="0" err="1"/>
              <a:t>वैज्ञानिक</a:t>
            </a:r>
            <a:r>
              <a:rPr lang="en-US" sz="1200" dirty="0"/>
              <a:t> </a:t>
            </a:r>
            <a:r>
              <a:rPr lang="en-US" sz="1200" dirty="0" err="1"/>
              <a:t>अवधारणाओं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ओर</a:t>
            </a:r>
            <a:r>
              <a:rPr lang="en-US" sz="1200" dirty="0"/>
              <a:t> </a:t>
            </a:r>
            <a:r>
              <a:rPr lang="en-US" sz="1200" dirty="0" err="1"/>
              <a:t>बढ़े</a:t>
            </a:r>
            <a:r>
              <a:rPr lang="en-US" sz="12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615281" y="4763376"/>
            <a:ext cx="2971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लेकिन</a:t>
            </a:r>
            <a:r>
              <a:rPr lang="en-US" sz="1200" dirty="0"/>
              <a:t> </a:t>
            </a:r>
            <a:r>
              <a:rPr lang="en-US" sz="1200" dirty="0" err="1"/>
              <a:t>वो</a:t>
            </a:r>
            <a:r>
              <a:rPr lang="en-US" sz="1200" dirty="0"/>
              <a:t> </a:t>
            </a:r>
            <a:r>
              <a:rPr lang="en-US" sz="1200" dirty="0" err="1"/>
              <a:t>सब</a:t>
            </a:r>
            <a:r>
              <a:rPr lang="en-US" sz="1200" dirty="0"/>
              <a:t> </a:t>
            </a:r>
            <a:r>
              <a:rPr lang="en-US" sz="1200" dirty="0" err="1"/>
              <a:t>इलेक्ट्रिक</a:t>
            </a:r>
            <a:r>
              <a:rPr lang="en-US" sz="1200" dirty="0"/>
              <a:t> </a:t>
            </a:r>
            <a:r>
              <a:rPr lang="en-US" sz="1200" dirty="0" err="1"/>
              <a:t>चार्ज</a:t>
            </a:r>
            <a:r>
              <a:rPr lang="en-US" sz="1200" dirty="0"/>
              <a:t> </a:t>
            </a:r>
            <a:r>
              <a:rPr lang="en-US" sz="1200" dirty="0" err="1"/>
              <a:t>कहां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आते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?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hi-IN" sz="1200" dirty="0" smtClean="0"/>
              <a:t>मुझे,</a:t>
            </a:r>
            <a:r>
              <a:rPr lang="en-US" sz="1200" dirty="0" smtClean="0"/>
              <a:t> </a:t>
            </a:r>
            <a:r>
              <a:rPr lang="en-US" sz="1200" dirty="0" err="1" smtClean="0"/>
              <a:t>वो</a:t>
            </a:r>
            <a:r>
              <a:rPr lang="en-US" sz="1200" dirty="0" smtClean="0"/>
              <a:t> </a:t>
            </a:r>
            <a:r>
              <a:rPr lang="en-US" sz="1200" dirty="0" err="1"/>
              <a:t>सचमुच</a:t>
            </a:r>
            <a:r>
              <a:rPr lang="en-US" sz="1200" dirty="0"/>
              <a:t> </a:t>
            </a:r>
            <a:r>
              <a:rPr lang="en-US" sz="1200" dirty="0" err="1"/>
              <a:t>कोई</a:t>
            </a:r>
            <a:r>
              <a:rPr lang="en-US" sz="1200" dirty="0"/>
              <a:t> </a:t>
            </a:r>
            <a:r>
              <a:rPr lang="en-US" sz="1200" dirty="0" err="1"/>
              <a:t>जादूई</a:t>
            </a:r>
            <a:r>
              <a:rPr lang="en-US" sz="1200" dirty="0"/>
              <a:t> </a:t>
            </a:r>
            <a:r>
              <a:rPr lang="en-US" sz="1200" dirty="0" err="1"/>
              <a:t>चाल</a:t>
            </a:r>
            <a:r>
              <a:rPr lang="en-US" sz="1200" dirty="0"/>
              <a:t> </a:t>
            </a:r>
            <a:r>
              <a:rPr lang="en-US" sz="1200" dirty="0" err="1"/>
              <a:t>लगती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8128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5211763" cy="7480300"/>
          </a:xfr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24578" name="Picture 2" descr="C:\Users\HP\Desktop\HISTORY OF ELECTRICITY\24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8" y="14288"/>
            <a:ext cx="5234781" cy="746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730081" y="993244"/>
            <a:ext cx="48006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548481" y="1722219"/>
            <a:ext cx="312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तब</a:t>
            </a:r>
            <a:r>
              <a:rPr lang="en-US" sz="1200" dirty="0"/>
              <a:t> </a:t>
            </a:r>
            <a:r>
              <a:rPr lang="en-US" sz="1200" dirty="0" err="1"/>
              <a:t>क्या</a:t>
            </a:r>
            <a:r>
              <a:rPr lang="en-US" sz="1200" dirty="0"/>
              <a:t> </a:t>
            </a:r>
            <a:r>
              <a:rPr lang="en-US" sz="1200" dirty="0" err="1"/>
              <a:t>होगा</a:t>
            </a:r>
            <a:r>
              <a:rPr lang="en-US" sz="1200" dirty="0"/>
              <a:t> </a:t>
            </a:r>
            <a:r>
              <a:rPr lang="en-US" sz="1200" dirty="0" err="1"/>
              <a:t>जब</a:t>
            </a:r>
            <a:r>
              <a:rPr lang="en-US" sz="1200" dirty="0"/>
              <a:t> </a:t>
            </a:r>
            <a:r>
              <a:rPr lang="en-US" sz="1200" dirty="0" err="1"/>
              <a:t>इलेक्ट्रोफोर</a:t>
            </a:r>
            <a:r>
              <a:rPr lang="en-US" sz="1200" dirty="0"/>
              <a:t> </a:t>
            </a:r>
            <a:r>
              <a:rPr lang="en-US" sz="1200" dirty="0" err="1"/>
              <a:t>कांच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डिस्क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साथ</a:t>
            </a:r>
            <a:r>
              <a:rPr lang="en-US" sz="1200" dirty="0"/>
              <a:t> </a:t>
            </a:r>
            <a:r>
              <a:rPr lang="en-US" sz="1200" dirty="0" err="1"/>
              <a:t>काम</a:t>
            </a:r>
            <a:r>
              <a:rPr lang="en-US" sz="1200" dirty="0"/>
              <a:t> </a:t>
            </a:r>
            <a:r>
              <a:rPr lang="en-US" sz="1200" dirty="0" err="1"/>
              <a:t>करेगा</a:t>
            </a:r>
            <a:r>
              <a:rPr lang="en-US" sz="1200" dirty="0"/>
              <a:t> </a:t>
            </a:r>
            <a:r>
              <a:rPr lang="en-US" sz="1200" dirty="0" err="1"/>
              <a:t>जिसकी</a:t>
            </a:r>
            <a:r>
              <a:rPr lang="en-US" sz="1200" dirty="0"/>
              <a:t> </a:t>
            </a:r>
            <a:r>
              <a:rPr lang="en-US" sz="1200" dirty="0" err="1"/>
              <a:t>सतह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रिक्त</a:t>
            </a:r>
            <a:r>
              <a:rPr lang="en-US" sz="1200" dirty="0"/>
              <a:t> </a:t>
            </a:r>
            <a:r>
              <a:rPr lang="en-US" sz="1200" dirty="0" err="1"/>
              <a:t>स्थान</a:t>
            </a:r>
            <a:r>
              <a:rPr lang="en-US" sz="1200" dirty="0"/>
              <a:t> </a:t>
            </a:r>
            <a:r>
              <a:rPr lang="en-US" sz="1200" dirty="0" err="1"/>
              <a:t>होंगे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जिस</a:t>
            </a:r>
            <a:r>
              <a:rPr lang="en-US" sz="1200" dirty="0"/>
              <a:t>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पॉजिटिव</a:t>
            </a:r>
            <a:r>
              <a:rPr lang="en-US" sz="1200" dirty="0"/>
              <a:t> </a:t>
            </a:r>
            <a:r>
              <a:rPr lang="en-US" sz="1200" dirty="0" err="1"/>
              <a:t>चार्ज</a:t>
            </a:r>
            <a:r>
              <a:rPr lang="en-US" sz="1200" dirty="0"/>
              <a:t> </a:t>
            </a:r>
            <a:r>
              <a:rPr lang="en-US" sz="1200" dirty="0" err="1"/>
              <a:t>होगा</a:t>
            </a:r>
            <a:r>
              <a:rPr lang="en-US" sz="1200" dirty="0"/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3291681" y="2431355"/>
            <a:ext cx="1600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इस</a:t>
            </a:r>
            <a:r>
              <a:rPr lang="en-US" sz="1200" dirty="0"/>
              <a:t> </a:t>
            </a:r>
            <a:r>
              <a:rPr lang="en-US" sz="1200" dirty="0" err="1"/>
              <a:t>बार</a:t>
            </a:r>
            <a:r>
              <a:rPr lang="en-US" sz="1200" dirty="0"/>
              <a:t>, </a:t>
            </a:r>
            <a:r>
              <a:rPr lang="en-US" sz="1200" dirty="0" err="1"/>
              <a:t>जब</a:t>
            </a:r>
            <a:r>
              <a:rPr lang="en-US" sz="1200" dirty="0"/>
              <a:t> </a:t>
            </a:r>
            <a:r>
              <a:rPr lang="en-US" sz="1200" dirty="0" err="1"/>
              <a:t>हम</a:t>
            </a:r>
            <a:r>
              <a:rPr lang="en-US" sz="1200" dirty="0"/>
              <a:t> </a:t>
            </a:r>
            <a:r>
              <a:rPr lang="en-US" sz="1200" dirty="0" err="1"/>
              <a:t>डिस्क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पृथ्वी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जोड़ेंगे</a:t>
            </a:r>
            <a:r>
              <a:rPr lang="en-US" sz="1200" dirty="0"/>
              <a:t> </a:t>
            </a:r>
            <a:r>
              <a:rPr lang="en-US" sz="1200" dirty="0" err="1"/>
              <a:t>तब</a:t>
            </a:r>
            <a:r>
              <a:rPr lang="en-US" sz="1200" dirty="0"/>
              <a:t> </a:t>
            </a:r>
            <a:r>
              <a:rPr lang="en-US" sz="1200" dirty="0" err="1"/>
              <a:t>इलेक्ट्रॉन्स</a:t>
            </a:r>
            <a:r>
              <a:rPr lang="en-US" sz="1200" dirty="0"/>
              <a:t>, </a:t>
            </a:r>
            <a:r>
              <a:rPr lang="en-US" sz="1200" dirty="0" err="1"/>
              <a:t>पॉजिटिव</a:t>
            </a:r>
            <a:r>
              <a:rPr lang="en-US" sz="1200" dirty="0"/>
              <a:t> </a:t>
            </a:r>
            <a:r>
              <a:rPr lang="en-US" sz="1200" dirty="0" err="1"/>
              <a:t>रिक्त</a:t>
            </a:r>
            <a:r>
              <a:rPr lang="en-US" sz="1200" dirty="0"/>
              <a:t> </a:t>
            </a:r>
            <a:r>
              <a:rPr lang="en-US" sz="1200" dirty="0" err="1"/>
              <a:t>स्थानों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ओर</a:t>
            </a:r>
            <a:r>
              <a:rPr lang="en-US" sz="1200" dirty="0"/>
              <a:t> </a:t>
            </a:r>
            <a:r>
              <a:rPr lang="en-US" sz="1200" dirty="0" err="1"/>
              <a:t>आकर्षित</a:t>
            </a:r>
            <a:r>
              <a:rPr lang="en-US" sz="1200" dirty="0"/>
              <a:t> </a:t>
            </a:r>
            <a:r>
              <a:rPr lang="en-US" sz="1200" dirty="0" err="1"/>
              <a:t>होंगे</a:t>
            </a:r>
            <a:r>
              <a:rPr lang="en-US" sz="1200" dirty="0"/>
              <a:t>,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वे</a:t>
            </a:r>
            <a:r>
              <a:rPr lang="en-US" sz="1200" dirty="0"/>
              <a:t> </a:t>
            </a:r>
            <a:r>
              <a:rPr lang="en-US" sz="1200" dirty="0" err="1" smtClean="0"/>
              <a:t>उन्हें</a:t>
            </a:r>
            <a:r>
              <a:rPr lang="en-US" sz="1200" dirty="0"/>
              <a:t> </a:t>
            </a:r>
            <a:r>
              <a:rPr lang="en-US" sz="1200" dirty="0" err="1" smtClean="0"/>
              <a:t>न्यूट्रलाइज़</a:t>
            </a:r>
            <a:r>
              <a:rPr lang="en-US" sz="1200" dirty="0" smtClean="0"/>
              <a:t> </a:t>
            </a:r>
            <a:r>
              <a:rPr lang="en-US" sz="1200" dirty="0" err="1"/>
              <a:t>करने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बढ़ेंगे</a:t>
            </a:r>
            <a:r>
              <a:rPr lang="en-US" sz="12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920081" y="4282986"/>
            <a:ext cx="273187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/>
              <a:t>फिर</a:t>
            </a:r>
            <a:r>
              <a:rPr lang="en-US" sz="1100" dirty="0"/>
              <a:t>, </a:t>
            </a:r>
            <a:r>
              <a:rPr lang="en-US" sz="1100" dirty="0" err="1"/>
              <a:t>यदि</a:t>
            </a:r>
            <a:r>
              <a:rPr lang="en-US" sz="1100" dirty="0"/>
              <a:t> </a:t>
            </a:r>
            <a:r>
              <a:rPr lang="en-US" sz="1100" dirty="0" err="1"/>
              <a:t>हम</a:t>
            </a:r>
            <a:r>
              <a:rPr lang="en-US" sz="1100" dirty="0"/>
              <a:t> </a:t>
            </a:r>
            <a:r>
              <a:rPr lang="en-US" sz="1100" dirty="0" err="1"/>
              <a:t>इलेक्ट्रोफोर</a:t>
            </a:r>
            <a:r>
              <a:rPr lang="en-US" sz="1100" dirty="0"/>
              <a:t> </a:t>
            </a:r>
            <a:r>
              <a:rPr lang="en-US" sz="1100" dirty="0" err="1"/>
              <a:t>को</a:t>
            </a:r>
            <a:r>
              <a:rPr lang="en-US" sz="1100" dirty="0"/>
              <a:t> </a:t>
            </a:r>
            <a:r>
              <a:rPr lang="en-US" sz="1100" dirty="0" err="1"/>
              <a:t>दूर</a:t>
            </a:r>
            <a:r>
              <a:rPr lang="en-US" sz="1100" dirty="0"/>
              <a:t> </a:t>
            </a:r>
            <a:r>
              <a:rPr lang="en-US" sz="1100" dirty="0" err="1"/>
              <a:t>ले</a:t>
            </a:r>
            <a:r>
              <a:rPr lang="en-US" sz="1100" dirty="0"/>
              <a:t> </a:t>
            </a:r>
            <a:r>
              <a:rPr lang="en-US" sz="1100" dirty="0" err="1"/>
              <a:t>जायेंगे</a:t>
            </a:r>
            <a:r>
              <a:rPr lang="en-US" sz="1100" dirty="0"/>
              <a:t> </a:t>
            </a:r>
            <a:r>
              <a:rPr lang="en-US" sz="1100" dirty="0" err="1"/>
              <a:t>तो</a:t>
            </a:r>
            <a:r>
              <a:rPr lang="en-US" sz="1100" dirty="0"/>
              <a:t> </a:t>
            </a:r>
            <a:r>
              <a:rPr lang="en-US" sz="1100" dirty="0" err="1"/>
              <a:t>इलेक्ट्रॉन</a:t>
            </a:r>
            <a:r>
              <a:rPr lang="en-US" sz="1100" dirty="0"/>
              <a:t> </a:t>
            </a:r>
            <a:r>
              <a:rPr lang="en-US" sz="1100" dirty="0" err="1"/>
              <a:t>पूरी</a:t>
            </a:r>
            <a:r>
              <a:rPr lang="en-US" sz="1100" dirty="0"/>
              <a:t> </a:t>
            </a:r>
            <a:r>
              <a:rPr lang="en-US" sz="1100" dirty="0" err="1"/>
              <a:t>सतह</a:t>
            </a:r>
            <a:r>
              <a:rPr lang="en-US" sz="1100" dirty="0"/>
              <a:t> </a:t>
            </a:r>
            <a:r>
              <a:rPr lang="en-US" sz="1100" dirty="0" err="1"/>
              <a:t>पर</a:t>
            </a:r>
            <a:r>
              <a:rPr lang="en-US" sz="1100" dirty="0"/>
              <a:t> </a:t>
            </a:r>
            <a:r>
              <a:rPr lang="en-US" sz="1100" dirty="0" err="1"/>
              <a:t>फ़ैल</a:t>
            </a:r>
            <a:r>
              <a:rPr lang="en-US" sz="1100" dirty="0"/>
              <a:t> </a:t>
            </a:r>
            <a:r>
              <a:rPr lang="en-US" sz="1100" dirty="0" err="1"/>
              <a:t>जाएंगे</a:t>
            </a:r>
            <a:r>
              <a:rPr lang="en-US" sz="1100" dirty="0"/>
              <a:t>. </a:t>
            </a:r>
            <a:r>
              <a:rPr lang="en-US" sz="1100" dirty="0" err="1"/>
              <a:t>उन</a:t>
            </a:r>
            <a:r>
              <a:rPr lang="en-US" sz="1100" dirty="0"/>
              <a:t> </a:t>
            </a:r>
            <a:r>
              <a:rPr lang="en-US" sz="1100" dirty="0" err="1"/>
              <a:t>पर</a:t>
            </a:r>
            <a:r>
              <a:rPr lang="en-US" sz="1100" dirty="0"/>
              <a:t> </a:t>
            </a:r>
            <a:r>
              <a:rPr lang="en-US" sz="1100" dirty="0" err="1"/>
              <a:t>नेगेटिव</a:t>
            </a:r>
            <a:r>
              <a:rPr lang="en-US" sz="1100" dirty="0"/>
              <a:t> </a:t>
            </a:r>
            <a:r>
              <a:rPr lang="en-US" sz="1100" dirty="0" err="1"/>
              <a:t>चार्ज</a:t>
            </a:r>
            <a:r>
              <a:rPr lang="en-US" sz="1100" dirty="0"/>
              <a:t> </a:t>
            </a:r>
            <a:r>
              <a:rPr lang="en-US" sz="1100" dirty="0" err="1"/>
              <a:t>और</a:t>
            </a:r>
            <a:r>
              <a:rPr lang="en-US" sz="1100" dirty="0"/>
              <a:t> </a:t>
            </a:r>
            <a:r>
              <a:rPr lang="en-US" sz="1100" dirty="0" err="1"/>
              <a:t>नेगेटिव</a:t>
            </a:r>
            <a:r>
              <a:rPr lang="en-US" sz="1100" dirty="0"/>
              <a:t> </a:t>
            </a:r>
            <a:r>
              <a:rPr lang="en-US" sz="1100" dirty="0" err="1"/>
              <a:t>वोल्टेज</a:t>
            </a:r>
            <a:r>
              <a:rPr lang="en-US" sz="1100" dirty="0"/>
              <a:t> </a:t>
            </a:r>
            <a:r>
              <a:rPr lang="en-US" sz="1100" dirty="0" err="1"/>
              <a:t>भी</a:t>
            </a:r>
            <a:r>
              <a:rPr lang="en-US" sz="1100" dirty="0"/>
              <a:t> </a:t>
            </a:r>
            <a:r>
              <a:rPr lang="en-US" sz="1100" dirty="0" err="1"/>
              <a:t>होगा</a:t>
            </a:r>
            <a:r>
              <a:rPr lang="en-US" sz="11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43681" y="4419996"/>
            <a:ext cx="11601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/>
              <a:t>कुचालक</a:t>
            </a:r>
            <a:r>
              <a:rPr lang="en-US" sz="1000" dirty="0"/>
              <a:t> (</a:t>
            </a:r>
            <a:r>
              <a:rPr lang="en-US" sz="1000" dirty="0" err="1"/>
              <a:t>इंसुलेटिंग</a:t>
            </a:r>
            <a:r>
              <a:rPr lang="en-US" sz="1000" dirty="0"/>
              <a:t>) </a:t>
            </a:r>
            <a:r>
              <a:rPr lang="en-US" sz="1000" dirty="0" err="1"/>
              <a:t>पदार्थ</a:t>
            </a:r>
            <a:r>
              <a:rPr lang="en-US" sz="1000" dirty="0"/>
              <a:t> </a:t>
            </a:r>
            <a:r>
              <a:rPr lang="en-US" sz="1000" dirty="0" err="1"/>
              <a:t>से</a:t>
            </a:r>
            <a:r>
              <a:rPr lang="en-US" sz="1000" dirty="0"/>
              <a:t> </a:t>
            </a:r>
            <a:r>
              <a:rPr lang="en-US" sz="1000" dirty="0" err="1"/>
              <a:t>बनी</a:t>
            </a:r>
            <a:r>
              <a:rPr lang="en-US" sz="1000" dirty="0"/>
              <a:t> </a:t>
            </a:r>
            <a:r>
              <a:rPr lang="en-US" sz="1000" dirty="0" err="1"/>
              <a:t>छड़</a:t>
            </a:r>
            <a:r>
              <a:rPr lang="en-US" sz="1000" dirty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1786241" y="5035550"/>
            <a:ext cx="7248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इलेक्ट्रॉन्स</a:t>
            </a:r>
            <a:r>
              <a:rPr lang="en-US" sz="1000" dirty="0"/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472281" y="5957153"/>
            <a:ext cx="33527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रुको</a:t>
            </a:r>
            <a:r>
              <a:rPr lang="en-US" sz="1200" dirty="0"/>
              <a:t>, </a:t>
            </a:r>
            <a:r>
              <a:rPr lang="en-US" sz="1200" dirty="0" err="1"/>
              <a:t>मैं</a:t>
            </a:r>
            <a:r>
              <a:rPr lang="en-US" sz="1200" dirty="0"/>
              <a:t> </a:t>
            </a:r>
            <a:r>
              <a:rPr lang="en-US" sz="1200" dirty="0" err="1"/>
              <a:t>हार</a:t>
            </a:r>
            <a:r>
              <a:rPr lang="en-US" sz="1200" dirty="0"/>
              <a:t> </a:t>
            </a:r>
            <a:r>
              <a:rPr lang="en-US" sz="1200" dirty="0" err="1"/>
              <a:t>गया</a:t>
            </a:r>
            <a:r>
              <a:rPr lang="en-US" sz="1200" dirty="0"/>
              <a:t> </a:t>
            </a:r>
            <a:r>
              <a:rPr lang="en-US" sz="1200" dirty="0" err="1"/>
              <a:t>हूँ</a:t>
            </a:r>
            <a:r>
              <a:rPr lang="en-US" sz="1200" dirty="0"/>
              <a:t>! </a:t>
            </a:r>
            <a:r>
              <a:rPr lang="en-US" sz="1200" dirty="0" err="1"/>
              <a:t>बैरोफोर</a:t>
            </a:r>
            <a:r>
              <a:rPr lang="en-US" sz="1200" dirty="0"/>
              <a:t> </a:t>
            </a:r>
            <a:r>
              <a:rPr lang="en-US" sz="1200" dirty="0" err="1"/>
              <a:t>वाली</a:t>
            </a:r>
            <a:r>
              <a:rPr lang="en-US" sz="1200" dirty="0"/>
              <a:t> </a:t>
            </a:r>
            <a:r>
              <a:rPr lang="en-US" sz="1200" dirty="0" err="1"/>
              <a:t>समरूपता</a:t>
            </a:r>
            <a:r>
              <a:rPr lang="en-US" sz="1200" dirty="0"/>
              <a:t> </a:t>
            </a:r>
            <a:r>
              <a:rPr lang="en-US" sz="1200" dirty="0" err="1"/>
              <a:t>अब</a:t>
            </a:r>
            <a:r>
              <a:rPr lang="en-US" sz="1200" dirty="0"/>
              <a:t> </a:t>
            </a:r>
            <a:r>
              <a:rPr lang="en-US" sz="1200" dirty="0" err="1"/>
              <a:t>काम</a:t>
            </a:r>
            <a:r>
              <a:rPr lang="en-US" sz="1200" dirty="0"/>
              <a:t> </a:t>
            </a:r>
            <a:r>
              <a:rPr lang="en-US" sz="1200" dirty="0" err="1"/>
              <a:t>नहीं</a:t>
            </a:r>
            <a:r>
              <a:rPr lang="en-US" sz="1200" dirty="0"/>
              <a:t> </a:t>
            </a:r>
            <a:r>
              <a:rPr lang="en-US" sz="1200" dirty="0" err="1"/>
              <a:t>करती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प्रवाह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प्रकार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इलेक्ट्रॉन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गैस</a:t>
            </a:r>
            <a:r>
              <a:rPr lang="en-US" sz="1200" dirty="0" smtClean="0"/>
              <a:t> </a:t>
            </a:r>
            <a:r>
              <a:rPr lang="en-US" sz="1200" dirty="0"/>
              <a:t>(*) </a:t>
            </a:r>
            <a:r>
              <a:rPr lang="en-US" sz="1200" dirty="0" err="1"/>
              <a:t>होती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err="1"/>
              <a:t>यहाँ</a:t>
            </a:r>
            <a:r>
              <a:rPr lang="en-US" sz="1200" dirty="0"/>
              <a:t> </a:t>
            </a:r>
            <a:r>
              <a:rPr lang="en-US" sz="1200" dirty="0" err="1"/>
              <a:t>जब</a:t>
            </a:r>
            <a:r>
              <a:rPr lang="en-US" sz="1200" dirty="0"/>
              <a:t> </a:t>
            </a:r>
            <a:r>
              <a:rPr lang="en-US" sz="1200" dirty="0" err="1"/>
              <a:t>प्लेट</a:t>
            </a:r>
            <a:r>
              <a:rPr lang="en-US" sz="1200" dirty="0"/>
              <a:t>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अधिक</a:t>
            </a:r>
            <a:r>
              <a:rPr lang="en-US" sz="1200" dirty="0"/>
              <a:t> </a:t>
            </a:r>
            <a:r>
              <a:rPr lang="en-US" sz="1200" dirty="0" err="1"/>
              <a:t>दबाव</a:t>
            </a:r>
            <a:r>
              <a:rPr lang="en-US" sz="1200" dirty="0"/>
              <a:t> </a:t>
            </a:r>
            <a:r>
              <a:rPr lang="en-US" sz="1200" dirty="0" err="1"/>
              <a:t>हो</a:t>
            </a:r>
            <a:r>
              <a:rPr lang="en-US" sz="1200" dirty="0"/>
              <a:t> </a:t>
            </a:r>
            <a:r>
              <a:rPr lang="en-US" sz="1200" dirty="0" err="1"/>
              <a:t>तो</a:t>
            </a:r>
            <a:r>
              <a:rPr lang="en-US" sz="1200" dirty="0"/>
              <a:t> </a:t>
            </a:r>
            <a:r>
              <a:rPr lang="en-US" sz="1200" dirty="0" err="1"/>
              <a:t>उस</a:t>
            </a:r>
            <a:r>
              <a:rPr lang="en-US" sz="1200" dirty="0"/>
              <a:t>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पॉजिटिव</a:t>
            </a:r>
            <a:r>
              <a:rPr lang="en-US" sz="1200" dirty="0"/>
              <a:t> </a:t>
            </a:r>
            <a:r>
              <a:rPr lang="en-US" sz="1200" dirty="0" err="1"/>
              <a:t>वोल्टेज</a:t>
            </a:r>
            <a:r>
              <a:rPr lang="en-US" sz="1200" dirty="0"/>
              <a:t> </a:t>
            </a:r>
            <a:r>
              <a:rPr lang="en-US" sz="1200" dirty="0" err="1"/>
              <a:t>लगाना</a:t>
            </a:r>
            <a:r>
              <a:rPr lang="en-US" sz="1200" dirty="0"/>
              <a:t> </a:t>
            </a:r>
            <a:r>
              <a:rPr lang="en-US" sz="1200" dirty="0" err="1"/>
              <a:t>चाहिए</a:t>
            </a:r>
            <a:r>
              <a:rPr lang="en-US" sz="1200" dirty="0"/>
              <a:t>, </a:t>
            </a:r>
            <a:r>
              <a:rPr lang="en-US" sz="1200" dirty="0" err="1"/>
              <a:t>क्यों</a:t>
            </a:r>
            <a:r>
              <a:rPr lang="en-US" sz="1200" dirty="0"/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862039" y="6940550"/>
            <a:ext cx="21387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/>
              <a:t>(*) </a:t>
            </a:r>
            <a:r>
              <a:rPr lang="en-US" sz="1200" dirty="0" err="1"/>
              <a:t>यह</a:t>
            </a:r>
            <a:r>
              <a:rPr lang="en-US" sz="1200" dirty="0"/>
              <a:t> </a:t>
            </a:r>
            <a:r>
              <a:rPr lang="en-US" sz="1200" dirty="0" err="1"/>
              <a:t>कथन</a:t>
            </a:r>
            <a:r>
              <a:rPr lang="en-US" sz="1200" dirty="0"/>
              <a:t> </a:t>
            </a:r>
            <a:r>
              <a:rPr lang="en-US" sz="1200" dirty="0" err="1"/>
              <a:t>पूरी</a:t>
            </a:r>
            <a:r>
              <a:rPr lang="en-US" sz="1200" dirty="0"/>
              <a:t> </a:t>
            </a:r>
            <a:r>
              <a:rPr lang="en-US" sz="1200" dirty="0" err="1"/>
              <a:t>तरह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hi-IN" sz="1200" dirty="0" smtClean="0"/>
              <a:t>सही</a:t>
            </a:r>
            <a:r>
              <a:rPr lang="en-US" sz="1200" dirty="0" smtClean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3114" y="5038509"/>
            <a:ext cx="7248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इलेक्ट्रॉन्स</a:t>
            </a:r>
            <a:r>
              <a:rPr lang="en-US" sz="1000" dirty="0"/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47881" y="1207929"/>
            <a:ext cx="4379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i-IN" sz="1000" dirty="0"/>
              <a:t>कांच</a:t>
            </a:r>
            <a:r>
              <a:rPr lang="en-US" sz="1000" dirty="0" smtClean="0"/>
              <a:t> </a:t>
            </a:r>
            <a:endParaRPr lang="en-US" sz="1000" dirty="0"/>
          </a:p>
        </p:txBody>
      </p:sp>
      <p:sp>
        <p:nvSpPr>
          <p:cNvPr id="14" name="Rectangle 13"/>
          <p:cNvSpPr/>
          <p:nvPr/>
        </p:nvSpPr>
        <p:spPr>
          <a:xfrm>
            <a:off x="1559092" y="3341529"/>
            <a:ext cx="4379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i-IN" sz="1000" dirty="0"/>
              <a:t>कांच</a:t>
            </a:r>
            <a:r>
              <a:rPr lang="en-US" sz="1000" dirty="0" smtClean="0"/>
              <a:t> </a:t>
            </a:r>
            <a:endParaRPr lang="en-US" sz="1000" dirty="0"/>
          </a:p>
        </p:txBody>
      </p:sp>
      <p:sp>
        <p:nvSpPr>
          <p:cNvPr id="15" name="Rectangle 14"/>
          <p:cNvSpPr/>
          <p:nvPr/>
        </p:nvSpPr>
        <p:spPr>
          <a:xfrm>
            <a:off x="1518379" y="3587750"/>
            <a:ext cx="53572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i-IN" sz="1000" dirty="0"/>
              <a:t>पृथ्वी </a:t>
            </a:r>
            <a:r>
              <a:rPr lang="en-US" sz="1000" dirty="0" smtClean="0"/>
              <a:t>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470626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25602" name="Picture 2" descr="C:\Users\HP\Desktop\HISTORY OF ELECTRICITY\25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2" y="0"/>
            <a:ext cx="5267325" cy="74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492081" y="785102"/>
            <a:ext cx="48006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1462881" y="634821"/>
            <a:ext cx="335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प्रिय</a:t>
            </a:r>
            <a:r>
              <a:rPr lang="en-US" sz="1200" dirty="0"/>
              <a:t> </a:t>
            </a:r>
            <a:r>
              <a:rPr lang="en-US" sz="1200" dirty="0" err="1"/>
              <a:t>आर्ची</a:t>
            </a:r>
            <a:r>
              <a:rPr lang="en-US" sz="1200" dirty="0"/>
              <a:t> </a:t>
            </a:r>
            <a:r>
              <a:rPr lang="en-US" sz="1200" dirty="0" err="1"/>
              <a:t>यह</a:t>
            </a:r>
            <a:r>
              <a:rPr lang="en-US" sz="1200" dirty="0"/>
              <a:t> </a:t>
            </a:r>
            <a:r>
              <a:rPr lang="en-US" sz="1200" dirty="0" err="1"/>
              <a:t>टिप्पणी</a:t>
            </a:r>
            <a:r>
              <a:rPr lang="en-US" sz="1200" dirty="0"/>
              <a:t> </a:t>
            </a:r>
            <a:r>
              <a:rPr lang="en-US" sz="1200" dirty="0" err="1"/>
              <a:t>काफी</a:t>
            </a:r>
            <a:r>
              <a:rPr lang="en-US" sz="1200" dirty="0"/>
              <a:t> </a:t>
            </a:r>
            <a:r>
              <a:rPr lang="en-US" sz="1200" dirty="0" err="1"/>
              <a:t>प्रासंगिक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जब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मानव</a:t>
            </a:r>
            <a:r>
              <a:rPr lang="en-US" sz="1200" dirty="0"/>
              <a:t> </a:t>
            </a:r>
            <a:r>
              <a:rPr lang="en-US" sz="1200" dirty="0" err="1"/>
              <a:t>जाति</a:t>
            </a:r>
            <a:r>
              <a:rPr lang="en-US" sz="1200" dirty="0"/>
              <a:t> </a:t>
            </a:r>
            <a:r>
              <a:rPr lang="en-US" sz="1200" dirty="0" err="1"/>
              <a:t>ने</a:t>
            </a:r>
            <a:r>
              <a:rPr lang="en-US" sz="1200" dirty="0"/>
              <a:t> 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साथ</a:t>
            </a:r>
            <a:r>
              <a:rPr lang="en-US" sz="1200" dirty="0"/>
              <a:t> </a:t>
            </a:r>
            <a:r>
              <a:rPr lang="en-US" sz="1200" dirty="0" err="1"/>
              <a:t>खेलना</a:t>
            </a:r>
            <a:r>
              <a:rPr lang="en-US" sz="1200" dirty="0"/>
              <a:t> </a:t>
            </a:r>
            <a:r>
              <a:rPr lang="en-US" sz="1200" dirty="0" err="1"/>
              <a:t>शुरू</a:t>
            </a:r>
            <a:r>
              <a:rPr lang="en-US" sz="1200" dirty="0"/>
              <a:t> </a:t>
            </a:r>
            <a:r>
              <a:rPr lang="en-US" sz="1200" dirty="0" err="1"/>
              <a:t>किया</a:t>
            </a:r>
            <a:r>
              <a:rPr lang="en-US" sz="1200" dirty="0"/>
              <a:t>, </a:t>
            </a:r>
            <a:r>
              <a:rPr lang="en-US" sz="1200" dirty="0" err="1"/>
              <a:t>तब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उन्होंने</a:t>
            </a:r>
            <a:r>
              <a:rPr lang="en-US" sz="1200" dirty="0"/>
              <a:t> </a:t>
            </a:r>
            <a:r>
              <a:rPr lang="en-US" sz="1200" dirty="0" err="1"/>
              <a:t>उसे</a:t>
            </a:r>
            <a:r>
              <a:rPr lang="en-US" sz="1200" dirty="0"/>
              <a:t> 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प्रवाह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ही</a:t>
            </a:r>
            <a:r>
              <a:rPr lang="en-US" sz="1200" dirty="0"/>
              <a:t> </a:t>
            </a:r>
            <a:r>
              <a:rPr lang="en-US" sz="1200" dirty="0" err="1"/>
              <a:t>सवाल</a:t>
            </a:r>
            <a:r>
              <a:rPr lang="en-US" sz="1200" dirty="0"/>
              <a:t> </a:t>
            </a:r>
            <a:r>
              <a:rPr lang="en-US" sz="1200" dirty="0" err="1"/>
              <a:t>माना</a:t>
            </a:r>
            <a:r>
              <a:rPr lang="en-US" sz="1200" dirty="0"/>
              <a:t>. </a:t>
            </a:r>
            <a:r>
              <a:rPr lang="en-US" sz="1200" dirty="0" err="1"/>
              <a:t>लेकिन</a:t>
            </a:r>
            <a:r>
              <a:rPr lang="en-US" sz="1200" dirty="0"/>
              <a:t> </a:t>
            </a:r>
            <a:r>
              <a:rPr lang="en-US" sz="1200" dirty="0" err="1"/>
              <a:t>किसी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नहीं</a:t>
            </a:r>
            <a:r>
              <a:rPr lang="en-US" sz="1200" dirty="0"/>
              <a:t> </a:t>
            </a:r>
            <a:r>
              <a:rPr lang="en-US" sz="1200" dirty="0" err="1"/>
              <a:t>पता</a:t>
            </a:r>
            <a:r>
              <a:rPr lang="en-US" sz="1200" dirty="0"/>
              <a:t> </a:t>
            </a:r>
            <a:r>
              <a:rPr lang="en-US" sz="1200" dirty="0" err="1"/>
              <a:t>था</a:t>
            </a:r>
            <a:r>
              <a:rPr lang="en-US" sz="1200" dirty="0"/>
              <a:t> </a:t>
            </a:r>
            <a:r>
              <a:rPr lang="en-US" sz="1200" dirty="0" err="1"/>
              <a:t>कि</a:t>
            </a:r>
            <a:r>
              <a:rPr lang="en-US" sz="1200" dirty="0"/>
              <a:t> 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किस</a:t>
            </a:r>
            <a:r>
              <a:rPr lang="en-US" sz="1200" dirty="0"/>
              <a:t> </a:t>
            </a:r>
            <a:r>
              <a:rPr lang="en-US" sz="1200" dirty="0" err="1"/>
              <a:t>दिशा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बह</a:t>
            </a:r>
            <a:r>
              <a:rPr lang="en-US" sz="1200" dirty="0"/>
              <a:t> </a:t>
            </a:r>
            <a:r>
              <a:rPr lang="en-US" sz="1200" dirty="0" err="1"/>
              <a:t>रही</a:t>
            </a:r>
            <a:r>
              <a:rPr lang="en-US" sz="1200" dirty="0"/>
              <a:t> </a:t>
            </a:r>
            <a:r>
              <a:rPr lang="en-US" sz="1200" dirty="0" err="1"/>
              <a:t>थी</a:t>
            </a:r>
            <a:r>
              <a:rPr lang="en-US" sz="1200" dirty="0"/>
              <a:t>. </a:t>
            </a:r>
            <a:r>
              <a:rPr lang="en-US" sz="1200" dirty="0" err="1"/>
              <a:t>उन्होंने</a:t>
            </a:r>
            <a:r>
              <a:rPr lang="en-US" sz="1200" dirty="0"/>
              <a:t> </a:t>
            </a:r>
            <a:r>
              <a:rPr lang="en-US" sz="1200" dirty="0" err="1"/>
              <a:t>मनमाने</a:t>
            </a:r>
            <a:r>
              <a:rPr lang="en-US" sz="1200" dirty="0"/>
              <a:t> </a:t>
            </a:r>
            <a:r>
              <a:rPr lang="en-US" sz="1200" dirty="0" err="1"/>
              <a:t>ढंग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दिशा</a:t>
            </a:r>
            <a:r>
              <a:rPr lang="en-US" sz="1200" dirty="0"/>
              <a:t> </a:t>
            </a:r>
            <a:r>
              <a:rPr lang="en-US" sz="1200" dirty="0" err="1"/>
              <a:t>चुनी</a:t>
            </a:r>
            <a:r>
              <a:rPr lang="en-US" sz="1200" dirty="0"/>
              <a:t> </a:t>
            </a:r>
            <a:r>
              <a:rPr lang="en-US" sz="1200" dirty="0" err="1"/>
              <a:t>जिसके</a:t>
            </a:r>
            <a:r>
              <a:rPr lang="en-US" sz="1200" dirty="0"/>
              <a:t> </a:t>
            </a:r>
            <a:r>
              <a:rPr lang="en-US" sz="1200" dirty="0" err="1"/>
              <a:t>गलत</a:t>
            </a:r>
            <a:r>
              <a:rPr lang="en-US" sz="1200" dirty="0"/>
              <a:t> </a:t>
            </a:r>
            <a:r>
              <a:rPr lang="en-US" sz="1200" dirty="0" err="1"/>
              <a:t>होने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पचास</a:t>
            </a:r>
            <a:r>
              <a:rPr lang="en-US" sz="1200" dirty="0"/>
              <a:t> </a:t>
            </a:r>
            <a:r>
              <a:rPr lang="en-US" sz="1200" dirty="0" err="1"/>
              <a:t>प्रतिशत</a:t>
            </a:r>
            <a:r>
              <a:rPr lang="en-US" sz="1200" dirty="0"/>
              <a:t> </a:t>
            </a:r>
            <a:r>
              <a:rPr lang="en-US" sz="1200" dirty="0" err="1"/>
              <a:t>सम्भावना</a:t>
            </a:r>
            <a:r>
              <a:rPr lang="en-US" sz="1200" dirty="0"/>
              <a:t> </a:t>
            </a:r>
            <a:r>
              <a:rPr lang="en-US" sz="1200" dirty="0" err="1"/>
              <a:t>थी</a:t>
            </a:r>
            <a:r>
              <a:rPr lang="en-US" sz="1200" dirty="0"/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738981" y="2800687"/>
            <a:ext cx="27495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 smtClean="0"/>
              <a:t>बाद</a:t>
            </a:r>
            <a:r>
              <a:rPr lang="en-US" sz="1200" dirty="0" smtClean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, </a:t>
            </a:r>
            <a:r>
              <a:rPr lang="en-US" sz="1200" dirty="0" err="1"/>
              <a:t>उसे</a:t>
            </a:r>
            <a:r>
              <a:rPr lang="en-US" sz="1200" dirty="0"/>
              <a:t> </a:t>
            </a:r>
            <a:r>
              <a:rPr lang="en-US" sz="1200" dirty="0" err="1"/>
              <a:t>सही</a:t>
            </a:r>
            <a:r>
              <a:rPr lang="en-US" sz="1200" dirty="0"/>
              <a:t> </a:t>
            </a:r>
            <a:r>
              <a:rPr lang="en-US" sz="1200" dirty="0" err="1"/>
              <a:t>करना</a:t>
            </a:r>
            <a:r>
              <a:rPr lang="en-US" sz="1200" dirty="0"/>
              <a:t> </a:t>
            </a:r>
            <a:r>
              <a:rPr lang="en-US" sz="1200" dirty="0" err="1"/>
              <a:t>असंभव</a:t>
            </a:r>
            <a:r>
              <a:rPr lang="en-US" sz="1200" dirty="0"/>
              <a:t> </a:t>
            </a:r>
            <a:r>
              <a:rPr lang="en-US" sz="1200" dirty="0" err="1"/>
              <a:t>था</a:t>
            </a:r>
            <a:r>
              <a:rPr lang="en-US" sz="1200" dirty="0"/>
              <a:t>,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जिसके</a:t>
            </a:r>
            <a:r>
              <a:rPr lang="en-US" sz="1200" dirty="0" smtClean="0"/>
              <a:t> </a:t>
            </a:r>
            <a:r>
              <a:rPr lang="en-US" sz="1200" dirty="0" err="1"/>
              <a:t>कारण</a:t>
            </a:r>
            <a:r>
              <a:rPr lang="en-US" sz="1200" dirty="0"/>
              <a:t> </a:t>
            </a:r>
            <a:r>
              <a:rPr lang="en-US" sz="1200" dirty="0" err="1"/>
              <a:t>आज</a:t>
            </a:r>
            <a:r>
              <a:rPr lang="en-US" sz="1200" dirty="0"/>
              <a:t> </a:t>
            </a:r>
            <a:r>
              <a:rPr lang="en-US" sz="1200" dirty="0" err="1"/>
              <a:t>भी</a:t>
            </a:r>
            <a:r>
              <a:rPr lang="en-US" sz="1200" dirty="0"/>
              <a:t> </a:t>
            </a:r>
            <a:r>
              <a:rPr lang="en-US" sz="1200" dirty="0" err="1"/>
              <a:t>हम</a:t>
            </a:r>
            <a:r>
              <a:rPr lang="en-US" sz="1200" dirty="0"/>
              <a:t> 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प्रवाह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पॉजिटिव</a:t>
            </a:r>
            <a:r>
              <a:rPr lang="en-US" sz="1200" dirty="0"/>
              <a:t> </a:t>
            </a:r>
            <a:r>
              <a:rPr lang="en-US" sz="1200" dirty="0" err="1"/>
              <a:t>दिशा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साथ</a:t>
            </a:r>
            <a:r>
              <a:rPr lang="en-US" sz="1200" dirty="0"/>
              <a:t> </a:t>
            </a:r>
            <a:r>
              <a:rPr lang="en-US" sz="1200" dirty="0" err="1"/>
              <a:t>ही</a:t>
            </a:r>
            <a:r>
              <a:rPr lang="en-US" sz="1200" dirty="0"/>
              <a:t> </a:t>
            </a:r>
            <a:r>
              <a:rPr lang="en-US" sz="1200" dirty="0" err="1"/>
              <a:t>दर्शाते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,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जो</a:t>
            </a:r>
            <a:r>
              <a:rPr lang="en-US" sz="1200" dirty="0" smtClean="0"/>
              <a:t> </a:t>
            </a:r>
            <a:r>
              <a:rPr lang="en-US" sz="1200" dirty="0" err="1"/>
              <a:t>वास्तव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इलेक्ट्रॉन्स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दिशा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बहाव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बिल्कुल</a:t>
            </a:r>
            <a:r>
              <a:rPr lang="en-US" sz="1200" dirty="0"/>
              <a:t> </a:t>
            </a:r>
            <a:r>
              <a:rPr lang="en-US" sz="1200" dirty="0" err="1"/>
              <a:t>उल्टी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!!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481" y="4052153"/>
            <a:ext cx="30543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उस</a:t>
            </a:r>
            <a:r>
              <a:rPr lang="en-US" sz="1200" dirty="0"/>
              <a:t> </a:t>
            </a:r>
            <a:r>
              <a:rPr lang="en-US" sz="1200" dirty="0" err="1"/>
              <a:t>समय</a:t>
            </a:r>
            <a:r>
              <a:rPr lang="en-US" sz="1200" dirty="0"/>
              <a:t> </a:t>
            </a:r>
            <a:r>
              <a:rPr lang="en-US" sz="1200" dirty="0" err="1"/>
              <a:t>किसी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भी</a:t>
            </a:r>
            <a:r>
              <a:rPr lang="en-US" sz="1200" dirty="0"/>
              <a:t> </a:t>
            </a:r>
            <a:r>
              <a:rPr lang="en-US" sz="1200" dirty="0" err="1"/>
              <a:t>यह</a:t>
            </a:r>
            <a:r>
              <a:rPr lang="en-US" sz="1200" dirty="0"/>
              <a:t> </a:t>
            </a:r>
            <a:r>
              <a:rPr lang="en-US" sz="1200" dirty="0" err="1"/>
              <a:t>नहीं</a:t>
            </a:r>
            <a:r>
              <a:rPr lang="en-US" sz="1200" dirty="0"/>
              <a:t> </a:t>
            </a:r>
            <a:r>
              <a:rPr lang="en-US" sz="1200" dirty="0" err="1"/>
              <a:t>पता</a:t>
            </a:r>
            <a:r>
              <a:rPr lang="en-US" sz="1200" dirty="0"/>
              <a:t> </a:t>
            </a:r>
            <a:r>
              <a:rPr lang="en-US" sz="1200" dirty="0" err="1"/>
              <a:t>था</a:t>
            </a:r>
            <a:r>
              <a:rPr lang="en-US" sz="1200" dirty="0"/>
              <a:t> </a:t>
            </a:r>
            <a:r>
              <a:rPr lang="en-US" sz="1200" dirty="0" err="1"/>
              <a:t>कि</a:t>
            </a:r>
            <a:r>
              <a:rPr lang="en-US" sz="1200" dirty="0"/>
              <a:t> </a:t>
            </a:r>
            <a:r>
              <a:rPr lang="en-US" sz="1200" dirty="0" err="1"/>
              <a:t>करंट</a:t>
            </a:r>
            <a:r>
              <a:rPr lang="en-US" sz="1200" dirty="0"/>
              <a:t>, </a:t>
            </a:r>
            <a:r>
              <a:rPr lang="en-US" sz="1200" dirty="0" err="1"/>
              <a:t>इलेक्ट्रॉन्स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बहने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पैदा</a:t>
            </a:r>
            <a:r>
              <a:rPr lang="en-US" sz="1200" dirty="0"/>
              <a:t> </a:t>
            </a:r>
            <a:r>
              <a:rPr lang="en-US" sz="1200" dirty="0" err="1"/>
              <a:t>होता</a:t>
            </a:r>
            <a:r>
              <a:rPr lang="en-US" sz="1200" dirty="0"/>
              <a:t> </a:t>
            </a:r>
            <a:r>
              <a:rPr lang="en-US" sz="1200" dirty="0" err="1"/>
              <a:t>था</a:t>
            </a:r>
            <a:r>
              <a:rPr lang="en-US" sz="1200" dirty="0"/>
              <a:t>. </a:t>
            </a:r>
            <a:r>
              <a:rPr lang="en-US" sz="1200" dirty="0" err="1"/>
              <a:t>नहीं</a:t>
            </a:r>
            <a:r>
              <a:rPr lang="en-US" sz="1200" dirty="0"/>
              <a:t> </a:t>
            </a:r>
            <a:r>
              <a:rPr lang="en-US" sz="1200" dirty="0" err="1"/>
              <a:t>तो</a:t>
            </a:r>
            <a:r>
              <a:rPr lang="en-US" sz="1200" dirty="0"/>
              <a:t> </a:t>
            </a:r>
            <a:r>
              <a:rPr lang="en-US" sz="1200" dirty="0" err="1"/>
              <a:t>वे</a:t>
            </a:r>
            <a:r>
              <a:rPr lang="en-US" sz="1200" dirty="0"/>
              <a:t> </a:t>
            </a:r>
            <a:r>
              <a:rPr lang="en-US" sz="1200" dirty="0" err="1"/>
              <a:t>उसे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hi-IN" sz="1200" dirty="0"/>
              <a:t>अलग</a:t>
            </a:r>
            <a:r>
              <a:rPr lang="en-US" sz="1200" dirty="0" smtClean="0"/>
              <a:t> </a:t>
            </a:r>
            <a:r>
              <a:rPr lang="en-US" sz="1200" dirty="0" err="1"/>
              <a:t>चार्ज</a:t>
            </a:r>
            <a:r>
              <a:rPr lang="en-US" sz="1200" dirty="0"/>
              <a:t> </a:t>
            </a:r>
            <a:r>
              <a:rPr lang="en-US" sz="1200" dirty="0" err="1"/>
              <a:t>देते</a:t>
            </a:r>
            <a:r>
              <a:rPr lang="en-US" sz="1200" dirty="0"/>
              <a:t>. </a:t>
            </a:r>
            <a:r>
              <a:rPr lang="en-US" sz="1200" dirty="0" err="1"/>
              <a:t>लेकिन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बार</a:t>
            </a:r>
            <a:r>
              <a:rPr lang="en-US" sz="1200" dirty="0"/>
              <a:t> </a:t>
            </a:r>
            <a:r>
              <a:rPr lang="en-US" sz="1200" dirty="0" err="1"/>
              <a:t>जब</a:t>
            </a:r>
            <a:r>
              <a:rPr lang="en-US" sz="1200" dirty="0"/>
              <a:t> </a:t>
            </a:r>
            <a:r>
              <a:rPr lang="en-US" sz="1200" dirty="0" err="1"/>
              <a:t>गलती</a:t>
            </a:r>
            <a:r>
              <a:rPr lang="en-US" sz="1200" dirty="0"/>
              <a:t> </a:t>
            </a:r>
            <a:r>
              <a:rPr lang="en-US" sz="1200" dirty="0" err="1"/>
              <a:t>हो</a:t>
            </a:r>
            <a:r>
              <a:rPr lang="en-US" sz="1200" dirty="0"/>
              <a:t> </a:t>
            </a:r>
            <a:r>
              <a:rPr lang="en-US" sz="1200" dirty="0" err="1"/>
              <a:t>गई</a:t>
            </a:r>
            <a:r>
              <a:rPr lang="en-US" sz="1200" dirty="0"/>
              <a:t> </a:t>
            </a:r>
            <a:r>
              <a:rPr lang="en-US" sz="1200" dirty="0" err="1"/>
              <a:t>फिर</a:t>
            </a:r>
            <a:r>
              <a:rPr lang="en-US" sz="1200" dirty="0"/>
              <a:t> </a:t>
            </a:r>
            <a:r>
              <a:rPr lang="en-US" sz="1200" dirty="0" err="1"/>
              <a:t>उसे</a:t>
            </a:r>
            <a:r>
              <a:rPr lang="en-US" sz="1200" dirty="0"/>
              <a:t> </a:t>
            </a:r>
            <a:r>
              <a:rPr lang="en-US" sz="1200" dirty="0" err="1"/>
              <a:t>सुधारना</a:t>
            </a:r>
            <a:r>
              <a:rPr lang="en-US" sz="1200" dirty="0"/>
              <a:t> </a:t>
            </a:r>
            <a:r>
              <a:rPr lang="en-US" sz="1200" dirty="0" err="1"/>
              <a:t>बहुत</a:t>
            </a:r>
            <a:r>
              <a:rPr lang="en-US" sz="1200" dirty="0"/>
              <a:t> </a:t>
            </a:r>
            <a:r>
              <a:rPr lang="en-US" sz="1200" dirty="0" err="1"/>
              <a:t>मुश्किल</a:t>
            </a:r>
            <a:r>
              <a:rPr lang="en-US" sz="1200" dirty="0"/>
              <a:t> </a:t>
            </a:r>
            <a:r>
              <a:rPr lang="en-US" sz="1200" dirty="0" err="1"/>
              <a:t>था</a:t>
            </a:r>
            <a:r>
              <a:rPr lang="en-US" sz="12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691481" y="5479355"/>
            <a:ext cx="3200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फिर</a:t>
            </a:r>
            <a:r>
              <a:rPr lang="en-US" sz="1200" dirty="0"/>
              <a:t> </a:t>
            </a:r>
            <a:r>
              <a:rPr lang="en-US" sz="1200" dirty="0" err="1"/>
              <a:t>भी</a:t>
            </a:r>
            <a:r>
              <a:rPr lang="en-US" sz="1200" dirty="0"/>
              <a:t> </a:t>
            </a:r>
            <a:r>
              <a:rPr lang="en-US" sz="1200" dirty="0" err="1"/>
              <a:t>एलेक्ट्रोफोर</a:t>
            </a:r>
            <a:r>
              <a:rPr lang="en-US" sz="1200" dirty="0"/>
              <a:t> </a:t>
            </a:r>
            <a:r>
              <a:rPr lang="en-US" sz="1200" dirty="0" err="1"/>
              <a:t>अधिक-से-अधिक</a:t>
            </a:r>
            <a:r>
              <a:rPr lang="en-US" sz="1200" dirty="0"/>
              <a:t> 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चार्ज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कपैसिटर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बड़ी-से-बड़ी</a:t>
            </a:r>
            <a:r>
              <a:rPr lang="en-US" sz="1200" dirty="0"/>
              <a:t> </a:t>
            </a:r>
            <a:r>
              <a:rPr lang="en-US" sz="1200" dirty="0" err="1"/>
              <a:t>सतहों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(*)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केंद्रित</a:t>
            </a:r>
            <a:r>
              <a:rPr lang="en-US" sz="1200" dirty="0"/>
              <a:t> </a:t>
            </a:r>
            <a:r>
              <a:rPr lang="en-US" sz="1200" dirty="0" err="1"/>
              <a:t>होने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अनुमति</a:t>
            </a:r>
            <a:r>
              <a:rPr lang="en-US" sz="1200" dirty="0"/>
              <a:t> </a:t>
            </a:r>
            <a:r>
              <a:rPr lang="en-US" sz="1200" dirty="0" err="1"/>
              <a:t>देता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err="1"/>
              <a:t>यह</a:t>
            </a:r>
            <a:r>
              <a:rPr lang="en-US" sz="1200" dirty="0"/>
              <a:t> </a:t>
            </a:r>
            <a:r>
              <a:rPr lang="en-US" sz="1200" dirty="0" err="1"/>
              <a:t>वास्तव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चम्मच</a:t>
            </a:r>
            <a:r>
              <a:rPr lang="en-US" sz="1200" dirty="0"/>
              <a:t> </a:t>
            </a:r>
            <a:r>
              <a:rPr lang="en-US" sz="1200" dirty="0" err="1" smtClean="0"/>
              <a:t>से</a:t>
            </a:r>
            <a:r>
              <a:rPr lang="en-US" sz="1200" dirty="0" smtClean="0"/>
              <a:t> </a:t>
            </a:r>
            <a:r>
              <a:rPr lang="en-US" sz="1200" dirty="0" err="1"/>
              <a:t>बाल्टी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पानी</a:t>
            </a:r>
            <a:r>
              <a:rPr lang="en-US" sz="1200" dirty="0"/>
              <a:t> </a:t>
            </a:r>
            <a:r>
              <a:rPr lang="en-US" sz="1200" dirty="0" err="1"/>
              <a:t>भरने</a:t>
            </a:r>
            <a:r>
              <a:rPr lang="en-US" sz="1200" dirty="0"/>
              <a:t> </a:t>
            </a:r>
            <a:r>
              <a:rPr lang="en-US" sz="1200" dirty="0" err="1"/>
              <a:t>जैसा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err="1"/>
              <a:t>इस</a:t>
            </a:r>
            <a:r>
              <a:rPr lang="en-US" sz="1200" dirty="0"/>
              <a:t> </a:t>
            </a:r>
            <a:r>
              <a:rPr lang="en-US" sz="1200" dirty="0" err="1"/>
              <a:t>सिद्धांत</a:t>
            </a:r>
            <a:r>
              <a:rPr lang="en-US" sz="1200" dirty="0"/>
              <a:t>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आधारित</a:t>
            </a:r>
            <a:r>
              <a:rPr lang="en-US" sz="1200" dirty="0"/>
              <a:t> </a:t>
            </a:r>
            <a:r>
              <a:rPr lang="en-US" sz="1200" dirty="0" err="1"/>
              <a:t>तमाम</a:t>
            </a:r>
            <a:r>
              <a:rPr lang="en-US" sz="1200" dirty="0"/>
              <a:t> </a:t>
            </a:r>
            <a:r>
              <a:rPr lang="en-US" sz="1200" dirty="0" err="1"/>
              <a:t>मशीनों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आविष्कार</a:t>
            </a:r>
            <a:r>
              <a:rPr lang="en-US" sz="1200" dirty="0"/>
              <a:t> </a:t>
            </a:r>
            <a:r>
              <a:rPr lang="en-US" sz="1200" dirty="0" err="1"/>
              <a:t>किया</a:t>
            </a:r>
            <a:r>
              <a:rPr lang="en-US" sz="1200" dirty="0"/>
              <a:t> </a:t>
            </a:r>
            <a:r>
              <a:rPr lang="en-US" sz="1200" dirty="0" err="1"/>
              <a:t>गया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जिनमें</a:t>
            </a:r>
            <a:r>
              <a:rPr lang="en-US" sz="1200" dirty="0" smtClean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कई</a:t>
            </a:r>
            <a:r>
              <a:rPr lang="en-US" sz="1200" dirty="0"/>
              <a:t> </a:t>
            </a:r>
            <a:r>
              <a:rPr lang="en-US" sz="1200" dirty="0" err="1"/>
              <a:t>स्वचालित</a:t>
            </a:r>
            <a:r>
              <a:rPr lang="en-US" sz="1200" dirty="0"/>
              <a:t> </a:t>
            </a:r>
            <a:r>
              <a:rPr lang="en-US" sz="1200" dirty="0" err="1"/>
              <a:t>भी</a:t>
            </a:r>
            <a:r>
              <a:rPr lang="en-US" sz="1200" dirty="0"/>
              <a:t> </a:t>
            </a:r>
            <a:r>
              <a:rPr lang="en-US" sz="1200" dirty="0" err="1"/>
              <a:t>थीं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(</a:t>
            </a:r>
            <a:r>
              <a:rPr lang="en-US" sz="1200" dirty="0" err="1"/>
              <a:t>लेकिन</a:t>
            </a:r>
            <a:r>
              <a:rPr lang="en-US" sz="1200" dirty="0"/>
              <a:t> </a:t>
            </a:r>
            <a:r>
              <a:rPr lang="en-US" sz="1200" dirty="0" err="1"/>
              <a:t>यहाँ</a:t>
            </a:r>
            <a:r>
              <a:rPr lang="en-US" sz="1200" dirty="0"/>
              <a:t> </a:t>
            </a:r>
            <a:r>
              <a:rPr lang="en-US" sz="1200" dirty="0" err="1"/>
              <a:t>हम</a:t>
            </a:r>
            <a:r>
              <a:rPr lang="en-US" sz="1200" dirty="0"/>
              <a:t> </a:t>
            </a:r>
            <a:r>
              <a:rPr lang="en-US" sz="1200" dirty="0" err="1"/>
              <a:t>उनका</a:t>
            </a:r>
            <a:r>
              <a:rPr lang="en-US" sz="1200" dirty="0"/>
              <a:t> </a:t>
            </a:r>
            <a:r>
              <a:rPr lang="en-US" sz="1200" dirty="0" err="1"/>
              <a:t>वर्णन</a:t>
            </a:r>
            <a:r>
              <a:rPr lang="en-US" sz="1200" dirty="0"/>
              <a:t> </a:t>
            </a:r>
            <a:r>
              <a:rPr lang="en-US" sz="1200" dirty="0" err="1"/>
              <a:t>नहीं</a:t>
            </a:r>
            <a:r>
              <a:rPr lang="en-US" sz="1200" dirty="0"/>
              <a:t> </a:t>
            </a:r>
            <a:r>
              <a:rPr lang="en-US" sz="1200" dirty="0" err="1"/>
              <a:t>करेंगे</a:t>
            </a:r>
            <a:r>
              <a:rPr lang="en-US" sz="1200" dirty="0"/>
              <a:t>).</a:t>
            </a:r>
          </a:p>
        </p:txBody>
      </p:sp>
      <p:sp>
        <p:nvSpPr>
          <p:cNvPr id="8" name="Rectangle 7"/>
          <p:cNvSpPr/>
          <p:nvPr/>
        </p:nvSpPr>
        <p:spPr>
          <a:xfrm>
            <a:off x="1386681" y="2059285"/>
            <a:ext cx="14541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दुर्भाग्य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, </a:t>
            </a:r>
            <a:r>
              <a:rPr lang="en-US" sz="1200" dirty="0" err="1"/>
              <a:t>उन्होंने</a:t>
            </a:r>
            <a:r>
              <a:rPr lang="en-US" sz="1200" dirty="0"/>
              <a:t> </a:t>
            </a:r>
            <a:r>
              <a:rPr lang="en-US" sz="1200" dirty="0" err="1"/>
              <a:t>गलत</a:t>
            </a:r>
            <a:r>
              <a:rPr lang="en-US" sz="1200" dirty="0"/>
              <a:t> </a:t>
            </a:r>
            <a:r>
              <a:rPr lang="en-US" sz="1200" dirty="0" err="1"/>
              <a:t>दिशा</a:t>
            </a:r>
            <a:r>
              <a:rPr lang="en-US" sz="1200" dirty="0"/>
              <a:t> </a:t>
            </a:r>
            <a:r>
              <a:rPr lang="hi-IN" sz="1200" dirty="0"/>
              <a:t>चुनी</a:t>
            </a:r>
            <a:r>
              <a:rPr lang="hi-IN" sz="1200" dirty="0" smtClean="0"/>
              <a:t>. </a:t>
            </a: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167481" y="6936085"/>
            <a:ext cx="358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i-IN" sz="1200" dirty="0"/>
              <a:t>(*) </a:t>
            </a:r>
            <a:r>
              <a:rPr lang="hi-IN" sz="1200" dirty="0" smtClean="0"/>
              <a:t>एक</a:t>
            </a:r>
            <a:r>
              <a:rPr lang="en-US" sz="1200" dirty="0" smtClean="0"/>
              <a:t> </a:t>
            </a:r>
            <a:r>
              <a:rPr lang="hi-IN" sz="1200" dirty="0" smtClean="0"/>
              <a:t>निश्चित</a:t>
            </a:r>
            <a:r>
              <a:rPr lang="en-US" sz="1200" dirty="0" smtClean="0"/>
              <a:t> </a:t>
            </a:r>
            <a:r>
              <a:rPr lang="hi-IN" sz="1200" dirty="0" smtClean="0"/>
              <a:t>वोल्टेज</a:t>
            </a:r>
            <a:r>
              <a:rPr lang="en-US" sz="1200" dirty="0" smtClean="0"/>
              <a:t> </a:t>
            </a:r>
            <a:r>
              <a:rPr lang="hi-IN" sz="1200" dirty="0" smtClean="0"/>
              <a:t>के</a:t>
            </a:r>
            <a:r>
              <a:rPr lang="en-US" sz="1200" dirty="0" smtClean="0"/>
              <a:t> </a:t>
            </a:r>
            <a:r>
              <a:rPr lang="hi-IN" sz="1200" dirty="0" smtClean="0"/>
              <a:t>लिए</a:t>
            </a:r>
            <a:r>
              <a:rPr lang="en-US" sz="1200" dirty="0" smtClean="0"/>
              <a:t> </a:t>
            </a:r>
            <a:r>
              <a:rPr lang="hi-IN" sz="1200" dirty="0" smtClean="0"/>
              <a:t>किसी</a:t>
            </a:r>
            <a:r>
              <a:rPr lang="en-US" sz="1200" dirty="0" smtClean="0"/>
              <a:t> </a:t>
            </a:r>
            <a:r>
              <a:rPr lang="hi-IN" sz="1200" dirty="0" smtClean="0"/>
              <a:t>कपैसिटर</a:t>
            </a:r>
            <a:r>
              <a:rPr lang="en-US" sz="1200" dirty="0" smtClean="0"/>
              <a:t> </a:t>
            </a:r>
            <a:r>
              <a:rPr lang="hi-IN" sz="1200" dirty="0" smtClean="0"/>
              <a:t>में</a:t>
            </a:r>
            <a:r>
              <a:rPr lang="en-US" sz="1200" dirty="0" smtClean="0"/>
              <a:t> </a:t>
            </a:r>
            <a:r>
              <a:rPr lang="hi-IN" sz="1200" dirty="0" smtClean="0"/>
              <a:t>विद्युत</a:t>
            </a:r>
            <a:r>
              <a:rPr lang="en-US" sz="1200" dirty="0" smtClean="0"/>
              <a:t> </a:t>
            </a:r>
            <a:r>
              <a:rPr lang="hi-IN" sz="1200" dirty="0" smtClean="0"/>
              <a:t>चार्ज</a:t>
            </a:r>
            <a:r>
              <a:rPr lang="en-US" sz="1200" dirty="0" smtClean="0"/>
              <a:t> </a:t>
            </a:r>
            <a:r>
              <a:rPr lang="hi-IN" sz="1200" dirty="0" smtClean="0"/>
              <a:t>उसके</a:t>
            </a:r>
            <a:r>
              <a:rPr lang="en-US" sz="1200" dirty="0" smtClean="0"/>
              <a:t> </a:t>
            </a:r>
            <a:r>
              <a:rPr lang="hi-IN" sz="1200" dirty="0" smtClean="0"/>
              <a:t>सतही</a:t>
            </a:r>
            <a:r>
              <a:rPr lang="en-US" sz="1200" dirty="0" smtClean="0"/>
              <a:t> </a:t>
            </a:r>
            <a:r>
              <a:rPr lang="hi-IN" sz="1200" dirty="0" smtClean="0"/>
              <a:t>क्षेत्रफल</a:t>
            </a:r>
            <a:r>
              <a:rPr lang="en-US" sz="1200" dirty="0" smtClean="0"/>
              <a:t> </a:t>
            </a:r>
            <a:r>
              <a:rPr lang="hi-IN" sz="1200" dirty="0" smtClean="0"/>
              <a:t>के</a:t>
            </a:r>
            <a:r>
              <a:rPr lang="en-US" sz="1200" dirty="0" smtClean="0"/>
              <a:t> </a:t>
            </a:r>
            <a:r>
              <a:rPr lang="hi-IN" sz="1200" dirty="0" smtClean="0"/>
              <a:t>अनुपात</a:t>
            </a:r>
            <a:r>
              <a:rPr lang="en-US" sz="1200" dirty="0" smtClean="0"/>
              <a:t> </a:t>
            </a:r>
            <a:r>
              <a:rPr lang="hi-IN" sz="1200" dirty="0" smtClean="0"/>
              <a:t>में</a:t>
            </a:r>
            <a:r>
              <a:rPr lang="en-US" sz="1200" dirty="0" smtClean="0"/>
              <a:t> </a:t>
            </a:r>
            <a:r>
              <a:rPr lang="hi-IN" sz="1200" dirty="0" smtClean="0"/>
              <a:t>होता</a:t>
            </a:r>
            <a:r>
              <a:rPr lang="en-US" sz="1200" dirty="0" smtClean="0"/>
              <a:t> </a:t>
            </a:r>
            <a:r>
              <a:rPr lang="hi-IN" sz="1200" dirty="0" smtClean="0"/>
              <a:t>है</a:t>
            </a:r>
            <a:r>
              <a:rPr lang="hi-IN" sz="1200" dirty="0"/>
              <a:t>. </a:t>
            </a:r>
            <a:endParaRPr lang="en-US" sz="12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26626" name="Picture 2" descr="C:\Users\HP\Desktop\HISTORY OF ELECTRICITY\26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" y="6350"/>
            <a:ext cx="5215732" cy="747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11081" y="393080"/>
            <a:ext cx="47244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1920081" y="360016"/>
            <a:ext cx="2819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सतह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बढ़ने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साथ-साथ</a:t>
            </a:r>
            <a:r>
              <a:rPr lang="en-US" sz="1200" dirty="0"/>
              <a:t> 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आवेश</a:t>
            </a:r>
            <a:r>
              <a:rPr lang="en-US" sz="1200" dirty="0"/>
              <a:t> </a:t>
            </a:r>
            <a:r>
              <a:rPr lang="en-US" sz="1200" dirty="0" err="1"/>
              <a:t>भी</a:t>
            </a:r>
            <a:r>
              <a:rPr lang="en-US" sz="1200" dirty="0"/>
              <a:t> </a:t>
            </a:r>
            <a:r>
              <a:rPr lang="en-US" sz="1200" dirty="0" err="1"/>
              <a:t>बढ़ता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err="1"/>
              <a:t>लेकिन</a:t>
            </a:r>
            <a:r>
              <a:rPr lang="en-US" sz="1200" dirty="0"/>
              <a:t> </a:t>
            </a:r>
            <a:r>
              <a:rPr lang="en-US" sz="1200" dirty="0" err="1"/>
              <a:t>हम</a:t>
            </a:r>
            <a:r>
              <a:rPr lang="en-US" sz="1200" dirty="0"/>
              <a:t> </a:t>
            </a:r>
            <a:r>
              <a:rPr lang="en-US" sz="1200" dirty="0" err="1"/>
              <a:t>केवल</a:t>
            </a:r>
            <a:r>
              <a:rPr lang="en-US" sz="1200" dirty="0"/>
              <a:t> </a:t>
            </a:r>
            <a:r>
              <a:rPr lang="en-US" sz="1200" dirty="0" err="1"/>
              <a:t>सपाट</a:t>
            </a:r>
            <a:r>
              <a:rPr lang="en-US" sz="1200" dirty="0"/>
              <a:t> </a:t>
            </a:r>
            <a:r>
              <a:rPr lang="en-US" sz="1200" dirty="0" err="1"/>
              <a:t>सतहों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साथ</a:t>
            </a:r>
            <a:r>
              <a:rPr lang="en-US" sz="1200" dirty="0"/>
              <a:t> </a:t>
            </a:r>
            <a:r>
              <a:rPr lang="en-US" sz="1200" dirty="0" err="1"/>
              <a:t>काम</a:t>
            </a:r>
            <a:r>
              <a:rPr lang="en-US" sz="1200" dirty="0"/>
              <a:t> </a:t>
            </a:r>
            <a:r>
              <a:rPr lang="en-US" sz="1200" dirty="0" err="1"/>
              <a:t>करने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लिए</a:t>
            </a:r>
            <a:r>
              <a:rPr lang="en-US" sz="1200" dirty="0"/>
              <a:t> </a:t>
            </a:r>
            <a:r>
              <a:rPr lang="en-US" sz="1200" dirty="0" err="1"/>
              <a:t>बाध्य</a:t>
            </a:r>
            <a:r>
              <a:rPr lang="en-US" sz="1200" dirty="0"/>
              <a:t> </a:t>
            </a:r>
            <a:r>
              <a:rPr lang="en-US" sz="1200" dirty="0" err="1"/>
              <a:t>नहीं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 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 err="1" smtClean="0"/>
              <a:t>वहाँ</a:t>
            </a:r>
            <a:r>
              <a:rPr lang="en-US" sz="1200" dirty="0"/>
              <a:t>, </a:t>
            </a:r>
            <a:r>
              <a:rPr lang="en-US" sz="1200" dirty="0" err="1"/>
              <a:t>मैंने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मरोड़ी</a:t>
            </a:r>
            <a:r>
              <a:rPr lang="en-US" sz="1200" dirty="0"/>
              <a:t> </a:t>
            </a:r>
            <a:r>
              <a:rPr lang="en-US" sz="1200" dirty="0" err="1"/>
              <a:t>हुई</a:t>
            </a:r>
            <a:r>
              <a:rPr lang="en-US" sz="1200" dirty="0"/>
              <a:t> </a:t>
            </a:r>
            <a:r>
              <a:rPr lang="en-US" sz="1200" dirty="0" err="1"/>
              <a:t>सोने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बड़ी</a:t>
            </a:r>
            <a:r>
              <a:rPr lang="en-US" sz="1200" dirty="0"/>
              <a:t> </a:t>
            </a:r>
            <a:r>
              <a:rPr lang="en-US" sz="1200" dirty="0" err="1"/>
              <a:t>शीट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कुचालक</a:t>
            </a:r>
            <a:r>
              <a:rPr lang="en-US" sz="1200" dirty="0"/>
              <a:t> </a:t>
            </a:r>
            <a:r>
              <a:rPr lang="en-US" sz="1200" dirty="0" err="1"/>
              <a:t>पात्र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डाला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उसे</a:t>
            </a:r>
            <a:r>
              <a:rPr lang="en-US" sz="1200" dirty="0"/>
              <a:t> </a:t>
            </a:r>
            <a:r>
              <a:rPr lang="en-US" sz="1200" dirty="0" err="1"/>
              <a:t>अधिकतम</a:t>
            </a:r>
            <a:r>
              <a:rPr lang="en-US" sz="1200" dirty="0"/>
              <a:t> </a:t>
            </a:r>
            <a:r>
              <a:rPr lang="en-US" sz="1200" dirty="0" err="1"/>
              <a:t>आवेश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चार्ज</a:t>
            </a:r>
            <a:r>
              <a:rPr lang="en-US" sz="1200" dirty="0"/>
              <a:t> </a:t>
            </a:r>
            <a:r>
              <a:rPr lang="en-US" sz="1200" dirty="0" err="1"/>
              <a:t>किया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19881" y="4147463"/>
            <a:ext cx="17780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/>
              <a:t>पहले</a:t>
            </a:r>
            <a:r>
              <a:rPr lang="en-US" sz="1100" dirty="0"/>
              <a:t> </a:t>
            </a:r>
            <a:r>
              <a:rPr lang="en-US" sz="1100" dirty="0" err="1"/>
              <a:t>वो</a:t>
            </a:r>
            <a:r>
              <a:rPr lang="en-US" sz="1100" dirty="0"/>
              <a:t> </a:t>
            </a:r>
            <a:r>
              <a:rPr lang="en-US" sz="1100" dirty="0" err="1" smtClean="0"/>
              <a:t>हिली-डुली</a:t>
            </a:r>
            <a:r>
              <a:rPr lang="en-US" sz="1100" dirty="0" smtClean="0"/>
              <a:t> </a:t>
            </a:r>
            <a:r>
              <a:rPr lang="en-US" sz="1100" dirty="0" err="1"/>
              <a:t>थी</a:t>
            </a:r>
            <a:r>
              <a:rPr lang="en-US" sz="1100" dirty="0"/>
              <a:t>, </a:t>
            </a:r>
            <a:endParaRPr lang="en-US" sz="1100" dirty="0" smtClean="0"/>
          </a:p>
          <a:p>
            <a:pPr algn="ctr"/>
            <a:r>
              <a:rPr lang="en-US" sz="1100" dirty="0" err="1" smtClean="0"/>
              <a:t>लेकिन</a:t>
            </a:r>
            <a:r>
              <a:rPr lang="en-US" sz="1100" dirty="0" smtClean="0"/>
              <a:t> </a:t>
            </a:r>
            <a:r>
              <a:rPr lang="en-US" sz="1100" dirty="0" err="1"/>
              <a:t>अब</a:t>
            </a:r>
            <a:r>
              <a:rPr lang="en-US" sz="1100" dirty="0"/>
              <a:t> </a:t>
            </a:r>
            <a:r>
              <a:rPr lang="en-US" sz="1100" dirty="0" err="1"/>
              <a:t>वो</a:t>
            </a:r>
            <a:r>
              <a:rPr lang="en-US" sz="1100" dirty="0"/>
              <a:t> </a:t>
            </a:r>
            <a:r>
              <a:rPr lang="en-US" sz="1100" dirty="0" err="1"/>
              <a:t>कुछ</a:t>
            </a:r>
            <a:r>
              <a:rPr lang="en-US" sz="1100" dirty="0"/>
              <a:t> </a:t>
            </a:r>
            <a:r>
              <a:rPr lang="en-US" sz="1100" dirty="0" err="1"/>
              <a:t>और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!</a:t>
            </a:r>
          </a:p>
        </p:txBody>
      </p:sp>
      <p:sp>
        <p:nvSpPr>
          <p:cNvPr id="6" name="Rectangle 5"/>
          <p:cNvSpPr/>
          <p:nvPr/>
        </p:nvSpPr>
        <p:spPr>
          <a:xfrm>
            <a:off x="2174109" y="3639631"/>
            <a:ext cx="165097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 smtClean="0"/>
              <a:t>घर</a:t>
            </a:r>
            <a:r>
              <a:rPr lang="en-US" sz="1100" dirty="0" smtClean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 </a:t>
            </a:r>
            <a:r>
              <a:rPr lang="en-US" sz="1100" dirty="0" err="1"/>
              <a:t>बेहद</a:t>
            </a:r>
            <a:r>
              <a:rPr lang="en-US" sz="1100" dirty="0"/>
              <a:t> </a:t>
            </a:r>
            <a:r>
              <a:rPr lang="en-US" sz="1100" dirty="0" err="1"/>
              <a:t>सरल</a:t>
            </a:r>
            <a:r>
              <a:rPr lang="en-US" sz="1100" dirty="0"/>
              <a:t> </a:t>
            </a:r>
            <a:r>
              <a:rPr lang="en-US" sz="1100" dirty="0" err="1"/>
              <a:t>प्रयोगों</a:t>
            </a:r>
            <a:r>
              <a:rPr lang="en-US" sz="1100" dirty="0"/>
              <a:t> 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err="1" smtClean="0"/>
              <a:t>से</a:t>
            </a:r>
            <a:r>
              <a:rPr lang="en-US" sz="1100" dirty="0" smtClean="0"/>
              <a:t> </a:t>
            </a:r>
            <a:r>
              <a:rPr lang="en-US" sz="1100" dirty="0" err="1"/>
              <a:t>लेकर</a:t>
            </a:r>
            <a:r>
              <a:rPr lang="en-US" sz="1100" dirty="0"/>
              <a:t> </a:t>
            </a:r>
            <a:r>
              <a:rPr lang="en-US" sz="1100" dirty="0" err="1"/>
              <a:t>हम</a:t>
            </a:r>
            <a:r>
              <a:rPr lang="en-US" sz="1100" dirty="0"/>
              <a:t> </a:t>
            </a:r>
            <a:r>
              <a:rPr lang="en-US" sz="1100" dirty="0" err="1"/>
              <a:t>उन</a:t>
            </a:r>
            <a:r>
              <a:rPr lang="en-US" sz="1100" dirty="0"/>
              <a:t> </a:t>
            </a:r>
            <a:r>
              <a:rPr lang="en-US" sz="1100" dirty="0" err="1"/>
              <a:t>बड़े</a:t>
            </a:r>
            <a:r>
              <a:rPr lang="en-US" sz="1100" dirty="0"/>
              <a:t> </a:t>
            </a:r>
            <a:r>
              <a:rPr lang="en-US" sz="1100" dirty="0" err="1"/>
              <a:t>प्रयोगों</a:t>
            </a:r>
            <a:r>
              <a:rPr lang="en-US" sz="1100" dirty="0"/>
              <a:t> </a:t>
            </a:r>
            <a:r>
              <a:rPr lang="en-US" sz="1100" dirty="0" err="1"/>
              <a:t>तक</a:t>
            </a:r>
            <a:r>
              <a:rPr lang="en-US" sz="1100" dirty="0"/>
              <a:t> </a:t>
            </a:r>
            <a:r>
              <a:rPr lang="en-US" sz="1100" dirty="0" err="1"/>
              <a:t>पहुँचे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 </a:t>
            </a:r>
            <a:r>
              <a:rPr lang="hi-IN" sz="1100" dirty="0"/>
              <a:t>जिससे</a:t>
            </a:r>
            <a:r>
              <a:rPr lang="en-US" sz="1100" dirty="0" smtClean="0"/>
              <a:t> </a:t>
            </a:r>
            <a:r>
              <a:rPr lang="en-US" sz="1100" dirty="0" err="1" smtClean="0"/>
              <a:t>हम</a:t>
            </a:r>
            <a:r>
              <a:rPr lang="en-US" sz="1100" dirty="0" smtClean="0"/>
              <a:t> </a:t>
            </a:r>
            <a:r>
              <a:rPr lang="en-US" sz="1100" dirty="0" err="1"/>
              <a:t>किसी</a:t>
            </a:r>
            <a:r>
              <a:rPr lang="en-US" sz="1100" dirty="0"/>
              <a:t> </a:t>
            </a:r>
            <a:r>
              <a:rPr lang="en-US" sz="1100" dirty="0" err="1" smtClean="0"/>
              <a:t>आदमी</a:t>
            </a:r>
            <a:r>
              <a:rPr lang="en-US" sz="1100" dirty="0" smtClean="0"/>
              <a:t> </a:t>
            </a:r>
            <a:r>
              <a:rPr lang="en-US" sz="1100" dirty="0" err="1" smtClean="0"/>
              <a:t>को</a:t>
            </a:r>
            <a:r>
              <a:rPr lang="en-US" sz="1100" dirty="0" smtClean="0"/>
              <a:t>... (*) </a:t>
            </a:r>
            <a:r>
              <a:rPr lang="en-US" sz="1100" dirty="0" err="1"/>
              <a:t>मार</a:t>
            </a:r>
            <a:r>
              <a:rPr lang="en-US" sz="1100" dirty="0"/>
              <a:t> </a:t>
            </a:r>
            <a:r>
              <a:rPr lang="hi-IN" sz="1100" dirty="0"/>
              <a:t>तक</a:t>
            </a:r>
            <a:r>
              <a:rPr lang="en-US" sz="1100" dirty="0" smtClean="0"/>
              <a:t> </a:t>
            </a:r>
            <a:r>
              <a:rPr lang="en-US" sz="1100" dirty="0" err="1"/>
              <a:t>सकते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!</a:t>
            </a:r>
          </a:p>
        </p:txBody>
      </p:sp>
      <p:sp>
        <p:nvSpPr>
          <p:cNvPr id="7" name="Rectangle 6"/>
          <p:cNvSpPr/>
          <p:nvPr/>
        </p:nvSpPr>
        <p:spPr>
          <a:xfrm>
            <a:off x="459567" y="4694019"/>
            <a:ext cx="2679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 smtClean="0"/>
              <a:t>मानव</a:t>
            </a:r>
            <a:r>
              <a:rPr lang="en-US" sz="1200" dirty="0" smtClean="0"/>
              <a:t> </a:t>
            </a:r>
            <a:r>
              <a:rPr lang="en-US" sz="1200" dirty="0" err="1"/>
              <a:t>शरीर</a:t>
            </a:r>
            <a:r>
              <a:rPr lang="en-US" sz="1200" dirty="0"/>
              <a:t> </a:t>
            </a:r>
            <a:r>
              <a:rPr lang="en-US" sz="1200" dirty="0" err="1" smtClean="0"/>
              <a:t>में</a:t>
            </a:r>
            <a:r>
              <a:rPr lang="en-US" sz="1200" dirty="0" smtClean="0"/>
              <a:t> 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बहती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जब</a:t>
            </a:r>
            <a:r>
              <a:rPr lang="en-US" sz="1200" dirty="0" smtClean="0"/>
              <a:t> </a:t>
            </a:r>
            <a:r>
              <a:rPr lang="en-US" sz="1200" dirty="0" err="1"/>
              <a:t>मैं</a:t>
            </a:r>
            <a:r>
              <a:rPr lang="en-US" sz="1200" dirty="0"/>
              <a:t> </a:t>
            </a:r>
            <a:r>
              <a:rPr lang="en-US" sz="1200" dirty="0" err="1" smtClean="0"/>
              <a:t>छड़</a:t>
            </a:r>
            <a:r>
              <a:rPr lang="en-US" sz="1200" dirty="0" smtClean="0"/>
              <a:t> </a:t>
            </a:r>
            <a:r>
              <a:rPr lang="en-US" sz="1200" dirty="0" err="1"/>
              <a:t>छूता</a:t>
            </a:r>
            <a:r>
              <a:rPr lang="en-US" sz="1200" dirty="0"/>
              <a:t> </a:t>
            </a:r>
            <a:r>
              <a:rPr lang="en-US" sz="1200" dirty="0" err="1"/>
              <a:t>हूं</a:t>
            </a:r>
            <a:r>
              <a:rPr lang="en-US" sz="1200" dirty="0"/>
              <a:t>, </a:t>
            </a:r>
            <a:r>
              <a:rPr lang="en-US" sz="1200" dirty="0" err="1"/>
              <a:t>तो</a:t>
            </a:r>
            <a:r>
              <a:rPr lang="en-US" sz="1200" dirty="0"/>
              <a:t> </a:t>
            </a:r>
            <a:r>
              <a:rPr lang="en-US" sz="1200" dirty="0" err="1"/>
              <a:t>मैं</a:t>
            </a:r>
            <a:r>
              <a:rPr lang="en-US" sz="1200" dirty="0"/>
              <a:t> </a:t>
            </a:r>
            <a:r>
              <a:rPr lang="en-US" sz="1200" dirty="0" err="1"/>
              <a:t>उसे</a:t>
            </a:r>
            <a:r>
              <a:rPr lang="en-US" sz="1200" dirty="0"/>
              <a:t> </a:t>
            </a:r>
            <a:r>
              <a:rPr lang="en-US" sz="1200" dirty="0" err="1"/>
              <a:t>ग्राउंड</a:t>
            </a:r>
            <a:r>
              <a:rPr lang="en-US" sz="1200" dirty="0"/>
              <a:t> </a:t>
            </a:r>
            <a:r>
              <a:rPr lang="hi-IN" sz="1200" dirty="0"/>
              <a:t>करके </a:t>
            </a:r>
            <a:r>
              <a:rPr lang="hi-IN" sz="1200" dirty="0" smtClean="0"/>
              <a:t>उसे</a:t>
            </a:r>
            <a:r>
              <a:rPr lang="en-US" sz="1200" dirty="0" smtClean="0"/>
              <a:t> </a:t>
            </a:r>
            <a:r>
              <a:rPr lang="en-US" sz="1200" dirty="0" err="1" smtClean="0"/>
              <a:t>पृथ्वी</a:t>
            </a:r>
            <a:r>
              <a:rPr lang="en-US" sz="1200" dirty="0" smtClean="0"/>
              <a:t> </a:t>
            </a:r>
            <a:r>
              <a:rPr lang="en-US" sz="1200" dirty="0"/>
              <a:t>(*)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जोड़ता</a:t>
            </a:r>
            <a:r>
              <a:rPr lang="en-US" sz="1200" dirty="0"/>
              <a:t> </a:t>
            </a:r>
            <a:r>
              <a:rPr lang="en-US" sz="1200" dirty="0" err="1"/>
              <a:t>हूं</a:t>
            </a:r>
            <a:r>
              <a:rPr lang="en-US" sz="1200" dirty="0" smtClean="0"/>
              <a:t>.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1735465" y="5416550"/>
            <a:ext cx="14922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/>
              <a:t>इलेक्ट्रॉन्स</a:t>
            </a:r>
            <a:r>
              <a:rPr lang="en-US" sz="1000" dirty="0"/>
              <a:t> </a:t>
            </a:r>
            <a:r>
              <a:rPr lang="en-US" sz="1000" dirty="0" err="1"/>
              <a:t>के</a:t>
            </a:r>
            <a:r>
              <a:rPr lang="en-US" sz="1000" dirty="0"/>
              <a:t> </a:t>
            </a:r>
            <a:r>
              <a:rPr lang="en-US" sz="1000" dirty="0" err="1"/>
              <a:t>बहने</a:t>
            </a:r>
            <a:r>
              <a:rPr lang="en-US" sz="1000" dirty="0"/>
              <a:t> </a:t>
            </a:r>
            <a:r>
              <a:rPr lang="en-US" sz="1000" dirty="0" err="1"/>
              <a:t>की</a:t>
            </a:r>
            <a:r>
              <a:rPr lang="en-US" sz="1000" dirty="0"/>
              <a:t> </a:t>
            </a:r>
            <a:r>
              <a:rPr lang="en-US" sz="1000" dirty="0" err="1"/>
              <a:t>दिशा</a:t>
            </a:r>
            <a:r>
              <a:rPr lang="en-US" sz="1000" dirty="0"/>
              <a:t> </a:t>
            </a:r>
            <a:r>
              <a:rPr lang="en-US" sz="1000" dirty="0" err="1"/>
              <a:t>कपैसिटर</a:t>
            </a:r>
            <a:r>
              <a:rPr lang="en-US" sz="1000" dirty="0"/>
              <a:t> </a:t>
            </a:r>
            <a:r>
              <a:rPr lang="en-US" sz="1000" dirty="0" err="1"/>
              <a:t>पर</a:t>
            </a:r>
            <a:r>
              <a:rPr lang="en-US" sz="1000" dirty="0"/>
              <a:t> </a:t>
            </a:r>
            <a:r>
              <a:rPr lang="en-US" sz="1000" dirty="0" err="1"/>
              <a:t>लगे</a:t>
            </a:r>
            <a:r>
              <a:rPr lang="en-US" sz="1000" dirty="0"/>
              <a:t> </a:t>
            </a:r>
            <a:r>
              <a:rPr lang="en-US" sz="1000" dirty="0" err="1"/>
              <a:t>चार्ज</a:t>
            </a:r>
            <a:r>
              <a:rPr lang="en-US" sz="1000" dirty="0"/>
              <a:t> </a:t>
            </a:r>
            <a:r>
              <a:rPr lang="en-US" sz="1000" dirty="0" err="1"/>
              <a:t>के</a:t>
            </a:r>
            <a:r>
              <a:rPr lang="en-US" sz="1000" dirty="0"/>
              <a:t> </a:t>
            </a:r>
            <a:r>
              <a:rPr lang="en-US" sz="1000" dirty="0" err="1"/>
              <a:t>संकेत</a:t>
            </a:r>
            <a:r>
              <a:rPr lang="en-US" sz="1000" dirty="0"/>
              <a:t> </a:t>
            </a:r>
            <a:r>
              <a:rPr lang="en-US" sz="1000" dirty="0" err="1"/>
              <a:t>पर</a:t>
            </a:r>
            <a:r>
              <a:rPr lang="en-US" sz="1000" dirty="0"/>
              <a:t> </a:t>
            </a:r>
            <a:r>
              <a:rPr lang="en-US" sz="1000" dirty="0" err="1"/>
              <a:t>निर्भर</a:t>
            </a:r>
            <a:r>
              <a:rPr lang="en-US" sz="1000" dirty="0"/>
              <a:t> </a:t>
            </a:r>
            <a:r>
              <a:rPr lang="en-US" sz="1000" dirty="0" err="1"/>
              <a:t>करती</a:t>
            </a:r>
            <a:r>
              <a:rPr lang="en-US" sz="1000" dirty="0"/>
              <a:t> </a:t>
            </a:r>
            <a:r>
              <a:rPr lang="en-US" sz="1000" dirty="0" err="1"/>
              <a:t>है</a:t>
            </a:r>
            <a:r>
              <a:rPr lang="en-US" sz="10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872359" y="6772414"/>
            <a:ext cx="409572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(*) </a:t>
            </a:r>
            <a:r>
              <a:rPr lang="en-US" sz="1000" dirty="0" err="1"/>
              <a:t>ध्यान</a:t>
            </a:r>
            <a:r>
              <a:rPr lang="en-US" sz="1000" dirty="0"/>
              <a:t> </a:t>
            </a:r>
            <a:r>
              <a:rPr lang="en-US" sz="1000" dirty="0" err="1"/>
              <a:t>दें</a:t>
            </a:r>
            <a:r>
              <a:rPr lang="en-US" sz="1000" dirty="0"/>
              <a:t>! </a:t>
            </a:r>
            <a:r>
              <a:rPr lang="en-US" sz="1000" dirty="0" err="1"/>
              <a:t>यदि</a:t>
            </a:r>
            <a:r>
              <a:rPr lang="en-US" sz="1000" dirty="0"/>
              <a:t> </a:t>
            </a:r>
            <a:r>
              <a:rPr lang="en-US" sz="1000" dirty="0" err="1"/>
              <a:t>आपको</a:t>
            </a:r>
            <a:r>
              <a:rPr lang="en-US" sz="1000" dirty="0"/>
              <a:t> </a:t>
            </a:r>
            <a:r>
              <a:rPr lang="en-US" sz="1000" dirty="0" err="1" smtClean="0"/>
              <a:t>इलेक्ट्रोस्टैटिक</a:t>
            </a:r>
            <a:r>
              <a:rPr lang="en-US" sz="1000" dirty="0"/>
              <a:t> </a:t>
            </a:r>
            <a:r>
              <a:rPr lang="en-US" sz="1000" dirty="0" err="1" smtClean="0"/>
              <a:t>मशीन</a:t>
            </a:r>
            <a:r>
              <a:rPr lang="en-US" sz="1000" dirty="0" smtClean="0"/>
              <a:t> </a:t>
            </a:r>
            <a:r>
              <a:rPr lang="en-US" sz="1000" dirty="0" err="1"/>
              <a:t>बनाने</a:t>
            </a:r>
            <a:r>
              <a:rPr lang="en-US" sz="1000" dirty="0"/>
              <a:t> </a:t>
            </a:r>
            <a:r>
              <a:rPr lang="en-US" sz="1000" dirty="0" err="1"/>
              <a:t>के</a:t>
            </a:r>
            <a:r>
              <a:rPr lang="en-US" sz="1000" dirty="0"/>
              <a:t> </a:t>
            </a:r>
            <a:r>
              <a:rPr lang="en-US" sz="1000" dirty="0" err="1"/>
              <a:t>लिए</a:t>
            </a:r>
            <a:r>
              <a:rPr lang="en-US" sz="1000" dirty="0"/>
              <a:t> </a:t>
            </a:r>
            <a:r>
              <a:rPr lang="en-US" sz="1000" dirty="0" err="1"/>
              <a:t>इंटरनेट</a:t>
            </a:r>
            <a:r>
              <a:rPr lang="en-US" sz="1000" dirty="0"/>
              <a:t> 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err="1" smtClean="0"/>
              <a:t>पर</a:t>
            </a:r>
            <a:r>
              <a:rPr lang="en-US" sz="1000" dirty="0" smtClean="0"/>
              <a:t> </a:t>
            </a:r>
            <a:r>
              <a:rPr lang="en-US" sz="1000" dirty="0" err="1"/>
              <a:t>कोई</a:t>
            </a:r>
            <a:r>
              <a:rPr lang="en-US" sz="1000" dirty="0"/>
              <a:t> </a:t>
            </a:r>
            <a:r>
              <a:rPr lang="en-US" sz="1000" dirty="0" err="1"/>
              <a:t>योजना</a:t>
            </a:r>
            <a:r>
              <a:rPr lang="en-US" sz="1000" dirty="0"/>
              <a:t> </a:t>
            </a:r>
            <a:r>
              <a:rPr lang="en-US" sz="1000" dirty="0" err="1"/>
              <a:t>मिले</a:t>
            </a:r>
            <a:r>
              <a:rPr lang="en-US" sz="1000" dirty="0"/>
              <a:t> </a:t>
            </a:r>
            <a:r>
              <a:rPr lang="en-US" sz="1000" dirty="0" err="1"/>
              <a:t>जिससे</a:t>
            </a:r>
            <a:r>
              <a:rPr lang="en-US" sz="1000" dirty="0"/>
              <a:t> </a:t>
            </a:r>
            <a:r>
              <a:rPr lang="en-US" sz="1000" dirty="0" err="1"/>
              <a:t>आप</a:t>
            </a:r>
            <a:r>
              <a:rPr lang="en-US" sz="1000" dirty="0"/>
              <a:t> </a:t>
            </a:r>
            <a:r>
              <a:rPr lang="en-US" sz="1000" dirty="0" err="1"/>
              <a:t>बड़े</a:t>
            </a:r>
            <a:r>
              <a:rPr lang="en-US" sz="1000" dirty="0"/>
              <a:t> </a:t>
            </a:r>
            <a:r>
              <a:rPr lang="en-US" sz="1000" dirty="0" err="1"/>
              <a:t>कपैसिटर</a:t>
            </a:r>
            <a:r>
              <a:rPr lang="en-US" sz="1000" dirty="0"/>
              <a:t> </a:t>
            </a:r>
            <a:r>
              <a:rPr lang="en-US" sz="1000" dirty="0" err="1"/>
              <a:t>को</a:t>
            </a:r>
            <a:r>
              <a:rPr lang="en-US" sz="1000" dirty="0"/>
              <a:t> </a:t>
            </a:r>
            <a:r>
              <a:rPr lang="en-US" sz="1000" dirty="0" err="1"/>
              <a:t>चार्ज</a:t>
            </a:r>
            <a:r>
              <a:rPr lang="en-US" sz="1000" dirty="0"/>
              <a:t> </a:t>
            </a:r>
            <a:r>
              <a:rPr lang="en-US" sz="1000" dirty="0" err="1"/>
              <a:t>कर</a:t>
            </a:r>
            <a:r>
              <a:rPr lang="en-US" sz="1000" dirty="0"/>
              <a:t> </a:t>
            </a:r>
            <a:r>
              <a:rPr lang="en-US" sz="1000" dirty="0" err="1"/>
              <a:t>सकें</a:t>
            </a:r>
            <a:r>
              <a:rPr lang="en-US" sz="1000" dirty="0"/>
              <a:t> </a:t>
            </a:r>
            <a:r>
              <a:rPr lang="en-US" sz="1000" dirty="0" err="1"/>
              <a:t>तो</a:t>
            </a:r>
            <a:r>
              <a:rPr lang="en-US" sz="1000" dirty="0"/>
              <a:t> 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err="1" smtClean="0"/>
              <a:t>सावधानी</a:t>
            </a:r>
            <a:r>
              <a:rPr lang="en-US" sz="1000" dirty="0" smtClean="0"/>
              <a:t> </a:t>
            </a:r>
            <a:r>
              <a:rPr lang="en-US" sz="1000" dirty="0" err="1"/>
              <a:t>बरतें</a:t>
            </a:r>
            <a:r>
              <a:rPr lang="en-US" sz="1000" dirty="0"/>
              <a:t>, </a:t>
            </a:r>
            <a:r>
              <a:rPr lang="en-US" sz="1000" dirty="0" err="1"/>
              <a:t>क्योंकि</a:t>
            </a:r>
            <a:r>
              <a:rPr lang="en-US" sz="1000" dirty="0"/>
              <a:t> </a:t>
            </a:r>
            <a:r>
              <a:rPr lang="en-US" sz="1000" dirty="0" err="1"/>
              <a:t>उससे</a:t>
            </a:r>
            <a:r>
              <a:rPr lang="en-US" sz="1000" dirty="0"/>
              <a:t> </a:t>
            </a:r>
            <a:r>
              <a:rPr lang="en-US" sz="1000" dirty="0" err="1"/>
              <a:t>आपकी</a:t>
            </a:r>
            <a:r>
              <a:rPr lang="en-US" sz="1000" dirty="0"/>
              <a:t> </a:t>
            </a:r>
            <a:r>
              <a:rPr lang="en-US" sz="1000" dirty="0" err="1"/>
              <a:t>मौत</a:t>
            </a:r>
            <a:r>
              <a:rPr lang="en-US" sz="1000" dirty="0"/>
              <a:t> </a:t>
            </a:r>
            <a:r>
              <a:rPr lang="hi-IN" sz="1000" dirty="0" smtClean="0"/>
              <a:t>भी</a:t>
            </a:r>
            <a:r>
              <a:rPr lang="en-US" sz="1000" dirty="0" smtClean="0"/>
              <a:t> </a:t>
            </a:r>
            <a:r>
              <a:rPr lang="en-US" sz="1000" dirty="0" err="1" smtClean="0"/>
              <a:t>हो</a:t>
            </a:r>
            <a:r>
              <a:rPr lang="en-US" sz="1000" dirty="0" smtClean="0"/>
              <a:t> </a:t>
            </a:r>
            <a:r>
              <a:rPr lang="en-US" sz="1000" dirty="0" err="1"/>
              <a:t>सकती</a:t>
            </a:r>
            <a:r>
              <a:rPr lang="en-US" sz="1000" dirty="0"/>
              <a:t> </a:t>
            </a:r>
            <a:r>
              <a:rPr lang="en-US" sz="1000" dirty="0" err="1"/>
              <a:t>है</a:t>
            </a:r>
            <a:r>
              <a:rPr lang="en-US" sz="1000" dirty="0"/>
              <a:t>!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27650" name="Picture 2" descr="C:\Users\HP\Desktop\HISTORY OF ELECTRICITY\27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9" y="0"/>
            <a:ext cx="5187554" cy="74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806281" y="387350"/>
            <a:ext cx="46482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636786" y="503019"/>
            <a:ext cx="396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ऐसा</a:t>
            </a:r>
            <a:r>
              <a:rPr lang="en-US" sz="1200" dirty="0"/>
              <a:t> </a:t>
            </a:r>
            <a:r>
              <a:rPr lang="en-US" sz="1200" dirty="0" err="1"/>
              <a:t>क्या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 </a:t>
            </a:r>
            <a:r>
              <a:rPr lang="en-US" sz="1200" dirty="0" err="1"/>
              <a:t>कि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hi-IN" sz="1200" dirty="0"/>
              <a:t>रेज़िन</a:t>
            </a:r>
            <a:r>
              <a:rPr lang="en-US" sz="1200" dirty="0" smtClean="0"/>
              <a:t> </a:t>
            </a:r>
            <a:r>
              <a:rPr lang="en-US" sz="1200" dirty="0" err="1"/>
              <a:t>ब्लॉक</a:t>
            </a:r>
            <a:r>
              <a:rPr lang="en-US" sz="1200" dirty="0"/>
              <a:t>, </a:t>
            </a:r>
            <a:r>
              <a:rPr lang="en-US" sz="1200" dirty="0" err="1"/>
              <a:t>या</a:t>
            </a:r>
            <a:r>
              <a:rPr lang="en-US" sz="1200" dirty="0"/>
              <a:t> </a:t>
            </a:r>
            <a:r>
              <a:rPr lang="en-US" sz="1200" dirty="0" err="1"/>
              <a:t>कांच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रगड़कर</a:t>
            </a:r>
            <a:r>
              <a:rPr lang="en-US" sz="1200" dirty="0"/>
              <a:t> </a:t>
            </a:r>
            <a:r>
              <a:rPr lang="en-US" sz="1200" dirty="0" err="1"/>
              <a:t>हम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साधारण</a:t>
            </a:r>
            <a:r>
              <a:rPr lang="en-US" sz="1200" dirty="0"/>
              <a:t> </a:t>
            </a:r>
            <a:r>
              <a:rPr lang="en-US" sz="1200" dirty="0" err="1"/>
              <a:t>खिलौना</a:t>
            </a:r>
            <a:r>
              <a:rPr lang="en-US" sz="1200" dirty="0"/>
              <a:t> </a:t>
            </a:r>
            <a:r>
              <a:rPr lang="en-US" sz="1200" dirty="0" err="1"/>
              <a:t>भी</a:t>
            </a:r>
            <a:r>
              <a:rPr lang="en-US" sz="1200" dirty="0"/>
              <a:t> </a:t>
            </a:r>
            <a:r>
              <a:rPr lang="en-US" sz="1200" dirty="0" err="1"/>
              <a:t>बना</a:t>
            </a:r>
            <a:r>
              <a:rPr lang="en-US" sz="1200" dirty="0"/>
              <a:t> </a:t>
            </a:r>
            <a:r>
              <a:rPr lang="en-US" sz="1200" dirty="0" err="1"/>
              <a:t>सकते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 </a:t>
            </a:r>
            <a:r>
              <a:rPr lang="en-US" sz="1200" dirty="0" err="1"/>
              <a:t>या</a:t>
            </a:r>
            <a:r>
              <a:rPr lang="en-US" sz="1200" dirty="0"/>
              <a:t> </a:t>
            </a:r>
            <a:r>
              <a:rPr lang="en-US" sz="1200" dirty="0" err="1"/>
              <a:t>फिर</a:t>
            </a:r>
            <a:r>
              <a:rPr lang="en-US" sz="1200" dirty="0"/>
              <a:t> </a:t>
            </a:r>
            <a:r>
              <a:rPr lang="en-US" sz="1200" dirty="0" err="1"/>
              <a:t>उससे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घोड़े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मार</a:t>
            </a:r>
            <a:r>
              <a:rPr lang="en-US" sz="1200" dirty="0"/>
              <a:t> </a:t>
            </a:r>
            <a:r>
              <a:rPr lang="en-US" sz="1200" dirty="0" err="1"/>
              <a:t>भी</a:t>
            </a:r>
            <a:r>
              <a:rPr lang="en-US" sz="1200" dirty="0"/>
              <a:t> </a:t>
            </a:r>
            <a:r>
              <a:rPr lang="en-US" sz="1200" dirty="0" err="1"/>
              <a:t>सकते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? </a:t>
            </a:r>
            <a:r>
              <a:rPr lang="en-US" sz="1200" dirty="0" err="1"/>
              <a:t>लेकिन</a:t>
            </a:r>
            <a:r>
              <a:rPr lang="en-US" sz="1200" dirty="0"/>
              <a:t> </a:t>
            </a:r>
            <a:r>
              <a:rPr lang="en-US" sz="1200" dirty="0" err="1"/>
              <a:t>मुझे</a:t>
            </a:r>
            <a:r>
              <a:rPr lang="en-US" sz="1200" dirty="0"/>
              <a:t> </a:t>
            </a:r>
            <a:r>
              <a:rPr lang="en-US" sz="1200" dirty="0" err="1"/>
              <a:t>यह</a:t>
            </a:r>
            <a:r>
              <a:rPr lang="en-US" sz="1200" dirty="0"/>
              <a:t> </a:t>
            </a:r>
            <a:r>
              <a:rPr lang="en-US" sz="1200" dirty="0" err="1"/>
              <a:t>बात</a:t>
            </a:r>
            <a:r>
              <a:rPr lang="en-US" sz="1200" dirty="0"/>
              <a:t> </a:t>
            </a:r>
            <a:r>
              <a:rPr lang="en-US" sz="1200" dirty="0" err="1"/>
              <a:t>समझ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नहीं</a:t>
            </a:r>
            <a:r>
              <a:rPr lang="en-US" sz="1200" dirty="0"/>
              <a:t> </a:t>
            </a:r>
            <a:r>
              <a:rPr lang="en-US" sz="1200" dirty="0" err="1"/>
              <a:t>आई</a:t>
            </a:r>
            <a:r>
              <a:rPr lang="en-US" sz="12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758281" y="1429087"/>
            <a:ext cx="20636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हम</a:t>
            </a:r>
            <a:r>
              <a:rPr lang="en-US" sz="1200" dirty="0"/>
              <a:t> </a:t>
            </a:r>
            <a:r>
              <a:rPr lang="en-US" sz="1200" dirty="0" err="1"/>
              <a:t>अपने</a:t>
            </a:r>
            <a:r>
              <a:rPr lang="en-US" sz="1200" dirty="0"/>
              <a:t> </a:t>
            </a:r>
            <a:r>
              <a:rPr lang="en-US" sz="1200" dirty="0" err="1"/>
              <a:t>बैरोफोर</a:t>
            </a:r>
            <a:r>
              <a:rPr lang="en-US" sz="1200" dirty="0"/>
              <a:t>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लौटते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 </a:t>
            </a:r>
            <a:r>
              <a:rPr lang="en-US" sz="1200" dirty="0" err="1"/>
              <a:t>जिसमें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छोटा</a:t>
            </a:r>
            <a:r>
              <a:rPr lang="en-US" sz="1200" dirty="0"/>
              <a:t> </a:t>
            </a:r>
            <a:r>
              <a:rPr lang="en-US" sz="1200" dirty="0" err="1"/>
              <a:t>आयतन</a:t>
            </a:r>
            <a:r>
              <a:rPr lang="en-US" sz="1200" dirty="0"/>
              <a:t> B, </a:t>
            </a:r>
            <a:r>
              <a:rPr lang="en-US" sz="1200" dirty="0" err="1"/>
              <a:t>दबाव</a:t>
            </a:r>
            <a:r>
              <a:rPr lang="en-US" sz="1200" dirty="0"/>
              <a:t> P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भरा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err="1"/>
              <a:t>फिर</a:t>
            </a:r>
            <a:r>
              <a:rPr lang="en-US" sz="1200" dirty="0"/>
              <a:t> </a:t>
            </a:r>
            <a:r>
              <a:rPr lang="en-US" sz="1200" dirty="0" err="1"/>
              <a:t>उसके</a:t>
            </a:r>
            <a:r>
              <a:rPr lang="en-US" sz="1200" dirty="0"/>
              <a:t> </a:t>
            </a:r>
            <a:r>
              <a:rPr lang="en-US" sz="1200" dirty="0" err="1"/>
              <a:t>बाद</a:t>
            </a:r>
            <a:r>
              <a:rPr lang="en-US" sz="1200" dirty="0"/>
              <a:t> </a:t>
            </a:r>
            <a:r>
              <a:rPr lang="en-US" sz="1200" dirty="0" err="1" smtClean="0"/>
              <a:t>आप</a:t>
            </a:r>
            <a:r>
              <a:rPr lang="en-US" sz="1200" dirty="0" smtClean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बहुत</a:t>
            </a:r>
            <a:r>
              <a:rPr lang="en-US" sz="1200" dirty="0"/>
              <a:t> </a:t>
            </a:r>
            <a:r>
              <a:rPr lang="en-US" sz="1200" dirty="0" err="1"/>
              <a:t>बड़े</a:t>
            </a:r>
            <a:r>
              <a:rPr lang="en-US" sz="1200" dirty="0"/>
              <a:t> </a:t>
            </a:r>
            <a:r>
              <a:rPr lang="en-US" sz="1200" dirty="0" err="1"/>
              <a:t>आयतन</a:t>
            </a:r>
            <a:r>
              <a:rPr lang="en-US" sz="1200" dirty="0"/>
              <a:t> C </a:t>
            </a:r>
            <a:r>
              <a:rPr lang="en-US" sz="1200" dirty="0" err="1"/>
              <a:t>को</a:t>
            </a:r>
            <a:r>
              <a:rPr lang="en-US" sz="1200" dirty="0"/>
              <a:t>, </a:t>
            </a:r>
            <a:r>
              <a:rPr lang="en-US" sz="1200" dirty="0" err="1"/>
              <a:t>समान</a:t>
            </a:r>
            <a:r>
              <a:rPr lang="en-US" sz="1200" dirty="0"/>
              <a:t> </a:t>
            </a:r>
            <a:r>
              <a:rPr lang="en-US" sz="1200" dirty="0" err="1"/>
              <a:t>दबाव</a:t>
            </a:r>
            <a:r>
              <a:rPr lang="en-US" sz="1200" dirty="0"/>
              <a:t>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ले</a:t>
            </a:r>
            <a:r>
              <a:rPr lang="en-US" sz="1200" dirty="0"/>
              <a:t> </a:t>
            </a:r>
            <a:r>
              <a:rPr lang="en-US" sz="1200" dirty="0" err="1"/>
              <a:t>जाएँ</a:t>
            </a:r>
            <a:r>
              <a:rPr lang="en-US" sz="12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58263" y="2589709"/>
            <a:ext cx="21714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 smtClean="0"/>
              <a:t>मान</a:t>
            </a:r>
            <a:r>
              <a:rPr lang="en-US" sz="1100" dirty="0" smtClean="0"/>
              <a:t> </a:t>
            </a:r>
            <a:r>
              <a:rPr lang="en-US" sz="1100" dirty="0" err="1" smtClean="0"/>
              <a:t>लें</a:t>
            </a:r>
            <a:r>
              <a:rPr lang="en-US" sz="1100" dirty="0" smtClean="0"/>
              <a:t> </a:t>
            </a:r>
            <a:r>
              <a:rPr lang="en-US" sz="1100" dirty="0" err="1" smtClean="0"/>
              <a:t>कि</a:t>
            </a:r>
            <a:r>
              <a:rPr lang="en-US" sz="1100" dirty="0" smtClean="0"/>
              <a:t> </a:t>
            </a:r>
            <a:r>
              <a:rPr lang="en-US" sz="1100" dirty="0" err="1" smtClean="0"/>
              <a:t>आपके</a:t>
            </a:r>
            <a:r>
              <a:rPr lang="en-US" sz="1100" dirty="0" smtClean="0"/>
              <a:t> </a:t>
            </a:r>
            <a:r>
              <a:rPr lang="en-US" sz="1100" dirty="0" err="1" smtClean="0"/>
              <a:t>पास</a:t>
            </a:r>
            <a:r>
              <a:rPr lang="en-US" sz="1100" dirty="0" smtClean="0"/>
              <a:t> </a:t>
            </a:r>
            <a:r>
              <a:rPr lang="en-US" sz="1100" dirty="0" err="1" smtClean="0"/>
              <a:t>एक</a:t>
            </a:r>
            <a:r>
              <a:rPr lang="en-US" sz="1100" dirty="0" smtClean="0"/>
              <a:t> </a:t>
            </a:r>
            <a:r>
              <a:rPr lang="en-US" sz="1100" dirty="0" err="1" smtClean="0"/>
              <a:t>इतना</a:t>
            </a:r>
            <a:r>
              <a:rPr lang="en-US" sz="1100" dirty="0" smtClean="0"/>
              <a:t> </a:t>
            </a:r>
            <a:r>
              <a:rPr lang="en-US" sz="1100" dirty="0" err="1" smtClean="0"/>
              <a:t>शक्तिशाली</a:t>
            </a:r>
            <a:r>
              <a:rPr lang="en-US" sz="1100" dirty="0" smtClean="0"/>
              <a:t> </a:t>
            </a:r>
            <a:r>
              <a:rPr lang="en-US" sz="1100" dirty="0" err="1" smtClean="0"/>
              <a:t>पंप</a:t>
            </a:r>
            <a:r>
              <a:rPr lang="en-US" sz="1100" dirty="0" smtClean="0"/>
              <a:t> </a:t>
            </a:r>
            <a:r>
              <a:rPr lang="en-US" sz="1100" dirty="0" err="1" smtClean="0"/>
              <a:t>है</a:t>
            </a:r>
            <a:r>
              <a:rPr lang="en-US" sz="1100" dirty="0" smtClean="0"/>
              <a:t> </a:t>
            </a:r>
            <a:r>
              <a:rPr lang="en-US" sz="1100" dirty="0" err="1" smtClean="0"/>
              <a:t>जिससे</a:t>
            </a:r>
            <a:r>
              <a:rPr lang="en-US" sz="1100" dirty="0" smtClean="0"/>
              <a:t> </a:t>
            </a:r>
            <a:r>
              <a:rPr lang="en-US" sz="1100" dirty="0" err="1" smtClean="0"/>
              <a:t>आप</a:t>
            </a:r>
            <a:r>
              <a:rPr lang="en-US" sz="1100" dirty="0" smtClean="0"/>
              <a:t> </a:t>
            </a:r>
            <a:r>
              <a:rPr lang="en-US" sz="1100" dirty="0" err="1" smtClean="0"/>
              <a:t>एक</a:t>
            </a:r>
            <a:r>
              <a:rPr lang="en-US" sz="1100" dirty="0" smtClean="0"/>
              <a:t> </a:t>
            </a:r>
            <a:r>
              <a:rPr lang="en-US" sz="1100" dirty="0" err="1" smtClean="0"/>
              <a:t>घन-सेंटीमीटर</a:t>
            </a:r>
            <a:r>
              <a:rPr lang="en-US" sz="1100" dirty="0" smtClean="0"/>
              <a:t> </a:t>
            </a:r>
            <a:r>
              <a:rPr lang="en-US" sz="1100" dirty="0" err="1" smtClean="0"/>
              <a:t>पर</a:t>
            </a:r>
            <a:r>
              <a:rPr lang="en-US" sz="1100" dirty="0" smtClean="0"/>
              <a:t> </a:t>
            </a:r>
            <a:r>
              <a:rPr lang="en-US" sz="1100" dirty="0" err="1" smtClean="0"/>
              <a:t>सौ</a:t>
            </a:r>
            <a:r>
              <a:rPr lang="en-US" sz="1100" dirty="0" smtClean="0"/>
              <a:t> </a:t>
            </a:r>
            <a:r>
              <a:rPr lang="en-US" sz="1100" dirty="0" err="1" smtClean="0"/>
              <a:t>किलोग्राम</a:t>
            </a:r>
            <a:r>
              <a:rPr lang="en-US" sz="1100" dirty="0" smtClean="0"/>
              <a:t> </a:t>
            </a:r>
            <a:r>
              <a:rPr lang="en-US" sz="1100" dirty="0" err="1" smtClean="0"/>
              <a:t>भार</a:t>
            </a:r>
            <a:r>
              <a:rPr lang="en-US" sz="1100" dirty="0" smtClean="0"/>
              <a:t> </a:t>
            </a:r>
            <a:r>
              <a:rPr lang="en-US" sz="1100" dirty="0" err="1" smtClean="0"/>
              <a:t>का</a:t>
            </a:r>
            <a:r>
              <a:rPr lang="en-US" sz="1100" dirty="0" smtClean="0"/>
              <a:t> </a:t>
            </a:r>
            <a:r>
              <a:rPr lang="en-US" sz="1100" dirty="0" err="1" smtClean="0"/>
              <a:t>बल</a:t>
            </a:r>
            <a:r>
              <a:rPr lang="en-US" sz="1100" dirty="0" smtClean="0"/>
              <a:t> </a:t>
            </a:r>
            <a:r>
              <a:rPr lang="en-US" sz="1100" dirty="0" err="1" smtClean="0"/>
              <a:t>लगा</a:t>
            </a:r>
            <a:r>
              <a:rPr lang="en-US" sz="1100" dirty="0" smtClean="0"/>
              <a:t> </a:t>
            </a:r>
            <a:r>
              <a:rPr lang="hi-IN" sz="1100" dirty="0" smtClean="0"/>
              <a:t>सकें</a:t>
            </a:r>
            <a:r>
              <a:rPr lang="en-US" sz="1100" dirty="0" smtClean="0"/>
              <a:t>.</a:t>
            </a:r>
            <a:endParaRPr lang="en-US" sz="1100" dirty="0"/>
          </a:p>
        </p:txBody>
      </p:sp>
      <p:sp>
        <p:nvSpPr>
          <p:cNvPr id="7" name="Rectangle 6"/>
          <p:cNvSpPr/>
          <p:nvPr/>
        </p:nvSpPr>
        <p:spPr>
          <a:xfrm>
            <a:off x="76200" y="3656509"/>
            <a:ext cx="19962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/>
              <a:t>इस</a:t>
            </a:r>
            <a:r>
              <a:rPr lang="en-US" sz="1100" dirty="0"/>
              <a:t> </a:t>
            </a:r>
            <a:r>
              <a:rPr lang="en-US" sz="1100" dirty="0" err="1"/>
              <a:t>प्लंजर-सिलेंडर</a:t>
            </a:r>
            <a:r>
              <a:rPr lang="en-US" sz="1100" dirty="0"/>
              <a:t> </a:t>
            </a:r>
            <a:r>
              <a:rPr lang="en-US" sz="1100" dirty="0" err="1"/>
              <a:t>की</a:t>
            </a:r>
            <a:r>
              <a:rPr lang="en-US" sz="1100" dirty="0"/>
              <a:t> </a:t>
            </a:r>
            <a:r>
              <a:rPr lang="en-US" sz="1100" dirty="0" err="1"/>
              <a:t>मदद</a:t>
            </a:r>
            <a:r>
              <a:rPr lang="en-US" sz="1100" dirty="0"/>
              <a:t> </a:t>
            </a:r>
            <a:r>
              <a:rPr lang="en-US" sz="1100" dirty="0" err="1"/>
              <a:t>से</a:t>
            </a:r>
            <a:r>
              <a:rPr lang="en-US" sz="1100" dirty="0"/>
              <a:t>, </a:t>
            </a:r>
            <a:r>
              <a:rPr lang="en-US" sz="1100" dirty="0" err="1"/>
              <a:t>हजारों</a:t>
            </a:r>
            <a:r>
              <a:rPr lang="en-US" sz="1100" dirty="0"/>
              <a:t> </a:t>
            </a:r>
            <a:r>
              <a:rPr lang="en-US" sz="1100" dirty="0" err="1"/>
              <a:t>बार</a:t>
            </a:r>
            <a:r>
              <a:rPr lang="en-US" sz="1100" dirty="0"/>
              <a:t> </a:t>
            </a:r>
            <a:r>
              <a:rPr lang="en-US" sz="1100" dirty="0" err="1"/>
              <a:t>पंप</a:t>
            </a:r>
            <a:r>
              <a:rPr lang="en-US" sz="1100" dirty="0"/>
              <a:t> </a:t>
            </a:r>
            <a:r>
              <a:rPr lang="en-US" sz="1100" dirty="0" err="1"/>
              <a:t>करने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बाद</a:t>
            </a:r>
            <a:r>
              <a:rPr lang="en-US" sz="1100" dirty="0"/>
              <a:t>, 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err="1" smtClean="0"/>
              <a:t>हम</a:t>
            </a:r>
            <a:r>
              <a:rPr lang="en-US" sz="1100" dirty="0" smtClean="0"/>
              <a:t> </a:t>
            </a:r>
            <a:r>
              <a:rPr lang="en-US" sz="1100" dirty="0" err="1"/>
              <a:t>इस</a:t>
            </a:r>
            <a:r>
              <a:rPr lang="en-US" sz="1100" dirty="0"/>
              <a:t> </a:t>
            </a:r>
            <a:r>
              <a:rPr lang="en-US" sz="1100" dirty="0" err="1"/>
              <a:t>स्टील</a:t>
            </a:r>
            <a:r>
              <a:rPr lang="en-US" sz="1100" dirty="0"/>
              <a:t> </a:t>
            </a:r>
            <a:r>
              <a:rPr lang="en-US" sz="1100" dirty="0" err="1"/>
              <a:t>की</a:t>
            </a:r>
            <a:r>
              <a:rPr lang="en-US" sz="1100" dirty="0"/>
              <a:t> </a:t>
            </a:r>
            <a:r>
              <a:rPr lang="en-US" sz="1100" dirty="0" err="1"/>
              <a:t>बोतल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अंदर</a:t>
            </a:r>
            <a:r>
              <a:rPr lang="en-US" sz="1100" dirty="0"/>
              <a:t> </a:t>
            </a:r>
            <a:r>
              <a:rPr lang="en-US" sz="1100" dirty="0" err="1"/>
              <a:t>बहुत</a:t>
            </a:r>
            <a:r>
              <a:rPr lang="en-US" sz="1100" dirty="0"/>
              <a:t> </a:t>
            </a:r>
            <a:r>
              <a:rPr lang="en-US" sz="1100" dirty="0" err="1"/>
              <a:t>दबाव</a:t>
            </a:r>
            <a:r>
              <a:rPr lang="en-US" sz="1100" dirty="0"/>
              <a:t> </a:t>
            </a:r>
            <a:r>
              <a:rPr lang="en-US" sz="1100" dirty="0" err="1"/>
              <a:t>बना</a:t>
            </a:r>
            <a:r>
              <a:rPr lang="en-US" sz="1100" dirty="0"/>
              <a:t> </a:t>
            </a:r>
            <a:r>
              <a:rPr lang="en-US" sz="1100" dirty="0" err="1"/>
              <a:t>पाएंगे</a:t>
            </a:r>
            <a:r>
              <a:rPr lang="en-US" sz="11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417012" y="4883150"/>
            <a:ext cx="289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इसलिए</a:t>
            </a:r>
            <a:r>
              <a:rPr lang="en-US" sz="1200" dirty="0"/>
              <a:t>, </a:t>
            </a:r>
            <a:r>
              <a:rPr lang="en-US" sz="1200" dirty="0" err="1"/>
              <a:t>पर्याप्त</a:t>
            </a:r>
            <a:r>
              <a:rPr lang="en-US" sz="1200" dirty="0"/>
              <a:t> </a:t>
            </a:r>
            <a:r>
              <a:rPr lang="en-US" sz="1200" dirty="0" err="1"/>
              <a:t>समय</a:t>
            </a:r>
            <a:r>
              <a:rPr lang="en-US" sz="1200" dirty="0"/>
              <a:t> </a:t>
            </a:r>
            <a:r>
              <a:rPr lang="en-US" sz="1200" dirty="0" err="1"/>
              <a:t>मिलने</a:t>
            </a:r>
            <a:r>
              <a:rPr lang="en-US" sz="1200" dirty="0"/>
              <a:t>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मैं</a:t>
            </a:r>
            <a:r>
              <a:rPr lang="en-US" sz="1200" dirty="0" smtClean="0"/>
              <a:t> </a:t>
            </a:r>
            <a:r>
              <a:rPr lang="en-US" sz="1200" dirty="0" err="1" smtClean="0"/>
              <a:t>एक</a:t>
            </a:r>
            <a:r>
              <a:rPr lang="en-US" sz="1200" dirty="0" smtClean="0"/>
              <a:t> </a:t>
            </a:r>
            <a:r>
              <a:rPr lang="en-US" sz="1200" dirty="0" err="1"/>
              <a:t>बम</a:t>
            </a:r>
            <a:r>
              <a:rPr lang="en-US" sz="1200" dirty="0"/>
              <a:t> </a:t>
            </a:r>
            <a:r>
              <a:rPr lang="en-US" sz="1200" dirty="0" err="1"/>
              <a:t>जैसी</a:t>
            </a:r>
            <a:r>
              <a:rPr lang="en-US" sz="1200" dirty="0"/>
              <a:t> </a:t>
            </a:r>
            <a:r>
              <a:rPr lang="en-US" sz="1200" dirty="0" err="1"/>
              <a:t>चीज़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निर्माण</a:t>
            </a:r>
            <a:r>
              <a:rPr lang="en-US" sz="1200" dirty="0"/>
              <a:t> </a:t>
            </a:r>
            <a:r>
              <a:rPr lang="en-US" sz="1200" dirty="0" err="1"/>
              <a:t>कर</a:t>
            </a:r>
            <a:r>
              <a:rPr lang="en-US" sz="1200" dirty="0"/>
              <a:t> </a:t>
            </a:r>
            <a:r>
              <a:rPr lang="en-US" sz="1200" dirty="0" err="1"/>
              <a:t>सकता</a:t>
            </a:r>
            <a:r>
              <a:rPr lang="en-US" sz="1200" dirty="0"/>
              <a:t> </a:t>
            </a:r>
            <a:r>
              <a:rPr lang="en-US" sz="1200" dirty="0" err="1"/>
              <a:t>हूँ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(</a:t>
            </a:r>
            <a:r>
              <a:rPr lang="en-US" sz="1200" dirty="0" err="1"/>
              <a:t>स्टील</a:t>
            </a:r>
            <a:r>
              <a:rPr lang="en-US" sz="1200" dirty="0"/>
              <a:t> </a:t>
            </a:r>
            <a:r>
              <a:rPr lang="en-US" sz="1200" dirty="0" err="1"/>
              <a:t>बोतल</a:t>
            </a:r>
            <a:r>
              <a:rPr lang="en-US" sz="1200" dirty="0"/>
              <a:t> </a:t>
            </a:r>
            <a:r>
              <a:rPr lang="en-US" sz="1200" dirty="0" err="1"/>
              <a:t>टूटने</a:t>
            </a:r>
            <a:r>
              <a:rPr lang="en-US" sz="1200" dirty="0"/>
              <a:t>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उसका</a:t>
            </a:r>
            <a:r>
              <a:rPr lang="en-US" sz="1200" dirty="0"/>
              <a:t> </a:t>
            </a:r>
            <a:r>
              <a:rPr lang="en-US" sz="1200" dirty="0" err="1"/>
              <a:t>बम</a:t>
            </a:r>
            <a:r>
              <a:rPr lang="en-US" sz="1200" dirty="0"/>
              <a:t> </a:t>
            </a:r>
            <a:r>
              <a:rPr lang="en-US" sz="1200" dirty="0" err="1"/>
              <a:t>ही</a:t>
            </a:r>
            <a:r>
              <a:rPr lang="en-US" sz="1200" dirty="0"/>
              <a:t> </a:t>
            </a:r>
            <a:r>
              <a:rPr lang="en-US" sz="1200" dirty="0" err="1"/>
              <a:t>बनेगा</a:t>
            </a:r>
            <a:r>
              <a:rPr lang="en-US" sz="1200" dirty="0" smtClean="0"/>
              <a:t>!)</a:t>
            </a: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1780133" y="5869285"/>
            <a:ext cx="28831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विद्युत्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दबाव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समतुल्य</a:t>
            </a:r>
            <a:r>
              <a:rPr lang="en-US" sz="1200" dirty="0"/>
              <a:t> </a:t>
            </a:r>
            <a:r>
              <a:rPr lang="en-US" sz="1200" dirty="0" err="1"/>
              <a:t>वोल्टेज</a:t>
            </a:r>
            <a:r>
              <a:rPr lang="en-US" sz="1200" dirty="0"/>
              <a:t> </a:t>
            </a:r>
            <a:r>
              <a:rPr lang="en-US" sz="1200" dirty="0" err="1"/>
              <a:t>होता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, </a:t>
            </a:r>
            <a:r>
              <a:rPr lang="en-US" sz="1200" dirty="0" err="1"/>
              <a:t>जिसे</a:t>
            </a:r>
            <a:r>
              <a:rPr lang="en-US" sz="1200" dirty="0"/>
              <a:t> </a:t>
            </a:r>
            <a:r>
              <a:rPr lang="en-US" sz="1200" dirty="0" err="1"/>
              <a:t>वोल्ट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इकाई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मापा</a:t>
            </a:r>
            <a:r>
              <a:rPr lang="en-US" sz="1200" dirty="0"/>
              <a:t> </a:t>
            </a:r>
            <a:r>
              <a:rPr lang="en-US" sz="1200" dirty="0" err="1"/>
              <a:t>जाता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2442" y="6755140"/>
            <a:ext cx="39322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(*) </a:t>
            </a:r>
            <a:r>
              <a:rPr lang="en-US" sz="1100" dirty="0" err="1"/>
              <a:t>दबाव</a:t>
            </a:r>
            <a:r>
              <a:rPr lang="en-US" sz="1100" dirty="0"/>
              <a:t> </a:t>
            </a:r>
            <a:r>
              <a:rPr lang="en-US" sz="1100" dirty="0" err="1"/>
              <a:t>भी</a:t>
            </a:r>
            <a:r>
              <a:rPr lang="en-US" sz="1100" dirty="0"/>
              <a:t> </a:t>
            </a:r>
            <a:r>
              <a:rPr lang="en-US" sz="1100" dirty="0" err="1"/>
              <a:t>प्रति</a:t>
            </a:r>
            <a:r>
              <a:rPr lang="en-US" sz="1100" dirty="0"/>
              <a:t> </a:t>
            </a:r>
            <a:r>
              <a:rPr lang="en-US" sz="1100" dirty="0" err="1"/>
              <a:t>आयतन</a:t>
            </a:r>
            <a:r>
              <a:rPr lang="en-US" sz="1100" dirty="0"/>
              <a:t> </a:t>
            </a:r>
            <a:r>
              <a:rPr lang="en-US" sz="1100" dirty="0" err="1"/>
              <a:t>इकाई</a:t>
            </a:r>
            <a:r>
              <a:rPr lang="en-US" sz="1100" dirty="0"/>
              <a:t>, </a:t>
            </a:r>
            <a:r>
              <a:rPr lang="en-US" sz="1100" dirty="0" err="1"/>
              <a:t>ऊर्जा-घनत्व</a:t>
            </a:r>
            <a:r>
              <a:rPr lang="en-US" sz="1100" dirty="0"/>
              <a:t> </a:t>
            </a:r>
            <a:r>
              <a:rPr lang="en-US" sz="1100" dirty="0" err="1"/>
              <a:t>ही</a:t>
            </a:r>
            <a:r>
              <a:rPr lang="en-US" sz="1100" dirty="0"/>
              <a:t> </a:t>
            </a:r>
            <a:r>
              <a:rPr lang="en-US" sz="1100" dirty="0" err="1"/>
              <a:t>होता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28674" name="Picture 2" descr="C:\Users\HP\Desktop\HISTORY OF ELECTRICITY\28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9" y="25400"/>
            <a:ext cx="5234781" cy="745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339681" y="1377950"/>
            <a:ext cx="36576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1456531" y="539750"/>
            <a:ext cx="2825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महामहिम</a:t>
            </a:r>
            <a:r>
              <a:rPr lang="en-US" sz="1200" dirty="0"/>
              <a:t>, </a:t>
            </a:r>
            <a:r>
              <a:rPr lang="en-US" sz="1200" dirty="0" err="1"/>
              <a:t>मैं</a:t>
            </a:r>
            <a:r>
              <a:rPr lang="en-US" sz="1200" dirty="0"/>
              <a:t> </a:t>
            </a:r>
            <a:r>
              <a:rPr lang="en-US" sz="1200" dirty="0" err="1"/>
              <a:t>आपके</a:t>
            </a:r>
            <a:r>
              <a:rPr lang="en-US" sz="1200" dirty="0"/>
              <a:t> </a:t>
            </a:r>
            <a:r>
              <a:rPr lang="en-US" sz="1200" dirty="0" err="1"/>
              <a:t>सामने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नया</a:t>
            </a:r>
            <a:r>
              <a:rPr lang="en-US" sz="1200" dirty="0"/>
              <a:t> </a:t>
            </a:r>
            <a:r>
              <a:rPr lang="en-US" sz="1200" dirty="0" err="1"/>
              <a:t>हथियार</a:t>
            </a:r>
            <a:r>
              <a:rPr lang="en-US" sz="1200" dirty="0"/>
              <a:t> </a:t>
            </a:r>
            <a:r>
              <a:rPr lang="en-US" sz="1200" dirty="0" err="1"/>
              <a:t>पेश</a:t>
            </a:r>
            <a:r>
              <a:rPr lang="en-US" sz="1200" dirty="0"/>
              <a:t> </a:t>
            </a:r>
            <a:r>
              <a:rPr lang="en-US" sz="1200" dirty="0" err="1"/>
              <a:t>करना</a:t>
            </a:r>
            <a:r>
              <a:rPr lang="en-US" sz="1200" dirty="0"/>
              <a:t> </a:t>
            </a:r>
            <a:r>
              <a:rPr lang="en-US" sz="1200" dirty="0" err="1"/>
              <a:t>चाहता</a:t>
            </a:r>
            <a:r>
              <a:rPr lang="en-US" sz="1200" dirty="0"/>
              <a:t> </a:t>
            </a:r>
            <a:r>
              <a:rPr lang="en-US" sz="1200" dirty="0" err="1"/>
              <a:t>हूं</a:t>
            </a:r>
            <a:r>
              <a:rPr lang="en-US" sz="1200" dirty="0"/>
              <a:t> </a:t>
            </a:r>
            <a:r>
              <a:rPr lang="en-US" sz="1200" dirty="0" err="1"/>
              <a:t>जिसके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झटके</a:t>
            </a:r>
            <a:r>
              <a:rPr lang="en-US" sz="1200" dirty="0"/>
              <a:t> </a:t>
            </a:r>
            <a:r>
              <a:rPr lang="en-US" sz="1200" dirty="0" err="1" smtClean="0"/>
              <a:t>से</a:t>
            </a:r>
            <a:r>
              <a:rPr lang="en-US" sz="1200" dirty="0" smtClean="0"/>
              <a:t> </a:t>
            </a:r>
            <a:r>
              <a:rPr lang="en-US" sz="1200" dirty="0" err="1" smtClean="0"/>
              <a:t>हम</a:t>
            </a:r>
            <a:r>
              <a:rPr lang="en-US" sz="1200" dirty="0" smtClean="0"/>
              <a:t> </a:t>
            </a:r>
            <a:r>
              <a:rPr lang="en-US" sz="1200" dirty="0" err="1"/>
              <a:t>दुश्मन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smtClean="0"/>
              <a:t>200 </a:t>
            </a:r>
            <a:r>
              <a:rPr lang="en-US" sz="1200" dirty="0" err="1" smtClean="0"/>
              <a:t>सैनिक</a:t>
            </a:r>
            <a:r>
              <a:rPr lang="en-US" sz="1200" dirty="0" smtClean="0"/>
              <a:t> </a:t>
            </a:r>
            <a:r>
              <a:rPr lang="en-US" sz="1200" dirty="0" err="1"/>
              <a:t>मार</a:t>
            </a:r>
            <a:r>
              <a:rPr lang="en-US" sz="1200" dirty="0"/>
              <a:t> </a:t>
            </a:r>
            <a:r>
              <a:rPr lang="en-US" sz="1200" dirty="0" err="1"/>
              <a:t>सकते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520281" y="1299517"/>
            <a:ext cx="1246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200 </a:t>
            </a:r>
            <a:r>
              <a:rPr lang="en-US" sz="1200" dirty="0" err="1"/>
              <a:t>सैनिक</a:t>
            </a:r>
            <a:r>
              <a:rPr lang="en-US" sz="1200" dirty="0"/>
              <a:t>?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मजाक</a:t>
            </a:r>
            <a:r>
              <a:rPr lang="en-US" sz="1200" dirty="0" smtClean="0"/>
              <a:t> </a:t>
            </a:r>
            <a:r>
              <a:rPr lang="en-US" sz="1200" dirty="0" err="1"/>
              <a:t>तो</a:t>
            </a:r>
            <a:r>
              <a:rPr lang="en-US" sz="1200" dirty="0"/>
              <a:t> </a:t>
            </a:r>
            <a:r>
              <a:rPr lang="en-US" sz="1200" dirty="0" err="1"/>
              <a:t>नहीं</a:t>
            </a:r>
            <a:r>
              <a:rPr lang="en-US" sz="1200" dirty="0"/>
              <a:t> </a:t>
            </a:r>
            <a:r>
              <a:rPr lang="hi-IN" sz="1200" dirty="0"/>
              <a:t>है</a:t>
            </a:r>
            <a:r>
              <a:rPr lang="hi-IN" sz="1200" dirty="0" smtClean="0"/>
              <a:t>!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3114948" y="2451953"/>
            <a:ext cx="15483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वो</a:t>
            </a:r>
            <a:r>
              <a:rPr lang="en-US" sz="1200" dirty="0"/>
              <a:t> </a:t>
            </a:r>
            <a:r>
              <a:rPr lang="en-US" sz="1200" dirty="0" err="1" smtClean="0"/>
              <a:t>भी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 </a:t>
            </a:r>
            <a:r>
              <a:rPr lang="en-US" sz="1200" dirty="0"/>
              <a:t>"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तरल</a:t>
            </a:r>
            <a:r>
              <a:rPr lang="en-US" sz="1200" dirty="0"/>
              <a:t> </a:t>
            </a:r>
            <a:r>
              <a:rPr lang="en-US" sz="1200" dirty="0" err="1"/>
              <a:t>पदार्थ</a:t>
            </a:r>
            <a:r>
              <a:rPr lang="en-US" sz="1200" dirty="0"/>
              <a:t>"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इस</a:t>
            </a:r>
            <a:r>
              <a:rPr lang="en-US" sz="1200" dirty="0"/>
              <a:t> </a:t>
            </a:r>
            <a:r>
              <a:rPr lang="en-US" sz="1200" dirty="0" err="1"/>
              <a:t>छोटी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बोतल</a:t>
            </a:r>
            <a:r>
              <a:rPr lang="en-US" sz="1200" dirty="0" smtClean="0"/>
              <a:t> </a:t>
            </a:r>
            <a:r>
              <a:rPr lang="en-US" sz="1200" dirty="0" err="1"/>
              <a:t>से</a:t>
            </a:r>
            <a:r>
              <a:rPr lang="en-US" sz="1200" dirty="0"/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2612080" y="5187950"/>
            <a:ext cx="7745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/>
              <a:t>कमाल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! </a:t>
            </a:r>
            <a:endParaRPr lang="en-US" sz="1200" dirty="0" smtClean="0"/>
          </a:p>
          <a:p>
            <a:pPr algn="ctr"/>
            <a:r>
              <a:rPr lang="en-US" sz="1200" dirty="0" err="1" smtClean="0"/>
              <a:t>अरे</a:t>
            </a:r>
            <a:r>
              <a:rPr lang="en-US" sz="1200" dirty="0" smtClean="0"/>
              <a:t> </a:t>
            </a:r>
            <a:r>
              <a:rPr lang="en-US" sz="1200" dirty="0" err="1"/>
              <a:t>वाह</a:t>
            </a:r>
            <a:r>
              <a:rPr lang="en-US" sz="1200" dirty="0"/>
              <a:t>!</a:t>
            </a:r>
          </a:p>
        </p:txBody>
      </p:sp>
      <p:sp>
        <p:nvSpPr>
          <p:cNvPr id="8" name="Rectangle 7"/>
          <p:cNvSpPr/>
          <p:nvPr/>
        </p:nvSpPr>
        <p:spPr>
          <a:xfrm>
            <a:off x="1201642" y="5949950"/>
            <a:ext cx="21850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उस</a:t>
            </a:r>
            <a:r>
              <a:rPr lang="en-US" sz="1200" dirty="0"/>
              <a:t> </a:t>
            </a:r>
            <a:r>
              <a:rPr lang="en-US" sz="1200" dirty="0" err="1"/>
              <a:t>दिन</a:t>
            </a:r>
            <a:r>
              <a:rPr lang="en-US" sz="1200" dirty="0"/>
              <a:t> </a:t>
            </a:r>
            <a:r>
              <a:rPr lang="en-US" sz="1200" dirty="0" err="1"/>
              <a:t>राजा</a:t>
            </a:r>
            <a:r>
              <a:rPr lang="en-US" sz="1200" dirty="0"/>
              <a:t> </a:t>
            </a:r>
            <a:r>
              <a:rPr lang="en-US" sz="1200" dirty="0" err="1"/>
              <a:t>लुई</a:t>
            </a:r>
            <a:r>
              <a:rPr lang="en-US" sz="1200" dirty="0"/>
              <a:t> (</a:t>
            </a:r>
            <a:r>
              <a:rPr lang="en-US" sz="1200" dirty="0" err="1"/>
              <a:t>पंद्रहवें</a:t>
            </a:r>
            <a:r>
              <a:rPr lang="en-US" sz="1200" dirty="0"/>
              <a:t>)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के</a:t>
            </a:r>
            <a:r>
              <a:rPr lang="en-US" sz="1200" dirty="0" smtClean="0"/>
              <a:t> </a:t>
            </a:r>
            <a:r>
              <a:rPr lang="en-US" sz="1200" dirty="0" err="1"/>
              <a:t>दो</a:t>
            </a:r>
            <a:r>
              <a:rPr lang="en-US" sz="1200" dirty="0"/>
              <a:t> </a:t>
            </a:r>
            <a:r>
              <a:rPr lang="en-US" sz="1200" dirty="0" err="1"/>
              <a:t>सौ</a:t>
            </a:r>
            <a:r>
              <a:rPr lang="en-US" sz="1200" dirty="0"/>
              <a:t> </a:t>
            </a:r>
            <a:r>
              <a:rPr lang="en-US" sz="1200" dirty="0" err="1"/>
              <a:t>बहादुर</a:t>
            </a:r>
            <a:r>
              <a:rPr lang="en-US" sz="1200" dirty="0"/>
              <a:t> </a:t>
            </a:r>
            <a:r>
              <a:rPr lang="en-US" sz="1200" dirty="0" err="1"/>
              <a:t>सैनिकों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वो</a:t>
            </a:r>
            <a:r>
              <a:rPr lang="en-US" sz="1200" dirty="0"/>
              <a:t> </a:t>
            </a:r>
            <a:r>
              <a:rPr lang="hi-IN" sz="1200" dirty="0" smtClean="0"/>
              <a:t>भयानक</a:t>
            </a:r>
            <a:r>
              <a:rPr lang="en-US" sz="1200" dirty="0" smtClean="0"/>
              <a:t> "</a:t>
            </a:r>
            <a:r>
              <a:rPr lang="en-US" sz="1200" dirty="0" err="1" smtClean="0"/>
              <a:t>हंगामा</a:t>
            </a:r>
            <a:r>
              <a:rPr lang="en-US" sz="1200" dirty="0"/>
              <a:t>" (*) </a:t>
            </a:r>
            <a:r>
              <a:rPr lang="en-US" sz="1200" dirty="0" err="1"/>
              <a:t>झेलना</a:t>
            </a:r>
            <a:r>
              <a:rPr lang="en-US" sz="1200" dirty="0"/>
              <a:t> </a:t>
            </a:r>
            <a:r>
              <a:rPr lang="en-US" sz="1200" dirty="0" err="1"/>
              <a:t>पड़ा</a:t>
            </a:r>
            <a:r>
              <a:rPr lang="en-US" sz="1200" dirty="0"/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777081" y="6837644"/>
            <a:ext cx="3810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(*) 1760 </a:t>
            </a:r>
            <a:r>
              <a:rPr lang="en-US" sz="1200" dirty="0" err="1"/>
              <a:t>में</a:t>
            </a:r>
            <a:r>
              <a:rPr lang="en-US" sz="1200" dirty="0"/>
              <a:t>, </a:t>
            </a:r>
            <a:r>
              <a:rPr lang="en-US" sz="1200" dirty="0" err="1"/>
              <a:t>एबोट</a:t>
            </a:r>
            <a:r>
              <a:rPr lang="en-US" sz="1200" dirty="0"/>
              <a:t> </a:t>
            </a:r>
            <a:r>
              <a:rPr lang="en-US" sz="1200" dirty="0" err="1"/>
              <a:t>नोलट</a:t>
            </a:r>
            <a:r>
              <a:rPr lang="en-US" sz="1200" dirty="0"/>
              <a:t> </a:t>
            </a:r>
            <a:r>
              <a:rPr lang="en-US" sz="1200" dirty="0" err="1"/>
              <a:t>ने</a:t>
            </a:r>
            <a:r>
              <a:rPr lang="en-US" sz="1200" dirty="0"/>
              <a:t> </a:t>
            </a:r>
            <a:r>
              <a:rPr lang="en-US" sz="1200" dirty="0" err="1"/>
              <a:t>वास्तव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वो</a:t>
            </a:r>
            <a:r>
              <a:rPr lang="en-US" sz="1200" dirty="0"/>
              <a:t> </a:t>
            </a:r>
            <a:r>
              <a:rPr lang="en-US" sz="1200" dirty="0" err="1"/>
              <a:t>प्रयोग</a:t>
            </a:r>
            <a:r>
              <a:rPr lang="en-US" sz="1200" dirty="0"/>
              <a:t> </a:t>
            </a:r>
            <a:r>
              <a:rPr lang="en-US" sz="1200" dirty="0" err="1" smtClean="0"/>
              <a:t>किया</a:t>
            </a:r>
            <a:r>
              <a:rPr lang="en-US" sz="1200" dirty="0" smtClean="0"/>
              <a:t>. </a:t>
            </a:r>
            <a:endParaRPr lang="en-US" sz="12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29698" name="Picture 2" descr="C:\Users\HP\Desktop\HISTORY OF ELECTRICITY\29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81" y="0"/>
            <a:ext cx="5252243" cy="74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730081" y="1301750"/>
            <a:ext cx="43434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548481" y="415151"/>
            <a:ext cx="14093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/>
              <a:t>मेरी</a:t>
            </a:r>
            <a:r>
              <a:rPr lang="en-US" sz="1200" dirty="0"/>
              <a:t> </a:t>
            </a:r>
            <a:r>
              <a:rPr lang="en-US" sz="1200" dirty="0" err="1"/>
              <a:t>तकदीर</a:t>
            </a:r>
            <a:r>
              <a:rPr lang="en-US" sz="1200" dirty="0"/>
              <a:t> </a:t>
            </a:r>
            <a:r>
              <a:rPr lang="en-US" sz="1200" dirty="0" err="1"/>
              <a:t>खुल</a:t>
            </a:r>
            <a:r>
              <a:rPr lang="en-US" sz="1200" dirty="0"/>
              <a:t> </a:t>
            </a:r>
            <a:r>
              <a:rPr lang="en-US" sz="1200" dirty="0" err="1"/>
              <a:t>गई</a:t>
            </a:r>
            <a:r>
              <a:rPr lang="en-US" sz="12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179965" y="461317"/>
            <a:ext cx="26035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सवाल</a:t>
            </a:r>
            <a:r>
              <a:rPr lang="en-US" sz="1200" dirty="0"/>
              <a:t> </a:t>
            </a:r>
            <a:r>
              <a:rPr lang="en-US" sz="1200" dirty="0" err="1"/>
              <a:t>अभी</a:t>
            </a:r>
            <a:r>
              <a:rPr lang="en-US" sz="1200" dirty="0"/>
              <a:t> </a:t>
            </a:r>
            <a:r>
              <a:rPr lang="en-US" sz="1200" dirty="0" err="1"/>
              <a:t>भी</a:t>
            </a:r>
            <a:r>
              <a:rPr lang="en-US" sz="1200" dirty="0"/>
              <a:t> </a:t>
            </a:r>
            <a:r>
              <a:rPr lang="en-US" sz="1200" dirty="0" err="1"/>
              <a:t>बना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 : </a:t>
            </a:r>
            <a:r>
              <a:rPr lang="en-US" sz="1200" dirty="0" err="1"/>
              <a:t>कि</a:t>
            </a:r>
            <a:r>
              <a:rPr lang="en-US" sz="1200" dirty="0"/>
              <a:t> </a:t>
            </a:r>
            <a:r>
              <a:rPr lang="en-US" sz="1200" dirty="0" err="1"/>
              <a:t>आप</a:t>
            </a:r>
            <a:r>
              <a:rPr lang="en-US" sz="1200" dirty="0"/>
              <a:t> </a:t>
            </a:r>
            <a:r>
              <a:rPr lang="en-US" sz="1200" dirty="0" err="1"/>
              <a:t>दुश्मन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दो</a:t>
            </a:r>
            <a:r>
              <a:rPr lang="en-US" sz="1200" dirty="0"/>
              <a:t> </a:t>
            </a:r>
            <a:r>
              <a:rPr lang="en-US" sz="1200" dirty="0" err="1"/>
              <a:t>सौ</a:t>
            </a:r>
            <a:r>
              <a:rPr lang="en-US" sz="1200" dirty="0"/>
              <a:t> </a:t>
            </a:r>
            <a:r>
              <a:rPr lang="en-US" sz="1200" dirty="0" err="1"/>
              <a:t>सैनिकों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कैसे</a:t>
            </a:r>
            <a:r>
              <a:rPr lang="en-US" sz="1200" dirty="0"/>
              <a:t> </a:t>
            </a:r>
            <a:r>
              <a:rPr lang="en-US" sz="1200" dirty="0" err="1"/>
              <a:t>मारेंगे</a:t>
            </a:r>
            <a:r>
              <a:rPr lang="en-US" sz="1200" dirty="0"/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-40480" y="1987550"/>
            <a:ext cx="52522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solidFill>
                  <a:srgbClr val="FF0000"/>
                </a:solidFill>
              </a:rPr>
              <a:t>तनाव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केन्द्रीकरण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का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प्रभाव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>(</a:t>
            </a:r>
            <a:r>
              <a:rPr lang="en-US" sz="1600" dirty="0">
                <a:solidFill>
                  <a:srgbClr val="FF0000"/>
                </a:solidFill>
              </a:rPr>
              <a:t>STRESS CONCENTRATION EFFECT)</a:t>
            </a:r>
          </a:p>
        </p:txBody>
      </p:sp>
      <p:sp>
        <p:nvSpPr>
          <p:cNvPr id="7" name="Rectangle 6"/>
          <p:cNvSpPr/>
          <p:nvPr/>
        </p:nvSpPr>
        <p:spPr>
          <a:xfrm>
            <a:off x="1691481" y="2682786"/>
            <a:ext cx="313577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/>
              <a:t>ठीक</a:t>
            </a:r>
            <a:r>
              <a:rPr lang="en-US" sz="1100" dirty="0"/>
              <a:t>, </a:t>
            </a:r>
            <a:r>
              <a:rPr lang="en-US" sz="1100" dirty="0" err="1"/>
              <a:t>सैनिक</a:t>
            </a:r>
            <a:r>
              <a:rPr lang="en-US" sz="1100" dirty="0"/>
              <a:t> </a:t>
            </a:r>
            <a:r>
              <a:rPr lang="en-US" sz="1100" dirty="0" err="1"/>
              <a:t>उपयोग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लिए</a:t>
            </a:r>
            <a:r>
              <a:rPr lang="en-US" sz="1100" dirty="0"/>
              <a:t> </a:t>
            </a:r>
            <a:r>
              <a:rPr lang="en-US" sz="1100" dirty="0" err="1"/>
              <a:t>तो</a:t>
            </a:r>
            <a:r>
              <a:rPr lang="en-US" sz="1100" dirty="0"/>
              <a:t> </a:t>
            </a:r>
            <a:r>
              <a:rPr lang="en-US" sz="1100" dirty="0" err="1"/>
              <a:t>वो</a:t>
            </a:r>
            <a:r>
              <a:rPr lang="en-US" sz="1100" dirty="0"/>
              <a:t> </a:t>
            </a:r>
            <a:r>
              <a:rPr lang="en-US" sz="1100" dirty="0" err="1"/>
              <a:t>अच्छा</a:t>
            </a:r>
            <a:r>
              <a:rPr lang="en-US" sz="1100" dirty="0"/>
              <a:t> </a:t>
            </a:r>
            <a:r>
              <a:rPr lang="en-US" sz="1100" dirty="0" err="1"/>
              <a:t>नहीं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. 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err="1" smtClean="0"/>
              <a:t>लेकिन</a:t>
            </a:r>
            <a:r>
              <a:rPr lang="en-US" sz="1100" dirty="0" smtClean="0"/>
              <a:t> </a:t>
            </a:r>
            <a:r>
              <a:rPr lang="en-US" sz="1100" dirty="0" err="1"/>
              <a:t>फिर</a:t>
            </a:r>
            <a:r>
              <a:rPr lang="en-US" sz="1100" dirty="0"/>
              <a:t> </a:t>
            </a:r>
            <a:r>
              <a:rPr lang="en-US" sz="1100" dirty="0" err="1"/>
              <a:t>भी</a:t>
            </a:r>
            <a:r>
              <a:rPr lang="en-US" sz="1100" dirty="0"/>
              <a:t> </a:t>
            </a:r>
            <a:r>
              <a:rPr lang="en-US" sz="1100" dirty="0" err="1"/>
              <a:t>वो</a:t>
            </a:r>
            <a:r>
              <a:rPr lang="en-US" sz="1100" dirty="0"/>
              <a:t> </a:t>
            </a:r>
            <a:r>
              <a:rPr lang="en-US" sz="1100" dirty="0" err="1"/>
              <a:t>बोतल</a:t>
            </a:r>
            <a:r>
              <a:rPr lang="en-US" sz="1100" dirty="0"/>
              <a:t> </a:t>
            </a:r>
            <a:r>
              <a:rPr lang="en-US" sz="1100" dirty="0" err="1"/>
              <a:t>विद्युत</a:t>
            </a:r>
            <a:r>
              <a:rPr lang="en-US" sz="1100" dirty="0"/>
              <a:t> </a:t>
            </a:r>
            <a:r>
              <a:rPr lang="en-US" sz="1100" dirty="0" err="1"/>
              <a:t>आग</a:t>
            </a:r>
            <a:r>
              <a:rPr lang="en-US" sz="1100" dirty="0"/>
              <a:t> </a:t>
            </a:r>
            <a:r>
              <a:rPr lang="en-US" sz="1100" dirty="0" err="1"/>
              <a:t>को</a:t>
            </a:r>
            <a:r>
              <a:rPr lang="en-US" sz="1100" dirty="0"/>
              <a:t> </a:t>
            </a:r>
            <a:r>
              <a:rPr lang="en-US" sz="1100" dirty="0" err="1"/>
              <a:t>कैद</a:t>
            </a:r>
            <a:r>
              <a:rPr lang="en-US" sz="1100" dirty="0"/>
              <a:t> 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err="1" smtClean="0"/>
              <a:t>करके</a:t>
            </a:r>
            <a:r>
              <a:rPr lang="en-US" sz="1100" dirty="0" smtClean="0"/>
              <a:t> </a:t>
            </a:r>
            <a:r>
              <a:rPr lang="en-US" sz="1100" dirty="0" err="1"/>
              <a:t>उसे</a:t>
            </a:r>
            <a:r>
              <a:rPr lang="en-US" sz="1100" dirty="0"/>
              <a:t> </a:t>
            </a:r>
            <a:r>
              <a:rPr lang="en-US" sz="1100" dirty="0" err="1"/>
              <a:t>संरक्षित</a:t>
            </a:r>
            <a:r>
              <a:rPr lang="en-US" sz="1100" dirty="0"/>
              <a:t> </a:t>
            </a:r>
            <a:r>
              <a:rPr lang="en-US" sz="1100" dirty="0" err="1"/>
              <a:t>करने</a:t>
            </a:r>
            <a:r>
              <a:rPr lang="en-US" sz="1100" dirty="0"/>
              <a:t> </a:t>
            </a:r>
            <a:r>
              <a:rPr lang="en-US" sz="1100" dirty="0" err="1"/>
              <a:t>का</a:t>
            </a:r>
            <a:r>
              <a:rPr lang="en-US" sz="1100" dirty="0"/>
              <a:t> </a:t>
            </a:r>
            <a:r>
              <a:rPr lang="en-US" sz="1100" dirty="0" err="1"/>
              <a:t>एक</a:t>
            </a:r>
            <a:r>
              <a:rPr lang="en-US" sz="1100" dirty="0"/>
              <a:t> </a:t>
            </a:r>
            <a:r>
              <a:rPr lang="en-US" sz="1100" dirty="0" err="1"/>
              <a:t>अच्छा</a:t>
            </a:r>
            <a:r>
              <a:rPr lang="en-US" sz="1100" dirty="0"/>
              <a:t> </a:t>
            </a:r>
            <a:r>
              <a:rPr lang="en-US" sz="1100" dirty="0" err="1"/>
              <a:t>तरीका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2156261" y="3583285"/>
            <a:ext cx="6992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/>
              <a:t>रात</a:t>
            </a:r>
            <a:r>
              <a:rPr lang="en-US" sz="1200" dirty="0"/>
              <a:t> </a:t>
            </a:r>
            <a:r>
              <a:rPr lang="en-US" sz="1200" dirty="0" err="1"/>
              <a:t>होने</a:t>
            </a:r>
            <a:r>
              <a:rPr lang="en-US" sz="1200" dirty="0"/>
              <a:t> </a:t>
            </a:r>
            <a:endParaRPr lang="en-US" sz="1200" dirty="0" smtClean="0"/>
          </a:p>
          <a:p>
            <a:pPr algn="ctr"/>
            <a:r>
              <a:rPr lang="en-US" sz="1200" dirty="0" err="1" smtClean="0"/>
              <a:t>के</a:t>
            </a:r>
            <a:r>
              <a:rPr lang="en-US" sz="1200" dirty="0" smtClean="0"/>
              <a:t> </a:t>
            </a:r>
            <a:r>
              <a:rPr lang="en-US" sz="1200" dirty="0" err="1" smtClean="0"/>
              <a:t>बाद</a:t>
            </a:r>
            <a:r>
              <a:rPr lang="en-US" sz="1200" dirty="0" smtClean="0"/>
              <a:t>.</a:t>
            </a: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906299" y="4553133"/>
            <a:ext cx="101378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i-IN" sz="1100" dirty="0" smtClean="0"/>
              <a:t>यह</a:t>
            </a:r>
            <a:r>
              <a:rPr lang="en-US" sz="1100" dirty="0" smtClean="0"/>
              <a:t> </a:t>
            </a:r>
            <a:r>
              <a:rPr lang="en-US" sz="1100" dirty="0" err="1" smtClean="0"/>
              <a:t>कोई</a:t>
            </a:r>
            <a:r>
              <a:rPr lang="en-US" sz="1100" dirty="0" smtClean="0"/>
              <a:t> 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err="1" smtClean="0"/>
              <a:t>सपना</a:t>
            </a:r>
            <a:r>
              <a:rPr lang="en-US" sz="1100" dirty="0" smtClean="0"/>
              <a:t> </a:t>
            </a:r>
            <a:r>
              <a:rPr lang="hi-IN" sz="1100" dirty="0"/>
              <a:t>है</a:t>
            </a:r>
            <a:r>
              <a:rPr lang="hi-IN" sz="1100" dirty="0" smtClean="0"/>
              <a:t>?</a:t>
            </a:r>
            <a:endParaRPr lang="en-US" sz="1100" dirty="0"/>
          </a:p>
        </p:txBody>
      </p:sp>
      <p:sp>
        <p:nvSpPr>
          <p:cNvPr id="10" name="Rectangle 9"/>
          <p:cNvSpPr/>
          <p:nvPr/>
        </p:nvSpPr>
        <p:spPr>
          <a:xfrm>
            <a:off x="2072481" y="4229967"/>
            <a:ext cx="26035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err="1"/>
              <a:t>मेरी</a:t>
            </a:r>
            <a:r>
              <a:rPr lang="en-US" sz="1200" dirty="0"/>
              <a:t> </a:t>
            </a:r>
            <a:r>
              <a:rPr lang="en-US" sz="1200" dirty="0" err="1"/>
              <a:t>बोतल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जगह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लीक</a:t>
            </a:r>
            <a:r>
              <a:rPr lang="en-US" sz="1200" dirty="0"/>
              <a:t> </a:t>
            </a:r>
            <a:r>
              <a:rPr lang="en-US" sz="1200" dirty="0" err="1"/>
              <a:t>हो</a:t>
            </a:r>
            <a:r>
              <a:rPr lang="en-US" sz="1200" dirty="0"/>
              <a:t> </a:t>
            </a:r>
            <a:r>
              <a:rPr lang="en-US" sz="1200" dirty="0" err="1"/>
              <a:t>रही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err="1"/>
              <a:t>वहां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प्रकाश</a:t>
            </a:r>
            <a:r>
              <a:rPr lang="en-US" sz="1200" dirty="0"/>
              <a:t> </a:t>
            </a:r>
            <a:r>
              <a:rPr lang="en-US" sz="1200" dirty="0" err="1"/>
              <a:t>उत्सर्जित</a:t>
            </a:r>
            <a:r>
              <a:rPr lang="en-US" sz="1200" dirty="0"/>
              <a:t> </a:t>
            </a:r>
            <a:r>
              <a:rPr lang="en-US" sz="1200" dirty="0" err="1"/>
              <a:t>हो</a:t>
            </a:r>
            <a:r>
              <a:rPr lang="en-US" sz="1200" dirty="0"/>
              <a:t> </a:t>
            </a:r>
            <a:r>
              <a:rPr lang="en-US" sz="1200" dirty="0" err="1"/>
              <a:t>रहा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बोतल</a:t>
            </a:r>
            <a:r>
              <a:rPr lang="en-US" sz="1200" dirty="0"/>
              <a:t> </a:t>
            </a:r>
            <a:r>
              <a:rPr lang="en-US" sz="1200" dirty="0" err="1"/>
              <a:t>लगभग</a:t>
            </a:r>
            <a:r>
              <a:rPr lang="en-US" sz="1200" dirty="0"/>
              <a:t> </a:t>
            </a:r>
            <a:r>
              <a:rPr lang="en-US" sz="1200" dirty="0" err="1"/>
              <a:t>डिस्चार्ज</a:t>
            </a:r>
            <a:r>
              <a:rPr lang="en-US" sz="1200" dirty="0"/>
              <a:t> </a:t>
            </a:r>
            <a:r>
              <a:rPr lang="en-US" sz="1200" dirty="0" err="1"/>
              <a:t>हो</a:t>
            </a:r>
            <a:r>
              <a:rPr lang="en-US" sz="1200" dirty="0"/>
              <a:t> </a:t>
            </a:r>
            <a:r>
              <a:rPr lang="en-US" sz="1200" dirty="0" err="1"/>
              <a:t>गई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3074" name="Picture 2" descr="C:\Users\HP\Desktop\HISTORY OF ELECTRICITY\03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1763" cy="74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949281" y="786160"/>
            <a:ext cx="26035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954391" y="125158"/>
            <a:ext cx="14228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dirty="0" err="1" smtClean="0">
                <a:solidFill>
                  <a:srgbClr val="FF0000"/>
                </a:solidFill>
              </a:rPr>
              <a:t>प्रस्तावना</a:t>
            </a:r>
            <a:r>
              <a:rPr lang="en-US" sz="1800" dirty="0" smtClean="0">
                <a:solidFill>
                  <a:srgbClr val="FF0000"/>
                </a:solidFill>
              </a:rPr>
              <a:t>  </a:t>
            </a:r>
          </a:p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(PROLOGUE) 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82100" y="2257599"/>
            <a:ext cx="109998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ठीक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, </a:t>
            </a:r>
            <a:r>
              <a:rPr lang="en-US" dirty="0" err="1"/>
              <a:t>बच्चों</a:t>
            </a:r>
            <a:r>
              <a:rPr lang="en-US" dirty="0"/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2834481" y="390088"/>
            <a:ext cx="203317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दादाजी</a:t>
            </a:r>
            <a:r>
              <a:rPr lang="en-US" dirty="0"/>
              <a:t>, </a:t>
            </a:r>
            <a:r>
              <a:rPr lang="en-US" dirty="0" err="1"/>
              <a:t>यह</a:t>
            </a:r>
            <a:r>
              <a:rPr lang="en-US" dirty="0"/>
              <a:t> </a:t>
            </a:r>
            <a:r>
              <a:rPr lang="en-US" dirty="0" err="1"/>
              <a:t>बेहद</a:t>
            </a:r>
            <a:r>
              <a:rPr lang="en-US" dirty="0"/>
              <a:t> </a:t>
            </a:r>
            <a:r>
              <a:rPr lang="en-US" dirty="0" err="1"/>
              <a:t>बुरी</a:t>
            </a:r>
            <a:r>
              <a:rPr lang="en-US" dirty="0"/>
              <a:t> </a:t>
            </a:r>
            <a:r>
              <a:rPr lang="en-US" dirty="0" err="1"/>
              <a:t>बात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. </a:t>
            </a:r>
            <a:r>
              <a:rPr lang="en-US" dirty="0" err="1"/>
              <a:t>आर्चिबॉल्ड</a:t>
            </a:r>
            <a:r>
              <a:rPr lang="en-US" dirty="0"/>
              <a:t> </a:t>
            </a:r>
            <a:r>
              <a:rPr lang="en-US" dirty="0" err="1"/>
              <a:t>और</a:t>
            </a:r>
            <a:r>
              <a:rPr lang="en-US" dirty="0"/>
              <a:t> </a:t>
            </a:r>
            <a:r>
              <a:rPr lang="en-US" dirty="0" err="1"/>
              <a:t>मैं</a:t>
            </a:r>
            <a:r>
              <a:rPr lang="en-US" dirty="0"/>
              <a:t> "</a:t>
            </a:r>
            <a:r>
              <a:rPr lang="en-US" dirty="0" err="1"/>
              <a:t>विद्युत</a:t>
            </a:r>
            <a:r>
              <a:rPr lang="en-US" dirty="0"/>
              <a:t>"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बारे</a:t>
            </a:r>
            <a:r>
              <a:rPr lang="en-US" dirty="0"/>
              <a:t>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कुछ</a:t>
            </a:r>
            <a:r>
              <a:rPr lang="en-US" dirty="0"/>
              <a:t> </a:t>
            </a:r>
            <a:r>
              <a:rPr lang="en-US" dirty="0" err="1"/>
              <a:t>भी</a:t>
            </a:r>
            <a:r>
              <a:rPr lang="en-US" dirty="0"/>
              <a:t> </a:t>
            </a:r>
            <a:r>
              <a:rPr lang="en-US" dirty="0" err="1"/>
              <a:t>नहीं</a:t>
            </a:r>
            <a:r>
              <a:rPr lang="en-US" dirty="0"/>
              <a:t> </a:t>
            </a:r>
            <a:r>
              <a:rPr lang="en-US" dirty="0" err="1"/>
              <a:t>समझते</a:t>
            </a:r>
            <a:r>
              <a:rPr lang="en-US" dirty="0"/>
              <a:t> </a:t>
            </a:r>
            <a:r>
              <a:rPr lang="en-US" dirty="0" err="1"/>
              <a:t>हैं</a:t>
            </a:r>
            <a:r>
              <a:rPr lang="en-US" dirty="0"/>
              <a:t>. </a:t>
            </a:r>
            <a:r>
              <a:rPr lang="en-US" dirty="0" err="1"/>
              <a:t>एम्पीयर</a:t>
            </a:r>
            <a:r>
              <a:rPr lang="en-US" dirty="0"/>
              <a:t>, </a:t>
            </a:r>
            <a:r>
              <a:rPr lang="en-US" dirty="0" err="1"/>
              <a:t>वोल्ट</a:t>
            </a:r>
            <a:r>
              <a:rPr lang="en-US" dirty="0"/>
              <a:t>, </a:t>
            </a:r>
            <a:r>
              <a:rPr lang="en-US" dirty="0" err="1"/>
              <a:t>ओह्म</a:t>
            </a:r>
            <a:r>
              <a:rPr lang="en-US" dirty="0"/>
              <a:t> - </a:t>
            </a:r>
            <a:r>
              <a:rPr lang="en-US" dirty="0" err="1"/>
              <a:t>यह</a:t>
            </a:r>
            <a:r>
              <a:rPr lang="en-US" dirty="0"/>
              <a:t> </a:t>
            </a:r>
            <a:r>
              <a:rPr lang="en-US" dirty="0" err="1"/>
              <a:t>सब</a:t>
            </a:r>
            <a:r>
              <a:rPr lang="en-US" dirty="0"/>
              <a:t> </a:t>
            </a:r>
            <a:r>
              <a:rPr lang="en-US" dirty="0" err="1"/>
              <a:t>शब्द</a:t>
            </a:r>
            <a:r>
              <a:rPr lang="en-US" dirty="0"/>
              <a:t> </a:t>
            </a:r>
            <a:r>
              <a:rPr lang="en-US" dirty="0" err="1"/>
              <a:t>हमें</a:t>
            </a:r>
            <a:r>
              <a:rPr lang="en-US" dirty="0"/>
              <a:t> </a:t>
            </a:r>
            <a:r>
              <a:rPr lang="en-US" dirty="0" err="1"/>
              <a:t>बिल्कुल</a:t>
            </a:r>
            <a:r>
              <a:rPr lang="en-US" dirty="0"/>
              <a:t> </a:t>
            </a:r>
            <a:r>
              <a:rPr lang="en-US" dirty="0" err="1"/>
              <a:t>पल्ले</a:t>
            </a:r>
            <a:r>
              <a:rPr lang="en-US" dirty="0"/>
              <a:t> </a:t>
            </a:r>
            <a:r>
              <a:rPr lang="en-US" dirty="0" err="1"/>
              <a:t>नहीं</a:t>
            </a:r>
            <a:r>
              <a:rPr lang="en-US" dirty="0"/>
              <a:t> </a:t>
            </a:r>
            <a:r>
              <a:rPr lang="en-US" dirty="0" err="1"/>
              <a:t>पड़ते</a:t>
            </a:r>
            <a:r>
              <a:rPr lang="en-US" dirty="0"/>
              <a:t> </a:t>
            </a:r>
            <a:r>
              <a:rPr lang="en-US" dirty="0" err="1"/>
              <a:t>हैं</a:t>
            </a:r>
            <a:r>
              <a:rPr lang="en-US" dirty="0"/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472281" y="2714307"/>
            <a:ext cx="129151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तुम्हें</a:t>
            </a:r>
            <a:r>
              <a:rPr lang="en-US" dirty="0" smtClean="0"/>
              <a:t> </a:t>
            </a:r>
            <a:r>
              <a:rPr lang="en-US" dirty="0" err="1"/>
              <a:t>क्या</a:t>
            </a:r>
            <a:r>
              <a:rPr lang="en-US" dirty="0"/>
              <a:t> </a:t>
            </a:r>
            <a:r>
              <a:rPr lang="en-US" dirty="0" err="1"/>
              <a:t>समझ</a:t>
            </a:r>
            <a:r>
              <a:rPr lang="en-US" dirty="0"/>
              <a:t>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नहीं</a:t>
            </a:r>
            <a:r>
              <a:rPr lang="en-US" dirty="0"/>
              <a:t> </a:t>
            </a:r>
            <a:r>
              <a:rPr lang="en-US" dirty="0" err="1"/>
              <a:t>आता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1615281" y="2909153"/>
            <a:ext cx="167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हमें</a:t>
            </a:r>
            <a:r>
              <a:rPr lang="en-US" sz="1200" dirty="0"/>
              <a:t> </a:t>
            </a:r>
            <a:r>
              <a:rPr lang="en-US" sz="1200" dirty="0" err="1"/>
              <a:t>कुछ</a:t>
            </a:r>
            <a:r>
              <a:rPr lang="en-US" sz="1200" dirty="0"/>
              <a:t> </a:t>
            </a:r>
            <a:r>
              <a:rPr lang="hi-IN" sz="1200" dirty="0" smtClean="0"/>
              <a:t>भी</a:t>
            </a:r>
            <a:r>
              <a:rPr lang="en-US" sz="1200" dirty="0" smtClean="0"/>
              <a:t> </a:t>
            </a:r>
            <a:r>
              <a:rPr lang="en-US" sz="1200" dirty="0" err="1" smtClean="0"/>
              <a:t>समझ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नहीं</a:t>
            </a:r>
            <a:r>
              <a:rPr lang="en-US" sz="1200" dirty="0"/>
              <a:t> </a:t>
            </a:r>
            <a:r>
              <a:rPr lang="en-US" sz="1200" dirty="0" err="1"/>
              <a:t>आता</a:t>
            </a:r>
            <a:r>
              <a:rPr lang="en-US" sz="1200" dirty="0"/>
              <a:t>! </a:t>
            </a:r>
            <a:r>
              <a:rPr lang="en-US" sz="1200" dirty="0" err="1" smtClean="0"/>
              <a:t>विद्युत</a:t>
            </a:r>
            <a:r>
              <a:rPr lang="en-US" sz="1200" dirty="0" smtClean="0"/>
              <a:t> </a:t>
            </a:r>
            <a:r>
              <a:rPr lang="en-US" sz="1200" dirty="0" err="1"/>
              <a:t>करंट</a:t>
            </a:r>
            <a:r>
              <a:rPr lang="en-US" sz="1200" dirty="0"/>
              <a:t> </a:t>
            </a:r>
            <a:r>
              <a:rPr lang="en-US" sz="1200" dirty="0" err="1" smtClean="0"/>
              <a:t>क्या</a:t>
            </a:r>
            <a:r>
              <a:rPr lang="en-US" sz="1200" dirty="0" smtClean="0"/>
              <a:t> </a:t>
            </a:r>
            <a:r>
              <a:rPr lang="en-US" sz="1200" dirty="0" err="1" smtClean="0"/>
              <a:t>है</a:t>
            </a:r>
            <a:r>
              <a:rPr lang="en-US" sz="1200" dirty="0"/>
              <a:t>? </a:t>
            </a:r>
            <a:r>
              <a:rPr lang="en-US" sz="1200" dirty="0" err="1"/>
              <a:t>वो</a:t>
            </a:r>
            <a:r>
              <a:rPr lang="en-US" sz="1200" dirty="0"/>
              <a:t> </a:t>
            </a:r>
            <a:r>
              <a:rPr lang="en-US" sz="1200" dirty="0" err="1"/>
              <a:t>कहीं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नहीं</a:t>
            </a:r>
            <a:r>
              <a:rPr lang="en-US" sz="1200" dirty="0" smtClean="0"/>
              <a:t> </a:t>
            </a:r>
            <a:r>
              <a:rPr lang="en-US" sz="1200" dirty="0" err="1"/>
              <a:t>समझाया</a:t>
            </a:r>
            <a:r>
              <a:rPr lang="en-US" sz="1200" dirty="0"/>
              <a:t> </a:t>
            </a:r>
            <a:r>
              <a:rPr lang="en-US" sz="1200" dirty="0" err="1"/>
              <a:t>गया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3239707" y="2832953"/>
            <a:ext cx="16521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 smtClean="0"/>
              <a:t>बच्चों</a:t>
            </a:r>
            <a:r>
              <a:rPr lang="en-US" sz="1200" dirty="0"/>
              <a:t>, </a:t>
            </a:r>
            <a:r>
              <a:rPr lang="en-US" sz="1200" dirty="0" err="1"/>
              <a:t>यदि</a:t>
            </a:r>
            <a:r>
              <a:rPr lang="en-US" sz="1200" dirty="0"/>
              <a:t> </a:t>
            </a:r>
            <a:r>
              <a:rPr lang="en-US" sz="1200" dirty="0" err="1"/>
              <a:t>तुम</a:t>
            </a:r>
            <a:r>
              <a:rPr lang="en-US" sz="1200" dirty="0"/>
              <a:t> </a:t>
            </a:r>
            <a:r>
              <a:rPr lang="en-US" sz="1200" dirty="0" err="1" smtClean="0"/>
              <a:t>विद्युत</a:t>
            </a:r>
            <a:r>
              <a:rPr lang="en-US" sz="1200" dirty="0" smtClean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बारे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समझना</a:t>
            </a:r>
            <a:r>
              <a:rPr lang="en-US" sz="1200" dirty="0"/>
              <a:t> </a:t>
            </a:r>
            <a:r>
              <a:rPr lang="en-US" sz="1200" dirty="0" err="1"/>
              <a:t>चाहते</a:t>
            </a:r>
            <a:r>
              <a:rPr lang="en-US" sz="1200" dirty="0"/>
              <a:t> </a:t>
            </a:r>
            <a:r>
              <a:rPr lang="en-US" sz="1200" dirty="0" err="1"/>
              <a:t>हो</a:t>
            </a:r>
            <a:r>
              <a:rPr lang="en-US" sz="1200" dirty="0"/>
              <a:t> </a:t>
            </a:r>
            <a:r>
              <a:rPr lang="en-US" sz="1200" dirty="0" err="1"/>
              <a:t>तो</a:t>
            </a:r>
            <a:r>
              <a:rPr lang="en-US" sz="1200" dirty="0"/>
              <a:t> </a:t>
            </a:r>
            <a:r>
              <a:rPr lang="en-US" sz="1200" dirty="0" err="1"/>
              <a:t>तुम्हें</a:t>
            </a:r>
            <a:r>
              <a:rPr lang="en-US" sz="1200" dirty="0"/>
              <a:t> </a:t>
            </a:r>
            <a:r>
              <a:rPr lang="en-US" sz="1200" dirty="0" err="1"/>
              <a:t>उसके</a:t>
            </a:r>
            <a:r>
              <a:rPr lang="en-US" sz="1200" dirty="0"/>
              <a:t> </a:t>
            </a:r>
            <a:r>
              <a:rPr lang="en-US" sz="1200" dirty="0" err="1"/>
              <a:t>इतिहास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अतीत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 smtClean="0"/>
              <a:t>जाना</a:t>
            </a:r>
            <a:r>
              <a:rPr lang="en-US" sz="1200" dirty="0" smtClean="0"/>
              <a:t> </a:t>
            </a:r>
            <a:r>
              <a:rPr lang="en-US" sz="1200" dirty="0" err="1"/>
              <a:t>होगा</a:t>
            </a:r>
            <a:r>
              <a:rPr lang="en-US" sz="1200" dirty="0"/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868362" y="4966553"/>
            <a:ext cx="4038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"</a:t>
            </a:r>
            <a:r>
              <a:rPr lang="en-US" sz="1200" dirty="0" err="1"/>
              <a:t>इलेक्ट्रिसिटी</a:t>
            </a:r>
            <a:r>
              <a:rPr lang="en-US" sz="1200" dirty="0"/>
              <a:t>"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यूनानी</a:t>
            </a:r>
            <a:r>
              <a:rPr lang="en-US" sz="1200" dirty="0"/>
              <a:t> </a:t>
            </a:r>
            <a:r>
              <a:rPr lang="en-US" sz="1200" dirty="0" err="1"/>
              <a:t>शब्द</a:t>
            </a:r>
            <a:r>
              <a:rPr lang="en-US" sz="1200" dirty="0"/>
              <a:t> "</a:t>
            </a:r>
            <a:r>
              <a:rPr lang="en-US" sz="1200" dirty="0" err="1"/>
              <a:t>इलेक्ट्रोन</a:t>
            </a:r>
            <a:r>
              <a:rPr lang="en-US" sz="1200" dirty="0"/>
              <a:t>"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आया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, </a:t>
            </a:r>
            <a:r>
              <a:rPr lang="en-US" sz="1200" dirty="0" err="1"/>
              <a:t>जिसका</a:t>
            </a:r>
            <a:r>
              <a:rPr lang="en-US" sz="1200" dirty="0"/>
              <a:t> </a:t>
            </a:r>
            <a:r>
              <a:rPr lang="en-US" sz="1200" dirty="0" err="1"/>
              <a:t>मतलब</a:t>
            </a:r>
            <a:r>
              <a:rPr lang="en-US" sz="1200" dirty="0"/>
              <a:t> </a:t>
            </a:r>
            <a:r>
              <a:rPr lang="en-US" sz="1200" dirty="0" err="1"/>
              <a:t>होता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 "</a:t>
            </a:r>
            <a:r>
              <a:rPr lang="en-US" sz="1200" dirty="0" err="1"/>
              <a:t>एम्बर</a:t>
            </a:r>
            <a:r>
              <a:rPr lang="en-US" sz="1200" dirty="0"/>
              <a:t>". </a:t>
            </a:r>
            <a:r>
              <a:rPr lang="en-US" sz="1200" dirty="0" err="1"/>
              <a:t>एम्बर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जीवाश्म</a:t>
            </a:r>
            <a:r>
              <a:rPr lang="en-US" sz="1200" dirty="0"/>
              <a:t> </a:t>
            </a:r>
            <a:r>
              <a:rPr lang="en-US" sz="1200" dirty="0" smtClean="0"/>
              <a:t>(</a:t>
            </a:r>
            <a:r>
              <a:rPr lang="hi-IN" sz="1200" dirty="0" smtClean="0"/>
              <a:t>रेज़िन</a:t>
            </a:r>
            <a:r>
              <a:rPr lang="en-US" sz="1200" dirty="0" smtClean="0"/>
              <a:t>) </a:t>
            </a:r>
            <a:r>
              <a:rPr lang="en-US" sz="1200" dirty="0" err="1" smtClean="0"/>
              <a:t>है</a:t>
            </a:r>
            <a:r>
              <a:rPr lang="en-US" sz="1200" dirty="0" smtClean="0"/>
              <a:t> </a:t>
            </a:r>
            <a:r>
              <a:rPr lang="en-US" sz="1200" dirty="0" err="1"/>
              <a:t>जो</a:t>
            </a:r>
            <a:r>
              <a:rPr lang="en-US" sz="1200" dirty="0"/>
              <a:t> </a:t>
            </a:r>
            <a:r>
              <a:rPr lang="en-US" sz="1200" dirty="0" err="1"/>
              <a:t>यूरोप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उत्तर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छोटे</a:t>
            </a:r>
            <a:r>
              <a:rPr lang="en-US" sz="1200" dirty="0"/>
              <a:t> </a:t>
            </a:r>
            <a:r>
              <a:rPr lang="en-US" sz="1200" dirty="0" err="1"/>
              <a:t>पीले</a:t>
            </a:r>
            <a:r>
              <a:rPr lang="en-US" sz="1200" dirty="0"/>
              <a:t>, </a:t>
            </a:r>
            <a:r>
              <a:rPr lang="en-US" sz="1200" dirty="0" err="1"/>
              <a:t>अर्ध-पारदर्शी</a:t>
            </a:r>
            <a:r>
              <a:rPr lang="en-US" sz="1200" dirty="0"/>
              <a:t> </a:t>
            </a:r>
            <a:r>
              <a:rPr lang="en-US" sz="1200" dirty="0" err="1"/>
              <a:t>टुकड़ों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आकार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पाया</a:t>
            </a:r>
            <a:r>
              <a:rPr lang="en-US" sz="1200" dirty="0"/>
              <a:t> </a:t>
            </a:r>
            <a:r>
              <a:rPr lang="en-US" sz="1200" dirty="0" err="1"/>
              <a:t>जाता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err="1"/>
              <a:t>प्राचीन</a:t>
            </a:r>
            <a:r>
              <a:rPr lang="en-US" sz="1200" dirty="0"/>
              <a:t> </a:t>
            </a:r>
            <a:r>
              <a:rPr lang="en-US" sz="1200" dirty="0" err="1"/>
              <a:t>काल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 smtClean="0"/>
              <a:t>एम्बर</a:t>
            </a:r>
            <a:r>
              <a:rPr lang="en-US" sz="1200" dirty="0" smtClean="0"/>
              <a:t> </a:t>
            </a:r>
            <a:r>
              <a:rPr lang="hi-IN" sz="1200" dirty="0" smtClean="0"/>
              <a:t>से</a:t>
            </a:r>
            <a:r>
              <a:rPr lang="en-US" sz="1200" dirty="0" smtClean="0"/>
              <a:t> </a:t>
            </a:r>
            <a:r>
              <a:rPr lang="en-US" sz="1200" dirty="0" err="1" smtClean="0"/>
              <a:t>आभूषण</a:t>
            </a:r>
            <a:r>
              <a:rPr lang="en-US" sz="1200" dirty="0" smtClean="0"/>
              <a:t> </a:t>
            </a:r>
            <a:r>
              <a:rPr lang="hi-IN" sz="1200" dirty="0" smtClean="0"/>
              <a:t>बनते</a:t>
            </a:r>
            <a:r>
              <a:rPr lang="en-US" sz="1200" dirty="0" smtClean="0"/>
              <a:t> </a:t>
            </a:r>
            <a:r>
              <a:rPr lang="hi-IN" sz="1200" dirty="0" smtClean="0"/>
              <a:t>थे</a:t>
            </a:r>
            <a:r>
              <a:rPr lang="hi-IN" sz="1200" dirty="0"/>
              <a:t>. 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2377281" y="5873750"/>
            <a:ext cx="1828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ई.पू</a:t>
            </a:r>
            <a:r>
              <a:rPr lang="en-US" sz="1200" dirty="0"/>
              <a:t>. 5-</a:t>
            </a:r>
            <a:r>
              <a:rPr lang="en-US" sz="1200" dirty="0" err="1"/>
              <a:t>वीं</a:t>
            </a:r>
            <a:r>
              <a:rPr lang="en-US" sz="1200" dirty="0"/>
              <a:t> </a:t>
            </a:r>
            <a:r>
              <a:rPr lang="en-US" sz="1200" dirty="0" err="1"/>
              <a:t>शताब्दी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, </a:t>
            </a:r>
            <a:r>
              <a:rPr lang="en-US" sz="1200" dirty="0" err="1"/>
              <a:t>गणितज्ञ</a:t>
            </a:r>
            <a:r>
              <a:rPr lang="en-US" sz="1200" dirty="0"/>
              <a:t> </a:t>
            </a:r>
            <a:r>
              <a:rPr lang="en-US" sz="1200" dirty="0" err="1"/>
              <a:t>थेल्स</a:t>
            </a:r>
            <a:r>
              <a:rPr lang="en-US" sz="1200" dirty="0"/>
              <a:t> </a:t>
            </a:r>
            <a:r>
              <a:rPr lang="en-US" sz="1200" dirty="0" err="1"/>
              <a:t>ने</a:t>
            </a:r>
            <a:r>
              <a:rPr lang="en-US" sz="1200" dirty="0"/>
              <a:t> </a:t>
            </a:r>
            <a:r>
              <a:rPr lang="en-US" sz="1200" dirty="0" err="1"/>
              <a:t>देखा</a:t>
            </a:r>
            <a:r>
              <a:rPr lang="en-US" sz="1200" dirty="0"/>
              <a:t> </a:t>
            </a:r>
            <a:r>
              <a:rPr lang="en-US" sz="1200" dirty="0" err="1"/>
              <a:t>कि</a:t>
            </a:r>
            <a:r>
              <a:rPr lang="en-US" sz="1200" dirty="0"/>
              <a:t> </a:t>
            </a:r>
            <a:r>
              <a:rPr lang="en-US" sz="1200" dirty="0" err="1"/>
              <a:t>जब</a:t>
            </a:r>
            <a:r>
              <a:rPr lang="en-US" sz="1200" dirty="0"/>
              <a:t> </a:t>
            </a:r>
            <a:r>
              <a:rPr lang="en-US" sz="1200" dirty="0" err="1"/>
              <a:t>एम्बर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ऊन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रगड़ा</a:t>
            </a:r>
            <a:r>
              <a:rPr lang="en-US" sz="1200" dirty="0" smtClean="0"/>
              <a:t> </a:t>
            </a:r>
            <a:r>
              <a:rPr lang="en-US" sz="1200" dirty="0" err="1"/>
              <a:t>जाता</a:t>
            </a:r>
            <a:r>
              <a:rPr lang="en-US" sz="1200" dirty="0"/>
              <a:t> </a:t>
            </a:r>
            <a:r>
              <a:rPr lang="en-US" sz="1200" dirty="0" err="1" smtClean="0"/>
              <a:t>था</a:t>
            </a:r>
            <a:r>
              <a:rPr lang="en-US" sz="1200" dirty="0" smtClean="0"/>
              <a:t>….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005139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30722" name="Picture 2" descr="C:\Users\HP\Desktop\HISTORY OF ELECTRICITY\30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9" y="0"/>
            <a:ext cx="5215732" cy="74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82481" y="1835150"/>
            <a:ext cx="43434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3" name="Rectangle 2"/>
          <p:cNvSpPr/>
          <p:nvPr/>
        </p:nvSpPr>
        <p:spPr>
          <a:xfrm>
            <a:off x="3063081" y="539750"/>
            <a:ext cx="160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दबाव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प्रभाव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आवेश</a:t>
            </a:r>
            <a:r>
              <a:rPr lang="en-US" sz="1200" dirty="0"/>
              <a:t>, </a:t>
            </a:r>
            <a:r>
              <a:rPr lang="en-US" sz="1200" dirty="0" err="1" smtClean="0"/>
              <a:t>तनाव-बिंदुओं</a:t>
            </a:r>
            <a:r>
              <a:rPr lang="en-US" sz="1200" dirty="0" smtClean="0"/>
              <a:t>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एकत्रित</a:t>
            </a:r>
            <a:r>
              <a:rPr lang="en-US" sz="1200" dirty="0"/>
              <a:t> </a:t>
            </a:r>
            <a:r>
              <a:rPr lang="en-US" sz="1200" dirty="0" err="1"/>
              <a:t>होते</a:t>
            </a:r>
            <a:r>
              <a:rPr lang="en-US" sz="1200" dirty="0"/>
              <a:t> </a:t>
            </a:r>
            <a:r>
              <a:rPr lang="en-US" sz="1200" dirty="0" err="1" smtClean="0"/>
              <a:t>हैं</a:t>
            </a:r>
            <a:r>
              <a:rPr lang="en-US" sz="1200" dirty="0" smtClean="0"/>
              <a:t>.</a:t>
            </a:r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564843" y="2712819"/>
            <a:ext cx="19354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 smtClean="0"/>
              <a:t>विद्युत</a:t>
            </a:r>
            <a:r>
              <a:rPr lang="en-US" sz="1200" dirty="0" smtClean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इस</a:t>
            </a:r>
            <a:r>
              <a:rPr lang="en-US" sz="1200" dirty="0"/>
              <a:t> </a:t>
            </a:r>
            <a:r>
              <a:rPr lang="en-US" sz="1200" dirty="0" err="1"/>
              <a:t>रिसाव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hi-IN" sz="1200" dirty="0"/>
              <a:t>बचने </a:t>
            </a:r>
            <a:r>
              <a:rPr lang="hi-IN" sz="1200" dirty="0" smtClean="0"/>
              <a:t>के</a:t>
            </a:r>
            <a:r>
              <a:rPr lang="en-US" sz="1200" dirty="0" smtClean="0"/>
              <a:t> </a:t>
            </a:r>
            <a:r>
              <a:rPr lang="hi-IN" sz="1200" dirty="0" smtClean="0"/>
              <a:t>लिए</a:t>
            </a:r>
            <a:r>
              <a:rPr lang="en-US" sz="1200" dirty="0" smtClean="0"/>
              <a:t> </a:t>
            </a:r>
            <a:r>
              <a:rPr lang="en-US" sz="1200" dirty="0" err="1" smtClean="0"/>
              <a:t>मुझे</a:t>
            </a:r>
            <a:r>
              <a:rPr lang="en-US" sz="1200" dirty="0" smtClean="0"/>
              <a:t> </a:t>
            </a:r>
            <a:r>
              <a:rPr lang="en-US" sz="1200" dirty="0" err="1"/>
              <a:t>उसके</a:t>
            </a:r>
            <a:r>
              <a:rPr lang="en-US" sz="1200" dirty="0"/>
              <a:t> </a:t>
            </a:r>
            <a:r>
              <a:rPr lang="en-US" sz="1200" dirty="0" err="1"/>
              <a:t>इलेक्ट्रोइड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बदलना</a:t>
            </a:r>
            <a:r>
              <a:rPr lang="en-US" sz="1200" dirty="0"/>
              <a:t> </a:t>
            </a:r>
            <a:r>
              <a:rPr lang="en-US" sz="1200" dirty="0" err="1"/>
              <a:t>होगा</a:t>
            </a:r>
            <a:r>
              <a:rPr lang="en-US" sz="1200" dirty="0"/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2614133" y="2673350"/>
            <a:ext cx="21253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अगर</a:t>
            </a:r>
            <a:r>
              <a:rPr lang="en-US" sz="1200" dirty="0"/>
              <a:t> </a:t>
            </a:r>
            <a:r>
              <a:rPr lang="en-US" sz="1200" dirty="0" err="1" smtClean="0"/>
              <a:t>मैं</a:t>
            </a:r>
            <a:r>
              <a:rPr lang="en-US" sz="1200" dirty="0" smtClean="0"/>
              <a:t> </a:t>
            </a:r>
            <a:r>
              <a:rPr lang="en-US" sz="1200" dirty="0" err="1"/>
              <a:t>बोतल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धातु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चादर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लपेट</a:t>
            </a:r>
            <a:r>
              <a:rPr lang="en-US" sz="1200" dirty="0"/>
              <a:t> </a:t>
            </a:r>
            <a:r>
              <a:rPr lang="en-US" sz="1200" dirty="0" err="1"/>
              <a:t>दूं</a:t>
            </a:r>
            <a:r>
              <a:rPr lang="en-US" sz="1200" dirty="0"/>
              <a:t> </a:t>
            </a:r>
            <a:r>
              <a:rPr lang="en-US" sz="1200" dirty="0" err="1"/>
              <a:t>तो</a:t>
            </a:r>
            <a:r>
              <a:rPr lang="en-US" sz="1200" dirty="0"/>
              <a:t> </a:t>
            </a:r>
            <a:r>
              <a:rPr lang="en-US" sz="1200" dirty="0" err="1"/>
              <a:t>फिर</a:t>
            </a:r>
            <a:r>
              <a:rPr lang="en-US" sz="1200" dirty="0"/>
              <a:t> </a:t>
            </a:r>
            <a:r>
              <a:rPr lang="en-US" sz="1200" dirty="0" err="1"/>
              <a:t>क्या</a:t>
            </a:r>
            <a:r>
              <a:rPr lang="en-US" sz="1200" dirty="0"/>
              <a:t> </a:t>
            </a:r>
            <a:r>
              <a:rPr lang="en-US" sz="1200" dirty="0" err="1"/>
              <a:t>होगा</a:t>
            </a:r>
            <a:r>
              <a:rPr lang="en-US" sz="1200" dirty="0"/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2670737" y="4313019"/>
            <a:ext cx="2983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 smtClean="0"/>
              <a:t>इं</a:t>
            </a:r>
            <a:r>
              <a:rPr lang="hi-IN" sz="1200" dirty="0" smtClean="0"/>
              <a:t>ड</a:t>
            </a:r>
            <a:r>
              <a:rPr lang="en-US" sz="1200" dirty="0" err="1" smtClean="0"/>
              <a:t>यूसड</a:t>
            </a:r>
            <a:endParaRPr lang="en-US" sz="1200" dirty="0" smtClean="0"/>
          </a:p>
          <a:p>
            <a:pPr algn="ctr"/>
            <a:r>
              <a:rPr lang="en-US" sz="1200" dirty="0" smtClean="0"/>
              <a:t> </a:t>
            </a:r>
            <a:r>
              <a:rPr lang="en-US" sz="1200" dirty="0" err="1" smtClean="0"/>
              <a:t>विद्युतीकरण</a:t>
            </a:r>
            <a:r>
              <a:rPr lang="en-US" sz="1200" dirty="0" smtClean="0"/>
              <a:t> </a:t>
            </a:r>
          </a:p>
          <a:p>
            <a:pPr algn="ctr"/>
            <a:r>
              <a:rPr lang="en-US" sz="1200" dirty="0" err="1" smtClean="0"/>
              <a:t>का</a:t>
            </a:r>
            <a:r>
              <a:rPr lang="en-US" sz="1200" dirty="0" smtClean="0"/>
              <a:t> </a:t>
            </a:r>
            <a:r>
              <a:rPr lang="en-US" sz="1200" dirty="0" err="1"/>
              <a:t>प्रभाव</a:t>
            </a:r>
            <a:r>
              <a:rPr lang="en-US" sz="1200" dirty="0"/>
              <a:t> </a:t>
            </a:r>
            <a:r>
              <a:rPr lang="en-US" sz="1200" dirty="0" err="1"/>
              <a:t>कांच</a:t>
            </a:r>
            <a:r>
              <a:rPr lang="en-US" sz="1200" dirty="0"/>
              <a:t> </a:t>
            </a:r>
            <a:endParaRPr lang="en-US" sz="12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3174935" y="5555049"/>
            <a:ext cx="152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जैसा</a:t>
            </a:r>
            <a:r>
              <a:rPr lang="en-US" sz="1200" dirty="0"/>
              <a:t> </a:t>
            </a:r>
            <a:r>
              <a:rPr lang="en-US" sz="1200" dirty="0" err="1"/>
              <a:t>मैंने</a:t>
            </a:r>
            <a:r>
              <a:rPr lang="en-US" sz="1200" dirty="0"/>
              <a:t> </a:t>
            </a:r>
            <a:r>
              <a:rPr lang="en-US" sz="1200" dirty="0" err="1"/>
              <a:t>इलेक्ट्रोफोर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साथ</a:t>
            </a:r>
            <a:r>
              <a:rPr lang="en-US" sz="1200" dirty="0"/>
              <a:t> </a:t>
            </a:r>
            <a:r>
              <a:rPr lang="en-US" sz="1200" dirty="0" err="1"/>
              <a:t>किया</a:t>
            </a:r>
            <a:r>
              <a:rPr lang="en-US" sz="1200" dirty="0"/>
              <a:t> </a:t>
            </a:r>
            <a:r>
              <a:rPr lang="en-US" sz="1200" dirty="0" err="1"/>
              <a:t>था</a:t>
            </a:r>
            <a:r>
              <a:rPr lang="en-US" sz="1200" dirty="0"/>
              <a:t>,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मैं</a:t>
            </a:r>
            <a:r>
              <a:rPr lang="en-US" sz="1200" dirty="0" smtClean="0"/>
              <a:t> </a:t>
            </a:r>
            <a:r>
              <a:rPr lang="en-US" sz="1200" dirty="0" err="1"/>
              <a:t>बाहरी</a:t>
            </a:r>
            <a:r>
              <a:rPr lang="en-US" sz="1200" dirty="0"/>
              <a:t> </a:t>
            </a:r>
            <a:r>
              <a:rPr lang="en-US" sz="1200" dirty="0" err="1"/>
              <a:t>चार्ज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खाली</a:t>
            </a:r>
            <a:r>
              <a:rPr lang="en-US" sz="1200" dirty="0"/>
              <a:t> </a:t>
            </a:r>
            <a:r>
              <a:rPr lang="en-US" sz="1200" dirty="0" err="1"/>
              <a:t>कर</a:t>
            </a:r>
            <a:r>
              <a:rPr lang="en-US" sz="1200" dirty="0"/>
              <a:t> </a:t>
            </a:r>
            <a:r>
              <a:rPr lang="en-US" sz="1200" dirty="0" err="1"/>
              <a:t>देता</a:t>
            </a:r>
            <a:r>
              <a:rPr lang="en-US" sz="1200" dirty="0"/>
              <a:t> </a:t>
            </a:r>
            <a:r>
              <a:rPr lang="en-US" sz="1200" dirty="0" err="1"/>
              <a:t>हूं</a:t>
            </a:r>
            <a:r>
              <a:rPr lang="en-US" sz="12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2301081" y="6940550"/>
            <a:ext cx="5950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 smtClean="0"/>
              <a:t>पृथ्वी</a:t>
            </a:r>
            <a:r>
              <a:rPr lang="en-US" sz="1000" dirty="0" smtClean="0"/>
              <a:t> </a:t>
            </a:r>
          </a:p>
          <a:p>
            <a:pPr algn="ctr"/>
            <a:r>
              <a:rPr lang="hi-IN" sz="1000" dirty="0" smtClean="0"/>
              <a:t>(</a:t>
            </a:r>
            <a:r>
              <a:rPr lang="hi-IN" sz="1000" dirty="0"/>
              <a:t>अर्थिंग)</a:t>
            </a:r>
            <a:endParaRPr lang="en-US" sz="1000" dirty="0"/>
          </a:p>
        </p:txBody>
      </p:sp>
      <p:sp>
        <p:nvSpPr>
          <p:cNvPr id="10" name="Rectangle 9"/>
          <p:cNvSpPr/>
          <p:nvPr/>
        </p:nvSpPr>
        <p:spPr>
          <a:xfrm>
            <a:off x="3072781" y="4857581"/>
            <a:ext cx="15905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माध्यम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भी</a:t>
            </a:r>
            <a:r>
              <a:rPr lang="en-US" sz="1200" dirty="0"/>
              <a:t> </a:t>
            </a:r>
            <a:r>
              <a:rPr lang="en-US" sz="1200" dirty="0" err="1"/>
              <a:t>होता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5211763" cy="7480300"/>
          </a:xfr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31746" name="Picture 2" descr="C:\Users\HP\Desktop\HISTORY OF ELECTRICITY\31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94300" cy="74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11081" y="829635"/>
            <a:ext cx="42672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58750"/>
            <a:ext cx="5194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कपैसिटर</a:t>
            </a:r>
            <a:r>
              <a:rPr lang="en-US" sz="2800" dirty="0">
                <a:solidFill>
                  <a:srgbClr val="FF0000"/>
                </a:solidFill>
              </a:rPr>
              <a:t> (THE CAPACITOR)</a:t>
            </a:r>
          </a:p>
        </p:txBody>
      </p:sp>
      <p:sp>
        <p:nvSpPr>
          <p:cNvPr id="6" name="Rectangle 5"/>
          <p:cNvSpPr/>
          <p:nvPr/>
        </p:nvSpPr>
        <p:spPr>
          <a:xfrm>
            <a:off x="2072481" y="1114898"/>
            <a:ext cx="2438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इस</a:t>
            </a:r>
            <a:r>
              <a:rPr lang="en-US" sz="1200" dirty="0"/>
              <a:t> </a:t>
            </a:r>
            <a:r>
              <a:rPr lang="en-US" sz="1200" dirty="0" err="1"/>
              <a:t>बाहरी</a:t>
            </a:r>
            <a:r>
              <a:rPr lang="en-US" sz="1200" dirty="0"/>
              <a:t> </a:t>
            </a:r>
            <a:r>
              <a:rPr lang="en-US" sz="1200" dirty="0" err="1"/>
              <a:t>प्लेट</a:t>
            </a:r>
            <a:r>
              <a:rPr lang="en-US" sz="1200" dirty="0"/>
              <a:t>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हम</a:t>
            </a:r>
            <a:r>
              <a:rPr lang="en-US" sz="1200" dirty="0"/>
              <a:t> 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चार्ज</a:t>
            </a:r>
            <a:r>
              <a:rPr lang="en-US" sz="1200" dirty="0" smtClean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दोगुना</a:t>
            </a:r>
            <a:r>
              <a:rPr lang="en-US" sz="1200" dirty="0"/>
              <a:t> </a:t>
            </a:r>
            <a:r>
              <a:rPr lang="en-US" sz="1200" dirty="0" err="1"/>
              <a:t>करते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इस</a:t>
            </a:r>
            <a:r>
              <a:rPr lang="en-US" sz="1200" dirty="0" smtClean="0"/>
              <a:t> </a:t>
            </a:r>
            <a:r>
              <a:rPr lang="en-US" sz="1200" dirty="0" err="1"/>
              <a:t>प्रकार</a:t>
            </a:r>
            <a:r>
              <a:rPr lang="en-US" sz="1200" dirty="0"/>
              <a:t>, </a:t>
            </a:r>
            <a:r>
              <a:rPr lang="en-US" sz="1200" dirty="0" smtClean="0"/>
              <a:t>1746 </a:t>
            </a:r>
            <a:r>
              <a:rPr lang="en-US" sz="1200" dirty="0" err="1"/>
              <a:t>में</a:t>
            </a:r>
            <a:r>
              <a:rPr lang="en-US" sz="1200" dirty="0"/>
              <a:t>, </a:t>
            </a:r>
            <a:r>
              <a:rPr lang="en-US" sz="1200" dirty="0" err="1"/>
              <a:t>नेदरलैंड</a:t>
            </a:r>
            <a:r>
              <a:rPr lang="en-US" sz="1200" dirty="0"/>
              <a:t> </a:t>
            </a:r>
            <a:r>
              <a:rPr lang="en-US" sz="1200" dirty="0" err="1"/>
              <a:t>देश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लेडेन</a:t>
            </a:r>
            <a:r>
              <a:rPr lang="en-US" sz="1200" dirty="0"/>
              <a:t> </a:t>
            </a:r>
            <a:r>
              <a:rPr lang="en-US" sz="1200" dirty="0" err="1"/>
              <a:t>शहर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, </a:t>
            </a:r>
            <a:r>
              <a:rPr lang="en-US" sz="1200" dirty="0" err="1"/>
              <a:t>कपैसिटर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जन्म</a:t>
            </a:r>
            <a:r>
              <a:rPr lang="en-US" sz="1200" dirty="0"/>
              <a:t> </a:t>
            </a:r>
            <a:r>
              <a:rPr lang="en-US" sz="1200" dirty="0" err="1"/>
              <a:t>हुआ</a:t>
            </a:r>
            <a:r>
              <a:rPr lang="en-US" sz="12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201172" y="2218888"/>
            <a:ext cx="260856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प्रयोग</a:t>
            </a:r>
            <a:r>
              <a:rPr lang="en-US" dirty="0"/>
              <a:t> </a:t>
            </a:r>
            <a:r>
              <a:rPr lang="en-US" dirty="0" err="1"/>
              <a:t>जारी</a:t>
            </a:r>
            <a:r>
              <a:rPr lang="en-US" dirty="0"/>
              <a:t> </a:t>
            </a:r>
            <a:r>
              <a:rPr lang="en-US" dirty="0" err="1"/>
              <a:t>रहे</a:t>
            </a:r>
            <a:r>
              <a:rPr lang="en-US" dirty="0"/>
              <a:t>, </a:t>
            </a:r>
            <a:r>
              <a:rPr lang="en-US" dirty="0" err="1"/>
              <a:t>और</a:t>
            </a:r>
            <a:r>
              <a:rPr lang="en-US" dirty="0"/>
              <a:t> </a:t>
            </a:r>
            <a:r>
              <a:rPr lang="en-US" dirty="0" err="1"/>
              <a:t>हरेक</a:t>
            </a:r>
            <a:r>
              <a:rPr lang="en-US" dirty="0"/>
              <a:t> </a:t>
            </a:r>
            <a:r>
              <a:rPr lang="en-US" dirty="0" err="1"/>
              <a:t>प्रयोग</a:t>
            </a:r>
            <a:r>
              <a:rPr lang="en-US" dirty="0"/>
              <a:t> </a:t>
            </a:r>
            <a:r>
              <a:rPr lang="en-US" dirty="0" err="1"/>
              <a:t>पहले</a:t>
            </a:r>
            <a:r>
              <a:rPr lang="en-US" dirty="0"/>
              <a:t> </a:t>
            </a:r>
            <a:r>
              <a:rPr lang="en-US" dirty="0" err="1"/>
              <a:t>वाले</a:t>
            </a:r>
            <a:r>
              <a:rPr lang="en-US" dirty="0"/>
              <a:t> </a:t>
            </a:r>
            <a:r>
              <a:rPr lang="en-US" dirty="0" err="1"/>
              <a:t>वाले</a:t>
            </a:r>
            <a:r>
              <a:rPr lang="en-US" dirty="0"/>
              <a:t> </a:t>
            </a:r>
            <a:r>
              <a:rPr lang="en-US" dirty="0" err="1"/>
              <a:t>की</a:t>
            </a:r>
            <a:r>
              <a:rPr lang="en-US" dirty="0"/>
              <a:t> </a:t>
            </a:r>
            <a:r>
              <a:rPr lang="en-US" dirty="0" err="1"/>
              <a:t>तुलना</a:t>
            </a:r>
            <a:r>
              <a:rPr lang="en-US" dirty="0"/>
              <a:t>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अधिक</a:t>
            </a:r>
            <a:r>
              <a:rPr lang="en-US" dirty="0"/>
              <a:t> </a:t>
            </a:r>
            <a:r>
              <a:rPr lang="en-US" dirty="0" err="1"/>
              <a:t>आकर्षक</a:t>
            </a:r>
            <a:r>
              <a:rPr lang="en-US" dirty="0"/>
              <a:t> </a:t>
            </a:r>
            <a:r>
              <a:rPr lang="en-US" dirty="0" err="1"/>
              <a:t>था</a:t>
            </a:r>
            <a:r>
              <a:rPr lang="en-US" dirty="0"/>
              <a:t>. </a:t>
            </a:r>
            <a:r>
              <a:rPr lang="en-US" dirty="0" err="1"/>
              <a:t>जल्द</a:t>
            </a:r>
            <a:r>
              <a:rPr lang="en-US" dirty="0"/>
              <a:t> </a:t>
            </a:r>
            <a:r>
              <a:rPr lang="en-US" dirty="0" err="1"/>
              <a:t>ही</a:t>
            </a:r>
            <a:r>
              <a:rPr lang="en-US" dirty="0"/>
              <a:t> </a:t>
            </a:r>
            <a:r>
              <a:rPr lang="en-US" dirty="0" err="1"/>
              <a:t>पाया</a:t>
            </a:r>
            <a:r>
              <a:rPr lang="en-US" dirty="0"/>
              <a:t> </a:t>
            </a:r>
            <a:r>
              <a:rPr lang="en-US" dirty="0" err="1"/>
              <a:t>गया</a:t>
            </a:r>
            <a:r>
              <a:rPr lang="en-US" dirty="0"/>
              <a:t> </a:t>
            </a:r>
            <a:r>
              <a:rPr lang="en-US" dirty="0" err="1"/>
              <a:t>कि</a:t>
            </a:r>
            <a:r>
              <a:rPr lang="en-US" dirty="0"/>
              <a:t> </a:t>
            </a:r>
            <a:r>
              <a:rPr lang="en-US" dirty="0" err="1"/>
              <a:t>समान</a:t>
            </a:r>
            <a:r>
              <a:rPr lang="en-US" dirty="0"/>
              <a:t> </a:t>
            </a:r>
            <a:r>
              <a:rPr lang="en-US" dirty="0" err="1"/>
              <a:t>वोल्टेज</a:t>
            </a:r>
            <a:r>
              <a:rPr lang="en-US" dirty="0"/>
              <a:t> </a:t>
            </a:r>
            <a:r>
              <a:rPr lang="en-US" dirty="0" err="1"/>
              <a:t>से</a:t>
            </a:r>
            <a:r>
              <a:rPr lang="en-US" dirty="0"/>
              <a:t> </a:t>
            </a:r>
            <a:r>
              <a:rPr lang="en-US" dirty="0" err="1"/>
              <a:t>आवेशित</a:t>
            </a:r>
            <a:r>
              <a:rPr lang="en-US" dirty="0"/>
              <a:t> - </a:t>
            </a:r>
            <a:r>
              <a:rPr lang="en-US" dirty="0" err="1"/>
              <a:t>पोली</a:t>
            </a:r>
            <a:r>
              <a:rPr lang="en-US" dirty="0"/>
              <a:t> </a:t>
            </a:r>
            <a:r>
              <a:rPr lang="en-US" dirty="0" err="1"/>
              <a:t>गेंद</a:t>
            </a:r>
            <a:r>
              <a:rPr lang="en-US" dirty="0"/>
              <a:t> </a:t>
            </a:r>
            <a:r>
              <a:rPr lang="en-US" dirty="0" err="1"/>
              <a:t>और</a:t>
            </a:r>
            <a:r>
              <a:rPr lang="en-US" dirty="0"/>
              <a:t> </a:t>
            </a:r>
            <a:r>
              <a:rPr lang="en-US" dirty="0" err="1"/>
              <a:t>ठोस</a:t>
            </a:r>
            <a:r>
              <a:rPr lang="en-US" dirty="0"/>
              <a:t> </a:t>
            </a:r>
            <a:r>
              <a:rPr lang="en-US" dirty="0" err="1"/>
              <a:t>गेंद</a:t>
            </a:r>
            <a:r>
              <a:rPr lang="en-US" dirty="0"/>
              <a:t> </a:t>
            </a:r>
            <a:r>
              <a:rPr lang="en-US" dirty="0" err="1"/>
              <a:t>दोनों</a:t>
            </a:r>
            <a:r>
              <a:rPr lang="en-US" dirty="0"/>
              <a:t> </a:t>
            </a:r>
            <a:r>
              <a:rPr lang="en-US" dirty="0" err="1"/>
              <a:t>में</a:t>
            </a:r>
            <a:r>
              <a:rPr lang="en-US" dirty="0"/>
              <a:t>, </a:t>
            </a:r>
            <a:r>
              <a:rPr lang="en-US" dirty="0" err="1"/>
              <a:t>एक-समान</a:t>
            </a:r>
            <a:r>
              <a:rPr lang="en-US" dirty="0"/>
              <a:t> </a:t>
            </a:r>
            <a:r>
              <a:rPr lang="en-US" dirty="0" err="1"/>
              <a:t>मात्रा</a:t>
            </a:r>
            <a:r>
              <a:rPr lang="en-US" dirty="0"/>
              <a:t>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विद्युत</a:t>
            </a:r>
            <a:r>
              <a:rPr lang="en-US" dirty="0"/>
              <a:t> </a:t>
            </a:r>
            <a:r>
              <a:rPr lang="en-US" dirty="0" err="1"/>
              <a:t>चार्ज</a:t>
            </a:r>
            <a:r>
              <a:rPr lang="en-US" dirty="0"/>
              <a:t> </a:t>
            </a:r>
            <a:r>
              <a:rPr lang="en-US" dirty="0" err="1"/>
              <a:t>समाया</a:t>
            </a:r>
            <a:r>
              <a:rPr lang="en-US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2413533" y="3703419"/>
            <a:ext cx="217354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/>
              <a:t>यह</a:t>
            </a:r>
            <a:r>
              <a:rPr lang="en-US" sz="1100" dirty="0"/>
              <a:t> </a:t>
            </a:r>
            <a:r>
              <a:rPr lang="en-US" sz="1100" dirty="0" err="1" smtClean="0"/>
              <a:t>समझ</a:t>
            </a:r>
            <a:r>
              <a:rPr lang="en-US" sz="1100" dirty="0" smtClean="0"/>
              <a:t> </a:t>
            </a:r>
            <a:r>
              <a:rPr lang="en-US" sz="1100" dirty="0" err="1" smtClean="0"/>
              <a:t>में</a:t>
            </a:r>
            <a:r>
              <a:rPr lang="en-US" sz="1100" dirty="0" smtClean="0"/>
              <a:t> </a:t>
            </a:r>
            <a:r>
              <a:rPr lang="en-US" sz="1100" dirty="0" err="1"/>
              <a:t>आता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, </a:t>
            </a:r>
            <a:r>
              <a:rPr lang="en-US" sz="1100" dirty="0" err="1"/>
              <a:t>क्योंकि</a:t>
            </a:r>
            <a:r>
              <a:rPr lang="en-US" sz="1100" dirty="0"/>
              <a:t> </a:t>
            </a:r>
            <a:r>
              <a:rPr lang="en-US" sz="1100" dirty="0" err="1"/>
              <a:t>विद्युत</a:t>
            </a:r>
            <a:r>
              <a:rPr lang="en-US" sz="1100" dirty="0"/>
              <a:t> </a:t>
            </a:r>
            <a:r>
              <a:rPr lang="en-US" sz="1100" dirty="0" err="1"/>
              <a:t>आवेश</a:t>
            </a:r>
            <a:r>
              <a:rPr lang="en-US" sz="1100" dirty="0"/>
              <a:t> </a:t>
            </a:r>
            <a:r>
              <a:rPr lang="en-US" sz="1100" dirty="0" err="1"/>
              <a:t>हमेशा</a:t>
            </a:r>
            <a:r>
              <a:rPr lang="en-US" sz="1100" dirty="0"/>
              <a:t> </a:t>
            </a:r>
            <a:r>
              <a:rPr lang="en-US" sz="1100" dirty="0" err="1"/>
              <a:t>सतह</a:t>
            </a:r>
            <a:r>
              <a:rPr lang="en-US" sz="1100" dirty="0"/>
              <a:t> </a:t>
            </a:r>
            <a:r>
              <a:rPr lang="en-US" sz="1100" dirty="0" err="1"/>
              <a:t>पर</a:t>
            </a:r>
            <a:r>
              <a:rPr lang="en-US" sz="1100" dirty="0"/>
              <a:t> </a:t>
            </a:r>
            <a:r>
              <a:rPr lang="en-US" sz="1100" dirty="0" err="1"/>
              <a:t>रहते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, </a:t>
            </a:r>
            <a:r>
              <a:rPr lang="en-US" sz="1100" dirty="0" err="1"/>
              <a:t>और</a:t>
            </a:r>
            <a:r>
              <a:rPr lang="en-US" sz="1100" dirty="0"/>
              <a:t> </a:t>
            </a:r>
            <a:r>
              <a:rPr lang="en-US" sz="1100" dirty="0" err="1"/>
              <a:t>वे</a:t>
            </a:r>
            <a:r>
              <a:rPr lang="en-US" sz="1100" dirty="0"/>
              <a:t> </a:t>
            </a:r>
            <a:r>
              <a:rPr lang="en-US" sz="1100" dirty="0" err="1"/>
              <a:t>एक-दूसरे</a:t>
            </a:r>
            <a:r>
              <a:rPr lang="en-US" sz="1100" dirty="0"/>
              <a:t> </a:t>
            </a:r>
            <a:r>
              <a:rPr lang="en-US" sz="1100" dirty="0" err="1"/>
              <a:t>को</a:t>
            </a:r>
            <a:r>
              <a:rPr lang="en-US" sz="1100" dirty="0"/>
              <a:t> </a:t>
            </a:r>
            <a:r>
              <a:rPr lang="en-US" sz="1100" dirty="0" err="1"/>
              <a:t>विकर्षित</a:t>
            </a:r>
            <a:r>
              <a:rPr lang="en-US" sz="1100" dirty="0"/>
              <a:t> </a:t>
            </a:r>
            <a:r>
              <a:rPr lang="en-US" sz="1100" dirty="0" err="1"/>
              <a:t>करते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3977481" y="4408329"/>
            <a:ext cx="8418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सोने</a:t>
            </a:r>
            <a:r>
              <a:rPr lang="en-US" sz="1000" dirty="0"/>
              <a:t> </a:t>
            </a:r>
            <a:r>
              <a:rPr lang="en-US" sz="1000" dirty="0" err="1"/>
              <a:t>की</a:t>
            </a:r>
            <a:r>
              <a:rPr lang="en-US" sz="1000" dirty="0"/>
              <a:t> </a:t>
            </a:r>
            <a:r>
              <a:rPr lang="en-US" sz="1000" dirty="0" err="1"/>
              <a:t>पत्ती</a:t>
            </a:r>
            <a:endParaRPr lang="en-US" sz="1000" dirty="0"/>
          </a:p>
        </p:txBody>
      </p:sp>
      <p:sp>
        <p:nvSpPr>
          <p:cNvPr id="10" name="Rectangle 9"/>
          <p:cNvSpPr/>
          <p:nvPr/>
        </p:nvSpPr>
        <p:spPr>
          <a:xfrm>
            <a:off x="3367881" y="5111750"/>
            <a:ext cx="8226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तांबे</a:t>
            </a:r>
            <a:r>
              <a:rPr lang="en-US" sz="1000" dirty="0"/>
              <a:t> </a:t>
            </a:r>
            <a:r>
              <a:rPr lang="en-US" sz="1000" dirty="0" err="1"/>
              <a:t>का</a:t>
            </a:r>
            <a:r>
              <a:rPr lang="en-US" sz="1000" dirty="0"/>
              <a:t> </a:t>
            </a:r>
            <a:r>
              <a:rPr lang="en-US" sz="1000" dirty="0" err="1"/>
              <a:t>गोला</a:t>
            </a:r>
            <a:endParaRPr lang="en-US" sz="1000" dirty="0"/>
          </a:p>
        </p:txBody>
      </p:sp>
      <p:sp>
        <p:nvSpPr>
          <p:cNvPr id="11" name="Rectangle 10"/>
          <p:cNvSpPr/>
          <p:nvPr/>
        </p:nvSpPr>
        <p:spPr>
          <a:xfrm>
            <a:off x="1005681" y="6185753"/>
            <a:ext cx="335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इससे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मनोरंजक</a:t>
            </a:r>
            <a:r>
              <a:rPr lang="en-US" sz="1200" dirty="0"/>
              <a:t> </a:t>
            </a:r>
            <a:r>
              <a:rPr lang="en-US" sz="1200" dirty="0" err="1"/>
              <a:t>प्रयोग</a:t>
            </a:r>
            <a:r>
              <a:rPr lang="en-US" sz="1200" dirty="0"/>
              <a:t> </a:t>
            </a:r>
            <a:r>
              <a:rPr lang="en-US" sz="1200" dirty="0" err="1"/>
              <a:t>निकला</a:t>
            </a:r>
            <a:r>
              <a:rPr lang="en-US" sz="1200" dirty="0"/>
              <a:t> : </a:t>
            </a:r>
            <a:r>
              <a:rPr lang="en-US" sz="1200" dirty="0" err="1"/>
              <a:t>जब</a:t>
            </a:r>
            <a:r>
              <a:rPr lang="en-US" sz="1200" dirty="0"/>
              <a:t> </a:t>
            </a:r>
            <a:r>
              <a:rPr lang="en-US" sz="1200" dirty="0" err="1"/>
              <a:t>धातु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खोखले</a:t>
            </a:r>
            <a:r>
              <a:rPr lang="en-US" sz="1200" dirty="0"/>
              <a:t> </a:t>
            </a:r>
            <a:r>
              <a:rPr lang="en-US" sz="1200" dirty="0" err="1"/>
              <a:t>गोले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चार्ज</a:t>
            </a:r>
            <a:r>
              <a:rPr lang="en-US" sz="1200" dirty="0"/>
              <a:t> </a:t>
            </a:r>
            <a:r>
              <a:rPr lang="en-US" sz="1200" dirty="0" err="1"/>
              <a:t>किया</a:t>
            </a:r>
            <a:r>
              <a:rPr lang="en-US" sz="1200" dirty="0"/>
              <a:t> </a:t>
            </a:r>
            <a:r>
              <a:rPr lang="en-US" sz="1200" dirty="0" err="1"/>
              <a:t>गया</a:t>
            </a:r>
            <a:r>
              <a:rPr lang="en-US" sz="1200" dirty="0"/>
              <a:t>,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उसे</a:t>
            </a:r>
            <a:r>
              <a:rPr lang="en-US" sz="1200" dirty="0"/>
              <a:t> </a:t>
            </a:r>
            <a:r>
              <a:rPr lang="en-US" sz="1200" dirty="0" err="1"/>
              <a:t>सोने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छोटी</a:t>
            </a:r>
            <a:r>
              <a:rPr lang="en-US" sz="1200" dirty="0"/>
              <a:t> </a:t>
            </a:r>
            <a:r>
              <a:rPr lang="en-US" sz="1200" dirty="0" err="1"/>
              <a:t>पत्ती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बंद</a:t>
            </a:r>
            <a:r>
              <a:rPr lang="en-US" sz="1200" dirty="0"/>
              <a:t> </a:t>
            </a:r>
            <a:r>
              <a:rPr lang="en-US" sz="1200" dirty="0" err="1"/>
              <a:t>किया</a:t>
            </a:r>
            <a:r>
              <a:rPr lang="en-US" sz="1200" dirty="0"/>
              <a:t> </a:t>
            </a:r>
            <a:r>
              <a:rPr lang="en-US" sz="1200" dirty="0" err="1"/>
              <a:t>गया</a:t>
            </a:r>
            <a:r>
              <a:rPr lang="en-US" sz="1200" dirty="0"/>
              <a:t>, </a:t>
            </a:r>
            <a:r>
              <a:rPr lang="en-US" sz="1200" dirty="0" err="1"/>
              <a:t>तब</a:t>
            </a:r>
            <a:r>
              <a:rPr lang="en-US" sz="1200" dirty="0"/>
              <a:t> </a:t>
            </a:r>
            <a:r>
              <a:rPr lang="en-US" sz="1200" dirty="0" err="1"/>
              <a:t>वो</a:t>
            </a:r>
            <a:r>
              <a:rPr lang="en-US" sz="1200" dirty="0"/>
              <a:t> </a:t>
            </a:r>
            <a:r>
              <a:rPr lang="en-US" sz="1200" dirty="0" err="1"/>
              <a:t>पत्ती</a:t>
            </a:r>
            <a:r>
              <a:rPr lang="en-US" sz="1200" dirty="0"/>
              <a:t> 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दबाव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प्रभाव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, </a:t>
            </a:r>
            <a:r>
              <a:rPr lang="en-US" sz="1200" dirty="0" err="1"/>
              <a:t>खुद</a:t>
            </a:r>
            <a:r>
              <a:rPr lang="en-US" sz="1200" dirty="0"/>
              <a:t> </a:t>
            </a:r>
            <a:r>
              <a:rPr lang="en-US" sz="1200" dirty="0" err="1"/>
              <a:t>ऊपर</a:t>
            </a:r>
            <a:r>
              <a:rPr lang="en-US" sz="1200" dirty="0"/>
              <a:t> </a:t>
            </a:r>
            <a:r>
              <a:rPr lang="en-US" sz="1200" dirty="0" err="1"/>
              <a:t>उठ</a:t>
            </a:r>
            <a:r>
              <a:rPr lang="en-US" sz="1200" dirty="0"/>
              <a:t> </a:t>
            </a:r>
            <a:r>
              <a:rPr lang="en-US" sz="1200" dirty="0" err="1"/>
              <a:t>गई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03115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32770" name="Picture 2" descr="C:\Users\HP\Desktop\HISTORY OF ELECTRICITY\32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211763" cy="74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25281" y="1530350"/>
            <a:ext cx="38862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19043"/>
            <a:ext cx="52117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विद्युतमापी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endParaRPr lang="en-US" sz="2800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(</a:t>
            </a:r>
            <a:r>
              <a:rPr lang="en-US" sz="2800" dirty="0">
                <a:solidFill>
                  <a:srgbClr val="FF0000"/>
                </a:solidFill>
              </a:rPr>
              <a:t>ELECTRO-METER)</a:t>
            </a:r>
          </a:p>
        </p:txBody>
      </p:sp>
      <p:sp>
        <p:nvSpPr>
          <p:cNvPr id="5" name="Rectangle 4"/>
          <p:cNvSpPr/>
          <p:nvPr/>
        </p:nvSpPr>
        <p:spPr>
          <a:xfrm>
            <a:off x="319881" y="3093819"/>
            <a:ext cx="213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चलें</a:t>
            </a:r>
            <a:r>
              <a:rPr lang="en-US" sz="1200" dirty="0"/>
              <a:t>, </a:t>
            </a:r>
            <a:r>
              <a:rPr lang="en-US" sz="1200" dirty="0" err="1"/>
              <a:t>हम</a:t>
            </a:r>
            <a:r>
              <a:rPr lang="en-US" sz="1200" dirty="0"/>
              <a:t> </a:t>
            </a:r>
            <a:r>
              <a:rPr lang="en-US" sz="1200" dirty="0" err="1"/>
              <a:t>अपने</a:t>
            </a:r>
            <a:r>
              <a:rPr lang="en-US" sz="1200" dirty="0"/>
              <a:t> </a:t>
            </a:r>
            <a:r>
              <a:rPr lang="en-US" sz="1200" dirty="0" err="1"/>
              <a:t>पहले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प्रयोग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पर</a:t>
            </a:r>
            <a:r>
              <a:rPr lang="en-US" sz="1200" dirty="0" smtClean="0"/>
              <a:t> </a:t>
            </a:r>
            <a:r>
              <a:rPr lang="en-US" sz="1200" dirty="0" err="1"/>
              <a:t>लौटें</a:t>
            </a:r>
            <a:r>
              <a:rPr lang="en-US" sz="1200" dirty="0"/>
              <a:t>. </a:t>
            </a:r>
            <a:r>
              <a:rPr lang="en-US" sz="1200" dirty="0" err="1"/>
              <a:t>पहला</a:t>
            </a:r>
            <a:r>
              <a:rPr lang="en-US" sz="1200" dirty="0"/>
              <a:t> </a:t>
            </a:r>
            <a:r>
              <a:rPr lang="en-US" sz="1200" dirty="0" err="1"/>
              <a:t>प्रयोग</a:t>
            </a:r>
            <a:r>
              <a:rPr lang="en-US" sz="1200" dirty="0"/>
              <a:t> : </a:t>
            </a:r>
            <a:r>
              <a:rPr lang="en-US" sz="1200" dirty="0" err="1"/>
              <a:t>प्रेरित</a:t>
            </a:r>
            <a:r>
              <a:rPr lang="en-US" sz="1200" dirty="0"/>
              <a:t> (</a:t>
            </a:r>
            <a:r>
              <a:rPr lang="en-US" sz="1200" dirty="0" err="1" smtClean="0"/>
              <a:t>इं</a:t>
            </a:r>
            <a:r>
              <a:rPr lang="hi-IN" sz="1200" dirty="0" smtClean="0"/>
              <a:t>ड</a:t>
            </a:r>
            <a:r>
              <a:rPr lang="en-US" sz="1200" dirty="0" err="1" smtClean="0"/>
              <a:t>यूसड</a:t>
            </a:r>
            <a:r>
              <a:rPr lang="en-US" sz="1200" dirty="0"/>
              <a:t>) </a:t>
            </a:r>
            <a:r>
              <a:rPr lang="en-US" sz="1200" dirty="0" err="1"/>
              <a:t>विद्युतीकरण</a:t>
            </a:r>
            <a:r>
              <a:rPr lang="en-US" sz="1200" dirty="0"/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2542601" y="3087858"/>
            <a:ext cx="2120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दूसरा</a:t>
            </a:r>
            <a:r>
              <a:rPr lang="en-US" sz="1200" dirty="0"/>
              <a:t> : </a:t>
            </a:r>
            <a:r>
              <a:rPr lang="en-US" sz="1200" dirty="0" err="1"/>
              <a:t>पॉजिटिव</a:t>
            </a:r>
            <a:r>
              <a:rPr lang="en-US" sz="1200" dirty="0"/>
              <a:t> </a:t>
            </a:r>
            <a:r>
              <a:rPr lang="en-US" sz="1200" dirty="0" err="1"/>
              <a:t>आवेशों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न्यूट्रल</a:t>
            </a:r>
            <a:r>
              <a:rPr lang="en-US" sz="1200" dirty="0"/>
              <a:t> </a:t>
            </a:r>
            <a:r>
              <a:rPr lang="en-US" sz="1200" dirty="0" err="1"/>
              <a:t>करना</a:t>
            </a:r>
            <a:r>
              <a:rPr lang="en-US" sz="1200" dirty="0"/>
              <a:t> </a:t>
            </a:r>
            <a:r>
              <a:rPr lang="en-US" sz="1200" dirty="0" err="1"/>
              <a:t>या</a:t>
            </a:r>
            <a:r>
              <a:rPr lang="en-US" sz="1200" dirty="0"/>
              <a:t> ... </a:t>
            </a:r>
            <a:r>
              <a:rPr lang="en-US" sz="1200" dirty="0" err="1"/>
              <a:t>नेगेटिव</a:t>
            </a:r>
            <a:r>
              <a:rPr lang="en-US" sz="1200" dirty="0"/>
              <a:t> </a:t>
            </a:r>
            <a:r>
              <a:rPr lang="en-US" sz="1200" dirty="0" err="1"/>
              <a:t>आवेशों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साझा</a:t>
            </a:r>
            <a:r>
              <a:rPr lang="en-US" sz="1200" dirty="0"/>
              <a:t> </a:t>
            </a:r>
            <a:r>
              <a:rPr lang="en-US" sz="1200" dirty="0" err="1" smtClean="0"/>
              <a:t>करना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485201" y="5949950"/>
            <a:ext cx="1815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तीसरा</a:t>
            </a:r>
            <a:r>
              <a:rPr lang="en-US" sz="1200" dirty="0"/>
              <a:t> : </a:t>
            </a:r>
            <a:r>
              <a:rPr lang="en-US" sz="1200" dirty="0" err="1"/>
              <a:t>मैं</a:t>
            </a:r>
            <a:r>
              <a:rPr lang="en-US" sz="1200" dirty="0"/>
              <a:t> </a:t>
            </a:r>
            <a:r>
              <a:rPr lang="en-US" sz="1200" dirty="0" err="1"/>
              <a:t>आवेशित</a:t>
            </a:r>
            <a:r>
              <a:rPr lang="en-US" sz="1200" dirty="0"/>
              <a:t> </a:t>
            </a:r>
            <a:r>
              <a:rPr lang="en-US" sz="1200" dirty="0" err="1"/>
              <a:t>वस्तु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हटाता</a:t>
            </a:r>
            <a:r>
              <a:rPr lang="en-US" sz="1200" dirty="0"/>
              <a:t> </a:t>
            </a:r>
            <a:r>
              <a:rPr lang="en-US" sz="1200" dirty="0" err="1"/>
              <a:t>हूं</a:t>
            </a:r>
            <a:r>
              <a:rPr lang="en-US" sz="1200" dirty="0"/>
              <a:t>.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नेगेटिव</a:t>
            </a:r>
            <a:r>
              <a:rPr lang="en-US" sz="1200" dirty="0"/>
              <a:t> </a:t>
            </a:r>
            <a:r>
              <a:rPr lang="en-US" sz="1200" dirty="0" err="1"/>
              <a:t>चार्ज</a:t>
            </a:r>
            <a:r>
              <a:rPr lang="en-US" sz="1200" dirty="0"/>
              <a:t> </a:t>
            </a:r>
            <a:r>
              <a:rPr lang="en-US" sz="1200" dirty="0" err="1"/>
              <a:t>ज़ारी</a:t>
            </a:r>
            <a:r>
              <a:rPr lang="en-US" sz="1200" dirty="0"/>
              <a:t> </a:t>
            </a:r>
            <a:r>
              <a:rPr lang="en-US" sz="1200" dirty="0" err="1"/>
              <a:t>रहता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, </a:t>
            </a:r>
            <a:r>
              <a:rPr lang="en-US" sz="1200" dirty="0" err="1"/>
              <a:t>जो</a:t>
            </a:r>
            <a:r>
              <a:rPr lang="en-US" sz="1200" dirty="0"/>
              <a:t> </a:t>
            </a:r>
            <a:r>
              <a:rPr lang="en-US" sz="1200" dirty="0" err="1"/>
              <a:t>पत्तियों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अलग</a:t>
            </a:r>
            <a:r>
              <a:rPr lang="en-US" sz="1200" dirty="0"/>
              <a:t> </a:t>
            </a:r>
            <a:r>
              <a:rPr lang="en-US" sz="1200" dirty="0" err="1"/>
              <a:t>रखता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2453481" y="5740221"/>
            <a:ext cx="2349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ही</a:t>
            </a:r>
            <a:r>
              <a:rPr lang="en-US" sz="1200" dirty="0"/>
              <a:t> </a:t>
            </a:r>
            <a:r>
              <a:rPr lang="en-US" sz="1200" dirty="0" err="1"/>
              <a:t>आवेशित</a:t>
            </a:r>
            <a:r>
              <a:rPr lang="en-US" sz="1200" dirty="0"/>
              <a:t> </a:t>
            </a:r>
            <a:r>
              <a:rPr lang="en-US" sz="1200" dirty="0" err="1"/>
              <a:t>रेजिन</a:t>
            </a:r>
            <a:r>
              <a:rPr lang="en-US" sz="1200" dirty="0"/>
              <a:t> </a:t>
            </a:r>
            <a:r>
              <a:rPr lang="en-US" sz="1200" dirty="0" err="1"/>
              <a:t>डिस्क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उपयोग</a:t>
            </a:r>
            <a:r>
              <a:rPr lang="en-US" sz="1200" dirty="0"/>
              <a:t> </a:t>
            </a:r>
            <a:r>
              <a:rPr lang="en-US" sz="1200" dirty="0" err="1"/>
              <a:t>करके</a:t>
            </a:r>
            <a:r>
              <a:rPr lang="en-US" sz="1200" dirty="0"/>
              <a:t>, </a:t>
            </a:r>
            <a:r>
              <a:rPr lang="en-US" sz="1200" dirty="0" err="1"/>
              <a:t>दोनों</a:t>
            </a:r>
            <a:r>
              <a:rPr lang="en-US" sz="1200" dirty="0"/>
              <a:t> </a:t>
            </a:r>
            <a:r>
              <a:rPr lang="en-US" sz="1200" dirty="0" err="1"/>
              <a:t>एलेक्ट्रोफोर</a:t>
            </a:r>
            <a:r>
              <a:rPr lang="en-US" sz="1200" dirty="0"/>
              <a:t>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चार्ज</a:t>
            </a:r>
            <a:r>
              <a:rPr lang="en-US" sz="1200" dirty="0"/>
              <a:t> q </a:t>
            </a:r>
            <a:r>
              <a:rPr lang="en-US" sz="1200" dirty="0" err="1"/>
              <a:t>और</a:t>
            </a:r>
            <a:r>
              <a:rPr lang="en-US" sz="1200" dirty="0"/>
              <a:t> Q </a:t>
            </a:r>
            <a:r>
              <a:rPr lang="en-US" sz="1200" dirty="0" err="1"/>
              <a:t>होंगे</a:t>
            </a:r>
            <a:r>
              <a:rPr lang="en-US" sz="1200" dirty="0"/>
              <a:t> </a:t>
            </a:r>
            <a:r>
              <a:rPr lang="en-US" sz="1200" dirty="0" err="1"/>
              <a:t>जो</a:t>
            </a:r>
            <a:r>
              <a:rPr lang="en-US" sz="1200" dirty="0"/>
              <a:t> </a:t>
            </a:r>
            <a:r>
              <a:rPr lang="en-US" sz="1200" dirty="0" err="1"/>
              <a:t>उनकी</a:t>
            </a:r>
            <a:r>
              <a:rPr lang="en-US" sz="1200" dirty="0"/>
              <a:t> </a:t>
            </a:r>
            <a:r>
              <a:rPr lang="en-US" sz="1200" dirty="0" err="1"/>
              <a:t>सतही</a:t>
            </a:r>
            <a:r>
              <a:rPr lang="en-US" sz="1200" dirty="0"/>
              <a:t> </a:t>
            </a:r>
            <a:r>
              <a:rPr lang="en-US" sz="1200" dirty="0" err="1"/>
              <a:t>क्षेत्रफल</a:t>
            </a:r>
            <a:r>
              <a:rPr lang="en-US" sz="1200" dirty="0"/>
              <a:t> s </a:t>
            </a:r>
            <a:r>
              <a:rPr lang="en-US" sz="1200" dirty="0" err="1"/>
              <a:t>और</a:t>
            </a:r>
            <a:r>
              <a:rPr lang="en-US" sz="1200" dirty="0"/>
              <a:t> S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आनुपात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होंगे</a:t>
            </a:r>
            <a:r>
              <a:rPr lang="en-US" sz="1200" dirty="0"/>
              <a:t>. </a:t>
            </a:r>
            <a:r>
              <a:rPr lang="en-US" sz="1200" dirty="0" err="1"/>
              <a:t>सोने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पत्तियों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अलग</a:t>
            </a:r>
            <a:r>
              <a:rPr lang="en-US" sz="1200" dirty="0"/>
              <a:t> </a:t>
            </a:r>
            <a:r>
              <a:rPr lang="en-US" sz="1200" dirty="0" err="1"/>
              <a:t>होने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की</a:t>
            </a:r>
            <a:r>
              <a:rPr lang="en-US" sz="1200" dirty="0" smtClean="0"/>
              <a:t> </a:t>
            </a:r>
            <a:r>
              <a:rPr lang="en-US" sz="1200" dirty="0" err="1"/>
              <a:t>दूरी</a:t>
            </a:r>
            <a:r>
              <a:rPr lang="en-US" sz="1200" dirty="0"/>
              <a:t> </a:t>
            </a:r>
            <a:r>
              <a:rPr lang="en-US" sz="1200" dirty="0" err="1"/>
              <a:t>भी</a:t>
            </a:r>
            <a:r>
              <a:rPr lang="en-US" sz="1200" dirty="0"/>
              <a:t> </a:t>
            </a:r>
            <a:r>
              <a:rPr lang="en-US" sz="1200" dirty="0" err="1"/>
              <a:t>इसी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संबंधित</a:t>
            </a:r>
            <a:r>
              <a:rPr lang="en-US" sz="1200" dirty="0"/>
              <a:t> </a:t>
            </a:r>
            <a:r>
              <a:rPr lang="en-US" sz="1200" dirty="0" err="1"/>
              <a:t>होगी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38090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33794" name="Picture 2" descr="C:\Users\HP\Desktop\HISTORY OF ELECTRICITY\33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94300" cy="74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263481" y="692150"/>
            <a:ext cx="41148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929481" y="463550"/>
            <a:ext cx="3429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इस</a:t>
            </a:r>
            <a:r>
              <a:rPr lang="en-US" sz="1200" dirty="0"/>
              <a:t> </a:t>
            </a:r>
            <a:r>
              <a:rPr lang="en-US" sz="1200" dirty="0" err="1"/>
              <a:t>उपकरण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हम</a:t>
            </a:r>
            <a:r>
              <a:rPr lang="en-US" sz="1200" dirty="0"/>
              <a:t> </a:t>
            </a:r>
            <a:r>
              <a:rPr lang="en-US" sz="1200" dirty="0" err="1"/>
              <a:t>गोल्ड</a:t>
            </a:r>
            <a:r>
              <a:rPr lang="en-US" sz="1200" dirty="0"/>
              <a:t> </a:t>
            </a:r>
            <a:r>
              <a:rPr lang="en-US" sz="1200" dirty="0" err="1"/>
              <a:t>लीफ</a:t>
            </a:r>
            <a:r>
              <a:rPr lang="en-US" sz="1200" dirty="0"/>
              <a:t> </a:t>
            </a:r>
            <a:r>
              <a:rPr lang="en-US" sz="1200" dirty="0" err="1"/>
              <a:t>इलेक्ट्रोमीटर</a:t>
            </a:r>
            <a:r>
              <a:rPr lang="en-US" sz="1200" dirty="0"/>
              <a:t> </a:t>
            </a:r>
            <a:r>
              <a:rPr lang="en-US" sz="1200" dirty="0" err="1"/>
              <a:t>कहते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err="1"/>
              <a:t>पत्तियों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बीच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दूरी</a:t>
            </a:r>
            <a:r>
              <a:rPr lang="en-US" sz="1200" dirty="0"/>
              <a:t> </a:t>
            </a:r>
            <a:r>
              <a:rPr lang="en-US" sz="1200" dirty="0" err="1"/>
              <a:t>हमें</a:t>
            </a:r>
            <a:r>
              <a:rPr lang="en-US" sz="1200" dirty="0"/>
              <a:t> </a:t>
            </a:r>
            <a:r>
              <a:rPr lang="en-US" sz="1200" dirty="0" err="1"/>
              <a:t>सोने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पत्तियों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निहित</a:t>
            </a:r>
            <a:r>
              <a:rPr lang="en-US" sz="1200" dirty="0"/>
              <a:t> 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आवेश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अंदाज़</a:t>
            </a:r>
            <a:r>
              <a:rPr lang="en-US" sz="1200" dirty="0"/>
              <a:t> </a:t>
            </a:r>
            <a:r>
              <a:rPr lang="en-US" sz="1200" dirty="0" err="1"/>
              <a:t>देगी</a:t>
            </a:r>
            <a:r>
              <a:rPr lang="en-US" sz="1200" dirty="0"/>
              <a:t>. </a:t>
            </a:r>
            <a:r>
              <a:rPr lang="en-US" sz="1200" dirty="0" err="1"/>
              <a:t>लेकिन</a:t>
            </a:r>
            <a:r>
              <a:rPr lang="en-US" sz="1200" dirty="0"/>
              <a:t> </a:t>
            </a:r>
            <a:r>
              <a:rPr lang="en-US" sz="1200" dirty="0" err="1"/>
              <a:t>हमें</a:t>
            </a:r>
            <a:r>
              <a:rPr lang="en-US" sz="1200" dirty="0"/>
              <a:t> </a:t>
            </a:r>
            <a:r>
              <a:rPr lang="en-US" sz="1200" dirty="0" err="1"/>
              <a:t>यह</a:t>
            </a:r>
            <a:r>
              <a:rPr lang="en-US" sz="1200" dirty="0"/>
              <a:t> </a:t>
            </a:r>
            <a:r>
              <a:rPr lang="en-US" sz="1200" dirty="0" err="1"/>
              <a:t>पता</a:t>
            </a:r>
            <a:r>
              <a:rPr lang="en-US" sz="1200" dirty="0"/>
              <a:t> </a:t>
            </a:r>
            <a:r>
              <a:rPr lang="en-US" sz="1200" dirty="0" err="1"/>
              <a:t>नहीं</a:t>
            </a:r>
            <a:r>
              <a:rPr lang="en-US" sz="1200" dirty="0"/>
              <a:t> </a:t>
            </a:r>
            <a:r>
              <a:rPr lang="en-US" sz="1200" dirty="0" err="1"/>
              <a:t>चलेगा</a:t>
            </a:r>
            <a:r>
              <a:rPr lang="en-US" sz="1200" dirty="0"/>
              <a:t> </a:t>
            </a:r>
            <a:r>
              <a:rPr lang="en-US" sz="1200" dirty="0" err="1"/>
              <a:t>कि</a:t>
            </a:r>
            <a:r>
              <a:rPr lang="en-US" sz="1200" dirty="0"/>
              <a:t> </a:t>
            </a:r>
            <a:r>
              <a:rPr lang="en-US" sz="1200" dirty="0" err="1"/>
              <a:t>आवेश</a:t>
            </a:r>
            <a:r>
              <a:rPr lang="en-US" sz="1200" dirty="0"/>
              <a:t> </a:t>
            </a:r>
            <a:r>
              <a:rPr lang="en-US" sz="1200" dirty="0" err="1"/>
              <a:t>पॉजिटिव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 </a:t>
            </a:r>
            <a:r>
              <a:rPr lang="en-US" sz="1200" dirty="0" err="1"/>
              <a:t>या</a:t>
            </a:r>
            <a:r>
              <a:rPr lang="en-US" sz="1200" dirty="0"/>
              <a:t> </a:t>
            </a:r>
            <a:r>
              <a:rPr lang="en-US" sz="1200" dirty="0" err="1"/>
              <a:t>नेगेटिव</a:t>
            </a:r>
            <a:r>
              <a:rPr lang="en-US" sz="12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813118" y="1530350"/>
            <a:ext cx="2078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क्या</a:t>
            </a:r>
            <a:r>
              <a:rPr lang="en-US" sz="1200" dirty="0"/>
              <a:t> </a:t>
            </a:r>
            <a:r>
              <a:rPr lang="en-US" sz="1200" dirty="0" err="1"/>
              <a:t>उसमें</a:t>
            </a:r>
            <a:r>
              <a:rPr lang="en-US" sz="1200" dirty="0"/>
              <a:t> </a:t>
            </a:r>
            <a:r>
              <a:rPr lang="en-US" sz="1200" dirty="0" err="1"/>
              <a:t>यह</a:t>
            </a:r>
            <a:r>
              <a:rPr lang="en-US" sz="1200" dirty="0"/>
              <a:t> </a:t>
            </a:r>
            <a:r>
              <a:rPr lang="en-US" sz="1200" dirty="0" err="1"/>
              <a:t>आवेश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अनिश्चित</a:t>
            </a:r>
            <a:r>
              <a:rPr lang="en-US" sz="1200" dirty="0" smtClean="0"/>
              <a:t> </a:t>
            </a:r>
            <a:r>
              <a:rPr lang="en-US" sz="1200" dirty="0" err="1"/>
              <a:t>काल</a:t>
            </a:r>
            <a:r>
              <a:rPr lang="en-US" sz="1200" dirty="0"/>
              <a:t> </a:t>
            </a:r>
            <a:r>
              <a:rPr lang="en-US" sz="1200" dirty="0" err="1"/>
              <a:t>तक</a:t>
            </a:r>
            <a:r>
              <a:rPr lang="en-US" sz="1200" dirty="0"/>
              <a:t> </a:t>
            </a:r>
            <a:r>
              <a:rPr lang="en-US" sz="1200" dirty="0" err="1"/>
              <a:t>बना</a:t>
            </a:r>
            <a:r>
              <a:rPr lang="en-US" sz="1200" dirty="0"/>
              <a:t> </a:t>
            </a:r>
            <a:r>
              <a:rPr lang="en-US" sz="1200" dirty="0" err="1"/>
              <a:t>रहेगा</a:t>
            </a:r>
            <a:r>
              <a:rPr lang="en-US" sz="1200" dirty="0"/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2597150" y="2193597"/>
            <a:ext cx="22470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हवा</a:t>
            </a:r>
            <a:r>
              <a:rPr lang="en-US" sz="1200" dirty="0"/>
              <a:t> </a:t>
            </a:r>
            <a:r>
              <a:rPr lang="en-US" sz="1200" dirty="0" err="1"/>
              <a:t>पूरी</a:t>
            </a:r>
            <a:r>
              <a:rPr lang="en-US" sz="1200" dirty="0"/>
              <a:t> </a:t>
            </a:r>
            <a:r>
              <a:rPr lang="en-US" sz="1200" dirty="0" err="1"/>
              <a:t>तरह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 smtClean="0"/>
              <a:t>इन्सुलेटर</a:t>
            </a:r>
            <a:r>
              <a:rPr lang="en-US" sz="1200" dirty="0" smtClean="0"/>
              <a:t> </a:t>
            </a:r>
            <a:r>
              <a:rPr lang="en-US" sz="1200" dirty="0" err="1" smtClean="0"/>
              <a:t>नहीं</a:t>
            </a:r>
            <a:r>
              <a:rPr lang="en-US" sz="1200" dirty="0" smtClean="0"/>
              <a:t> </a:t>
            </a:r>
            <a:br>
              <a:rPr lang="en-US" sz="1200" dirty="0" smtClean="0"/>
            </a:br>
            <a:r>
              <a:rPr lang="en-US" sz="1200" dirty="0" err="1" smtClean="0"/>
              <a:t>होती</a:t>
            </a:r>
            <a:r>
              <a:rPr lang="en-US" sz="1200" dirty="0" smtClean="0"/>
              <a:t> </a:t>
            </a:r>
            <a:r>
              <a:rPr lang="en-US" sz="1200" dirty="0" err="1"/>
              <a:t>है</a:t>
            </a:r>
            <a:r>
              <a:rPr lang="en-US" sz="1200" dirty="0"/>
              <a:t>, </a:t>
            </a:r>
            <a:r>
              <a:rPr lang="en-US" sz="1200" dirty="0" err="1"/>
              <a:t>खासकर</a:t>
            </a:r>
            <a:r>
              <a:rPr lang="en-US" sz="1200" dirty="0"/>
              <a:t> </a:t>
            </a:r>
            <a:r>
              <a:rPr lang="en-US" sz="1200" dirty="0" err="1"/>
              <a:t>अगर</a:t>
            </a:r>
            <a:r>
              <a:rPr lang="en-US" sz="1200" dirty="0"/>
              <a:t> </a:t>
            </a:r>
            <a:r>
              <a:rPr lang="en-US" sz="1200" dirty="0" err="1"/>
              <a:t>उसमें</a:t>
            </a:r>
            <a:r>
              <a:rPr lang="en-US" sz="1200" dirty="0"/>
              <a:t> </a:t>
            </a:r>
            <a:r>
              <a:rPr lang="en-US" sz="1200" dirty="0" err="1"/>
              <a:t>नमी</a:t>
            </a:r>
            <a:r>
              <a:rPr lang="en-US" sz="1200" dirty="0"/>
              <a:t> </a:t>
            </a:r>
            <a:r>
              <a:rPr lang="en-US" sz="1200" dirty="0" err="1"/>
              <a:t>हो</a:t>
            </a:r>
            <a:r>
              <a:rPr lang="en-US" sz="1200" dirty="0"/>
              <a:t>. </a:t>
            </a:r>
            <a:r>
              <a:rPr lang="en-US" sz="1200" dirty="0" err="1"/>
              <a:t>इसलिए</a:t>
            </a:r>
            <a:r>
              <a:rPr lang="en-US" sz="1200" dirty="0"/>
              <a:t>, </a:t>
            </a:r>
            <a:r>
              <a:rPr lang="en-US" sz="1200" dirty="0" err="1"/>
              <a:t>समय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साथ-साथ</a:t>
            </a:r>
            <a:r>
              <a:rPr lang="en-US" sz="1200" dirty="0"/>
              <a:t> </a:t>
            </a:r>
            <a:r>
              <a:rPr lang="en-US" sz="1200" dirty="0" err="1"/>
              <a:t>आवेश</a:t>
            </a:r>
            <a:r>
              <a:rPr lang="en-US" sz="1200" dirty="0"/>
              <a:t>, </a:t>
            </a:r>
            <a:r>
              <a:rPr lang="en-US" sz="1200" dirty="0" err="1"/>
              <a:t>वायुमंडल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खो</a:t>
            </a:r>
            <a:r>
              <a:rPr lang="en-US" sz="1200" dirty="0"/>
              <a:t> </a:t>
            </a:r>
            <a:r>
              <a:rPr lang="en-US" sz="1200" dirty="0" err="1"/>
              <a:t>जाएगा</a:t>
            </a:r>
            <a:r>
              <a:rPr lang="en-US" sz="12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559840" y="3873440"/>
            <a:ext cx="5982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निर्वात</a:t>
            </a:r>
            <a:r>
              <a:rPr lang="en-US" sz="1000" dirty="0"/>
              <a:t> 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/>
              <a:t>(</a:t>
            </a:r>
            <a:r>
              <a:rPr lang="en-US" sz="1000" dirty="0" err="1" smtClean="0"/>
              <a:t>वैक्यूम</a:t>
            </a:r>
            <a:r>
              <a:rPr lang="en-US" sz="1000" dirty="0"/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2458052" y="3202285"/>
            <a:ext cx="20528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 smtClean="0"/>
              <a:t>प्रयोगशाला</a:t>
            </a:r>
            <a:r>
              <a:rPr lang="en-US" sz="1200" dirty="0" smtClean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, </a:t>
            </a:r>
            <a:r>
              <a:rPr lang="en-US" sz="1200" dirty="0" err="1"/>
              <a:t>सोने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पत्तियों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 smtClean="0"/>
              <a:t>निर्वात</a:t>
            </a:r>
            <a:r>
              <a:rPr lang="en-US" sz="1200" dirty="0" smtClean="0"/>
              <a:t> </a:t>
            </a:r>
            <a:r>
              <a:rPr lang="en-US" sz="1200" dirty="0" err="1" smtClean="0"/>
              <a:t>में</a:t>
            </a:r>
            <a:r>
              <a:rPr lang="en-US" sz="1200" dirty="0" smtClean="0"/>
              <a:t> </a:t>
            </a:r>
            <a:r>
              <a:rPr lang="en-US" sz="1200" dirty="0" err="1"/>
              <a:t>रखा</a:t>
            </a:r>
            <a:r>
              <a:rPr lang="en-US" sz="1200" dirty="0"/>
              <a:t> </a:t>
            </a:r>
            <a:r>
              <a:rPr lang="en-US" sz="1200" dirty="0" err="1"/>
              <a:t>जाता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193555" y="4799509"/>
            <a:ext cx="25553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/>
              <a:t>दादाजी</a:t>
            </a:r>
            <a:r>
              <a:rPr lang="en-US" sz="1100" dirty="0"/>
              <a:t>, </a:t>
            </a:r>
            <a:r>
              <a:rPr lang="en-US" sz="1100" dirty="0" err="1" smtClean="0"/>
              <a:t>हम</a:t>
            </a:r>
            <a:r>
              <a:rPr lang="en-US" sz="1100" dirty="0" smtClean="0"/>
              <a:t> </a:t>
            </a:r>
            <a:r>
              <a:rPr lang="en-US" sz="1100" dirty="0" err="1" smtClean="0"/>
              <a:t>प्लास्टिक</a:t>
            </a:r>
            <a:r>
              <a:rPr lang="en-US" sz="1100" dirty="0" smtClean="0"/>
              <a:t> </a:t>
            </a:r>
            <a:r>
              <a:rPr lang="en-US" sz="1100" dirty="0" err="1"/>
              <a:t>स्केल</a:t>
            </a:r>
            <a:r>
              <a:rPr lang="en-US" sz="1100" dirty="0"/>
              <a:t> </a:t>
            </a:r>
            <a:r>
              <a:rPr lang="en-US" sz="1100" dirty="0" err="1"/>
              <a:t>को</a:t>
            </a:r>
            <a:r>
              <a:rPr lang="en-US" sz="1100" dirty="0"/>
              <a:t> 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err="1" smtClean="0"/>
              <a:t>रगड़कर</a:t>
            </a:r>
            <a:r>
              <a:rPr lang="en-US" sz="1100" dirty="0" smtClean="0"/>
              <a:t> </a:t>
            </a:r>
            <a:r>
              <a:rPr lang="en-US" sz="1100" dirty="0" err="1"/>
              <a:t>आवेशित</a:t>
            </a:r>
            <a:r>
              <a:rPr lang="en-US" sz="1100" dirty="0"/>
              <a:t> </a:t>
            </a:r>
            <a:r>
              <a:rPr lang="en-US" sz="1100" dirty="0" err="1"/>
              <a:t>कर</a:t>
            </a:r>
            <a:r>
              <a:rPr lang="en-US" sz="1100" dirty="0"/>
              <a:t> </a:t>
            </a:r>
            <a:r>
              <a:rPr lang="en-US" sz="1100" dirty="0" err="1"/>
              <a:t>सकते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, </a:t>
            </a:r>
            <a:r>
              <a:rPr lang="en-US" sz="1100" dirty="0" err="1"/>
              <a:t>लेकिन</a:t>
            </a:r>
            <a:r>
              <a:rPr lang="en-US" sz="1100" dirty="0"/>
              <a:t> </a:t>
            </a:r>
            <a:r>
              <a:rPr lang="en-US" sz="1100" dirty="0" err="1" smtClean="0"/>
              <a:t>यह</a:t>
            </a:r>
            <a:r>
              <a:rPr lang="en-US" sz="1100" dirty="0" smtClean="0"/>
              <a:t> </a:t>
            </a:r>
            <a:r>
              <a:rPr lang="en-US" sz="1100" dirty="0" err="1"/>
              <a:t>समझ</a:t>
            </a:r>
            <a:r>
              <a:rPr lang="en-US" sz="1100" dirty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 </a:t>
            </a:r>
            <a:r>
              <a:rPr lang="en-US" sz="1100" dirty="0" err="1"/>
              <a:t>नहीं</a:t>
            </a:r>
            <a:r>
              <a:rPr lang="en-US" sz="1100" dirty="0"/>
              <a:t> </a:t>
            </a:r>
            <a:r>
              <a:rPr lang="en-US" sz="1100" dirty="0" smtClean="0"/>
              <a:t>आ</a:t>
            </a:r>
            <a:r>
              <a:rPr lang="hi-IN" sz="1100" dirty="0" smtClean="0"/>
              <a:t>या</a:t>
            </a:r>
            <a:r>
              <a:rPr lang="en-US" sz="1100" dirty="0" smtClean="0"/>
              <a:t> </a:t>
            </a:r>
            <a:r>
              <a:rPr lang="en-US" sz="1100" dirty="0" err="1" smtClean="0"/>
              <a:t>कि</a:t>
            </a:r>
            <a:r>
              <a:rPr lang="en-US" sz="1100" dirty="0" smtClean="0"/>
              <a:t> </a:t>
            </a:r>
            <a:r>
              <a:rPr lang="en-US" sz="1100" dirty="0" err="1"/>
              <a:t>वो</a:t>
            </a:r>
            <a:r>
              <a:rPr lang="en-US" sz="1100" dirty="0"/>
              <a:t> </a:t>
            </a:r>
            <a:r>
              <a:rPr lang="en-US" sz="1100" dirty="0" err="1"/>
              <a:t>कागज</a:t>
            </a:r>
            <a:r>
              <a:rPr lang="en-US" sz="1100" dirty="0"/>
              <a:t> </a:t>
            </a:r>
            <a:r>
              <a:rPr lang="en-US" sz="1100" dirty="0" err="1"/>
              <a:t>क्यों</a:t>
            </a:r>
            <a:r>
              <a:rPr lang="en-US" sz="1100" dirty="0"/>
              <a:t> </a:t>
            </a:r>
            <a:r>
              <a:rPr lang="en-US" sz="1100" dirty="0" err="1"/>
              <a:t>आकर्षित</a:t>
            </a:r>
            <a:r>
              <a:rPr lang="en-US" sz="1100" dirty="0"/>
              <a:t> </a:t>
            </a:r>
            <a:r>
              <a:rPr lang="en-US" sz="1100" dirty="0" err="1"/>
              <a:t>करता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84535" y="5873750"/>
            <a:ext cx="12119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यह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अच्छा</a:t>
            </a:r>
            <a:r>
              <a:rPr lang="en-US" sz="1200" dirty="0"/>
              <a:t> </a:t>
            </a:r>
            <a:r>
              <a:rPr lang="en-US" sz="1200" dirty="0" err="1"/>
              <a:t>सवाल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724171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34818" name="Picture 2" descr="C:\Users\HP\Desktop\HISTORY OF ELECTRICITY\34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211763" cy="74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263481" y="1225550"/>
            <a:ext cx="26035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234950"/>
            <a:ext cx="52117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ध्रुवीकरण</a:t>
            </a:r>
            <a:r>
              <a:rPr lang="en-US" sz="2800" dirty="0">
                <a:solidFill>
                  <a:srgbClr val="FF0000"/>
                </a:solidFill>
              </a:rPr>
              <a:t> (POLARIZATION)</a:t>
            </a:r>
          </a:p>
        </p:txBody>
      </p:sp>
      <p:sp>
        <p:nvSpPr>
          <p:cNvPr id="5" name="Rectangle 4"/>
          <p:cNvSpPr/>
          <p:nvPr/>
        </p:nvSpPr>
        <p:spPr>
          <a:xfrm>
            <a:off x="1767681" y="1320621"/>
            <a:ext cx="2895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जैसा</a:t>
            </a:r>
            <a:r>
              <a:rPr lang="en-US" sz="1200" dirty="0"/>
              <a:t> </a:t>
            </a:r>
            <a:r>
              <a:rPr lang="en-US" sz="1200" dirty="0" err="1"/>
              <a:t>कि</a:t>
            </a:r>
            <a:r>
              <a:rPr lang="en-US" sz="1200" dirty="0"/>
              <a:t> </a:t>
            </a:r>
            <a:r>
              <a:rPr lang="en-US" sz="1200" dirty="0" err="1"/>
              <a:t>आपने</a:t>
            </a:r>
            <a:r>
              <a:rPr lang="en-US" sz="1200" dirty="0"/>
              <a:t> </a:t>
            </a:r>
            <a:r>
              <a:rPr lang="en-US" sz="1200" dirty="0" err="1"/>
              <a:t>देखा</a:t>
            </a:r>
            <a:r>
              <a:rPr lang="en-US" sz="1200" dirty="0"/>
              <a:t>, </a:t>
            </a:r>
            <a:r>
              <a:rPr lang="en-US" sz="1200" dirty="0" err="1"/>
              <a:t>पुराने</a:t>
            </a:r>
            <a:r>
              <a:rPr lang="en-US" sz="1200" dirty="0"/>
              <a:t> </a:t>
            </a:r>
            <a:r>
              <a:rPr lang="en-US" sz="1200" dirty="0" err="1"/>
              <a:t>ज़माने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लोग</a:t>
            </a:r>
            <a:r>
              <a:rPr lang="en-US" sz="1200" dirty="0"/>
              <a:t> </a:t>
            </a:r>
            <a:r>
              <a:rPr lang="en-US" sz="1200" dirty="0" err="1"/>
              <a:t>एल्डर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पेड़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हल्की</a:t>
            </a:r>
            <a:r>
              <a:rPr lang="en-US" sz="1200" dirty="0"/>
              <a:t> </a:t>
            </a:r>
            <a:r>
              <a:rPr lang="en-US" sz="1200" dirty="0" err="1"/>
              <a:t>लकड़ी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गेंदों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आकर्षित</a:t>
            </a:r>
            <a:r>
              <a:rPr lang="en-US" sz="1200" dirty="0"/>
              <a:t> </a:t>
            </a:r>
            <a:r>
              <a:rPr lang="en-US" sz="1200" dirty="0" err="1"/>
              <a:t>करते</a:t>
            </a:r>
            <a:r>
              <a:rPr lang="en-US" sz="1200" dirty="0"/>
              <a:t> </a:t>
            </a:r>
            <a:r>
              <a:rPr lang="en-US" sz="1200" dirty="0" err="1"/>
              <a:t>थे</a:t>
            </a:r>
            <a:r>
              <a:rPr lang="en-US" sz="1200" dirty="0"/>
              <a:t>. </a:t>
            </a:r>
            <a:r>
              <a:rPr lang="en-US" sz="1200" dirty="0" err="1"/>
              <a:t>कागज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तरह</a:t>
            </a:r>
            <a:r>
              <a:rPr lang="en-US" sz="1200" dirty="0"/>
              <a:t>, </a:t>
            </a:r>
            <a:r>
              <a:rPr lang="en-US" sz="1200" dirty="0" err="1"/>
              <a:t>लकड़ी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भी</a:t>
            </a:r>
            <a:r>
              <a:rPr lang="en-US" sz="1200" dirty="0"/>
              <a:t> </a:t>
            </a:r>
            <a:r>
              <a:rPr lang="en-US" sz="1200" dirty="0" err="1"/>
              <a:t>सेल्युलोज</a:t>
            </a:r>
            <a:r>
              <a:rPr lang="en-US" sz="1200" dirty="0"/>
              <a:t> (*)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परमाणु</a:t>
            </a:r>
            <a:r>
              <a:rPr lang="en-US" sz="1200" dirty="0"/>
              <a:t> </a:t>
            </a:r>
            <a:r>
              <a:rPr lang="en-US" sz="1200" dirty="0" err="1"/>
              <a:t>होते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 </a:t>
            </a:r>
            <a:r>
              <a:rPr lang="en-US" sz="1200" dirty="0" err="1"/>
              <a:t>जो</a:t>
            </a:r>
            <a:r>
              <a:rPr lang="en-US" sz="1200" dirty="0"/>
              <a:t> </a:t>
            </a:r>
            <a:r>
              <a:rPr lang="en-US" sz="1200" dirty="0" err="1"/>
              <a:t>असल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इलेक्ट्रिक-डाईपोल</a:t>
            </a:r>
            <a:r>
              <a:rPr lang="en-US" sz="1200" dirty="0"/>
              <a:t> </a:t>
            </a:r>
            <a:r>
              <a:rPr lang="en-US" sz="1200" dirty="0" err="1"/>
              <a:t>होते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 </a:t>
            </a:r>
            <a:r>
              <a:rPr lang="en-US" sz="1200" dirty="0" err="1"/>
              <a:t>जिनके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छोर</a:t>
            </a:r>
            <a:r>
              <a:rPr lang="en-US" sz="1200" dirty="0"/>
              <a:t> </a:t>
            </a:r>
            <a:r>
              <a:rPr lang="en-US" sz="1200" dirty="0" err="1"/>
              <a:t>पर</a:t>
            </a:r>
            <a:r>
              <a:rPr lang="en-US" sz="1200" dirty="0"/>
              <a:t> (+) </a:t>
            </a:r>
            <a:r>
              <a:rPr lang="en-US" sz="1200" dirty="0" err="1"/>
              <a:t>आवेश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दूसरे</a:t>
            </a:r>
            <a:r>
              <a:rPr lang="en-US" sz="1200" dirty="0"/>
              <a:t> </a:t>
            </a:r>
            <a:r>
              <a:rPr lang="en-US" sz="1200" dirty="0" err="1"/>
              <a:t>छोर</a:t>
            </a:r>
            <a:r>
              <a:rPr lang="en-US" sz="1200" dirty="0"/>
              <a:t> </a:t>
            </a:r>
            <a:r>
              <a:rPr lang="en-US" sz="1200" dirty="0" err="1"/>
              <a:t>पर</a:t>
            </a:r>
            <a:r>
              <a:rPr lang="en-US" sz="1200" dirty="0"/>
              <a:t> (-) </a:t>
            </a:r>
            <a:r>
              <a:rPr lang="en-US" sz="1200" dirty="0" err="1"/>
              <a:t>आवेश</a:t>
            </a:r>
            <a:r>
              <a:rPr lang="en-US" sz="1200" dirty="0"/>
              <a:t> </a:t>
            </a:r>
            <a:r>
              <a:rPr lang="en-US" sz="1200" dirty="0" err="1"/>
              <a:t>होता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640127" y="3130550"/>
            <a:ext cx="6655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सेल्युलोज</a:t>
            </a:r>
            <a:endParaRPr lang="en-US" sz="1000" dirty="0"/>
          </a:p>
        </p:txBody>
      </p:sp>
      <p:sp>
        <p:nvSpPr>
          <p:cNvPr id="7" name="Rectangle 6"/>
          <p:cNvSpPr/>
          <p:nvPr/>
        </p:nvSpPr>
        <p:spPr>
          <a:xfrm>
            <a:off x="3063080" y="3587750"/>
            <a:ext cx="17526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जब</a:t>
            </a:r>
            <a:r>
              <a:rPr lang="en-US" sz="1200" dirty="0"/>
              <a:t> </a:t>
            </a:r>
            <a:r>
              <a:rPr lang="en-US" sz="1200" dirty="0" err="1"/>
              <a:t>उनके</a:t>
            </a:r>
            <a:r>
              <a:rPr lang="en-US" sz="1200" dirty="0"/>
              <a:t> </a:t>
            </a:r>
            <a:r>
              <a:rPr lang="en-US" sz="1200" dirty="0" err="1"/>
              <a:t>सामने</a:t>
            </a:r>
            <a:r>
              <a:rPr lang="en-US" sz="1200" dirty="0"/>
              <a:t> </a:t>
            </a:r>
            <a:r>
              <a:rPr lang="en-US" sz="1200" dirty="0" err="1"/>
              <a:t>कोई</a:t>
            </a:r>
            <a:r>
              <a:rPr lang="en-US" sz="1200" dirty="0"/>
              <a:t> 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आवेश</a:t>
            </a:r>
            <a:r>
              <a:rPr lang="en-US" sz="1200" dirty="0"/>
              <a:t> </a:t>
            </a:r>
            <a:r>
              <a:rPr lang="en-US" sz="1200" dirty="0" err="1"/>
              <a:t>वाली</a:t>
            </a:r>
            <a:r>
              <a:rPr lang="en-US" sz="1200" dirty="0"/>
              <a:t> </a:t>
            </a:r>
            <a:r>
              <a:rPr lang="en-US" sz="1200" dirty="0" err="1"/>
              <a:t>वस्तु</a:t>
            </a:r>
            <a:r>
              <a:rPr lang="en-US" sz="1200" dirty="0"/>
              <a:t> </a:t>
            </a:r>
            <a:r>
              <a:rPr lang="en-US" sz="1200" dirty="0" err="1"/>
              <a:t>होती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, </a:t>
            </a:r>
            <a:r>
              <a:rPr lang="en-US" sz="1200" dirty="0" err="1"/>
              <a:t>तब</a:t>
            </a:r>
            <a:r>
              <a:rPr lang="en-US" sz="1200" dirty="0"/>
              <a:t> </a:t>
            </a:r>
            <a:r>
              <a:rPr lang="en-US" sz="1200" dirty="0" err="1"/>
              <a:t>ये</a:t>
            </a:r>
            <a:r>
              <a:rPr lang="en-US" sz="1200" dirty="0"/>
              <a:t> </a:t>
            </a:r>
            <a:r>
              <a:rPr lang="en-US" sz="1200" dirty="0" err="1"/>
              <a:t>परमाणु</a:t>
            </a:r>
            <a:r>
              <a:rPr lang="en-US" sz="1200" dirty="0"/>
              <a:t> </a:t>
            </a:r>
            <a:r>
              <a:rPr lang="en-US" sz="1200" dirty="0" err="1"/>
              <a:t>मुड़ते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,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वस्तु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विपरीत</a:t>
            </a:r>
            <a:r>
              <a:rPr lang="en-US" sz="1200" dirty="0"/>
              <a:t> </a:t>
            </a:r>
            <a:r>
              <a:rPr lang="en-US" sz="1200" dirty="0" err="1"/>
              <a:t>आवेश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पास</a:t>
            </a:r>
            <a:r>
              <a:rPr lang="en-US" sz="1200" dirty="0"/>
              <a:t> </a:t>
            </a:r>
            <a:r>
              <a:rPr lang="en-US" sz="1200" dirty="0" err="1"/>
              <a:t>आते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 </a:t>
            </a:r>
            <a:r>
              <a:rPr lang="en-US" sz="1200" dirty="0" err="1"/>
              <a:t>इसका</a:t>
            </a:r>
            <a:r>
              <a:rPr lang="en-US" sz="1200" dirty="0"/>
              <a:t> </a:t>
            </a:r>
            <a:r>
              <a:rPr lang="en-US" sz="1200" dirty="0" err="1"/>
              <a:t>परिणाम</a:t>
            </a:r>
            <a:r>
              <a:rPr lang="en-US" sz="1200" dirty="0"/>
              <a:t> </a:t>
            </a:r>
            <a:r>
              <a:rPr lang="en-US" sz="1200" dirty="0" err="1"/>
              <a:t>आकर्षण</a:t>
            </a:r>
            <a:r>
              <a:rPr lang="en-US" sz="1200" dirty="0"/>
              <a:t> </a:t>
            </a:r>
            <a:r>
              <a:rPr lang="en-US" sz="1200" dirty="0" err="1"/>
              <a:t>होता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624681" y="6940550"/>
            <a:ext cx="29718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(*) </a:t>
            </a:r>
            <a:r>
              <a:rPr lang="en-US" sz="1100" dirty="0" err="1"/>
              <a:t>कागज</a:t>
            </a:r>
            <a:r>
              <a:rPr lang="en-US" sz="1100" dirty="0"/>
              <a:t>, </a:t>
            </a:r>
            <a:r>
              <a:rPr lang="en-US" sz="1100" dirty="0" err="1"/>
              <a:t>लकड़ी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रेशों</a:t>
            </a:r>
            <a:r>
              <a:rPr lang="en-US" sz="1100" dirty="0"/>
              <a:t> </a:t>
            </a:r>
            <a:r>
              <a:rPr lang="en-US" sz="1100" dirty="0" err="1"/>
              <a:t>से</a:t>
            </a:r>
            <a:r>
              <a:rPr lang="en-US" sz="1100" dirty="0"/>
              <a:t> </a:t>
            </a:r>
            <a:r>
              <a:rPr lang="en-US" sz="1100" dirty="0" err="1" smtClean="0"/>
              <a:t>बनता</a:t>
            </a:r>
            <a:r>
              <a:rPr lang="en-US" sz="1100" dirty="0" smtClean="0"/>
              <a:t> </a:t>
            </a:r>
            <a:r>
              <a:rPr lang="en-US" sz="1100" dirty="0" err="1"/>
              <a:t>है</a:t>
            </a:r>
            <a:r>
              <a:rPr lang="en-US" sz="1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652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35842" name="Picture 2" descr="C:\Users\HP\Desktop\HISTORY OF ELECTRICITY\35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" y="-12700"/>
            <a:ext cx="5216525" cy="749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81748" y="6448107"/>
            <a:ext cx="167193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 </a:t>
            </a:r>
            <a:r>
              <a:rPr lang="en-US" dirty="0" err="1" smtClean="0"/>
              <a:t>बैरोफोर</a:t>
            </a:r>
            <a:r>
              <a:rPr lang="en-US" dirty="0" smtClean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बहुत</a:t>
            </a:r>
            <a:r>
              <a:rPr lang="en-US" dirty="0"/>
              <a:t> </a:t>
            </a:r>
            <a:r>
              <a:rPr lang="hi-IN" dirty="0" smtClean="0"/>
              <a:t>गज़ब</a:t>
            </a:r>
            <a:r>
              <a:rPr lang="en-US" dirty="0" smtClean="0"/>
              <a:t> </a:t>
            </a:r>
            <a:r>
              <a:rPr lang="hi-IN" dirty="0" smtClean="0"/>
              <a:t>का</a:t>
            </a:r>
            <a:r>
              <a:rPr lang="en-US" dirty="0"/>
              <a:t> </a:t>
            </a:r>
            <a:r>
              <a:rPr lang="en-US" dirty="0" err="1" smtClean="0"/>
              <a:t>आविष्कार</a:t>
            </a:r>
            <a:r>
              <a:rPr lang="en-US" dirty="0" smtClean="0"/>
              <a:t> </a:t>
            </a:r>
            <a:r>
              <a:rPr lang="en-US" dirty="0" err="1"/>
              <a:t>है</a:t>
            </a:r>
            <a:r>
              <a:rPr lang="en-US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323562"/>
            <a:ext cx="52117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पानी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परमाणु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"</a:t>
            </a:r>
            <a:r>
              <a:rPr lang="en-US" sz="1200" dirty="0" err="1" smtClean="0"/>
              <a:t>मिक्की-माउस</a:t>
            </a:r>
            <a:r>
              <a:rPr lang="en-US" sz="1200" dirty="0" smtClean="0"/>
              <a:t>” </a:t>
            </a:r>
            <a:r>
              <a:rPr lang="en-US" sz="1200" dirty="0" err="1" smtClean="0"/>
              <a:t>परमाणु</a:t>
            </a:r>
            <a:r>
              <a:rPr lang="en-US" sz="1200" dirty="0" smtClean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1240087" y="979329"/>
            <a:ext cx="6799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हाइड्रोजन</a:t>
            </a:r>
            <a:r>
              <a:rPr lang="en-US" sz="100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2716741" y="996950"/>
            <a:ext cx="6511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हाइड्रोजन</a:t>
            </a:r>
            <a:endParaRPr lang="en-US" sz="1000" dirty="0"/>
          </a:p>
        </p:txBody>
      </p:sp>
      <p:sp>
        <p:nvSpPr>
          <p:cNvPr id="7" name="Rectangle 6"/>
          <p:cNvSpPr/>
          <p:nvPr/>
        </p:nvSpPr>
        <p:spPr>
          <a:xfrm>
            <a:off x="2218958" y="1225550"/>
            <a:ext cx="71365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ऑक्सीजन</a:t>
            </a:r>
            <a:endParaRPr lang="en-US" sz="1000" dirty="0"/>
          </a:p>
        </p:txBody>
      </p:sp>
      <p:sp>
        <p:nvSpPr>
          <p:cNvPr id="8" name="Rectangle 7"/>
          <p:cNvSpPr/>
          <p:nvPr/>
        </p:nvSpPr>
        <p:spPr>
          <a:xfrm>
            <a:off x="0" y="1480463"/>
            <a:ext cx="521176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/>
              <a:t>जब</a:t>
            </a:r>
            <a:r>
              <a:rPr lang="en-US" sz="1100" dirty="0"/>
              <a:t> </a:t>
            </a:r>
            <a:r>
              <a:rPr lang="en-US" sz="1100" dirty="0" err="1"/>
              <a:t>पानी</a:t>
            </a:r>
            <a:r>
              <a:rPr lang="en-US" sz="1100" dirty="0"/>
              <a:t> </a:t>
            </a:r>
            <a:r>
              <a:rPr lang="en-US" sz="1100" dirty="0" err="1"/>
              <a:t>का</a:t>
            </a:r>
            <a:r>
              <a:rPr lang="en-US" sz="1100" dirty="0"/>
              <a:t> </a:t>
            </a:r>
            <a:r>
              <a:rPr lang="en-US" sz="1100" dirty="0" err="1"/>
              <a:t>परमाणु</a:t>
            </a:r>
            <a:r>
              <a:rPr lang="en-US" sz="1100" dirty="0"/>
              <a:t> </a:t>
            </a:r>
            <a:r>
              <a:rPr lang="en-US" sz="1100" dirty="0" err="1"/>
              <a:t>किसी</a:t>
            </a:r>
            <a:r>
              <a:rPr lang="en-US" sz="1100" dirty="0"/>
              <a:t> </a:t>
            </a:r>
            <a:r>
              <a:rPr lang="en-US" sz="1100" dirty="0" err="1"/>
              <a:t>विद्युत</a:t>
            </a:r>
            <a:r>
              <a:rPr lang="en-US" sz="1100" dirty="0"/>
              <a:t> </a:t>
            </a:r>
            <a:r>
              <a:rPr lang="en-US" sz="1100" dirty="0" err="1"/>
              <a:t>आवेशित</a:t>
            </a:r>
            <a:r>
              <a:rPr lang="en-US" sz="1100" dirty="0"/>
              <a:t> </a:t>
            </a:r>
            <a:r>
              <a:rPr lang="en-US" sz="1100" dirty="0" err="1"/>
              <a:t>वस्तु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पास</a:t>
            </a:r>
            <a:r>
              <a:rPr lang="en-US" sz="1100" dirty="0"/>
              <a:t> </a:t>
            </a:r>
            <a:r>
              <a:rPr lang="en-US" sz="1100" dirty="0" err="1"/>
              <a:t>आता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, 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err="1" smtClean="0"/>
              <a:t>तब</a:t>
            </a:r>
            <a:r>
              <a:rPr lang="en-US" sz="1100" dirty="0" smtClean="0"/>
              <a:t> </a:t>
            </a:r>
            <a:r>
              <a:rPr lang="en-US" sz="1100" dirty="0" err="1"/>
              <a:t>वो</a:t>
            </a:r>
            <a:r>
              <a:rPr lang="en-US" sz="1100" dirty="0"/>
              <a:t> </a:t>
            </a:r>
            <a:r>
              <a:rPr lang="en-US" sz="1100" dirty="0" err="1"/>
              <a:t>वस्तु</a:t>
            </a:r>
            <a:r>
              <a:rPr lang="en-US" sz="1100" dirty="0"/>
              <a:t> </a:t>
            </a:r>
            <a:r>
              <a:rPr lang="en-US" sz="1100" dirty="0" err="1"/>
              <a:t>की</a:t>
            </a:r>
            <a:r>
              <a:rPr lang="en-US" sz="1100" dirty="0"/>
              <a:t> </a:t>
            </a:r>
            <a:r>
              <a:rPr lang="en-US" sz="1100" dirty="0" err="1"/>
              <a:t>सीध</a:t>
            </a:r>
            <a:r>
              <a:rPr lang="en-US" sz="1100" dirty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 </a:t>
            </a:r>
            <a:r>
              <a:rPr lang="en-US" sz="1100" dirty="0" err="1"/>
              <a:t>आता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 </a:t>
            </a:r>
            <a:r>
              <a:rPr lang="en-US" sz="1100" dirty="0" err="1"/>
              <a:t>जिससे</a:t>
            </a:r>
            <a:r>
              <a:rPr lang="en-US" sz="1100" dirty="0"/>
              <a:t> </a:t>
            </a:r>
            <a:r>
              <a:rPr lang="en-US" sz="1100" dirty="0" err="1"/>
              <a:t>एक</a:t>
            </a:r>
            <a:r>
              <a:rPr lang="en-US" sz="1100" dirty="0"/>
              <a:t> </a:t>
            </a:r>
            <a:r>
              <a:rPr lang="en-US" sz="1100" dirty="0" err="1"/>
              <a:t>आकर्षण</a:t>
            </a:r>
            <a:r>
              <a:rPr lang="en-US" sz="1100" dirty="0"/>
              <a:t> </a:t>
            </a:r>
            <a:r>
              <a:rPr lang="en-US" sz="1100" dirty="0" err="1"/>
              <a:t>का</a:t>
            </a:r>
            <a:r>
              <a:rPr lang="en-US" sz="1100" dirty="0"/>
              <a:t> </a:t>
            </a:r>
            <a:r>
              <a:rPr lang="en-US" sz="1100" dirty="0" err="1"/>
              <a:t>बल</a:t>
            </a:r>
            <a:r>
              <a:rPr lang="en-US" sz="1100" dirty="0"/>
              <a:t> </a:t>
            </a:r>
            <a:r>
              <a:rPr lang="en-US" sz="1100" dirty="0" err="1"/>
              <a:t>पैदा</a:t>
            </a:r>
            <a:r>
              <a:rPr lang="en-US" sz="1100" dirty="0"/>
              <a:t> </a:t>
            </a:r>
            <a:r>
              <a:rPr lang="en-US" sz="1100" dirty="0" err="1"/>
              <a:t>होता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005681" y="2349440"/>
            <a:ext cx="5806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नेगेटिव</a:t>
            </a:r>
            <a:r>
              <a:rPr lang="en-US" sz="1000" dirty="0"/>
              <a:t> </a:t>
            </a:r>
            <a:endParaRPr lang="en-US" sz="1000" dirty="0" smtClean="0"/>
          </a:p>
          <a:p>
            <a:pPr algn="ctr"/>
            <a:r>
              <a:rPr lang="en-US" sz="1000" dirty="0" err="1" smtClean="0"/>
              <a:t>आवेश</a:t>
            </a:r>
            <a:endParaRPr lang="en-US" sz="1000" dirty="0"/>
          </a:p>
        </p:txBody>
      </p:sp>
      <p:sp>
        <p:nvSpPr>
          <p:cNvPr id="10" name="Rectangle 9"/>
          <p:cNvSpPr/>
          <p:nvPr/>
        </p:nvSpPr>
        <p:spPr>
          <a:xfrm>
            <a:off x="1691481" y="2046129"/>
            <a:ext cx="14494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क्या</a:t>
            </a:r>
            <a:r>
              <a:rPr lang="en-US" sz="1000" dirty="0"/>
              <a:t> </a:t>
            </a:r>
            <a:r>
              <a:rPr lang="en-US" sz="1000" dirty="0" err="1"/>
              <a:t>हम</a:t>
            </a:r>
            <a:r>
              <a:rPr lang="en-US" sz="1000" dirty="0"/>
              <a:t> </a:t>
            </a:r>
            <a:r>
              <a:rPr lang="en-US" sz="1000" dirty="0" err="1"/>
              <a:t>उसे</a:t>
            </a:r>
            <a:r>
              <a:rPr lang="en-US" sz="1000" dirty="0"/>
              <a:t> </a:t>
            </a:r>
            <a:r>
              <a:rPr lang="en-US" sz="1000" dirty="0" err="1"/>
              <a:t>देख</a:t>
            </a:r>
            <a:r>
              <a:rPr lang="en-US" sz="1000" dirty="0"/>
              <a:t> </a:t>
            </a:r>
            <a:r>
              <a:rPr lang="en-US" sz="1000" dirty="0" err="1"/>
              <a:t>सकते</a:t>
            </a:r>
            <a:r>
              <a:rPr lang="en-US" sz="1000" dirty="0"/>
              <a:t> </a:t>
            </a:r>
            <a:r>
              <a:rPr lang="en-US" sz="1000" dirty="0" err="1"/>
              <a:t>हैं</a:t>
            </a:r>
            <a:r>
              <a:rPr lang="en-US" sz="1000" dirty="0"/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75651" y="2063750"/>
            <a:ext cx="13869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हाँ</a:t>
            </a:r>
            <a:r>
              <a:rPr lang="en-US" sz="1000" dirty="0"/>
              <a:t>! </a:t>
            </a:r>
            <a:r>
              <a:rPr lang="en-US" sz="1000" dirty="0" err="1"/>
              <a:t>इस</a:t>
            </a:r>
            <a:r>
              <a:rPr lang="en-US" sz="1000" dirty="0"/>
              <a:t> </a:t>
            </a:r>
            <a:r>
              <a:rPr lang="en-US" sz="1000" dirty="0" err="1" smtClean="0"/>
              <a:t>प्लास्टिक</a:t>
            </a:r>
            <a:r>
              <a:rPr lang="en-US" sz="1000" dirty="0" smtClean="0"/>
              <a:t> </a:t>
            </a:r>
            <a:r>
              <a:rPr lang="en-US" sz="1000" dirty="0" err="1" smtClean="0"/>
              <a:t>स्ट्रॉ</a:t>
            </a:r>
            <a:r>
              <a:rPr lang="en-US" sz="1000" dirty="0" smtClean="0"/>
              <a:t> </a:t>
            </a:r>
            <a:r>
              <a:rPr lang="en-US" sz="1000" dirty="0" err="1" smtClean="0"/>
              <a:t>से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sp>
        <p:nvSpPr>
          <p:cNvPr id="12" name="Rectangle 11"/>
          <p:cNvSpPr/>
          <p:nvPr/>
        </p:nvSpPr>
        <p:spPr>
          <a:xfrm>
            <a:off x="472281" y="4147463"/>
            <a:ext cx="41742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/>
              <a:t>आप</a:t>
            </a:r>
            <a:r>
              <a:rPr lang="en-US" sz="1100" dirty="0"/>
              <a:t> </a:t>
            </a:r>
            <a:r>
              <a:rPr lang="en-US" sz="1100" dirty="0" err="1" smtClean="0"/>
              <a:t>प्लास्टिक</a:t>
            </a:r>
            <a:r>
              <a:rPr lang="en-US" sz="1100" dirty="0" smtClean="0"/>
              <a:t> </a:t>
            </a:r>
            <a:r>
              <a:rPr lang="en-US" sz="1100" dirty="0" err="1"/>
              <a:t>स्ट्रॉ</a:t>
            </a:r>
            <a:r>
              <a:rPr lang="en-US" sz="1100" dirty="0"/>
              <a:t> </a:t>
            </a:r>
            <a:r>
              <a:rPr lang="en-US" sz="1100" dirty="0" err="1"/>
              <a:t>को</a:t>
            </a:r>
            <a:r>
              <a:rPr lang="en-US" sz="1100" dirty="0"/>
              <a:t> </a:t>
            </a:r>
            <a:r>
              <a:rPr lang="en-US" sz="1100" dirty="0" err="1"/>
              <a:t>रगड़कर</a:t>
            </a:r>
            <a:r>
              <a:rPr lang="en-US" sz="1100" dirty="0"/>
              <a:t> </a:t>
            </a:r>
            <a:r>
              <a:rPr lang="en-US" sz="1100" dirty="0" err="1"/>
              <a:t>उसे</a:t>
            </a:r>
            <a:r>
              <a:rPr lang="en-US" sz="1100" dirty="0"/>
              <a:t> </a:t>
            </a:r>
            <a:r>
              <a:rPr lang="en-US" sz="1100" dirty="0" err="1"/>
              <a:t>आवेशित</a:t>
            </a:r>
            <a:r>
              <a:rPr lang="en-US" sz="1100" dirty="0"/>
              <a:t> </a:t>
            </a:r>
            <a:r>
              <a:rPr lang="en-US" sz="1100" dirty="0" err="1"/>
              <a:t>कर</a:t>
            </a:r>
            <a:r>
              <a:rPr lang="en-US" sz="1100" dirty="0"/>
              <a:t> </a:t>
            </a:r>
            <a:r>
              <a:rPr lang="en-US" sz="1100" dirty="0" err="1"/>
              <a:t>सकते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. </a:t>
            </a:r>
            <a:r>
              <a:rPr lang="en-US" sz="1100" dirty="0" err="1"/>
              <a:t>फिर</a:t>
            </a:r>
            <a:r>
              <a:rPr lang="en-US" sz="1100" dirty="0"/>
              <a:t> </a:t>
            </a:r>
            <a:r>
              <a:rPr lang="en-US" sz="1100" dirty="0" err="1"/>
              <a:t>स्ट्रॉ</a:t>
            </a:r>
            <a:r>
              <a:rPr lang="en-US" sz="1100" dirty="0"/>
              <a:t> </a:t>
            </a:r>
            <a:r>
              <a:rPr lang="en-US" sz="1100" dirty="0" err="1"/>
              <a:t>को</a:t>
            </a:r>
            <a:r>
              <a:rPr lang="en-US" sz="1100" dirty="0"/>
              <a:t> </a:t>
            </a:r>
            <a:r>
              <a:rPr lang="en-US" sz="1100" dirty="0" err="1"/>
              <a:t>पानी</a:t>
            </a:r>
            <a:r>
              <a:rPr lang="en-US" sz="1100" dirty="0"/>
              <a:t> </a:t>
            </a:r>
            <a:r>
              <a:rPr lang="en-US" sz="1100" dirty="0" err="1"/>
              <a:t>की</a:t>
            </a:r>
            <a:r>
              <a:rPr lang="en-US" sz="1100" dirty="0"/>
              <a:t> </a:t>
            </a:r>
            <a:r>
              <a:rPr lang="en-US" sz="1100" dirty="0" err="1"/>
              <a:t>एक</a:t>
            </a:r>
            <a:r>
              <a:rPr lang="en-US" sz="1100" dirty="0"/>
              <a:t> </a:t>
            </a:r>
            <a:r>
              <a:rPr lang="en-US" sz="1100" dirty="0" err="1"/>
              <a:t>छोटी</a:t>
            </a:r>
            <a:r>
              <a:rPr lang="en-US" sz="1100" dirty="0"/>
              <a:t> </a:t>
            </a:r>
            <a:r>
              <a:rPr lang="en-US" sz="1100" dirty="0" err="1"/>
              <a:t>सी</a:t>
            </a:r>
            <a:r>
              <a:rPr lang="en-US" sz="1100" dirty="0"/>
              <a:t> </a:t>
            </a:r>
            <a:r>
              <a:rPr lang="hi-IN" sz="1100" dirty="0"/>
              <a:t>धार</a:t>
            </a:r>
            <a:r>
              <a:rPr lang="en-US" sz="1100" dirty="0" smtClean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पास</a:t>
            </a:r>
            <a:r>
              <a:rPr lang="en-US" sz="1100" dirty="0"/>
              <a:t> </a:t>
            </a:r>
            <a:r>
              <a:rPr lang="en-US" sz="1100" dirty="0" err="1"/>
              <a:t>लाकर</a:t>
            </a:r>
            <a:r>
              <a:rPr lang="en-US" sz="1100" dirty="0"/>
              <a:t>, </a:t>
            </a:r>
            <a:r>
              <a:rPr lang="hi-IN" sz="1100" dirty="0" smtClean="0"/>
              <a:t>उसे</a:t>
            </a:r>
            <a:r>
              <a:rPr lang="en-US" sz="1100" dirty="0" smtClean="0"/>
              <a:t> </a:t>
            </a:r>
            <a:r>
              <a:rPr lang="en-US" sz="1100" dirty="0" err="1" smtClean="0"/>
              <a:t>नब्बे</a:t>
            </a:r>
            <a:r>
              <a:rPr lang="en-US" sz="1100" dirty="0" smtClean="0"/>
              <a:t> </a:t>
            </a:r>
            <a:r>
              <a:rPr lang="en-US" sz="1100" dirty="0" err="1"/>
              <a:t>डिग्री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कोण</a:t>
            </a:r>
            <a:r>
              <a:rPr lang="en-US" sz="1100" dirty="0"/>
              <a:t> </a:t>
            </a:r>
            <a:r>
              <a:rPr lang="en-US" sz="1100" dirty="0" err="1"/>
              <a:t>पर</a:t>
            </a:r>
            <a:r>
              <a:rPr lang="en-US" sz="1100" dirty="0"/>
              <a:t> </a:t>
            </a:r>
            <a:r>
              <a:rPr lang="en-US" sz="1100" dirty="0" err="1"/>
              <a:t>मोड</a:t>
            </a:r>
            <a:r>
              <a:rPr lang="en-US" sz="1100" dirty="0"/>
              <a:t>़ </a:t>
            </a:r>
            <a:r>
              <a:rPr lang="en-US" sz="1100" dirty="0" err="1"/>
              <a:t>सकते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0495" y="4878685"/>
            <a:ext cx="23701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हां</a:t>
            </a:r>
            <a:r>
              <a:rPr lang="en-US" sz="1200" dirty="0"/>
              <a:t>, </a:t>
            </a:r>
            <a:r>
              <a:rPr lang="en-US" sz="1200" dirty="0" err="1"/>
              <a:t>लेकिन</a:t>
            </a:r>
            <a:r>
              <a:rPr lang="en-US" sz="1200" dirty="0"/>
              <a:t> </a:t>
            </a:r>
            <a:r>
              <a:rPr lang="en-US" sz="1200" dirty="0" err="1" smtClean="0"/>
              <a:t>इक्लेक्ट्रिक</a:t>
            </a:r>
            <a:r>
              <a:rPr lang="en-US" sz="1200" dirty="0" smtClean="0"/>
              <a:t> </a:t>
            </a:r>
            <a:r>
              <a:rPr lang="en-US" sz="1200" dirty="0" err="1" smtClean="0"/>
              <a:t>करंट</a:t>
            </a:r>
            <a:r>
              <a:rPr lang="en-US" sz="1200" dirty="0" smtClean="0"/>
              <a:t> </a:t>
            </a:r>
            <a:r>
              <a:rPr lang="en-US" sz="1200" dirty="0" err="1"/>
              <a:t>क्या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?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यह</a:t>
            </a:r>
            <a:r>
              <a:rPr lang="en-US" sz="1200" dirty="0" smtClean="0"/>
              <a:t> </a:t>
            </a:r>
            <a:r>
              <a:rPr lang="en-US" sz="1200" dirty="0" err="1"/>
              <a:t>उससे</a:t>
            </a:r>
            <a:r>
              <a:rPr lang="en-US" sz="1200" dirty="0"/>
              <a:t> </a:t>
            </a:r>
            <a:r>
              <a:rPr lang="en-US" sz="1200" dirty="0" err="1"/>
              <a:t>स्पष्ट</a:t>
            </a:r>
            <a:r>
              <a:rPr lang="en-US" sz="1200" dirty="0"/>
              <a:t> </a:t>
            </a:r>
            <a:r>
              <a:rPr lang="en-US" sz="1200" dirty="0" err="1"/>
              <a:t>नहीं</a:t>
            </a:r>
            <a:r>
              <a:rPr lang="en-US" sz="1200" dirty="0"/>
              <a:t> </a:t>
            </a:r>
            <a:r>
              <a:rPr lang="en-US" sz="1200" dirty="0" err="1"/>
              <a:t>होता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477480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36866" name="Picture 2" descr="C:\Users\HP\Desktop\HISTORY OF ELECTRICITY\36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5211763" cy="745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69569" y="5949950"/>
            <a:ext cx="3307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 smtClean="0"/>
              <a:t>लेकिन</a:t>
            </a:r>
            <a:r>
              <a:rPr lang="en-US" sz="1200" dirty="0" smtClean="0"/>
              <a:t> </a:t>
            </a:r>
            <a:r>
              <a:rPr lang="en-US" sz="1200" dirty="0" err="1"/>
              <a:t>असल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, </a:t>
            </a:r>
            <a:r>
              <a:rPr lang="en-US" sz="1200" dirty="0" err="1"/>
              <a:t>गैस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प्रवाह</a:t>
            </a:r>
            <a:r>
              <a:rPr lang="en-US" sz="1200" dirty="0"/>
              <a:t> </a:t>
            </a:r>
            <a:r>
              <a:rPr lang="en-US" sz="1200" dirty="0" err="1"/>
              <a:t>P1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P2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बीच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दबाव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अंतर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कारण</a:t>
            </a:r>
            <a:r>
              <a:rPr lang="en-US" sz="1200" dirty="0"/>
              <a:t> </a:t>
            </a:r>
            <a:r>
              <a:rPr lang="en-US" sz="1200" dirty="0" err="1"/>
              <a:t>होगा</a:t>
            </a:r>
            <a:r>
              <a:rPr lang="en-US" sz="1200" dirty="0"/>
              <a:t> </a:t>
            </a:r>
            <a:r>
              <a:rPr lang="en-US" sz="1200" dirty="0" err="1"/>
              <a:t>या</a:t>
            </a:r>
            <a:r>
              <a:rPr lang="en-US" sz="1200" dirty="0"/>
              <a:t> </a:t>
            </a:r>
            <a:r>
              <a:rPr lang="en-US" sz="1200" dirty="0" err="1"/>
              <a:t>फिर</a:t>
            </a:r>
            <a:r>
              <a:rPr lang="en-US" sz="1200" dirty="0"/>
              <a:t> </a:t>
            </a:r>
            <a:r>
              <a:rPr lang="en-US" sz="1200" dirty="0" err="1"/>
              <a:t>वो</a:t>
            </a:r>
            <a:r>
              <a:rPr lang="en-US" sz="1200" dirty="0"/>
              <a:t> </a:t>
            </a:r>
            <a:r>
              <a:rPr lang="en-US" sz="1200" dirty="0" err="1"/>
              <a:t>दोनों</a:t>
            </a:r>
            <a:r>
              <a:rPr lang="en-US" sz="1200" dirty="0"/>
              <a:t> </a:t>
            </a:r>
            <a:r>
              <a:rPr lang="en-US" sz="1200" dirty="0" err="1"/>
              <a:t>चेम्बर्स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तनाव</a:t>
            </a:r>
            <a:r>
              <a:rPr lang="en-US" sz="1200" dirty="0"/>
              <a:t> </a:t>
            </a:r>
            <a:r>
              <a:rPr lang="en-US" sz="1200" dirty="0" err="1"/>
              <a:t>V1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V2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भिन्नता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कारण</a:t>
            </a:r>
            <a:r>
              <a:rPr lang="en-US" sz="1200" dirty="0"/>
              <a:t> </a:t>
            </a:r>
            <a:r>
              <a:rPr lang="en-US" sz="1200" dirty="0" err="1" smtClean="0"/>
              <a:t>होगा</a:t>
            </a:r>
            <a:r>
              <a:rPr lang="en-US" sz="1200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996281" y="463550"/>
            <a:ext cx="15856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/>
              <a:t>आप</a:t>
            </a:r>
            <a:r>
              <a:rPr lang="en-US" sz="1200" dirty="0"/>
              <a:t> </a:t>
            </a:r>
            <a:r>
              <a:rPr lang="en-US" sz="1200" dirty="0" err="1"/>
              <a:t>यह</a:t>
            </a:r>
            <a:r>
              <a:rPr lang="en-US" sz="1200" dirty="0"/>
              <a:t> </a:t>
            </a:r>
            <a:r>
              <a:rPr lang="en-US" sz="1200" dirty="0" err="1"/>
              <a:t>क्या</a:t>
            </a:r>
            <a:r>
              <a:rPr lang="en-US" sz="1200" dirty="0"/>
              <a:t> </a:t>
            </a:r>
            <a:r>
              <a:rPr lang="en-US" sz="1200" dirty="0" err="1"/>
              <a:t>कर</a:t>
            </a:r>
            <a:r>
              <a:rPr lang="en-US" sz="1200" dirty="0"/>
              <a:t> </a:t>
            </a:r>
            <a:r>
              <a:rPr lang="en-US" sz="1200" dirty="0" err="1"/>
              <a:t>रहे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 ?</a:t>
            </a:r>
          </a:p>
        </p:txBody>
      </p:sp>
      <p:sp>
        <p:nvSpPr>
          <p:cNvPr id="5" name="Rectangle 4"/>
          <p:cNvSpPr/>
          <p:nvPr/>
        </p:nvSpPr>
        <p:spPr>
          <a:xfrm>
            <a:off x="2735206" y="1862951"/>
            <a:ext cx="9893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बैरोमीटर</a:t>
            </a:r>
            <a:r>
              <a:rPr lang="en-US" sz="12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481" y="3109952"/>
            <a:ext cx="12139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/>
              <a:t>अधिक-दाब</a:t>
            </a:r>
            <a:r>
              <a:rPr lang="en-US" sz="1000" dirty="0"/>
              <a:t> : </a:t>
            </a:r>
            <a:r>
              <a:rPr lang="en-US" sz="1000" dirty="0" err="1"/>
              <a:t>फूली</a:t>
            </a:r>
            <a:r>
              <a:rPr lang="en-US" sz="1000" dirty="0"/>
              <a:t> </a:t>
            </a:r>
            <a:r>
              <a:rPr lang="en-US" sz="1000" dirty="0" err="1"/>
              <a:t>हुई</a:t>
            </a:r>
            <a:r>
              <a:rPr lang="en-US" sz="1000" dirty="0"/>
              <a:t> </a:t>
            </a:r>
            <a:r>
              <a:rPr lang="en-US" sz="1000" dirty="0" err="1"/>
              <a:t>झिल्ली</a:t>
            </a:r>
            <a:r>
              <a:rPr lang="en-US" sz="1000" dirty="0"/>
              <a:t> (</a:t>
            </a:r>
            <a:r>
              <a:rPr lang="en-US" sz="1000" dirty="0" err="1"/>
              <a:t>सकारात्मक</a:t>
            </a:r>
            <a:r>
              <a:rPr lang="en-US" sz="1000" dirty="0"/>
              <a:t> </a:t>
            </a:r>
            <a:r>
              <a:rPr lang="en-US" sz="1000" dirty="0" err="1"/>
              <a:t>तनाव</a:t>
            </a:r>
            <a:r>
              <a:rPr lang="en-US" sz="1000" dirty="0"/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2163706" y="3109952"/>
            <a:ext cx="1143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/>
              <a:t>डिप्रेशन</a:t>
            </a:r>
            <a:r>
              <a:rPr lang="en-US" sz="1000" dirty="0"/>
              <a:t> : </a:t>
            </a:r>
            <a:r>
              <a:rPr lang="en-US" sz="1000" dirty="0" err="1"/>
              <a:t>लटकी</a:t>
            </a:r>
            <a:r>
              <a:rPr lang="en-US" sz="1000" dirty="0"/>
              <a:t> 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err="1" smtClean="0"/>
              <a:t>हुई</a:t>
            </a:r>
            <a:r>
              <a:rPr lang="en-US" sz="1000" dirty="0" smtClean="0"/>
              <a:t> </a:t>
            </a:r>
            <a:r>
              <a:rPr lang="en-US" sz="1000" dirty="0" err="1"/>
              <a:t>झिल्ली</a:t>
            </a:r>
            <a:r>
              <a:rPr lang="en-US" sz="1000" dirty="0"/>
              <a:t> (</a:t>
            </a:r>
            <a:r>
              <a:rPr lang="en-US" sz="1000" dirty="0" err="1"/>
              <a:t>नकारात्मक</a:t>
            </a:r>
            <a:r>
              <a:rPr lang="en-US" sz="1000" dirty="0"/>
              <a:t> </a:t>
            </a:r>
            <a:r>
              <a:rPr lang="en-US" sz="1000" dirty="0" err="1"/>
              <a:t>तनाव</a:t>
            </a:r>
            <a:r>
              <a:rPr lang="en-US" sz="1000" dirty="0"/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3231835" y="3063786"/>
            <a:ext cx="163110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/>
              <a:t>साफ़</a:t>
            </a:r>
            <a:r>
              <a:rPr lang="en-US" sz="1100" dirty="0"/>
              <a:t> </a:t>
            </a:r>
            <a:r>
              <a:rPr lang="en-US" sz="1100" dirty="0" err="1"/>
              <a:t>ज़ाहिर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 - </a:t>
            </a:r>
            <a:r>
              <a:rPr lang="en-US" sz="1100" dirty="0" err="1"/>
              <a:t>वो</a:t>
            </a:r>
            <a:r>
              <a:rPr lang="en-US" sz="1100" dirty="0"/>
              <a:t> 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err="1" smtClean="0"/>
              <a:t>झिल्ली</a:t>
            </a:r>
            <a:r>
              <a:rPr lang="en-US" sz="1100" dirty="0" smtClean="0"/>
              <a:t> </a:t>
            </a:r>
            <a:r>
              <a:rPr lang="en-US" sz="1100" dirty="0" err="1"/>
              <a:t>का</a:t>
            </a:r>
            <a:r>
              <a:rPr lang="en-US" sz="1100" dirty="0"/>
              <a:t> </a:t>
            </a:r>
            <a:r>
              <a:rPr lang="en-US" sz="1100" dirty="0" err="1"/>
              <a:t>दाबमापी</a:t>
            </a:r>
            <a:r>
              <a:rPr lang="en-US" sz="1100" dirty="0"/>
              <a:t> </a:t>
            </a:r>
            <a:endParaRPr lang="en-US" sz="1100" dirty="0" smtClean="0"/>
          </a:p>
          <a:p>
            <a:pPr algn="ctr"/>
            <a:r>
              <a:rPr lang="en-US" sz="1100" dirty="0" err="1" smtClean="0"/>
              <a:t>यानि</a:t>
            </a:r>
            <a:r>
              <a:rPr lang="en-US" sz="1100" dirty="0" smtClean="0"/>
              <a:t> </a:t>
            </a:r>
            <a:r>
              <a:rPr lang="en-US" sz="1100" dirty="0" err="1"/>
              <a:t>मैनोमीटर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853281" y="3932019"/>
            <a:ext cx="33404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यदि</a:t>
            </a:r>
            <a:r>
              <a:rPr lang="en-US" sz="1200" dirty="0"/>
              <a:t> </a:t>
            </a:r>
            <a:r>
              <a:rPr lang="en-US" sz="1200" dirty="0" err="1"/>
              <a:t>हम</a:t>
            </a:r>
            <a:r>
              <a:rPr lang="en-US" sz="1200" dirty="0"/>
              <a:t> </a:t>
            </a:r>
            <a:r>
              <a:rPr lang="en-US" sz="1200" dirty="0" err="1"/>
              <a:t>दो</a:t>
            </a:r>
            <a:r>
              <a:rPr lang="en-US" sz="1200" dirty="0"/>
              <a:t> </a:t>
            </a:r>
            <a:r>
              <a:rPr lang="en-US" sz="1200" dirty="0" err="1"/>
              <a:t>चेम्बर</a:t>
            </a:r>
            <a:r>
              <a:rPr lang="en-US" sz="1200" dirty="0"/>
              <a:t> </a:t>
            </a:r>
            <a:r>
              <a:rPr lang="en-US" sz="1200" dirty="0" err="1"/>
              <a:t>B1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B2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जोड़ते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 </a:t>
            </a:r>
            <a:r>
              <a:rPr lang="en-US" sz="1200" dirty="0" err="1"/>
              <a:t>तो</a:t>
            </a:r>
            <a:r>
              <a:rPr lang="en-US" sz="1200" dirty="0"/>
              <a:t> </a:t>
            </a:r>
            <a:r>
              <a:rPr lang="en-US" sz="1200" dirty="0" err="1"/>
              <a:t>हमें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गैस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प्रवाह</a:t>
            </a:r>
            <a:r>
              <a:rPr lang="en-US" sz="1200" dirty="0"/>
              <a:t> </a:t>
            </a:r>
            <a:r>
              <a:rPr lang="en-US" sz="1200" dirty="0" err="1"/>
              <a:t>मिलेगा</a:t>
            </a:r>
            <a:r>
              <a:rPr lang="en-US" sz="1200" dirty="0"/>
              <a:t>, </a:t>
            </a:r>
            <a:r>
              <a:rPr lang="en-US" sz="1200" dirty="0" err="1"/>
              <a:t>जिसमें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ओर</a:t>
            </a:r>
            <a:r>
              <a:rPr lang="en-US" sz="1200" dirty="0"/>
              <a:t> </a:t>
            </a:r>
            <a:r>
              <a:rPr lang="en-US" sz="1200" dirty="0" err="1"/>
              <a:t>सकारात्मक</a:t>
            </a:r>
            <a:r>
              <a:rPr lang="en-US" sz="1200" dirty="0"/>
              <a:t> </a:t>
            </a:r>
            <a:r>
              <a:rPr lang="en-US" sz="1200" dirty="0" err="1"/>
              <a:t>तनाव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दूसरी</a:t>
            </a:r>
            <a:r>
              <a:rPr lang="en-US" sz="1200" dirty="0"/>
              <a:t> </a:t>
            </a:r>
            <a:r>
              <a:rPr lang="en-US" sz="1200" dirty="0" err="1"/>
              <a:t>ओर</a:t>
            </a:r>
            <a:r>
              <a:rPr lang="en-US" sz="1200" dirty="0"/>
              <a:t> </a:t>
            </a:r>
            <a:r>
              <a:rPr lang="en-US" sz="1200" dirty="0" err="1"/>
              <a:t>नकारात्मक</a:t>
            </a:r>
            <a:r>
              <a:rPr lang="en-US" sz="1200" dirty="0"/>
              <a:t> </a:t>
            </a:r>
            <a:r>
              <a:rPr lang="en-US" sz="1200" dirty="0" err="1"/>
              <a:t>तनाव</a:t>
            </a:r>
            <a:r>
              <a:rPr lang="en-US" sz="1200" dirty="0"/>
              <a:t> </a:t>
            </a:r>
            <a:r>
              <a:rPr lang="en-US" sz="1200" dirty="0" err="1"/>
              <a:t>होगा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3094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37890" name="Picture 2" descr="C:\Users\HP\Desktop\HISTORY OF ELECTRICITY\37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1" y="0"/>
            <a:ext cx="5218113" cy="74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77681" y="3722"/>
            <a:ext cx="4572000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 smtClean="0"/>
              <a:t> 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4129881" y="989509"/>
            <a:ext cx="9901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/>
              <a:t>साथ</a:t>
            </a:r>
            <a:r>
              <a:rPr lang="en-US" sz="1100" dirty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 </a:t>
            </a:r>
            <a:r>
              <a:rPr lang="en-US" sz="1100" dirty="0" err="1"/>
              <a:t>सभी</a:t>
            </a:r>
            <a:r>
              <a:rPr lang="en-US" sz="1100" dirty="0"/>
              <a:t> </a:t>
            </a:r>
            <a:r>
              <a:rPr lang="en-US" sz="1100" dirty="0" err="1"/>
              <a:t>मध्यस्थ</a:t>
            </a:r>
            <a:r>
              <a:rPr lang="en-US" sz="1100" dirty="0"/>
              <a:t> </a:t>
            </a:r>
            <a:r>
              <a:rPr lang="en-US" sz="1100" dirty="0" err="1"/>
              <a:t>स्थितियों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कारण</a:t>
            </a:r>
            <a:r>
              <a:rPr lang="en-US" sz="1100" dirty="0"/>
              <a:t> </a:t>
            </a:r>
            <a:r>
              <a:rPr lang="en-US" sz="1100" dirty="0" err="1"/>
              <a:t>भी</a:t>
            </a:r>
            <a:r>
              <a:rPr lang="en-US" sz="11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548481" y="1225550"/>
            <a:ext cx="152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दोनों</a:t>
            </a:r>
            <a:r>
              <a:rPr lang="en-US" sz="1200" dirty="0"/>
              <a:t> </a:t>
            </a:r>
            <a:r>
              <a:rPr lang="en-US" sz="1200" dirty="0" err="1"/>
              <a:t>चेम्बर्स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बीच</a:t>
            </a:r>
            <a:r>
              <a:rPr lang="en-US" sz="1200" dirty="0"/>
              <a:t>, </a:t>
            </a:r>
            <a:r>
              <a:rPr lang="en-US" sz="1200" dirty="0" err="1"/>
              <a:t>गैसीय</a:t>
            </a:r>
            <a:r>
              <a:rPr lang="en-US" sz="1200" dirty="0"/>
              <a:t> </a:t>
            </a:r>
            <a:r>
              <a:rPr lang="en-US" sz="1200" dirty="0" err="1"/>
              <a:t>प्रवाह</a:t>
            </a:r>
            <a:r>
              <a:rPr lang="en-US" sz="1200" dirty="0"/>
              <a:t> </a:t>
            </a:r>
            <a:r>
              <a:rPr lang="en-US" sz="1200" dirty="0" err="1"/>
              <a:t>उच्च-दबाव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कम-दबाव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ओर</a:t>
            </a:r>
            <a:r>
              <a:rPr lang="en-US" sz="1200" dirty="0"/>
              <a:t> </a:t>
            </a:r>
            <a:r>
              <a:rPr lang="en-US" sz="1200" dirty="0" err="1"/>
              <a:t>होगा</a:t>
            </a:r>
            <a:r>
              <a:rPr lang="en-US" sz="1200" dirty="0"/>
              <a:t>, </a:t>
            </a:r>
            <a:r>
              <a:rPr lang="en-US" sz="1200" dirty="0" err="1"/>
              <a:t>चाहें</a:t>
            </a:r>
            <a:r>
              <a:rPr lang="en-US" sz="1200" dirty="0"/>
              <a:t> </a:t>
            </a:r>
            <a:r>
              <a:rPr lang="en-US" sz="1200" dirty="0" err="1"/>
              <a:t>भले</a:t>
            </a:r>
            <a:r>
              <a:rPr lang="en-US" sz="1200" dirty="0"/>
              <a:t> </a:t>
            </a:r>
            <a:r>
              <a:rPr lang="en-US" sz="1200" dirty="0" err="1"/>
              <a:t>ही</a:t>
            </a:r>
            <a:r>
              <a:rPr lang="en-US" sz="1200" dirty="0"/>
              <a:t> </a:t>
            </a:r>
            <a:r>
              <a:rPr lang="en-US" sz="1200" dirty="0" err="1"/>
              <a:t>दोनों</a:t>
            </a:r>
            <a:r>
              <a:rPr lang="en-US" sz="1200" dirty="0"/>
              <a:t> </a:t>
            </a:r>
            <a:r>
              <a:rPr lang="en-US" sz="1200" dirty="0" err="1"/>
              <a:t>दबाव</a:t>
            </a:r>
            <a:r>
              <a:rPr lang="en-US" sz="1200" dirty="0"/>
              <a:t> </a:t>
            </a:r>
            <a:r>
              <a:rPr lang="en-US" sz="1200" dirty="0" err="1"/>
              <a:t>परिवेश</a:t>
            </a:r>
            <a:r>
              <a:rPr lang="en-US" sz="1200" dirty="0"/>
              <a:t> </a:t>
            </a:r>
            <a:r>
              <a:rPr lang="en-US" sz="1200" dirty="0" err="1"/>
              <a:t>दबाव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कम</a:t>
            </a:r>
            <a:r>
              <a:rPr lang="en-US" sz="1200" dirty="0"/>
              <a:t> </a:t>
            </a:r>
            <a:r>
              <a:rPr lang="en-US" sz="1200" dirty="0" err="1"/>
              <a:t>हों</a:t>
            </a:r>
            <a:r>
              <a:rPr lang="en-US" sz="12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148681" y="2597150"/>
            <a:ext cx="25907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हम</a:t>
            </a:r>
            <a:r>
              <a:rPr lang="en-US" sz="1200" dirty="0"/>
              <a:t> </a:t>
            </a:r>
            <a:r>
              <a:rPr lang="en-US" sz="1200" dirty="0" err="1"/>
              <a:t>पॉजिटिव</a:t>
            </a:r>
            <a:r>
              <a:rPr lang="en-US" sz="1200" dirty="0"/>
              <a:t> </a:t>
            </a:r>
            <a:r>
              <a:rPr lang="en-US" sz="1200" dirty="0" err="1"/>
              <a:t>चार्ज</a:t>
            </a:r>
            <a:r>
              <a:rPr lang="en-US" sz="1200" dirty="0"/>
              <a:t> </a:t>
            </a:r>
            <a:r>
              <a:rPr lang="en-US" sz="1200" dirty="0" err="1"/>
              <a:t>किए</a:t>
            </a:r>
            <a:r>
              <a:rPr lang="en-US" sz="1200" dirty="0"/>
              <a:t> </a:t>
            </a:r>
            <a:r>
              <a:rPr lang="en-US" sz="1200" dirty="0" err="1" smtClean="0"/>
              <a:t>कैपेसिटर</a:t>
            </a:r>
            <a:r>
              <a:rPr lang="en-US" sz="1200" dirty="0" smtClean="0"/>
              <a:t> </a:t>
            </a:r>
            <a:r>
              <a:rPr lang="en-US" sz="1200" dirty="0"/>
              <a:t>(</a:t>
            </a:r>
            <a:r>
              <a:rPr lang="en-US" sz="1200" dirty="0" err="1"/>
              <a:t>इलेक्ट्रॉन्स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अनुपस्थिति</a:t>
            </a:r>
            <a:r>
              <a:rPr lang="en-US" sz="1200" dirty="0"/>
              <a:t>)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नेगेटिव</a:t>
            </a:r>
            <a:r>
              <a:rPr lang="en-US" sz="1200" dirty="0"/>
              <a:t> </a:t>
            </a:r>
            <a:r>
              <a:rPr lang="en-US" sz="1200" dirty="0" err="1"/>
              <a:t>चार्ज</a:t>
            </a:r>
            <a:r>
              <a:rPr lang="en-US" sz="1200" dirty="0"/>
              <a:t> </a:t>
            </a:r>
            <a:r>
              <a:rPr lang="en-US" sz="1200" dirty="0" err="1"/>
              <a:t>वाले</a:t>
            </a:r>
            <a:r>
              <a:rPr lang="en-US" sz="1200" dirty="0"/>
              <a:t> (</a:t>
            </a:r>
            <a:r>
              <a:rPr lang="en-US" sz="1200" dirty="0" err="1"/>
              <a:t>अतिरिक्त</a:t>
            </a:r>
            <a:r>
              <a:rPr lang="en-US" sz="1200" dirty="0"/>
              <a:t> </a:t>
            </a:r>
            <a:r>
              <a:rPr lang="en-US" sz="1200" dirty="0" err="1"/>
              <a:t>इलेक्ट्रॉन्स</a:t>
            </a:r>
            <a:r>
              <a:rPr lang="en-US" sz="1200" dirty="0"/>
              <a:t>) </a:t>
            </a:r>
            <a:r>
              <a:rPr lang="en-US" sz="1200" dirty="0" err="1"/>
              <a:t>वाले</a:t>
            </a:r>
            <a:r>
              <a:rPr lang="en-US" sz="1200" dirty="0"/>
              <a:t> </a:t>
            </a:r>
            <a:r>
              <a:rPr lang="en-US" sz="1200" dirty="0" err="1"/>
              <a:t>कपैसिटर</a:t>
            </a:r>
            <a:r>
              <a:rPr lang="en-US" sz="1200" dirty="0"/>
              <a:t> </a:t>
            </a:r>
            <a:r>
              <a:rPr lang="en-US" sz="1200" dirty="0" err="1" smtClean="0"/>
              <a:t>में</a:t>
            </a:r>
            <a:r>
              <a:rPr lang="en-US" sz="1200" dirty="0"/>
              <a:t> </a:t>
            </a:r>
            <a:r>
              <a:rPr lang="hi-IN" sz="1200" dirty="0" smtClean="0"/>
              <a:t>ऐसा</a:t>
            </a:r>
            <a:r>
              <a:rPr lang="en-US" sz="1200" dirty="0" smtClean="0"/>
              <a:t> </a:t>
            </a:r>
            <a:r>
              <a:rPr lang="en-US" sz="1200" dirty="0" err="1" smtClean="0"/>
              <a:t>पाते</a:t>
            </a:r>
            <a:r>
              <a:rPr lang="en-US" sz="1200" dirty="0" smtClean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659605" y="3638887"/>
            <a:ext cx="3886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 smtClean="0"/>
              <a:t>संक्षेप</a:t>
            </a:r>
            <a:r>
              <a:rPr lang="en-US" sz="1200" dirty="0" smtClean="0"/>
              <a:t> </a:t>
            </a:r>
            <a:r>
              <a:rPr lang="en-US" sz="1200" dirty="0" err="1" smtClean="0"/>
              <a:t>में</a:t>
            </a:r>
            <a:r>
              <a:rPr lang="en-US" sz="1200" dirty="0" smtClean="0"/>
              <a:t> </a:t>
            </a:r>
            <a:r>
              <a:rPr lang="en-US" sz="1200" dirty="0" err="1" smtClean="0"/>
              <a:t>हम</a:t>
            </a:r>
            <a:r>
              <a:rPr lang="en-US" sz="1200" dirty="0" smtClean="0"/>
              <a:t> </a:t>
            </a:r>
            <a:r>
              <a:rPr lang="en-US" sz="1200" dirty="0" err="1" smtClean="0"/>
              <a:t>यह</a:t>
            </a:r>
            <a:r>
              <a:rPr lang="en-US" sz="1200" dirty="0" smtClean="0"/>
              <a:t> </a:t>
            </a:r>
            <a:r>
              <a:rPr lang="en-US" sz="1200" dirty="0" err="1" smtClean="0"/>
              <a:t>कह</a:t>
            </a:r>
            <a:r>
              <a:rPr lang="en-US" sz="1200" dirty="0" smtClean="0"/>
              <a:t> </a:t>
            </a:r>
            <a:r>
              <a:rPr lang="en-US" sz="1200" dirty="0" err="1" smtClean="0"/>
              <a:t>सकते</a:t>
            </a:r>
            <a:r>
              <a:rPr lang="en-US" sz="1200" dirty="0" smtClean="0"/>
              <a:t> </a:t>
            </a:r>
            <a:r>
              <a:rPr lang="en-US" sz="1200" dirty="0" err="1" smtClean="0"/>
              <a:t>हैं</a:t>
            </a:r>
            <a:r>
              <a:rPr lang="en-US" sz="1200" dirty="0" smtClean="0"/>
              <a:t> </a:t>
            </a:r>
            <a:r>
              <a:rPr lang="en-US" sz="1200" dirty="0" err="1" smtClean="0"/>
              <a:t>कि</a:t>
            </a:r>
            <a:r>
              <a:rPr lang="en-US" sz="1200" dirty="0"/>
              <a:t> </a:t>
            </a:r>
            <a:r>
              <a:rPr lang="en-US" sz="1200" dirty="0" err="1" smtClean="0"/>
              <a:t>आवेशित</a:t>
            </a:r>
            <a:r>
              <a:rPr lang="en-US" sz="1200" dirty="0" smtClean="0"/>
              <a:t> </a:t>
            </a:r>
            <a:r>
              <a:rPr lang="en-US" sz="1200" dirty="0" err="1" smtClean="0"/>
              <a:t>कण</a:t>
            </a:r>
            <a:r>
              <a:rPr lang="en-US" sz="1200" dirty="0" smtClean="0"/>
              <a:t> </a:t>
            </a:r>
            <a:r>
              <a:rPr lang="en-US" sz="1200" dirty="0" err="1" smtClean="0"/>
              <a:t>हमेशा</a:t>
            </a:r>
            <a:r>
              <a:rPr lang="en-US" sz="1200" dirty="0" smtClean="0"/>
              <a:t> </a:t>
            </a:r>
            <a:r>
              <a:rPr lang="en-US" sz="1200" dirty="0" err="1" smtClean="0"/>
              <a:t>सबसे</a:t>
            </a:r>
            <a:r>
              <a:rPr lang="en-US" sz="1200" dirty="0" smtClean="0"/>
              <a:t> </a:t>
            </a:r>
            <a:r>
              <a:rPr lang="en-US" sz="1200" dirty="0" err="1" smtClean="0"/>
              <a:t>धनी</a:t>
            </a:r>
            <a:r>
              <a:rPr lang="en-US" sz="1200" dirty="0" smtClean="0"/>
              <a:t> </a:t>
            </a:r>
            <a:r>
              <a:rPr lang="en-US" sz="1200" dirty="0" err="1" smtClean="0"/>
              <a:t>इलेक्ट्रॉन</a:t>
            </a:r>
            <a:r>
              <a:rPr lang="en-US" sz="1200" dirty="0" smtClean="0"/>
              <a:t> </a:t>
            </a:r>
            <a:r>
              <a:rPr lang="en-US" sz="1200" dirty="0" err="1" smtClean="0"/>
              <a:t>वाले</a:t>
            </a:r>
            <a:r>
              <a:rPr lang="en-US" sz="1200" dirty="0" smtClean="0"/>
              <a:t> </a:t>
            </a:r>
            <a:r>
              <a:rPr lang="en-US" sz="1200" dirty="0" err="1" smtClean="0"/>
              <a:t>क्षेत्र</a:t>
            </a:r>
            <a:r>
              <a:rPr lang="en-US" sz="1200" dirty="0" smtClean="0"/>
              <a:t> </a:t>
            </a:r>
            <a:r>
              <a:rPr lang="en-US" sz="1200" dirty="0" err="1" smtClean="0"/>
              <a:t>से</a:t>
            </a:r>
            <a:r>
              <a:rPr lang="en-US" sz="1200" dirty="0" smtClean="0"/>
              <a:t>, </a:t>
            </a:r>
            <a:r>
              <a:rPr lang="en-US" sz="1200" dirty="0" err="1" smtClean="0"/>
              <a:t>सबसे</a:t>
            </a:r>
            <a:r>
              <a:rPr lang="en-US" sz="1200" dirty="0" smtClean="0"/>
              <a:t> </a:t>
            </a:r>
            <a:r>
              <a:rPr lang="en-US" sz="1200" dirty="0" err="1" smtClean="0"/>
              <a:t>निपन्न</a:t>
            </a:r>
            <a:r>
              <a:rPr lang="en-US" sz="1200" dirty="0" smtClean="0"/>
              <a:t> </a:t>
            </a:r>
            <a:r>
              <a:rPr lang="en-US" sz="1200" dirty="0" err="1" smtClean="0"/>
              <a:t>इलेक्ट्रॉन</a:t>
            </a:r>
            <a:r>
              <a:rPr lang="en-US" sz="1200" dirty="0" smtClean="0"/>
              <a:t> </a:t>
            </a:r>
            <a:r>
              <a:rPr lang="en-US" sz="1200" dirty="0" err="1" smtClean="0"/>
              <a:t>वाले</a:t>
            </a:r>
            <a:r>
              <a:rPr lang="en-US" sz="1200" dirty="0" smtClean="0"/>
              <a:t> </a:t>
            </a:r>
            <a:r>
              <a:rPr lang="en-US" sz="1200" dirty="0" err="1" smtClean="0"/>
              <a:t>क्षेत्र</a:t>
            </a:r>
            <a:r>
              <a:rPr lang="en-US" sz="1200" dirty="0" smtClean="0"/>
              <a:t> </a:t>
            </a:r>
            <a:r>
              <a:rPr lang="en-US" sz="1200" dirty="0" err="1" smtClean="0"/>
              <a:t>की</a:t>
            </a:r>
            <a:r>
              <a:rPr lang="en-US" sz="1200" dirty="0" smtClean="0"/>
              <a:t> </a:t>
            </a:r>
            <a:r>
              <a:rPr lang="en-US" sz="1200" dirty="0" err="1" smtClean="0"/>
              <a:t>ओर</a:t>
            </a:r>
            <a:r>
              <a:rPr lang="en-US" sz="1200" dirty="0" smtClean="0"/>
              <a:t> </a:t>
            </a:r>
            <a:r>
              <a:rPr lang="en-US" sz="1200" dirty="0" err="1" smtClean="0"/>
              <a:t>बहते</a:t>
            </a:r>
            <a:r>
              <a:rPr lang="en-US" sz="1200" dirty="0" smtClean="0"/>
              <a:t> </a:t>
            </a:r>
            <a:r>
              <a:rPr lang="en-US" sz="1200" dirty="0" err="1" smtClean="0"/>
              <a:t>हैं</a:t>
            </a:r>
            <a:r>
              <a:rPr lang="en-US" sz="1200" dirty="0" smtClean="0"/>
              <a:t>. </a:t>
            </a:r>
            <a:r>
              <a:rPr lang="en-US" sz="1200" dirty="0" err="1" smtClean="0"/>
              <a:t>और</a:t>
            </a:r>
            <a:r>
              <a:rPr lang="en-US" sz="1200" dirty="0" smtClean="0"/>
              <a:t> </a:t>
            </a:r>
            <a:r>
              <a:rPr lang="en-US" sz="1200" dirty="0" err="1" smtClean="0"/>
              <a:t>लोगों</a:t>
            </a:r>
            <a:r>
              <a:rPr lang="en-US" sz="1200" dirty="0" smtClean="0"/>
              <a:t> </a:t>
            </a:r>
            <a:r>
              <a:rPr lang="en-US" sz="1200" dirty="0" err="1" smtClean="0"/>
              <a:t>ने</a:t>
            </a:r>
            <a:r>
              <a:rPr lang="en-US" sz="1200" dirty="0" smtClean="0"/>
              <a:t> </a:t>
            </a:r>
            <a:r>
              <a:rPr lang="en-US" sz="1200" dirty="0" err="1" smtClean="0"/>
              <a:t>दो</a:t>
            </a:r>
            <a:r>
              <a:rPr lang="en-US" sz="1200" dirty="0" smtClean="0"/>
              <a:t> </a:t>
            </a:r>
            <a:r>
              <a:rPr lang="en-US" sz="1200" dirty="0" err="1" smtClean="0"/>
              <a:t>शताब्दी</a:t>
            </a:r>
            <a:r>
              <a:rPr lang="en-US" sz="1200" dirty="0" smtClean="0"/>
              <a:t> </a:t>
            </a:r>
            <a:r>
              <a:rPr lang="en-US" sz="1200" dirty="0" err="1" smtClean="0"/>
              <a:t>पहले</a:t>
            </a:r>
            <a:r>
              <a:rPr lang="en-US" sz="1200" dirty="0" smtClean="0"/>
              <a:t> </a:t>
            </a:r>
            <a:r>
              <a:rPr lang="en-US" sz="1200" dirty="0" err="1" smtClean="0"/>
              <a:t>जो</a:t>
            </a:r>
            <a:r>
              <a:rPr lang="en-US" sz="1200" dirty="0" smtClean="0"/>
              <a:t> </a:t>
            </a:r>
            <a:r>
              <a:rPr lang="en-US" sz="1200" dirty="0" err="1" smtClean="0"/>
              <a:t>गलती</a:t>
            </a:r>
            <a:r>
              <a:rPr lang="en-US" sz="1200" dirty="0" smtClean="0"/>
              <a:t> </a:t>
            </a:r>
            <a:r>
              <a:rPr lang="en-US" sz="1200" dirty="0" err="1" smtClean="0"/>
              <a:t>की</a:t>
            </a:r>
            <a:r>
              <a:rPr lang="en-US" sz="1200" dirty="0" smtClean="0"/>
              <a:t> </a:t>
            </a:r>
            <a:r>
              <a:rPr lang="en-US" sz="1200" dirty="0" err="1" smtClean="0"/>
              <a:t>थी</a:t>
            </a:r>
            <a:r>
              <a:rPr lang="en-US" sz="1200" dirty="0" smtClean="0"/>
              <a:t>, </a:t>
            </a:r>
            <a:r>
              <a:rPr lang="en-US" sz="1200" dirty="0" err="1" smtClean="0"/>
              <a:t>उसे</a:t>
            </a:r>
            <a:r>
              <a:rPr lang="en-US" sz="1200" dirty="0" smtClean="0"/>
              <a:t> </a:t>
            </a:r>
            <a:r>
              <a:rPr lang="en-US" sz="1200" dirty="0" err="1" smtClean="0"/>
              <a:t>ठीक</a:t>
            </a:r>
            <a:r>
              <a:rPr lang="en-US" sz="1200" dirty="0" smtClean="0"/>
              <a:t> </a:t>
            </a:r>
            <a:r>
              <a:rPr lang="en-US" sz="1200" dirty="0" err="1" smtClean="0"/>
              <a:t>करने</a:t>
            </a:r>
            <a:r>
              <a:rPr lang="en-US" sz="1200" dirty="0" smtClean="0"/>
              <a:t> </a:t>
            </a:r>
            <a:r>
              <a:rPr lang="en-US" sz="1200" dirty="0" err="1" smtClean="0"/>
              <a:t>के</a:t>
            </a:r>
            <a:r>
              <a:rPr lang="en-US" sz="1200" dirty="0" smtClean="0"/>
              <a:t> </a:t>
            </a:r>
            <a:r>
              <a:rPr lang="en-US" sz="1200" dirty="0" err="1" smtClean="0"/>
              <a:t>लिए</a:t>
            </a:r>
            <a:r>
              <a:rPr lang="en-US" sz="1200" dirty="0" smtClean="0"/>
              <a:t> </a:t>
            </a:r>
            <a:r>
              <a:rPr lang="en-US" sz="1200" dirty="0" err="1" smtClean="0"/>
              <a:t>हमें</a:t>
            </a:r>
            <a:r>
              <a:rPr lang="en-US" sz="1200" dirty="0" smtClean="0"/>
              <a:t> </a:t>
            </a:r>
            <a:r>
              <a:rPr lang="en-US" sz="1200" dirty="0" err="1" smtClean="0"/>
              <a:t>गैस</a:t>
            </a:r>
            <a:r>
              <a:rPr lang="en-US" sz="1200" dirty="0" smtClean="0"/>
              <a:t> </a:t>
            </a:r>
            <a:r>
              <a:rPr lang="en-US" sz="1200" dirty="0" err="1" smtClean="0"/>
              <a:t>प्रवाह</a:t>
            </a:r>
            <a:r>
              <a:rPr lang="en-US" sz="1200" dirty="0" smtClean="0"/>
              <a:t> </a:t>
            </a:r>
            <a:r>
              <a:rPr lang="en-US" sz="1200" dirty="0" err="1" smtClean="0"/>
              <a:t>में</a:t>
            </a:r>
            <a:r>
              <a:rPr lang="en-US" sz="1200" dirty="0" smtClean="0"/>
              <a:t> </a:t>
            </a:r>
            <a:r>
              <a:rPr lang="en-US" sz="1200" dirty="0" err="1" smtClean="0"/>
              <a:t>मुक्त</a:t>
            </a:r>
            <a:r>
              <a:rPr lang="en-US" sz="1200" dirty="0" smtClean="0"/>
              <a:t> </a:t>
            </a:r>
            <a:r>
              <a:rPr lang="en-US" sz="1200" dirty="0" err="1" smtClean="0"/>
              <a:t>इलेक्ट्रॉनों</a:t>
            </a:r>
            <a:r>
              <a:rPr lang="en-US" sz="1200" dirty="0" smtClean="0"/>
              <a:t> </a:t>
            </a:r>
            <a:r>
              <a:rPr lang="en-US" sz="1200" dirty="0" err="1" smtClean="0"/>
              <a:t>के</a:t>
            </a:r>
            <a:r>
              <a:rPr lang="en-US" sz="1200" dirty="0" smtClean="0"/>
              <a:t> </a:t>
            </a:r>
            <a:r>
              <a:rPr lang="en-US" sz="1200" dirty="0" err="1" smtClean="0"/>
              <a:t>बहाव</a:t>
            </a:r>
            <a:r>
              <a:rPr lang="en-US" sz="1200" dirty="0" smtClean="0"/>
              <a:t> </a:t>
            </a:r>
            <a:r>
              <a:rPr lang="en-US" sz="1200" dirty="0" err="1" smtClean="0"/>
              <a:t>को</a:t>
            </a:r>
            <a:r>
              <a:rPr lang="en-US" sz="1200" dirty="0" smtClean="0"/>
              <a:t> </a:t>
            </a:r>
            <a:r>
              <a:rPr lang="en-US" sz="1200" dirty="0" err="1" smtClean="0"/>
              <a:t>बनाए</a:t>
            </a:r>
            <a:r>
              <a:rPr lang="en-US" sz="1200" dirty="0" smtClean="0"/>
              <a:t> </a:t>
            </a:r>
            <a:r>
              <a:rPr lang="en-US" sz="1200" dirty="0" err="1" smtClean="0"/>
              <a:t>रखने</a:t>
            </a:r>
            <a:r>
              <a:rPr lang="en-US" sz="1200" dirty="0" smtClean="0"/>
              <a:t> </a:t>
            </a:r>
            <a:r>
              <a:rPr lang="en-US" sz="1200" dirty="0" err="1" smtClean="0"/>
              <a:t>के</a:t>
            </a:r>
            <a:r>
              <a:rPr lang="en-US" sz="1200" dirty="0" smtClean="0"/>
              <a:t> </a:t>
            </a:r>
            <a:r>
              <a:rPr lang="en-US" sz="1200" dirty="0" err="1" smtClean="0"/>
              <a:t>लिए</a:t>
            </a:r>
            <a:r>
              <a:rPr lang="en-US" sz="1200" dirty="0" smtClean="0"/>
              <a:t> </a:t>
            </a:r>
            <a:r>
              <a:rPr lang="en-US" sz="1200" dirty="0" err="1" smtClean="0"/>
              <a:t>बस</a:t>
            </a:r>
            <a:r>
              <a:rPr lang="en-US" sz="1200" dirty="0" smtClean="0"/>
              <a:t> </a:t>
            </a:r>
            <a:r>
              <a:rPr lang="en-US" sz="1200" dirty="0" err="1" smtClean="0"/>
              <a:t>उनकी</a:t>
            </a:r>
            <a:r>
              <a:rPr lang="en-US" sz="1200" dirty="0" smtClean="0"/>
              <a:t> </a:t>
            </a:r>
            <a:r>
              <a:rPr lang="en-US" sz="1200" dirty="0" err="1" smtClean="0"/>
              <a:t>दिशा</a:t>
            </a:r>
            <a:r>
              <a:rPr lang="en-US" sz="1200" dirty="0" smtClean="0"/>
              <a:t> </a:t>
            </a:r>
            <a:r>
              <a:rPr lang="en-US" sz="1200" dirty="0" err="1" smtClean="0"/>
              <a:t>को</a:t>
            </a:r>
            <a:r>
              <a:rPr lang="en-US" sz="1200" dirty="0" smtClean="0"/>
              <a:t> </a:t>
            </a:r>
            <a:r>
              <a:rPr lang="en-US" sz="1200" dirty="0" err="1" smtClean="0"/>
              <a:t>उल्टा</a:t>
            </a:r>
            <a:r>
              <a:rPr lang="en-US" sz="1200" dirty="0" smtClean="0"/>
              <a:t> </a:t>
            </a:r>
            <a:r>
              <a:rPr lang="en-US" sz="1200" dirty="0" err="1" smtClean="0"/>
              <a:t>करना</a:t>
            </a:r>
            <a:r>
              <a:rPr lang="en-US" sz="1200" dirty="0" smtClean="0"/>
              <a:t> </a:t>
            </a:r>
            <a:r>
              <a:rPr lang="en-US" sz="1200" dirty="0" err="1" smtClean="0"/>
              <a:t>होगा</a:t>
            </a:r>
            <a:r>
              <a:rPr lang="en-US" sz="1200" dirty="0" smtClean="0"/>
              <a:t>.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548481" y="4802485"/>
            <a:ext cx="259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i-IN" sz="1200" dirty="0"/>
              <a:t>बड़ी</a:t>
            </a:r>
            <a:r>
              <a:rPr lang="en-US" sz="1200" dirty="0" smtClean="0"/>
              <a:t> </a:t>
            </a:r>
            <a:r>
              <a:rPr lang="en-US" sz="1200" dirty="0" err="1" smtClean="0"/>
              <a:t>बेवकूफी</a:t>
            </a:r>
            <a:r>
              <a:rPr lang="en-US" sz="1200" dirty="0" smtClean="0"/>
              <a:t> </a:t>
            </a:r>
            <a:r>
              <a:rPr lang="en-US" sz="1200" dirty="0" err="1"/>
              <a:t>वाली</a:t>
            </a:r>
            <a:r>
              <a:rPr lang="en-US" sz="1200" dirty="0"/>
              <a:t> </a:t>
            </a:r>
            <a:r>
              <a:rPr lang="en-US" sz="1200" dirty="0" err="1"/>
              <a:t>गलती</a:t>
            </a:r>
            <a:r>
              <a:rPr lang="en-US" sz="1200" dirty="0"/>
              <a:t> </a:t>
            </a:r>
            <a:r>
              <a:rPr lang="en-US" sz="1200" dirty="0" err="1"/>
              <a:t>थी</a:t>
            </a:r>
            <a:r>
              <a:rPr lang="en-US" sz="1200" dirty="0"/>
              <a:t>. </a:t>
            </a:r>
            <a:r>
              <a:rPr lang="hi-IN" sz="1200" dirty="0" smtClean="0"/>
              <a:t>उसके</a:t>
            </a:r>
            <a:r>
              <a:rPr lang="en-US" sz="1200" dirty="0" smtClean="0"/>
              <a:t> </a:t>
            </a:r>
            <a:r>
              <a:rPr lang="en-US" sz="1200" dirty="0" err="1" smtClean="0"/>
              <a:t>सही</a:t>
            </a:r>
            <a:r>
              <a:rPr lang="en-US" sz="1200" dirty="0" smtClean="0"/>
              <a:t> </a:t>
            </a:r>
            <a:r>
              <a:rPr lang="en-US" sz="1200" dirty="0" err="1"/>
              <a:t>होने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सिर्फ</a:t>
            </a:r>
            <a:r>
              <a:rPr lang="en-US" sz="1200" dirty="0"/>
              <a:t> </a:t>
            </a:r>
            <a:r>
              <a:rPr lang="en-US" sz="1200" dirty="0" smtClean="0"/>
              <a:t>50% </a:t>
            </a:r>
            <a:r>
              <a:rPr lang="en-US" sz="1200" dirty="0" err="1" smtClean="0"/>
              <a:t>सम्भावना</a:t>
            </a:r>
            <a:r>
              <a:rPr lang="en-US" sz="1200" dirty="0" smtClean="0"/>
              <a:t> </a:t>
            </a:r>
            <a:r>
              <a:rPr lang="en-US" sz="1200" dirty="0" err="1"/>
              <a:t>थी</a:t>
            </a:r>
            <a:r>
              <a:rPr lang="en-US" sz="1200" dirty="0"/>
              <a:t>......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15481" y="4883150"/>
            <a:ext cx="1676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यदि</a:t>
            </a:r>
            <a:r>
              <a:rPr lang="en-US" sz="1200" dirty="0"/>
              <a:t> </a:t>
            </a:r>
            <a:r>
              <a:rPr lang="en-US" sz="1200" dirty="0" err="1"/>
              <a:t>अब</a:t>
            </a:r>
            <a:r>
              <a:rPr lang="en-US" sz="1200" dirty="0"/>
              <a:t> </a:t>
            </a:r>
            <a:r>
              <a:rPr lang="en-US" sz="1200" dirty="0" err="1"/>
              <a:t>हम</a:t>
            </a:r>
            <a:r>
              <a:rPr lang="en-US" sz="1200" dirty="0"/>
              <a:t> 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प्रवाह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दिशा</a:t>
            </a:r>
            <a:r>
              <a:rPr lang="en-US" sz="1200" dirty="0"/>
              <a:t> </a:t>
            </a:r>
            <a:r>
              <a:rPr lang="en-US" sz="1200" dirty="0" err="1"/>
              <a:t>बदलना</a:t>
            </a:r>
            <a:r>
              <a:rPr lang="en-US" sz="1200" dirty="0"/>
              <a:t> </a:t>
            </a:r>
            <a:r>
              <a:rPr lang="en-US" sz="1200" dirty="0" err="1"/>
              <a:t>चाहें</a:t>
            </a:r>
            <a:r>
              <a:rPr lang="en-US" sz="1200" dirty="0"/>
              <a:t> </a:t>
            </a:r>
            <a:r>
              <a:rPr lang="en-US" sz="1200" dirty="0" err="1"/>
              <a:t>तो</a:t>
            </a:r>
            <a:r>
              <a:rPr lang="en-US" sz="1200" dirty="0"/>
              <a:t> </a:t>
            </a:r>
            <a:r>
              <a:rPr lang="en-US" sz="1200" dirty="0" err="1"/>
              <a:t>यह</a:t>
            </a:r>
            <a:r>
              <a:rPr lang="en-US" sz="1200" dirty="0"/>
              <a:t> </a:t>
            </a:r>
            <a:r>
              <a:rPr lang="en-US" sz="1200" dirty="0" err="1"/>
              <a:t>बेहद</a:t>
            </a:r>
            <a:r>
              <a:rPr lang="en-US" sz="1200" dirty="0"/>
              <a:t> </a:t>
            </a:r>
            <a:r>
              <a:rPr lang="en-US" sz="1200" dirty="0" err="1"/>
              <a:t>मुश्किल</a:t>
            </a:r>
            <a:r>
              <a:rPr lang="en-US" sz="1200" dirty="0"/>
              <a:t> </a:t>
            </a:r>
            <a:r>
              <a:rPr lang="en-US" sz="1200" dirty="0" err="1" smtClean="0"/>
              <a:t>होगा</a:t>
            </a:r>
            <a:r>
              <a:rPr lang="en-US" sz="1200" dirty="0" smtClean="0"/>
              <a:t>. </a:t>
            </a:r>
            <a:r>
              <a:rPr lang="en-US" sz="1200" dirty="0" err="1"/>
              <a:t>इसलिए</a:t>
            </a:r>
            <a:r>
              <a:rPr lang="en-US" sz="1200" dirty="0"/>
              <a:t> </a:t>
            </a:r>
            <a:r>
              <a:rPr lang="en-US" sz="1200" dirty="0" err="1"/>
              <a:t>हमने</a:t>
            </a:r>
            <a:r>
              <a:rPr lang="en-US" sz="1200" dirty="0"/>
              <a:t> </a:t>
            </a:r>
            <a:r>
              <a:rPr lang="en-US" sz="1200" dirty="0" err="1"/>
              <a:t>उससे</a:t>
            </a:r>
            <a:r>
              <a:rPr lang="en-US" sz="1200" dirty="0"/>
              <a:t> </a:t>
            </a:r>
            <a:r>
              <a:rPr lang="en-US" sz="1200" dirty="0" err="1"/>
              <a:t>दूर</a:t>
            </a:r>
            <a:r>
              <a:rPr lang="en-US" sz="1200" dirty="0"/>
              <a:t> </a:t>
            </a:r>
            <a:r>
              <a:rPr lang="en-US" sz="1200" dirty="0" err="1"/>
              <a:t>रहने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ही</a:t>
            </a:r>
            <a:r>
              <a:rPr lang="en-US" sz="1200" dirty="0"/>
              <a:t> </a:t>
            </a:r>
            <a:r>
              <a:rPr lang="en-US" sz="1200" dirty="0" err="1"/>
              <a:t>फैसला</a:t>
            </a:r>
            <a:r>
              <a:rPr lang="en-US" sz="1200" dirty="0"/>
              <a:t> </a:t>
            </a:r>
            <a:r>
              <a:rPr lang="en-US" sz="1200" dirty="0" err="1"/>
              <a:t>लिया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34481" y="6739751"/>
            <a:ext cx="8851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/>
              <a:t>यह</a:t>
            </a:r>
            <a:r>
              <a:rPr lang="en-US" sz="1200" dirty="0"/>
              <a:t> </a:t>
            </a:r>
            <a:r>
              <a:rPr lang="en-US" sz="1200" dirty="0" err="1"/>
              <a:t>संभव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00881" y="6555085"/>
            <a:ext cx="15931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i-IN" sz="1200" dirty="0" smtClean="0"/>
              <a:t>शायद</a:t>
            </a:r>
            <a:r>
              <a:rPr lang="en-US" sz="1200" dirty="0" smtClean="0"/>
              <a:t> </a:t>
            </a:r>
            <a:r>
              <a:rPr lang="en-US" sz="1200" dirty="0" err="1" smtClean="0"/>
              <a:t>कुछ</a:t>
            </a:r>
            <a:r>
              <a:rPr lang="en-US" sz="1200" dirty="0" smtClean="0"/>
              <a:t> </a:t>
            </a:r>
            <a:r>
              <a:rPr lang="hi-IN" sz="1200" dirty="0"/>
              <a:t>अन्य</a:t>
            </a:r>
            <a:r>
              <a:rPr lang="en-US" sz="1200" dirty="0" smtClean="0"/>
              <a:t> </a:t>
            </a:r>
            <a:r>
              <a:rPr lang="en-US" sz="1200" dirty="0" err="1"/>
              <a:t>ग्रहों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ने</a:t>
            </a:r>
            <a:r>
              <a:rPr lang="en-US" sz="1200" dirty="0" smtClean="0"/>
              <a:t> </a:t>
            </a:r>
            <a:r>
              <a:rPr lang="en-US" sz="1200" dirty="0" err="1"/>
              <a:t>सही</a:t>
            </a:r>
            <a:r>
              <a:rPr lang="en-US" sz="1200" dirty="0"/>
              <a:t> </a:t>
            </a:r>
            <a:r>
              <a:rPr lang="en-US" sz="1200" dirty="0" err="1"/>
              <a:t>निर्णय</a:t>
            </a:r>
            <a:r>
              <a:rPr lang="en-US" sz="1200" dirty="0"/>
              <a:t> </a:t>
            </a:r>
            <a:r>
              <a:rPr lang="en-US" sz="1200" dirty="0" err="1"/>
              <a:t>लिया</a:t>
            </a:r>
            <a:r>
              <a:rPr lang="en-US" sz="1200" dirty="0"/>
              <a:t> </a:t>
            </a:r>
            <a:r>
              <a:rPr lang="en-US" sz="1200" dirty="0" err="1"/>
              <a:t>हो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08132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5211763" cy="7480300"/>
          </a:xfr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38914" name="Picture 2" descr="C:\Users\HP\Desktop\HISTORY OF ELECTRICITY\38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" y="0"/>
            <a:ext cx="5177632" cy="74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415881" y="920750"/>
            <a:ext cx="43434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603647" y="579219"/>
            <a:ext cx="403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ज़नाब</a:t>
            </a:r>
            <a:r>
              <a:rPr lang="en-US" sz="1200" dirty="0"/>
              <a:t>, </a:t>
            </a:r>
            <a:r>
              <a:rPr lang="en-US" sz="1200" dirty="0" err="1"/>
              <a:t>मेरे</a:t>
            </a:r>
            <a:r>
              <a:rPr lang="en-US" sz="1200" dirty="0"/>
              <a:t> </a:t>
            </a:r>
            <a:r>
              <a:rPr lang="en-US" sz="1200" dirty="0" err="1"/>
              <a:t>आविष्कार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ऊर्जा</a:t>
            </a:r>
            <a:r>
              <a:rPr lang="en-US" sz="1200" dirty="0"/>
              <a:t> </a:t>
            </a:r>
            <a:r>
              <a:rPr lang="en-US" sz="1200" dirty="0" err="1"/>
              <a:t>उत्पादन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उपयोग</a:t>
            </a:r>
            <a:r>
              <a:rPr lang="en-US" sz="1200" dirty="0"/>
              <a:t> </a:t>
            </a:r>
            <a:r>
              <a:rPr lang="en-US" sz="1200" dirty="0" err="1"/>
              <a:t>हो</a:t>
            </a:r>
            <a:r>
              <a:rPr lang="en-US" sz="1200" dirty="0"/>
              <a:t> </a:t>
            </a:r>
            <a:r>
              <a:rPr lang="en-US" sz="1200" dirty="0" err="1"/>
              <a:t>सकता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जब</a:t>
            </a:r>
            <a:r>
              <a:rPr lang="en-US" sz="1200" dirty="0" smtClean="0"/>
              <a:t> </a:t>
            </a:r>
            <a:r>
              <a:rPr lang="en-US" sz="1200" dirty="0" err="1"/>
              <a:t>मैं</a:t>
            </a:r>
            <a:r>
              <a:rPr lang="en-US" sz="1200" dirty="0"/>
              <a:t> </a:t>
            </a:r>
            <a:r>
              <a:rPr lang="en-US" sz="1200" dirty="0" err="1"/>
              <a:t>इस</a:t>
            </a:r>
            <a:r>
              <a:rPr lang="en-US" sz="1200" dirty="0"/>
              <a:t> </a:t>
            </a:r>
            <a:r>
              <a:rPr lang="en-US" sz="1200" dirty="0" err="1"/>
              <a:t>लेडेन</a:t>
            </a:r>
            <a:r>
              <a:rPr lang="en-US" sz="1200" dirty="0"/>
              <a:t> (Leyden) </a:t>
            </a:r>
            <a:r>
              <a:rPr lang="en-US" sz="1200" dirty="0" err="1"/>
              <a:t>जार</a:t>
            </a:r>
            <a:r>
              <a:rPr lang="en-US" sz="1200" dirty="0"/>
              <a:t> </a:t>
            </a:r>
            <a:r>
              <a:rPr lang="en-US" sz="1200" dirty="0"/>
              <a:t>-</a:t>
            </a:r>
            <a:r>
              <a:rPr lang="en-US" sz="1200" dirty="0" smtClean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 smtClean="0"/>
              <a:t>कपैसिटर</a:t>
            </a:r>
            <a:r>
              <a:rPr lang="en-US" sz="1200" dirty="0" smtClean="0"/>
              <a:t> </a:t>
            </a:r>
            <a:r>
              <a:rPr lang="en-US" sz="1200" dirty="0" err="1" smtClean="0"/>
              <a:t>को</a:t>
            </a:r>
            <a:r>
              <a:rPr lang="en-US" sz="1200" dirty="0" smtClean="0"/>
              <a:t>,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पतले</a:t>
            </a:r>
            <a:r>
              <a:rPr lang="en-US" sz="1200" dirty="0"/>
              <a:t> </a:t>
            </a:r>
            <a:r>
              <a:rPr lang="en-US" sz="1200" dirty="0" err="1"/>
              <a:t>तांबे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तार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डिस्चार्ज</a:t>
            </a:r>
            <a:r>
              <a:rPr lang="en-US" sz="1200" dirty="0"/>
              <a:t> </a:t>
            </a:r>
            <a:r>
              <a:rPr lang="en-US" sz="1200" dirty="0" err="1"/>
              <a:t>करता</a:t>
            </a:r>
            <a:r>
              <a:rPr lang="en-US" sz="1200" dirty="0"/>
              <a:t> </a:t>
            </a:r>
            <a:r>
              <a:rPr lang="en-US" sz="1200" dirty="0" err="1"/>
              <a:t>हूँ</a:t>
            </a:r>
            <a:r>
              <a:rPr lang="en-US" sz="1200" dirty="0"/>
              <a:t> </a:t>
            </a:r>
            <a:r>
              <a:rPr lang="en-US" sz="1200" dirty="0" err="1"/>
              <a:t>तो</a:t>
            </a:r>
            <a:r>
              <a:rPr lang="en-US" sz="1200" dirty="0"/>
              <a:t> </a:t>
            </a:r>
            <a:r>
              <a:rPr lang="en-US" sz="1200" dirty="0" err="1" smtClean="0"/>
              <a:t>वो</a:t>
            </a:r>
            <a:r>
              <a:rPr lang="en-US" sz="1200" dirty="0" smtClean="0"/>
              <a:t> </a:t>
            </a:r>
            <a:r>
              <a:rPr lang="en-US" sz="1200" dirty="0" err="1"/>
              <a:t>तार</a:t>
            </a:r>
            <a:r>
              <a:rPr lang="en-US" sz="1200" dirty="0"/>
              <a:t> </a:t>
            </a:r>
            <a:r>
              <a:rPr lang="en-US" sz="1200" dirty="0" err="1"/>
              <a:t>एकदम</a:t>
            </a:r>
            <a:r>
              <a:rPr lang="en-US" sz="1200" dirty="0"/>
              <a:t> </a:t>
            </a:r>
            <a:r>
              <a:rPr lang="en-US" sz="1200" dirty="0" err="1"/>
              <a:t>गर्म</a:t>
            </a:r>
            <a:r>
              <a:rPr lang="en-US" sz="1200" dirty="0"/>
              <a:t> </a:t>
            </a:r>
            <a:r>
              <a:rPr lang="en-US" sz="1200" dirty="0" err="1"/>
              <a:t>हो</a:t>
            </a:r>
            <a:r>
              <a:rPr lang="en-US" sz="1200" dirty="0"/>
              <a:t> </a:t>
            </a:r>
            <a:r>
              <a:rPr lang="en-US" sz="1200" dirty="0" err="1"/>
              <a:t>जाता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751686" y="3004463"/>
            <a:ext cx="78739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dirty="0" err="1"/>
              <a:t>दुर्भाग्यवश</a:t>
            </a:r>
            <a:r>
              <a:rPr lang="en-US" sz="1100" dirty="0"/>
              <a:t> </a:t>
            </a:r>
            <a:endParaRPr lang="en-US" sz="1100" dirty="0" smtClean="0"/>
          </a:p>
          <a:p>
            <a:pPr algn="ctr"/>
            <a:r>
              <a:rPr lang="en-US" sz="1100" dirty="0" err="1" smtClean="0"/>
              <a:t>नहीं</a:t>
            </a:r>
            <a:r>
              <a:rPr lang="en-US" sz="1100" dirty="0"/>
              <a:t>… (*)</a:t>
            </a:r>
          </a:p>
        </p:txBody>
      </p:sp>
      <p:sp>
        <p:nvSpPr>
          <p:cNvPr id="6" name="Rectangle 5"/>
          <p:cNvSpPr/>
          <p:nvPr/>
        </p:nvSpPr>
        <p:spPr>
          <a:xfrm>
            <a:off x="3423047" y="2589709"/>
            <a:ext cx="13926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/>
              <a:t>आपका</a:t>
            </a:r>
            <a:r>
              <a:rPr lang="en-US" sz="1100" dirty="0"/>
              <a:t> </a:t>
            </a:r>
            <a:r>
              <a:rPr lang="en-US" sz="1100" dirty="0" err="1"/>
              <a:t>मतलब</a:t>
            </a:r>
            <a:r>
              <a:rPr lang="en-US" sz="1100" dirty="0"/>
              <a:t> </a:t>
            </a:r>
            <a:r>
              <a:rPr lang="en-US" sz="1100" dirty="0" err="1" smtClean="0"/>
              <a:t>है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smtClean="0"/>
              <a:t> </a:t>
            </a:r>
            <a:r>
              <a:rPr lang="en-US" sz="1100" dirty="0" err="1"/>
              <a:t>कि</a:t>
            </a:r>
            <a:r>
              <a:rPr lang="en-US" sz="1100" dirty="0"/>
              <a:t> </a:t>
            </a:r>
            <a:r>
              <a:rPr lang="en-US" sz="1100" dirty="0" err="1"/>
              <a:t>इस</a:t>
            </a:r>
            <a:r>
              <a:rPr lang="en-US" sz="1100" dirty="0"/>
              <a:t> </a:t>
            </a:r>
            <a:r>
              <a:rPr lang="en-US" sz="1100" dirty="0" err="1"/>
              <a:t>उपकरण</a:t>
            </a:r>
            <a:r>
              <a:rPr lang="en-US" sz="1100" dirty="0"/>
              <a:t> </a:t>
            </a:r>
            <a:r>
              <a:rPr lang="en-US" sz="1100" dirty="0" err="1"/>
              <a:t>की</a:t>
            </a:r>
            <a:r>
              <a:rPr lang="en-US" sz="1100" dirty="0"/>
              <a:t> </a:t>
            </a:r>
            <a:r>
              <a:rPr lang="en-US" sz="1100" dirty="0" err="1"/>
              <a:t>मदद</a:t>
            </a:r>
            <a:r>
              <a:rPr lang="en-US" sz="1100" dirty="0"/>
              <a:t> </a:t>
            </a:r>
            <a:r>
              <a:rPr lang="en-US" sz="1100" dirty="0" err="1"/>
              <a:t>से</a:t>
            </a:r>
            <a:r>
              <a:rPr lang="en-US" sz="1100" dirty="0"/>
              <a:t> </a:t>
            </a:r>
            <a:r>
              <a:rPr lang="en-US" sz="1100" dirty="0" err="1"/>
              <a:t>हम</a:t>
            </a:r>
            <a:r>
              <a:rPr lang="en-US" sz="1100" dirty="0"/>
              <a:t> </a:t>
            </a:r>
            <a:r>
              <a:rPr lang="en-US" sz="1100" dirty="0" err="1"/>
              <a:t>चाय</a:t>
            </a:r>
            <a:r>
              <a:rPr lang="en-US" sz="1100" dirty="0"/>
              <a:t> </a:t>
            </a:r>
            <a:r>
              <a:rPr lang="en-US" sz="1100" dirty="0" err="1"/>
              <a:t>बना</a:t>
            </a:r>
            <a:r>
              <a:rPr lang="en-US" sz="1100" dirty="0"/>
              <a:t> </a:t>
            </a:r>
            <a:r>
              <a:rPr lang="en-US" sz="1100" dirty="0" err="1"/>
              <a:t>सकते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1920081" y="3671153"/>
            <a:ext cx="26035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100" dirty="0" err="1"/>
              <a:t>विद्युत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इस</a:t>
            </a:r>
            <a:r>
              <a:rPr lang="en-US" sz="1100" dirty="0"/>
              <a:t> </a:t>
            </a:r>
            <a:r>
              <a:rPr lang="en-US" sz="1100" dirty="0" err="1"/>
              <a:t>उपकरण</a:t>
            </a:r>
            <a:r>
              <a:rPr lang="en-US" sz="1100" dirty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 </a:t>
            </a:r>
            <a:r>
              <a:rPr lang="en-US" sz="1100" dirty="0" err="1"/>
              <a:t>भला</a:t>
            </a:r>
            <a:r>
              <a:rPr lang="en-US" sz="1100" dirty="0"/>
              <a:t> </a:t>
            </a:r>
            <a:r>
              <a:rPr lang="en-US" sz="1100" dirty="0" err="1" smtClean="0"/>
              <a:t>किस</a:t>
            </a:r>
            <a:r>
              <a:rPr lang="hi-IN" sz="1100" dirty="0" smtClean="0"/>
              <a:t>की</a:t>
            </a:r>
            <a:r>
              <a:rPr lang="en-US" sz="1100" dirty="0" smtClean="0"/>
              <a:t> </a:t>
            </a:r>
            <a:r>
              <a:rPr lang="en-US" sz="1100" dirty="0" err="1"/>
              <a:t>रुचि</a:t>
            </a:r>
            <a:r>
              <a:rPr lang="en-US" sz="1100" dirty="0"/>
              <a:t> </a:t>
            </a:r>
            <a:r>
              <a:rPr lang="en-US" sz="1100" dirty="0" err="1"/>
              <a:t>होगी</a:t>
            </a:r>
            <a:r>
              <a:rPr lang="en-US" sz="1100" dirty="0"/>
              <a:t>. </a:t>
            </a:r>
            <a:r>
              <a:rPr lang="en-US" sz="1100" dirty="0" err="1"/>
              <a:t>ज़्यादा-से-ज़्यादा</a:t>
            </a:r>
            <a:r>
              <a:rPr lang="en-US" sz="1100" dirty="0"/>
              <a:t> </a:t>
            </a:r>
            <a:r>
              <a:rPr lang="en-US" sz="1100" dirty="0" err="1"/>
              <a:t>इससे</a:t>
            </a:r>
            <a:r>
              <a:rPr lang="en-US" sz="1100" dirty="0"/>
              <a:t> </a:t>
            </a:r>
            <a:r>
              <a:rPr lang="en-US" sz="1100" dirty="0" err="1"/>
              <a:t>कुछ</a:t>
            </a:r>
            <a:r>
              <a:rPr lang="en-US" sz="1100" dirty="0"/>
              <a:t> </a:t>
            </a:r>
            <a:r>
              <a:rPr lang="en-US" sz="1100" dirty="0" err="1"/>
              <a:t>लोगों</a:t>
            </a:r>
            <a:r>
              <a:rPr lang="en-US" sz="1100" dirty="0"/>
              <a:t> </a:t>
            </a:r>
            <a:r>
              <a:rPr lang="en-US" sz="1100" dirty="0" err="1"/>
              <a:t>का</a:t>
            </a:r>
            <a:r>
              <a:rPr lang="en-US" sz="1100" dirty="0"/>
              <a:t> </a:t>
            </a:r>
            <a:r>
              <a:rPr lang="en-US" sz="1100" dirty="0" err="1"/>
              <a:t>मनोरंजन</a:t>
            </a:r>
            <a:r>
              <a:rPr lang="en-US" sz="1100" dirty="0"/>
              <a:t> </a:t>
            </a:r>
            <a:r>
              <a:rPr lang="en-US" sz="1100" dirty="0" err="1"/>
              <a:t>होगा</a:t>
            </a:r>
            <a:r>
              <a:rPr lang="en-US" sz="1100" dirty="0"/>
              <a:t>. </a:t>
            </a:r>
            <a:r>
              <a:rPr lang="en-US" sz="1100" dirty="0" err="1"/>
              <a:t>मेरी</a:t>
            </a:r>
            <a:r>
              <a:rPr lang="en-US" sz="1100" dirty="0"/>
              <a:t> </a:t>
            </a:r>
            <a:r>
              <a:rPr lang="en-US" sz="1100" dirty="0" err="1"/>
              <a:t>राय</a:t>
            </a:r>
            <a:r>
              <a:rPr lang="en-US" sz="1100" dirty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 </a:t>
            </a:r>
            <a:r>
              <a:rPr lang="en-US" sz="1100" dirty="0" err="1"/>
              <a:t>तो</a:t>
            </a:r>
            <a:r>
              <a:rPr lang="en-US" sz="1100" dirty="0"/>
              <a:t> </a:t>
            </a:r>
            <a:r>
              <a:rPr lang="en-US" sz="1100" dirty="0" err="1"/>
              <a:t>इस</a:t>
            </a:r>
            <a:r>
              <a:rPr lang="en-US" sz="1100" dirty="0"/>
              <a:t> </a:t>
            </a:r>
            <a:r>
              <a:rPr lang="en-US" sz="1100" dirty="0" err="1"/>
              <a:t>विद्युत</a:t>
            </a:r>
            <a:r>
              <a:rPr lang="en-US" sz="1100" dirty="0"/>
              <a:t> </a:t>
            </a:r>
            <a:r>
              <a:rPr lang="en-US" sz="1100" dirty="0" err="1"/>
              <a:t>का</a:t>
            </a:r>
            <a:r>
              <a:rPr lang="en-US" sz="1100" dirty="0"/>
              <a:t> </a:t>
            </a:r>
            <a:r>
              <a:rPr lang="en-US" sz="1100" dirty="0" err="1"/>
              <a:t>कोई</a:t>
            </a:r>
            <a:r>
              <a:rPr lang="en-US" sz="1100" dirty="0"/>
              <a:t> </a:t>
            </a:r>
            <a:r>
              <a:rPr lang="en-US" sz="1100" dirty="0" err="1"/>
              <a:t>भविष्य</a:t>
            </a:r>
            <a:r>
              <a:rPr lang="en-US" sz="1100" dirty="0"/>
              <a:t> </a:t>
            </a:r>
            <a:r>
              <a:rPr lang="en-US" sz="1100" dirty="0" err="1"/>
              <a:t>नहीं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827886" y="6788150"/>
            <a:ext cx="43687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(*) </a:t>
            </a:r>
            <a:r>
              <a:rPr lang="en-US" sz="1100" dirty="0" err="1"/>
              <a:t>कपैसिटर</a:t>
            </a:r>
            <a:r>
              <a:rPr lang="en-US" sz="1100" dirty="0"/>
              <a:t> </a:t>
            </a:r>
            <a:r>
              <a:rPr lang="en-US" sz="1100" dirty="0" err="1"/>
              <a:t>सबसे</a:t>
            </a:r>
            <a:r>
              <a:rPr lang="en-US" sz="1100" dirty="0"/>
              <a:t> </a:t>
            </a:r>
            <a:r>
              <a:rPr lang="en-US" sz="1100" dirty="0" err="1"/>
              <a:t>खराब</a:t>
            </a:r>
            <a:r>
              <a:rPr lang="en-US" sz="1100" dirty="0"/>
              <a:t> </a:t>
            </a:r>
            <a:r>
              <a:rPr lang="en-US" sz="1100" dirty="0" err="1"/>
              <a:t>ऊर्जा</a:t>
            </a:r>
            <a:r>
              <a:rPr lang="en-US" sz="1100" dirty="0"/>
              <a:t> </a:t>
            </a:r>
            <a:r>
              <a:rPr lang="en-US" sz="1100" dirty="0" err="1"/>
              <a:t>भंडारण</a:t>
            </a:r>
            <a:r>
              <a:rPr lang="en-US" sz="1100" dirty="0"/>
              <a:t> </a:t>
            </a:r>
            <a:r>
              <a:rPr lang="en-US" sz="1100" dirty="0" err="1"/>
              <a:t>प्रणाली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. </a:t>
            </a:r>
            <a:r>
              <a:rPr lang="en-US" sz="1100" dirty="0" err="1"/>
              <a:t>हमारे</a:t>
            </a:r>
            <a:r>
              <a:rPr lang="en-US" sz="1100" dirty="0"/>
              <a:t> </a:t>
            </a:r>
            <a:r>
              <a:rPr lang="en-US" sz="1100" dirty="0" err="1"/>
              <a:t>पास</a:t>
            </a:r>
            <a:r>
              <a:rPr lang="en-US" sz="1100" dirty="0"/>
              <a:t> </a:t>
            </a:r>
            <a:r>
              <a:rPr lang="en-US" sz="1100" dirty="0" err="1"/>
              <a:t>आज</a:t>
            </a:r>
            <a:r>
              <a:rPr lang="en-US" sz="1100" dirty="0"/>
              <a:t> </a:t>
            </a:r>
            <a:r>
              <a:rPr lang="en-US" sz="1100" dirty="0" err="1"/>
              <a:t>जो</a:t>
            </a:r>
            <a:r>
              <a:rPr lang="en-US" sz="1100" dirty="0"/>
              <a:t> </a:t>
            </a:r>
            <a:r>
              <a:rPr lang="en-US" sz="1100" dirty="0" err="1"/>
              <a:t>सबसे</a:t>
            </a:r>
            <a:r>
              <a:rPr lang="en-US" sz="1100" dirty="0"/>
              <a:t> 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err="1" smtClean="0"/>
              <a:t>बड़ा</a:t>
            </a:r>
            <a:r>
              <a:rPr lang="en-US" sz="1100" dirty="0" smtClean="0"/>
              <a:t> </a:t>
            </a:r>
            <a:r>
              <a:rPr lang="en-US" sz="1100" dirty="0" err="1"/>
              <a:t>कपैसिटर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, </a:t>
            </a:r>
            <a:r>
              <a:rPr lang="en-US" sz="1100" dirty="0" err="1"/>
              <a:t>उससे</a:t>
            </a:r>
            <a:r>
              <a:rPr lang="en-US" sz="1100" dirty="0"/>
              <a:t> </a:t>
            </a:r>
            <a:r>
              <a:rPr lang="en-US" sz="1100" dirty="0" err="1"/>
              <a:t>हम</a:t>
            </a:r>
            <a:r>
              <a:rPr lang="en-US" sz="1100" dirty="0"/>
              <a:t> </a:t>
            </a:r>
            <a:r>
              <a:rPr lang="en-US" sz="1100" dirty="0" err="1"/>
              <a:t>मुश्किल</a:t>
            </a:r>
            <a:r>
              <a:rPr lang="en-US" sz="1100" dirty="0"/>
              <a:t> </a:t>
            </a:r>
            <a:r>
              <a:rPr lang="en-US" sz="1100" dirty="0" err="1"/>
              <a:t>से</a:t>
            </a:r>
            <a:r>
              <a:rPr lang="en-US" sz="1100" dirty="0"/>
              <a:t> </a:t>
            </a:r>
            <a:r>
              <a:rPr lang="en-US" sz="1100" dirty="0" err="1"/>
              <a:t>चार</a:t>
            </a:r>
            <a:r>
              <a:rPr lang="en-US" sz="1100" dirty="0"/>
              <a:t> </a:t>
            </a:r>
            <a:r>
              <a:rPr lang="en-US" sz="1100" dirty="0" err="1"/>
              <a:t>लोगों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लिए</a:t>
            </a:r>
            <a:r>
              <a:rPr lang="en-US" sz="1100" dirty="0"/>
              <a:t> </a:t>
            </a:r>
            <a:r>
              <a:rPr lang="en-US" sz="1100" dirty="0" err="1"/>
              <a:t>चाय</a:t>
            </a:r>
            <a:r>
              <a:rPr lang="en-US" sz="1100" dirty="0"/>
              <a:t> </a:t>
            </a:r>
            <a:r>
              <a:rPr lang="en-US" sz="1100" dirty="0" err="1"/>
              <a:t>बना</a:t>
            </a:r>
            <a:r>
              <a:rPr lang="en-US" sz="1100" dirty="0"/>
              <a:t> </a:t>
            </a:r>
            <a:r>
              <a:rPr lang="en-US" sz="1100" dirty="0" err="1"/>
              <a:t>पाएंगे</a:t>
            </a:r>
            <a:r>
              <a:rPr lang="en-US" sz="1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03115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39938" name="Picture 2" descr="C:\Users\HP\Desktop\HISTORY OF ELECTRICITY\39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700"/>
            <a:ext cx="5211763" cy="749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67781" y="6218019"/>
            <a:ext cx="1784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 </a:t>
            </a:r>
            <a:r>
              <a:rPr lang="en-US" sz="1200" dirty="0" err="1" smtClean="0"/>
              <a:t>कौन</a:t>
            </a:r>
            <a:r>
              <a:rPr lang="en-US" sz="1200" dirty="0" smtClean="0"/>
              <a:t> </a:t>
            </a:r>
            <a:r>
              <a:rPr lang="en-US" sz="1200" dirty="0" err="1"/>
              <a:t>चार्ज</a:t>
            </a:r>
            <a:r>
              <a:rPr lang="en-US" sz="1200" dirty="0"/>
              <a:t> </a:t>
            </a:r>
            <a:r>
              <a:rPr lang="en-US" sz="1200" dirty="0" err="1"/>
              <a:t>कर</a:t>
            </a:r>
            <a:r>
              <a:rPr lang="en-US" sz="1200" dirty="0"/>
              <a:t> </a:t>
            </a:r>
            <a:r>
              <a:rPr lang="en-US" sz="1200" dirty="0" err="1"/>
              <a:t>सकता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, </a:t>
            </a:r>
            <a:r>
              <a:rPr lang="en-US" sz="1200" dirty="0" err="1"/>
              <a:t>उन</a:t>
            </a:r>
            <a:r>
              <a:rPr lang="en-US" sz="1200" dirty="0"/>
              <a:t> </a:t>
            </a:r>
            <a:r>
              <a:rPr lang="en-US" sz="1200" dirty="0" err="1"/>
              <a:t>बादलों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? </a:t>
            </a:r>
            <a:r>
              <a:rPr lang="en-US" sz="1200" dirty="0" err="1"/>
              <a:t>शायद</a:t>
            </a:r>
            <a:r>
              <a:rPr lang="en-US" sz="1200" dirty="0"/>
              <a:t>, </a:t>
            </a:r>
            <a:r>
              <a:rPr lang="en-US" sz="1200" dirty="0" err="1"/>
              <a:t>बृहस्पति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हाथ</a:t>
            </a:r>
            <a:r>
              <a:rPr lang="en-US" sz="1200" dirty="0"/>
              <a:t>!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19043"/>
            <a:ext cx="52117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प्रकृति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में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विद्युत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endParaRPr lang="en-US" sz="2800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(</a:t>
            </a:r>
            <a:r>
              <a:rPr lang="en-US" sz="2800" dirty="0">
                <a:solidFill>
                  <a:srgbClr val="FF0000"/>
                </a:solidFill>
              </a:rPr>
              <a:t>ELECTRICITY IN NATURE)</a:t>
            </a:r>
          </a:p>
        </p:txBody>
      </p:sp>
      <p:sp>
        <p:nvSpPr>
          <p:cNvPr id="5" name="Rectangle 4"/>
          <p:cNvSpPr/>
          <p:nvPr/>
        </p:nvSpPr>
        <p:spPr>
          <a:xfrm>
            <a:off x="211137" y="1374775"/>
            <a:ext cx="1981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1750 </a:t>
            </a:r>
            <a:r>
              <a:rPr lang="en-US" sz="1200" dirty="0" err="1"/>
              <a:t>में</a:t>
            </a:r>
            <a:r>
              <a:rPr lang="en-US" sz="1200" dirty="0"/>
              <a:t>, </a:t>
            </a:r>
            <a:r>
              <a:rPr lang="en-US" sz="1200" dirty="0" err="1"/>
              <a:t>फिलाडेल्फिया</a:t>
            </a:r>
            <a:r>
              <a:rPr lang="en-US" sz="1200" dirty="0"/>
              <a:t>,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अमरीका</a:t>
            </a:r>
            <a:r>
              <a:rPr lang="en-US" sz="1200" dirty="0" smtClean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बेंजामिन</a:t>
            </a:r>
            <a:r>
              <a:rPr lang="en-US" sz="1200" dirty="0"/>
              <a:t> </a:t>
            </a:r>
            <a:r>
              <a:rPr lang="en-US" sz="1200" dirty="0" err="1"/>
              <a:t>फ्रैंकलिन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2581547" y="2904688"/>
            <a:ext cx="20574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छोटी</a:t>
            </a:r>
            <a:r>
              <a:rPr lang="en-US" dirty="0"/>
              <a:t> </a:t>
            </a:r>
            <a:r>
              <a:rPr lang="en-US" dirty="0" err="1"/>
              <a:t>चिंगारी</a:t>
            </a:r>
            <a:r>
              <a:rPr lang="en-US" dirty="0"/>
              <a:t> </a:t>
            </a:r>
            <a:r>
              <a:rPr lang="en-US" dirty="0" err="1"/>
              <a:t>जो</a:t>
            </a:r>
            <a:r>
              <a:rPr lang="en-US" dirty="0"/>
              <a:t> </a:t>
            </a:r>
            <a:r>
              <a:rPr lang="en-US" dirty="0" err="1"/>
              <a:t>हमें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गंधक</a:t>
            </a:r>
            <a:r>
              <a:rPr lang="en-US" dirty="0"/>
              <a:t> </a:t>
            </a:r>
            <a:r>
              <a:rPr lang="en-US" dirty="0" err="1"/>
              <a:t>ब्लॉक</a:t>
            </a:r>
            <a:r>
              <a:rPr lang="en-US" dirty="0"/>
              <a:t> </a:t>
            </a:r>
            <a:r>
              <a:rPr lang="en-US" dirty="0" err="1"/>
              <a:t>से</a:t>
            </a:r>
            <a:r>
              <a:rPr lang="en-US" dirty="0"/>
              <a:t> </a:t>
            </a:r>
            <a:r>
              <a:rPr lang="en-US" dirty="0" err="1"/>
              <a:t>मिलती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 </a:t>
            </a:r>
            <a:r>
              <a:rPr lang="en-US" dirty="0" err="1"/>
              <a:t>और</a:t>
            </a:r>
            <a:r>
              <a:rPr lang="en-US" dirty="0"/>
              <a:t> </a:t>
            </a:r>
            <a:r>
              <a:rPr lang="en-US" dirty="0" err="1"/>
              <a:t>बादलों</a:t>
            </a:r>
            <a:r>
              <a:rPr lang="en-US" dirty="0"/>
              <a:t>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कड़कने</a:t>
            </a:r>
            <a:r>
              <a:rPr lang="en-US" dirty="0"/>
              <a:t> </a:t>
            </a:r>
            <a:r>
              <a:rPr lang="en-US" dirty="0" err="1"/>
              <a:t>वाली</a:t>
            </a:r>
            <a:r>
              <a:rPr lang="en-US" dirty="0"/>
              <a:t> </a:t>
            </a:r>
            <a:r>
              <a:rPr lang="en-US" dirty="0" err="1"/>
              <a:t>बिजली</a:t>
            </a:r>
            <a:r>
              <a:rPr lang="en-US" dirty="0"/>
              <a:t> </a:t>
            </a:r>
            <a:r>
              <a:rPr lang="en-US" dirty="0" err="1"/>
              <a:t>में</a:t>
            </a:r>
            <a:r>
              <a:rPr lang="en-US" dirty="0"/>
              <a:t>, </a:t>
            </a:r>
            <a:r>
              <a:rPr lang="en-US" dirty="0" err="1"/>
              <a:t>बहुत</a:t>
            </a:r>
            <a:r>
              <a:rPr lang="en-US" dirty="0"/>
              <a:t> </a:t>
            </a:r>
            <a:r>
              <a:rPr lang="en-US" dirty="0" err="1"/>
              <a:t>समानता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. </a:t>
            </a:r>
            <a:r>
              <a:rPr lang="en-US" dirty="0" err="1"/>
              <a:t>क्या</a:t>
            </a:r>
            <a:r>
              <a:rPr lang="en-US" dirty="0"/>
              <a:t> </a:t>
            </a:r>
            <a:r>
              <a:rPr lang="en-US" dirty="0" err="1"/>
              <a:t>यह</a:t>
            </a:r>
            <a:r>
              <a:rPr lang="en-US" dirty="0"/>
              <a:t> </a:t>
            </a:r>
            <a:r>
              <a:rPr lang="en-US" dirty="0" err="1"/>
              <a:t>संभव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 </a:t>
            </a:r>
            <a:r>
              <a:rPr lang="en-US" dirty="0" err="1"/>
              <a:t>कि</a:t>
            </a:r>
            <a:r>
              <a:rPr lang="en-US" dirty="0"/>
              <a:t> </a:t>
            </a:r>
            <a:r>
              <a:rPr lang="en-US" dirty="0" err="1"/>
              <a:t>बादल</a:t>
            </a:r>
            <a:r>
              <a:rPr lang="en-US" dirty="0"/>
              <a:t> </a:t>
            </a:r>
            <a:r>
              <a:rPr lang="en-US" dirty="0" err="1"/>
              <a:t>भी</a:t>
            </a:r>
            <a:r>
              <a:rPr lang="en-US" dirty="0"/>
              <a:t>, </a:t>
            </a:r>
            <a:r>
              <a:rPr lang="en-US" dirty="0" err="1"/>
              <a:t>विद्युत</a:t>
            </a:r>
            <a:r>
              <a:rPr lang="en-US" dirty="0"/>
              <a:t> </a:t>
            </a:r>
            <a:r>
              <a:rPr lang="en-US" dirty="0" err="1"/>
              <a:t>से</a:t>
            </a:r>
            <a:r>
              <a:rPr lang="en-US" dirty="0"/>
              <a:t> </a:t>
            </a:r>
            <a:r>
              <a:rPr lang="en-US" dirty="0" err="1"/>
              <a:t>आवेशित</a:t>
            </a:r>
            <a:r>
              <a:rPr lang="en-US" dirty="0"/>
              <a:t> </a:t>
            </a:r>
            <a:r>
              <a:rPr lang="en-US" dirty="0" err="1"/>
              <a:t>हों</a:t>
            </a:r>
            <a:r>
              <a:rPr lang="en-US" dirty="0"/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243681" y="4878685"/>
            <a:ext cx="464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मेरे</a:t>
            </a:r>
            <a:r>
              <a:rPr lang="en-US" sz="1200" dirty="0"/>
              <a:t> </a:t>
            </a:r>
            <a:r>
              <a:rPr lang="en-US" sz="1200" dirty="0" err="1"/>
              <a:t>मित्र</a:t>
            </a:r>
            <a:r>
              <a:rPr lang="en-US" sz="1200" dirty="0"/>
              <a:t>, </a:t>
            </a:r>
            <a:r>
              <a:rPr lang="en-US" sz="1200" dirty="0" err="1"/>
              <a:t>क्या</a:t>
            </a:r>
            <a:r>
              <a:rPr lang="en-US" sz="1200" dirty="0"/>
              <a:t> </a:t>
            </a:r>
            <a:r>
              <a:rPr lang="en-US" sz="1200" dirty="0" err="1"/>
              <a:t>आपने</a:t>
            </a:r>
            <a:r>
              <a:rPr lang="en-US" sz="1200" dirty="0"/>
              <a:t> </a:t>
            </a:r>
            <a:r>
              <a:rPr lang="en-US" sz="1200" dirty="0" err="1"/>
              <a:t>लंदन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आये</a:t>
            </a:r>
            <a:r>
              <a:rPr lang="en-US" sz="1200" dirty="0"/>
              <a:t> </a:t>
            </a:r>
            <a:r>
              <a:rPr lang="en-US" sz="1200" dirty="0" err="1"/>
              <a:t>इस</a:t>
            </a:r>
            <a:r>
              <a:rPr lang="en-US" sz="1200" dirty="0"/>
              <a:t> </a:t>
            </a:r>
            <a:r>
              <a:rPr lang="en-US" sz="1200" dirty="0" err="1"/>
              <a:t>पत्र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देखा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err="1"/>
              <a:t>आपके</a:t>
            </a:r>
            <a:r>
              <a:rPr lang="en-US" sz="1200" dirty="0"/>
              <a:t> </a:t>
            </a:r>
            <a:r>
              <a:rPr lang="en-US" sz="1200" dirty="0" err="1"/>
              <a:t>विचारों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को</a:t>
            </a:r>
            <a:r>
              <a:rPr lang="en-US" sz="1200" dirty="0" smtClean="0"/>
              <a:t> </a:t>
            </a:r>
            <a:r>
              <a:rPr lang="en-US" sz="1200" dirty="0" err="1"/>
              <a:t>विज्ञान</a:t>
            </a:r>
            <a:r>
              <a:rPr lang="en-US" sz="1200" dirty="0"/>
              <a:t> </a:t>
            </a:r>
            <a:r>
              <a:rPr lang="en-US" sz="1200" dirty="0" err="1"/>
              <a:t>अकादमी</a:t>
            </a:r>
            <a:r>
              <a:rPr lang="en-US" sz="1200" dirty="0"/>
              <a:t> </a:t>
            </a:r>
            <a:r>
              <a:rPr lang="en-US" sz="1200" dirty="0" err="1"/>
              <a:t>ने</a:t>
            </a:r>
            <a:r>
              <a:rPr lang="en-US" sz="1200" dirty="0"/>
              <a:t> </a:t>
            </a:r>
            <a:r>
              <a:rPr lang="en-US" sz="1200" dirty="0" err="1"/>
              <a:t>नकारा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उन्हें</a:t>
            </a:r>
            <a:r>
              <a:rPr lang="en-US" sz="1200" dirty="0"/>
              <a:t> </a:t>
            </a:r>
            <a:r>
              <a:rPr lang="en-US" sz="1200" dirty="0" err="1"/>
              <a:t>काल्पनिक</a:t>
            </a:r>
            <a:r>
              <a:rPr lang="en-US" sz="1200" dirty="0"/>
              <a:t> </a:t>
            </a:r>
            <a:r>
              <a:rPr lang="en-US" sz="1200" dirty="0" err="1"/>
              <a:t>ठहराया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3809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4098" name="Picture 2" descr="C:\Users\HP\Desktop\HISTORY OF ELECTRICITY\04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2"/>
            <a:ext cx="5211763" cy="751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" y="82550"/>
            <a:ext cx="52117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स्थिर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विद्युत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endParaRPr lang="en-US" sz="2400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(</a:t>
            </a:r>
            <a:r>
              <a:rPr lang="en-US" sz="2400" dirty="0">
                <a:solidFill>
                  <a:srgbClr val="FF0000"/>
                </a:solidFill>
              </a:rPr>
              <a:t>STATIC ELECTRICITY)</a:t>
            </a:r>
          </a:p>
        </p:txBody>
      </p:sp>
      <p:sp>
        <p:nvSpPr>
          <p:cNvPr id="5" name="Rectangle 4"/>
          <p:cNvSpPr/>
          <p:nvPr/>
        </p:nvSpPr>
        <p:spPr>
          <a:xfrm>
            <a:off x="2834481" y="1133216"/>
            <a:ext cx="1600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… </a:t>
            </a:r>
            <a:r>
              <a:rPr lang="en-US" sz="1200" dirty="0" err="1"/>
              <a:t>तब</a:t>
            </a:r>
            <a:r>
              <a:rPr lang="en-US" sz="1200" dirty="0"/>
              <a:t> </a:t>
            </a:r>
            <a:r>
              <a:rPr lang="en-US" sz="1200" dirty="0" err="1"/>
              <a:t>एम्बर</a:t>
            </a:r>
            <a:r>
              <a:rPr lang="en-US" sz="1200" dirty="0"/>
              <a:t>, </a:t>
            </a:r>
            <a:r>
              <a:rPr lang="en-US" sz="1200" dirty="0" err="1"/>
              <a:t>टहनियों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पंखों</a:t>
            </a:r>
            <a:r>
              <a:rPr lang="en-US" sz="1200" dirty="0"/>
              <a:t> </a:t>
            </a:r>
            <a:r>
              <a:rPr lang="en-US" sz="1200" dirty="0" err="1"/>
              <a:t>जैसी</a:t>
            </a:r>
            <a:r>
              <a:rPr lang="en-US" sz="1200" dirty="0"/>
              <a:t> </a:t>
            </a:r>
            <a:r>
              <a:rPr lang="en-US" sz="1200" dirty="0" err="1"/>
              <a:t>छोटी</a:t>
            </a:r>
            <a:r>
              <a:rPr lang="en-US" sz="1200" dirty="0"/>
              <a:t> </a:t>
            </a:r>
            <a:r>
              <a:rPr lang="en-US" sz="1200" dirty="0" err="1"/>
              <a:t>वस्तुओं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अपनी</a:t>
            </a:r>
            <a:r>
              <a:rPr lang="en-US" sz="1200" dirty="0"/>
              <a:t> </a:t>
            </a:r>
            <a:r>
              <a:rPr lang="en-US" sz="1200" dirty="0" err="1"/>
              <a:t>ओर</a:t>
            </a:r>
            <a:r>
              <a:rPr lang="en-US" sz="1200" dirty="0"/>
              <a:t> </a:t>
            </a:r>
            <a:r>
              <a:rPr lang="en-US" sz="1200" dirty="0" err="1"/>
              <a:t>आकर्षित</a:t>
            </a:r>
            <a:r>
              <a:rPr lang="en-US" sz="1200" dirty="0"/>
              <a:t> </a:t>
            </a:r>
            <a:r>
              <a:rPr lang="en-US" sz="1200" dirty="0" err="1"/>
              <a:t>करता</a:t>
            </a:r>
            <a:r>
              <a:rPr lang="en-US" sz="1200" dirty="0"/>
              <a:t> </a:t>
            </a:r>
            <a:r>
              <a:rPr lang="en-US" sz="1200" dirty="0" err="1"/>
              <a:t>था</a:t>
            </a:r>
            <a:r>
              <a:rPr lang="en-US" sz="12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86881" y="2495887"/>
            <a:ext cx="17348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दो</a:t>
            </a:r>
            <a:r>
              <a:rPr lang="en-US" sz="1200" dirty="0"/>
              <a:t> </a:t>
            </a:r>
            <a:r>
              <a:rPr lang="en-US" sz="1200" dirty="0" err="1"/>
              <a:t>हजार</a:t>
            </a:r>
            <a:r>
              <a:rPr lang="en-US" sz="1200" dirty="0"/>
              <a:t> </a:t>
            </a:r>
            <a:r>
              <a:rPr lang="en-US" sz="1200" dirty="0" err="1"/>
              <a:t>वर्षों</a:t>
            </a:r>
            <a:r>
              <a:rPr lang="en-US" sz="1200" dirty="0"/>
              <a:t> </a:t>
            </a:r>
            <a:r>
              <a:rPr lang="en-US" sz="1200" dirty="0" err="1"/>
              <a:t>तक</a:t>
            </a:r>
            <a:r>
              <a:rPr lang="en-US" sz="1200" dirty="0"/>
              <a:t> </a:t>
            </a:r>
            <a:r>
              <a:rPr lang="en-US" sz="1200" dirty="0" err="1"/>
              <a:t>इसके</a:t>
            </a:r>
            <a:r>
              <a:rPr lang="en-US" sz="1200" dirty="0"/>
              <a:t> </a:t>
            </a:r>
            <a:r>
              <a:rPr lang="en-US" sz="1200" dirty="0" err="1"/>
              <a:t>पीछे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कारण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रहस्य</a:t>
            </a:r>
            <a:r>
              <a:rPr lang="en-US" sz="1200" dirty="0"/>
              <a:t> </a:t>
            </a:r>
            <a:r>
              <a:rPr lang="en-US" sz="1200" dirty="0" err="1"/>
              <a:t>बना</a:t>
            </a:r>
            <a:r>
              <a:rPr lang="en-US" sz="1200" dirty="0"/>
              <a:t> </a:t>
            </a:r>
            <a:r>
              <a:rPr lang="en-US" sz="1200" dirty="0" err="1"/>
              <a:t>रहा</a:t>
            </a:r>
            <a:r>
              <a:rPr lang="en-US" sz="1200" dirty="0"/>
              <a:t>. </a:t>
            </a:r>
            <a:r>
              <a:rPr lang="en-US" sz="1200" dirty="0" err="1"/>
              <a:t>वो</a:t>
            </a:r>
            <a:r>
              <a:rPr lang="en-US" sz="1200" dirty="0"/>
              <a:t> </a:t>
            </a:r>
            <a:r>
              <a:rPr lang="en-US" sz="1200" dirty="0" err="1"/>
              <a:t>बच्चों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खुश</a:t>
            </a:r>
            <a:r>
              <a:rPr lang="en-US" sz="1200" dirty="0"/>
              <a:t> </a:t>
            </a:r>
            <a:r>
              <a:rPr lang="en-US" sz="1200" dirty="0" err="1"/>
              <a:t>करने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 smtClean="0"/>
              <a:t>महज़</a:t>
            </a:r>
            <a:r>
              <a:rPr lang="en-US" sz="1200" dirty="0" smtClean="0"/>
              <a:t> </a:t>
            </a:r>
            <a:r>
              <a:rPr lang="en-US" sz="1200" dirty="0" err="1"/>
              <a:t>बस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खेल</a:t>
            </a:r>
            <a:r>
              <a:rPr lang="en-US" sz="1200" dirty="0"/>
              <a:t> </a:t>
            </a:r>
            <a:r>
              <a:rPr lang="en-US" sz="1200" dirty="0" err="1"/>
              <a:t>था</a:t>
            </a:r>
            <a:r>
              <a:rPr lang="en-US" sz="12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349415" y="3354685"/>
            <a:ext cx="24850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मेरे</a:t>
            </a:r>
            <a:r>
              <a:rPr lang="en-US" sz="1200" dirty="0"/>
              <a:t> </a:t>
            </a:r>
            <a:r>
              <a:rPr lang="en-US" sz="1200" dirty="0" err="1"/>
              <a:t>पास</a:t>
            </a:r>
            <a:r>
              <a:rPr lang="en-US" sz="1200" dirty="0"/>
              <a:t> </a:t>
            </a:r>
            <a:r>
              <a:rPr lang="en-US" sz="1200" dirty="0" err="1"/>
              <a:t>ऊनी</a:t>
            </a:r>
            <a:r>
              <a:rPr lang="en-US" sz="1200" dirty="0"/>
              <a:t> </a:t>
            </a:r>
            <a:r>
              <a:rPr lang="en-US" sz="1200" dirty="0" err="1"/>
              <a:t>स्वेटर</a:t>
            </a:r>
            <a:r>
              <a:rPr lang="en-US" sz="1200" dirty="0"/>
              <a:t> </a:t>
            </a:r>
            <a:r>
              <a:rPr lang="en-US" sz="1200" dirty="0" err="1"/>
              <a:t>तो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लेकिन</a:t>
            </a:r>
            <a:r>
              <a:rPr lang="en-US" sz="1200" dirty="0" smtClean="0"/>
              <a:t> </a:t>
            </a:r>
            <a:r>
              <a:rPr lang="en-US" sz="1200" dirty="0" err="1"/>
              <a:t>मुझे</a:t>
            </a:r>
            <a:r>
              <a:rPr lang="en-US" sz="1200" dirty="0"/>
              <a:t> </a:t>
            </a:r>
            <a:r>
              <a:rPr lang="en-US" sz="1200" dirty="0" err="1"/>
              <a:t>एम्बर</a:t>
            </a:r>
            <a:r>
              <a:rPr lang="en-US" sz="1200" dirty="0"/>
              <a:t> </a:t>
            </a:r>
            <a:r>
              <a:rPr lang="en-US" sz="1200" dirty="0" err="1"/>
              <a:t>कहां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मिलेगा</a:t>
            </a:r>
            <a:r>
              <a:rPr lang="en-US" sz="1200" dirty="0"/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349415" y="4806950"/>
            <a:ext cx="20160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 smtClean="0"/>
              <a:t>एम्बर</a:t>
            </a:r>
            <a:r>
              <a:rPr lang="en-US" sz="1200" dirty="0" smtClean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 smtClean="0"/>
              <a:t>जगह</a:t>
            </a:r>
            <a:r>
              <a:rPr lang="en-US" sz="1200" dirty="0" smtClean="0"/>
              <a:t> </a:t>
            </a:r>
            <a:r>
              <a:rPr lang="en-US" sz="1200" dirty="0" err="1"/>
              <a:t>तुम</a:t>
            </a:r>
            <a:r>
              <a:rPr lang="en-US" sz="1200" dirty="0"/>
              <a:t> </a:t>
            </a:r>
            <a:r>
              <a:rPr lang="en-US" sz="1200" dirty="0" err="1"/>
              <a:t>प्लास्टिक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स्केल</a:t>
            </a:r>
            <a:r>
              <a:rPr lang="en-US" sz="1200" dirty="0"/>
              <a:t> </a:t>
            </a:r>
            <a:r>
              <a:rPr lang="en-US" sz="1200" dirty="0" err="1"/>
              <a:t>उपयोग</a:t>
            </a:r>
            <a:r>
              <a:rPr lang="en-US" sz="1200" dirty="0"/>
              <a:t> </a:t>
            </a:r>
            <a:r>
              <a:rPr lang="en-US" sz="1200" dirty="0" err="1"/>
              <a:t>कर</a:t>
            </a:r>
            <a:r>
              <a:rPr lang="en-US" sz="1200" dirty="0"/>
              <a:t> </a:t>
            </a:r>
            <a:r>
              <a:rPr lang="en-US" sz="1200" dirty="0" err="1"/>
              <a:t>सकते</a:t>
            </a:r>
            <a:r>
              <a:rPr lang="en-US" sz="1200" dirty="0"/>
              <a:t> </a:t>
            </a:r>
            <a:r>
              <a:rPr lang="en-US" sz="1200" dirty="0" err="1"/>
              <a:t>हो</a:t>
            </a:r>
            <a:r>
              <a:rPr lang="en-US" sz="12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2725518" y="4606151"/>
            <a:ext cx="18181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/>
              <a:t>तुम</a:t>
            </a:r>
            <a:r>
              <a:rPr lang="en-US" sz="1200" dirty="0"/>
              <a:t> </a:t>
            </a:r>
            <a:r>
              <a:rPr lang="en-US" sz="1200" dirty="0" err="1"/>
              <a:t>उसे</a:t>
            </a:r>
            <a:r>
              <a:rPr lang="en-US" sz="1200" dirty="0"/>
              <a:t> </a:t>
            </a:r>
            <a:r>
              <a:rPr lang="en-US" sz="1200" dirty="0" err="1"/>
              <a:t>बस</a:t>
            </a:r>
            <a:r>
              <a:rPr lang="en-US" sz="1200" dirty="0"/>
              <a:t> </a:t>
            </a:r>
            <a:r>
              <a:rPr lang="en-US" sz="1200" dirty="0" err="1"/>
              <a:t>कसकर</a:t>
            </a:r>
            <a:r>
              <a:rPr lang="en-US" sz="1200" dirty="0"/>
              <a:t> </a:t>
            </a:r>
            <a:r>
              <a:rPr lang="en-US" sz="1200" dirty="0" err="1"/>
              <a:t>रगड़ना</a:t>
            </a:r>
            <a:r>
              <a:rPr lang="en-US" sz="1200" dirty="0"/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10327" y="5654586"/>
            <a:ext cx="134795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i-IN" sz="1100" dirty="0" smtClean="0"/>
              <a:t>फिर</a:t>
            </a:r>
            <a:r>
              <a:rPr lang="en-US" sz="1100" dirty="0" smtClean="0"/>
              <a:t> </a:t>
            </a:r>
            <a:r>
              <a:rPr lang="en-US" sz="1100" dirty="0" err="1" smtClean="0"/>
              <a:t>स्केल</a:t>
            </a:r>
            <a:r>
              <a:rPr lang="en-US" sz="1100" dirty="0" smtClean="0"/>
              <a:t> </a:t>
            </a:r>
            <a:r>
              <a:rPr lang="en-US" sz="1100" dirty="0" err="1" smtClean="0"/>
              <a:t>कागज</a:t>
            </a:r>
            <a:r>
              <a:rPr lang="en-US" sz="1100" dirty="0" smtClean="0"/>
              <a:t> </a:t>
            </a:r>
            <a:br>
              <a:rPr lang="en-US" sz="1100" dirty="0" smtClean="0"/>
            </a:br>
            <a:r>
              <a:rPr lang="en-US" sz="1100" dirty="0" err="1" smtClean="0"/>
              <a:t>के</a:t>
            </a:r>
            <a:r>
              <a:rPr lang="en-US" sz="1100" dirty="0" smtClean="0"/>
              <a:t> </a:t>
            </a:r>
            <a:r>
              <a:rPr lang="en-US" sz="1100" dirty="0" err="1"/>
              <a:t>छोटे</a:t>
            </a:r>
            <a:r>
              <a:rPr lang="en-US" sz="1100" dirty="0"/>
              <a:t> </a:t>
            </a:r>
            <a:r>
              <a:rPr lang="en-US" sz="1100" dirty="0" err="1"/>
              <a:t>टुकड़ों</a:t>
            </a:r>
            <a:r>
              <a:rPr lang="en-US" sz="1100" dirty="0"/>
              <a:t> </a:t>
            </a:r>
            <a:r>
              <a:rPr lang="en-US" sz="1100" dirty="0" err="1"/>
              <a:t>को</a:t>
            </a:r>
            <a:r>
              <a:rPr lang="en-US" sz="1100" dirty="0"/>
              <a:t> </a:t>
            </a:r>
            <a:r>
              <a:rPr lang="en-US" sz="1100" dirty="0" err="1"/>
              <a:t>आकर्षित</a:t>
            </a:r>
            <a:r>
              <a:rPr lang="en-US" sz="1100" dirty="0"/>
              <a:t> </a:t>
            </a:r>
            <a:r>
              <a:rPr lang="en-US" sz="1100" dirty="0" err="1"/>
              <a:t>करेगा</a:t>
            </a:r>
            <a:r>
              <a:rPr lang="en-US" sz="11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907088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40962" name="Picture 2" descr="C:\Users\HP\Desktop\HISTORY OF ELECTRICITY\40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1763" cy="74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882481" y="768350"/>
            <a:ext cx="46482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 smtClean="0"/>
              <a:t> 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1843881" y="514687"/>
            <a:ext cx="26751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मेरा</a:t>
            </a:r>
            <a:r>
              <a:rPr lang="en-US" sz="1200" dirty="0"/>
              <a:t> </a:t>
            </a:r>
            <a:r>
              <a:rPr lang="en-US" sz="1200" dirty="0" err="1"/>
              <a:t>ऐसा</a:t>
            </a:r>
            <a:r>
              <a:rPr lang="en-US" sz="1200" dirty="0"/>
              <a:t> </a:t>
            </a:r>
            <a:r>
              <a:rPr lang="en-US" sz="1200" dirty="0" err="1"/>
              <a:t>मानना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 </a:t>
            </a:r>
            <a:r>
              <a:rPr lang="en-US" sz="1200" dirty="0" err="1"/>
              <a:t>कि</a:t>
            </a:r>
            <a:r>
              <a:rPr lang="en-US" sz="1200" dirty="0"/>
              <a:t> </a:t>
            </a:r>
            <a:r>
              <a:rPr lang="en-US" sz="1200" dirty="0" err="1"/>
              <a:t>अगर</a:t>
            </a:r>
            <a:r>
              <a:rPr lang="en-US" sz="1200" dirty="0"/>
              <a:t> </a:t>
            </a:r>
            <a:r>
              <a:rPr lang="en-US" sz="1200" dirty="0" err="1"/>
              <a:t>बादलों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डिस्चार्ज</a:t>
            </a:r>
            <a:r>
              <a:rPr lang="en-US" sz="1200" dirty="0"/>
              <a:t> </a:t>
            </a:r>
            <a:r>
              <a:rPr lang="en-US" sz="1200" dirty="0" err="1"/>
              <a:t>होगा</a:t>
            </a:r>
            <a:r>
              <a:rPr lang="en-US" sz="1200" dirty="0"/>
              <a:t> </a:t>
            </a:r>
            <a:r>
              <a:rPr lang="en-US" sz="1200" dirty="0" err="1"/>
              <a:t>तो</a:t>
            </a:r>
            <a:r>
              <a:rPr lang="en-US" sz="1200" dirty="0"/>
              <a:t> </a:t>
            </a:r>
            <a:r>
              <a:rPr lang="en-US" sz="1200" dirty="0" err="1"/>
              <a:t>वो</a:t>
            </a:r>
            <a:r>
              <a:rPr lang="en-US" sz="1200" dirty="0"/>
              <a:t> </a:t>
            </a:r>
            <a:r>
              <a:rPr lang="hi-IN" sz="1200" dirty="0"/>
              <a:t>बेहद</a:t>
            </a:r>
            <a:r>
              <a:rPr lang="en-US" sz="1200" dirty="0" smtClean="0"/>
              <a:t> </a:t>
            </a:r>
            <a:r>
              <a:rPr lang="en-US" sz="1200" dirty="0" err="1"/>
              <a:t>शक्तिशाली</a:t>
            </a:r>
            <a:r>
              <a:rPr lang="en-US" sz="1200" dirty="0"/>
              <a:t> </a:t>
            </a:r>
            <a:r>
              <a:rPr lang="en-US" sz="1200" dirty="0" err="1"/>
              <a:t>होगा</a:t>
            </a:r>
            <a:r>
              <a:rPr lang="en-US" sz="1200" dirty="0"/>
              <a:t>. </a:t>
            </a:r>
            <a:r>
              <a:rPr lang="en-US" sz="1200" dirty="0" err="1"/>
              <a:t>इसलिए</a:t>
            </a:r>
            <a:r>
              <a:rPr lang="en-US" sz="1200" dirty="0"/>
              <a:t> </a:t>
            </a:r>
            <a:r>
              <a:rPr lang="en-US" sz="1200" dirty="0" err="1"/>
              <a:t>समझदारी</a:t>
            </a:r>
            <a:r>
              <a:rPr lang="en-US" sz="1200" dirty="0"/>
              <a:t> </a:t>
            </a:r>
            <a:r>
              <a:rPr lang="en-US" sz="1200" dirty="0" err="1"/>
              <a:t>इसी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 </a:t>
            </a:r>
            <a:r>
              <a:rPr lang="en-US" sz="1200" dirty="0" err="1"/>
              <a:t>कि</a:t>
            </a:r>
            <a:r>
              <a:rPr lang="en-US" sz="1200" dirty="0"/>
              <a:t> </a:t>
            </a:r>
            <a:r>
              <a:rPr lang="en-US" sz="1200" dirty="0" err="1"/>
              <a:t>मैं</a:t>
            </a:r>
            <a:r>
              <a:rPr lang="en-US" sz="1200" dirty="0"/>
              <a:t> 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अपने</a:t>
            </a:r>
            <a:r>
              <a:rPr lang="en-US" sz="1200" dirty="0"/>
              <a:t> </a:t>
            </a:r>
            <a:r>
              <a:rPr lang="en-US" sz="1200" dirty="0" err="1"/>
              <a:t>शरीर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नहीं</a:t>
            </a:r>
            <a:r>
              <a:rPr lang="en-US" sz="1200" dirty="0"/>
              <a:t> </a:t>
            </a:r>
            <a:r>
              <a:rPr lang="en-US" sz="1200" dirty="0" err="1"/>
              <a:t>बहने</a:t>
            </a:r>
            <a:r>
              <a:rPr lang="en-US" sz="1200" dirty="0"/>
              <a:t> </a:t>
            </a:r>
            <a:r>
              <a:rPr lang="en-US" sz="1200" dirty="0" err="1"/>
              <a:t>दूँ</a:t>
            </a:r>
            <a:r>
              <a:rPr lang="en-US" sz="1200" dirty="0"/>
              <a:t>. </a:t>
            </a:r>
            <a:r>
              <a:rPr lang="en-US" sz="1200" dirty="0" err="1"/>
              <a:t>मुझे</a:t>
            </a:r>
            <a:r>
              <a:rPr lang="en-US" sz="1200" dirty="0"/>
              <a:t> </a:t>
            </a:r>
            <a:r>
              <a:rPr lang="en-US" sz="1200" dirty="0" err="1"/>
              <a:t>अपनी</a:t>
            </a:r>
            <a:r>
              <a:rPr lang="en-US" sz="1200" dirty="0"/>
              <a:t> </a:t>
            </a:r>
            <a:r>
              <a:rPr lang="en-US" sz="1200" dirty="0" err="1"/>
              <a:t>सेहत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भरपूर</a:t>
            </a:r>
            <a:r>
              <a:rPr lang="en-US" sz="1200" dirty="0"/>
              <a:t> </a:t>
            </a:r>
            <a:r>
              <a:rPr lang="en-US" sz="1200" dirty="0" err="1"/>
              <a:t>ख्याल</a:t>
            </a:r>
            <a:r>
              <a:rPr lang="en-US" sz="1200" dirty="0"/>
              <a:t> </a:t>
            </a:r>
            <a:r>
              <a:rPr lang="en-US" sz="1200" dirty="0" err="1"/>
              <a:t>रखना</a:t>
            </a:r>
            <a:r>
              <a:rPr lang="en-US" sz="1200" dirty="0"/>
              <a:t> </a:t>
            </a:r>
            <a:r>
              <a:rPr lang="en-US" sz="1200" dirty="0" err="1"/>
              <a:t>चाहिए</a:t>
            </a:r>
            <a:r>
              <a:rPr lang="en-US" sz="12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520281" y="1666424"/>
            <a:ext cx="7521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तांबे</a:t>
            </a:r>
            <a:r>
              <a:rPr lang="en-US" sz="1000" dirty="0"/>
              <a:t> </a:t>
            </a:r>
            <a:r>
              <a:rPr lang="en-US" sz="1000" dirty="0" err="1"/>
              <a:t>का</a:t>
            </a:r>
            <a:r>
              <a:rPr lang="en-US" sz="1000" dirty="0"/>
              <a:t> </a:t>
            </a:r>
            <a:r>
              <a:rPr lang="en-US" sz="1000" dirty="0" err="1"/>
              <a:t>तार</a:t>
            </a:r>
            <a:endParaRPr lang="en-US" sz="1000" dirty="0"/>
          </a:p>
        </p:txBody>
      </p:sp>
      <p:sp>
        <p:nvSpPr>
          <p:cNvPr id="6" name="Rectangle 5"/>
          <p:cNvSpPr/>
          <p:nvPr/>
        </p:nvSpPr>
        <p:spPr>
          <a:xfrm>
            <a:off x="3343441" y="1937901"/>
            <a:ext cx="4459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रस्सी</a:t>
            </a:r>
            <a:endParaRPr lang="en-US" sz="1000" dirty="0"/>
          </a:p>
        </p:txBody>
      </p:sp>
      <p:sp>
        <p:nvSpPr>
          <p:cNvPr id="7" name="Rectangle 6"/>
          <p:cNvSpPr/>
          <p:nvPr/>
        </p:nvSpPr>
        <p:spPr>
          <a:xfrm>
            <a:off x="4076147" y="2216150"/>
            <a:ext cx="43473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चाभी</a:t>
            </a:r>
            <a:endParaRPr lang="en-US" sz="1000" dirty="0"/>
          </a:p>
        </p:txBody>
      </p:sp>
      <p:sp>
        <p:nvSpPr>
          <p:cNvPr id="9" name="Rectangle 8"/>
          <p:cNvSpPr/>
          <p:nvPr/>
        </p:nvSpPr>
        <p:spPr>
          <a:xfrm>
            <a:off x="777081" y="2865219"/>
            <a:ext cx="12650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अरे</a:t>
            </a:r>
            <a:r>
              <a:rPr lang="en-US" sz="1200" dirty="0"/>
              <a:t> </a:t>
            </a:r>
            <a:r>
              <a:rPr lang="en-US" sz="1200" dirty="0" err="1"/>
              <a:t>वाह</a:t>
            </a:r>
            <a:r>
              <a:rPr lang="en-US" sz="1200" dirty="0"/>
              <a:t>, </a:t>
            </a:r>
            <a:r>
              <a:rPr lang="en-US" sz="1200" dirty="0" err="1"/>
              <a:t>वहाँ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एक</a:t>
            </a:r>
            <a:r>
              <a:rPr lang="en-US" sz="1200" dirty="0" smtClean="0"/>
              <a:t> </a:t>
            </a:r>
            <a:r>
              <a:rPr lang="en-US" sz="1200" dirty="0" err="1"/>
              <a:t>अच्छा</a:t>
            </a:r>
            <a:r>
              <a:rPr lang="en-US" sz="1200" dirty="0"/>
              <a:t> </a:t>
            </a:r>
            <a:r>
              <a:rPr lang="en-US" sz="1200" dirty="0" err="1"/>
              <a:t>तूफानी</a:t>
            </a:r>
            <a:r>
              <a:rPr lang="en-US" sz="1200" dirty="0"/>
              <a:t> </a:t>
            </a:r>
            <a:r>
              <a:rPr lang="en-US" sz="1200" dirty="0" err="1"/>
              <a:t>बादल</a:t>
            </a:r>
            <a:r>
              <a:rPr lang="en-US" sz="1200" dirty="0"/>
              <a:t> आ </a:t>
            </a:r>
            <a:r>
              <a:rPr lang="en-US" sz="1200" dirty="0" err="1"/>
              <a:t>रहा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34481" y="4694019"/>
            <a:ext cx="1604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क्या</a:t>
            </a:r>
            <a:r>
              <a:rPr lang="en-US" sz="1200" dirty="0"/>
              <a:t> </a:t>
            </a:r>
            <a:r>
              <a:rPr lang="en-US" sz="1200" dirty="0" err="1"/>
              <a:t>बात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! </a:t>
            </a:r>
            <a:r>
              <a:rPr lang="en-US" sz="1200" dirty="0" err="1"/>
              <a:t>चाभी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लोहे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hi-IN" sz="1200" dirty="0" smtClean="0"/>
              <a:t>ऊंची</a:t>
            </a:r>
            <a:r>
              <a:rPr lang="en-US" sz="1200" dirty="0" smtClean="0"/>
              <a:t> </a:t>
            </a:r>
            <a:r>
              <a:rPr lang="hi-IN" sz="1200" dirty="0" smtClean="0"/>
              <a:t>छड़</a:t>
            </a:r>
            <a:r>
              <a:rPr lang="en-US" sz="1200" dirty="0" smtClean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बीच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चिंगारी</a:t>
            </a:r>
            <a:r>
              <a:rPr lang="en-US" sz="1200" dirty="0"/>
              <a:t> </a:t>
            </a:r>
            <a:r>
              <a:rPr lang="en-US" sz="1200" dirty="0" smtClean="0"/>
              <a:t>(*)</a:t>
            </a:r>
            <a:r>
              <a:rPr lang="en-US" sz="1200" dirty="0"/>
              <a:t> 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38889" y="7092950"/>
            <a:ext cx="343352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(*) </a:t>
            </a:r>
            <a:r>
              <a:rPr lang="en-US" sz="1100" dirty="0" err="1"/>
              <a:t>चिंगारी</a:t>
            </a:r>
            <a:r>
              <a:rPr lang="en-US" sz="1100" dirty="0"/>
              <a:t> </a:t>
            </a:r>
            <a:r>
              <a:rPr lang="en-US" sz="1100" dirty="0" err="1"/>
              <a:t>ने</a:t>
            </a:r>
            <a:r>
              <a:rPr lang="en-US" sz="1100" dirty="0"/>
              <a:t> </a:t>
            </a:r>
            <a:r>
              <a:rPr lang="en-US" sz="1100" dirty="0" err="1"/>
              <a:t>चाभी</a:t>
            </a:r>
            <a:r>
              <a:rPr lang="en-US" sz="1100" dirty="0"/>
              <a:t> </a:t>
            </a:r>
            <a:r>
              <a:rPr lang="en-US" sz="1100" dirty="0" err="1"/>
              <a:t>को</a:t>
            </a:r>
            <a:r>
              <a:rPr lang="en-US" sz="1100" dirty="0"/>
              <a:t> </a:t>
            </a:r>
            <a:r>
              <a:rPr lang="en-US" sz="1100" dirty="0" err="1"/>
              <a:t>आंशिक</a:t>
            </a:r>
            <a:r>
              <a:rPr lang="en-US" sz="1100" dirty="0"/>
              <a:t> </a:t>
            </a:r>
            <a:r>
              <a:rPr lang="en-US" sz="1100" dirty="0" err="1"/>
              <a:t>रूप</a:t>
            </a:r>
            <a:r>
              <a:rPr lang="en-US" sz="1100" dirty="0"/>
              <a:t> </a:t>
            </a:r>
            <a:r>
              <a:rPr lang="en-US" sz="1100" dirty="0" err="1"/>
              <a:t>से</a:t>
            </a:r>
            <a:r>
              <a:rPr lang="en-US" sz="1100" dirty="0"/>
              <a:t> </a:t>
            </a:r>
            <a:r>
              <a:rPr lang="en-US" sz="1100" dirty="0" err="1"/>
              <a:t>पिघला</a:t>
            </a:r>
            <a:r>
              <a:rPr lang="en-US" sz="1100" dirty="0"/>
              <a:t> </a:t>
            </a:r>
            <a:r>
              <a:rPr lang="en-US" sz="1100" dirty="0" err="1"/>
              <a:t>दिया</a:t>
            </a:r>
            <a:r>
              <a:rPr lang="en-US" sz="1100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2724171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41986" name="Picture 2" descr="C:\Users\HP\Desktop\HISTORY OF ELECTRICITY\41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" y="0"/>
            <a:ext cx="5230812" cy="74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34881" y="493107"/>
            <a:ext cx="4572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396081" y="82550"/>
            <a:ext cx="464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बेंजामिन</a:t>
            </a:r>
            <a:r>
              <a:rPr lang="en-US" sz="1200" dirty="0"/>
              <a:t> </a:t>
            </a:r>
            <a:r>
              <a:rPr lang="en-US" sz="1200" dirty="0" err="1"/>
              <a:t>फ्रैंकलिन</a:t>
            </a:r>
            <a:r>
              <a:rPr lang="en-US" sz="1200" dirty="0"/>
              <a:t> </a:t>
            </a:r>
            <a:r>
              <a:rPr lang="en-US" sz="1200" dirty="0" err="1"/>
              <a:t>सही</a:t>
            </a:r>
            <a:r>
              <a:rPr lang="en-US" sz="1200" dirty="0"/>
              <a:t> </a:t>
            </a:r>
            <a:r>
              <a:rPr lang="en-US" sz="1200" dirty="0" err="1"/>
              <a:t>निकले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उनका</a:t>
            </a:r>
            <a:r>
              <a:rPr lang="en-US" sz="1200" dirty="0"/>
              <a:t> </a:t>
            </a:r>
            <a:r>
              <a:rPr lang="en-US" sz="1200" dirty="0" err="1"/>
              <a:t>मजाक</a:t>
            </a:r>
            <a:r>
              <a:rPr lang="en-US" sz="1200" dirty="0"/>
              <a:t> </a:t>
            </a:r>
            <a:r>
              <a:rPr lang="en-US" sz="1200" dirty="0" err="1"/>
              <a:t>उड़ाने</a:t>
            </a:r>
            <a:r>
              <a:rPr lang="en-US" sz="1200" dirty="0"/>
              <a:t> </a:t>
            </a:r>
            <a:r>
              <a:rPr lang="en-US" sz="1200" dirty="0" err="1"/>
              <a:t>वाले</a:t>
            </a:r>
            <a:r>
              <a:rPr lang="en-US" sz="1200" dirty="0"/>
              <a:t> </a:t>
            </a:r>
            <a:r>
              <a:rPr lang="en-US" sz="1200" dirty="0" err="1"/>
              <a:t>गलत</a:t>
            </a:r>
            <a:r>
              <a:rPr lang="en-US" sz="1200" dirty="0"/>
              <a:t> </a:t>
            </a:r>
            <a:r>
              <a:rPr lang="en-US" sz="1200" dirty="0" err="1"/>
              <a:t>निकले</a:t>
            </a:r>
            <a:r>
              <a:rPr lang="en-US" sz="1200" dirty="0"/>
              <a:t>. </a:t>
            </a:r>
            <a:r>
              <a:rPr lang="en-US" sz="1200" dirty="0" err="1"/>
              <a:t>यह</a:t>
            </a:r>
            <a:r>
              <a:rPr lang="en-US" sz="1200" dirty="0"/>
              <a:t> </a:t>
            </a:r>
            <a:r>
              <a:rPr lang="en-US" sz="1200" dirty="0" err="1"/>
              <a:t>खबर</a:t>
            </a:r>
            <a:r>
              <a:rPr lang="en-US" sz="1200" dirty="0"/>
              <a:t> </a:t>
            </a:r>
            <a:r>
              <a:rPr lang="en-US" sz="1200" dirty="0" err="1"/>
              <a:t>जंगल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आग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तरह</a:t>
            </a:r>
            <a:r>
              <a:rPr lang="en-US" sz="1200" dirty="0"/>
              <a:t> </a:t>
            </a:r>
            <a:r>
              <a:rPr lang="en-US" sz="1200" dirty="0" err="1"/>
              <a:t>फैली</a:t>
            </a:r>
            <a:r>
              <a:rPr lang="en-US" sz="1200" dirty="0"/>
              <a:t>.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कई</a:t>
            </a:r>
            <a:r>
              <a:rPr lang="en-US" sz="1200" dirty="0"/>
              <a:t> </a:t>
            </a:r>
            <a:r>
              <a:rPr lang="en-US" sz="1200" dirty="0" err="1"/>
              <a:t>प्रयोगकर्ता</a:t>
            </a:r>
            <a:r>
              <a:rPr lang="en-US" sz="1200" dirty="0"/>
              <a:t> </a:t>
            </a:r>
            <a:r>
              <a:rPr lang="en-US" sz="1200" dirty="0" err="1"/>
              <a:t>फ्रैंकलिन</a:t>
            </a:r>
            <a:r>
              <a:rPr lang="en-US" sz="1200" dirty="0"/>
              <a:t> </a:t>
            </a:r>
            <a:r>
              <a:rPr lang="en-US" sz="1200" dirty="0" err="1"/>
              <a:t>जितने</a:t>
            </a:r>
            <a:r>
              <a:rPr lang="en-US" sz="1200" dirty="0"/>
              <a:t> </a:t>
            </a:r>
            <a:r>
              <a:rPr lang="en-US" sz="1200" dirty="0" err="1"/>
              <a:t>विवेकपूर्ण</a:t>
            </a:r>
            <a:r>
              <a:rPr lang="en-US" sz="1200" dirty="0"/>
              <a:t> </a:t>
            </a:r>
            <a:r>
              <a:rPr lang="en-US" sz="1200" dirty="0" err="1"/>
              <a:t>नहीं</a:t>
            </a:r>
            <a:r>
              <a:rPr lang="en-US" sz="1200" dirty="0"/>
              <a:t> </a:t>
            </a:r>
            <a:r>
              <a:rPr lang="en-US" sz="1200" dirty="0" err="1"/>
              <a:t>थे</a:t>
            </a:r>
            <a:r>
              <a:rPr lang="en-US" sz="1200" dirty="0"/>
              <a:t>. </a:t>
            </a:r>
            <a:r>
              <a:rPr lang="en-US" sz="1200" dirty="0" err="1"/>
              <a:t>उसके</a:t>
            </a:r>
            <a:r>
              <a:rPr lang="en-US" sz="1200" dirty="0"/>
              <a:t> </a:t>
            </a:r>
            <a:r>
              <a:rPr lang="en-US" sz="1200" dirty="0" err="1"/>
              <a:t>कुछ</a:t>
            </a:r>
            <a:r>
              <a:rPr lang="en-US" sz="1200" dirty="0"/>
              <a:t> </a:t>
            </a:r>
            <a:r>
              <a:rPr lang="en-US" sz="1200" dirty="0" err="1"/>
              <a:t>समय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 smtClean="0"/>
              <a:t>बाद</a:t>
            </a:r>
            <a:r>
              <a:rPr lang="en-US" sz="1200" dirty="0" smtClean="0"/>
              <a:t> </a:t>
            </a:r>
            <a:r>
              <a:rPr lang="en-US" sz="1200" dirty="0" err="1"/>
              <a:t>सेंट</a:t>
            </a:r>
            <a:r>
              <a:rPr lang="en-US" sz="1200" dirty="0"/>
              <a:t> </a:t>
            </a:r>
            <a:r>
              <a:rPr lang="en-US" sz="1200" dirty="0" err="1"/>
              <a:t>पीटर्सबर्ग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, </a:t>
            </a:r>
            <a:r>
              <a:rPr lang="en-US" sz="1200" dirty="0" err="1"/>
              <a:t>जॉर्ज</a:t>
            </a:r>
            <a:r>
              <a:rPr lang="en-US" sz="1200" dirty="0"/>
              <a:t> </a:t>
            </a:r>
            <a:r>
              <a:rPr lang="en-US" sz="1200" dirty="0" err="1"/>
              <a:t>विलेम</a:t>
            </a:r>
            <a:r>
              <a:rPr lang="en-US" sz="1200" dirty="0"/>
              <a:t> </a:t>
            </a:r>
            <a:r>
              <a:rPr lang="en-US" sz="1200" dirty="0" err="1"/>
              <a:t>रिचमैन</a:t>
            </a:r>
            <a:r>
              <a:rPr lang="en-US" sz="1200" dirty="0"/>
              <a:t>, 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मरने</a:t>
            </a:r>
            <a:r>
              <a:rPr lang="en-US" sz="1200" dirty="0"/>
              <a:t> </a:t>
            </a:r>
            <a:r>
              <a:rPr lang="en-US" sz="1200" dirty="0" err="1"/>
              <a:t>वाले</a:t>
            </a:r>
            <a:r>
              <a:rPr lang="en-US" sz="1200" dirty="0"/>
              <a:t> </a:t>
            </a:r>
            <a:r>
              <a:rPr lang="en-US" sz="1200" dirty="0" err="1"/>
              <a:t>पहले</a:t>
            </a:r>
            <a:r>
              <a:rPr lang="en-US" sz="1200" dirty="0"/>
              <a:t> </a:t>
            </a:r>
            <a:r>
              <a:rPr lang="en-US" sz="1200" dirty="0" err="1"/>
              <a:t>व्यक्ति</a:t>
            </a:r>
            <a:r>
              <a:rPr lang="en-US" sz="1200" dirty="0"/>
              <a:t> </a:t>
            </a:r>
            <a:r>
              <a:rPr lang="en-US" sz="1200" dirty="0" err="1"/>
              <a:t>बने</a:t>
            </a:r>
            <a:r>
              <a:rPr lang="en-US" sz="12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444081" y="828040"/>
            <a:ext cx="16002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 err="1"/>
              <a:t>वे</a:t>
            </a:r>
            <a:r>
              <a:rPr lang="en-US" sz="1100" dirty="0"/>
              <a:t> </a:t>
            </a:r>
            <a:r>
              <a:rPr lang="en-US" sz="1100" dirty="0" err="1"/>
              <a:t>अपने</a:t>
            </a:r>
            <a:r>
              <a:rPr lang="en-US" sz="1100" dirty="0"/>
              <a:t> </a:t>
            </a:r>
            <a:r>
              <a:rPr lang="en-US" sz="1100" dirty="0" err="1"/>
              <a:t>नंगे</a:t>
            </a:r>
            <a:r>
              <a:rPr lang="en-US" sz="1100" dirty="0"/>
              <a:t> </a:t>
            </a:r>
            <a:r>
              <a:rPr lang="en-US" sz="1100" dirty="0" err="1"/>
              <a:t>हाथों</a:t>
            </a:r>
            <a:r>
              <a:rPr lang="en-US" sz="1100" dirty="0"/>
              <a:t> </a:t>
            </a:r>
            <a:r>
              <a:rPr lang="en-US" sz="1100" dirty="0" err="1" smtClean="0"/>
              <a:t>से</a:t>
            </a:r>
            <a:r>
              <a:rPr lang="en-US" sz="1100" dirty="0" smtClean="0"/>
              <a:t> </a:t>
            </a:r>
            <a:r>
              <a:rPr lang="en-US" sz="1100" dirty="0" err="1"/>
              <a:t>धातु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तार</a:t>
            </a:r>
            <a:r>
              <a:rPr lang="en-US" sz="1100" dirty="0"/>
              <a:t> </a:t>
            </a:r>
            <a:r>
              <a:rPr lang="en-US" sz="1100" dirty="0" err="1"/>
              <a:t>को</a:t>
            </a:r>
            <a:r>
              <a:rPr lang="en-US" sz="1100" dirty="0"/>
              <a:t> </a:t>
            </a:r>
            <a:r>
              <a:rPr lang="en-US" sz="1100" dirty="0" err="1"/>
              <a:t>पकड़कर</a:t>
            </a:r>
            <a:r>
              <a:rPr lang="en-US" sz="1100" dirty="0"/>
              <a:t> </a:t>
            </a:r>
            <a:r>
              <a:rPr lang="en-US" sz="1100" dirty="0" err="1"/>
              <a:t>पतंग</a:t>
            </a:r>
            <a:r>
              <a:rPr lang="en-US" sz="1100" dirty="0"/>
              <a:t> </a:t>
            </a:r>
            <a:r>
              <a:rPr lang="en-US" sz="1100" dirty="0" err="1"/>
              <a:t>से</a:t>
            </a:r>
            <a:r>
              <a:rPr lang="en-US" sz="1100" dirty="0"/>
              <a:t> </a:t>
            </a:r>
            <a:r>
              <a:rPr lang="en-US" sz="1100" dirty="0" err="1"/>
              <a:t>लटके</a:t>
            </a:r>
            <a:r>
              <a:rPr lang="en-US" sz="1100" dirty="0"/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481" y="2292350"/>
            <a:ext cx="2362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जब</a:t>
            </a:r>
            <a:r>
              <a:rPr lang="en-US" sz="1200" dirty="0"/>
              <a:t> </a:t>
            </a:r>
            <a:r>
              <a:rPr lang="en-US" sz="1200" dirty="0" err="1"/>
              <a:t>तूफान</a:t>
            </a:r>
            <a:r>
              <a:rPr lang="en-US" sz="1200" dirty="0"/>
              <a:t> आ </a:t>
            </a:r>
            <a:r>
              <a:rPr lang="en-US" sz="1200" dirty="0" err="1"/>
              <a:t>रहा</a:t>
            </a:r>
            <a:r>
              <a:rPr lang="en-US" sz="1200" dirty="0"/>
              <a:t> </a:t>
            </a:r>
            <a:r>
              <a:rPr lang="en-US" sz="1200" dirty="0" err="1"/>
              <a:t>हो</a:t>
            </a:r>
            <a:r>
              <a:rPr lang="en-US" sz="1200" dirty="0"/>
              <a:t>, </a:t>
            </a:r>
            <a:r>
              <a:rPr lang="en-US" sz="1200" dirty="0" err="1"/>
              <a:t>तो</a:t>
            </a:r>
            <a:r>
              <a:rPr lang="en-US" sz="1200" dirty="0"/>
              <a:t> </a:t>
            </a:r>
            <a:r>
              <a:rPr lang="en-US" sz="1200" dirty="0" err="1"/>
              <a:t>कभी</a:t>
            </a:r>
            <a:r>
              <a:rPr lang="en-US" sz="1200" dirty="0"/>
              <a:t> </a:t>
            </a:r>
            <a:r>
              <a:rPr lang="hi-IN" sz="1200" dirty="0"/>
              <a:t>भी</a:t>
            </a:r>
            <a:r>
              <a:rPr lang="en-US" sz="1200" dirty="0"/>
              <a:t> </a:t>
            </a:r>
            <a:r>
              <a:rPr lang="en-US" sz="1200" dirty="0" err="1"/>
              <a:t>बाहर</a:t>
            </a:r>
            <a:r>
              <a:rPr lang="en-US" sz="1200" dirty="0"/>
              <a:t> </a:t>
            </a:r>
            <a:r>
              <a:rPr lang="en-US" sz="1200" dirty="0" err="1" smtClean="0"/>
              <a:t>पतंग</a:t>
            </a:r>
            <a:r>
              <a:rPr lang="en-US" sz="1200" dirty="0" smtClean="0"/>
              <a:t> </a:t>
            </a:r>
            <a:r>
              <a:rPr lang="en-US" sz="1200" dirty="0" smtClean="0"/>
              <a:t>न </a:t>
            </a:r>
            <a:r>
              <a:rPr lang="en-US" sz="1200" dirty="0" err="1"/>
              <a:t>उड़ाएं</a:t>
            </a:r>
            <a:r>
              <a:rPr lang="en-US" sz="1200" dirty="0"/>
              <a:t>. </a:t>
            </a:r>
            <a:r>
              <a:rPr lang="en-US" sz="1200" dirty="0" err="1"/>
              <a:t>पतंग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गीली</a:t>
            </a:r>
            <a:r>
              <a:rPr lang="en-US" sz="1200" dirty="0"/>
              <a:t> </a:t>
            </a:r>
            <a:r>
              <a:rPr lang="en-US" sz="1200" dirty="0" err="1"/>
              <a:t>डोर</a:t>
            </a:r>
            <a:r>
              <a:rPr lang="en-US" sz="1200" dirty="0"/>
              <a:t> </a:t>
            </a:r>
            <a:r>
              <a:rPr lang="en-US" sz="1200" dirty="0" err="1"/>
              <a:t>अच्छे</a:t>
            </a:r>
            <a:r>
              <a:rPr lang="en-US" sz="1200" dirty="0"/>
              <a:t> </a:t>
            </a:r>
            <a:r>
              <a:rPr lang="en-US" sz="1200" dirty="0" err="1"/>
              <a:t>चालक</a:t>
            </a:r>
            <a:r>
              <a:rPr lang="en-US" sz="1200" dirty="0"/>
              <a:t> (</a:t>
            </a:r>
            <a:r>
              <a:rPr lang="en-US" sz="1200" dirty="0" err="1"/>
              <a:t>कंडक्टर</a:t>
            </a:r>
            <a:r>
              <a:rPr lang="en-US" sz="1200" dirty="0"/>
              <a:t>) </a:t>
            </a:r>
            <a:r>
              <a:rPr lang="en-US" sz="1200" dirty="0" err="1"/>
              <a:t>कर</a:t>
            </a:r>
            <a:r>
              <a:rPr lang="en-US" sz="1200" dirty="0"/>
              <a:t> </a:t>
            </a:r>
            <a:r>
              <a:rPr lang="en-US" sz="1200" dirty="0" err="1"/>
              <a:t>काम</a:t>
            </a:r>
            <a:r>
              <a:rPr lang="en-US" sz="1200" dirty="0"/>
              <a:t> </a:t>
            </a:r>
            <a:r>
              <a:rPr lang="en-US" sz="1200" dirty="0" err="1"/>
              <a:t>करती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बादलों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बिजली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आप</a:t>
            </a:r>
            <a:r>
              <a:rPr lang="en-US" sz="1200" dirty="0"/>
              <a:t> </a:t>
            </a:r>
            <a:r>
              <a:rPr lang="en-US" sz="1200" dirty="0" err="1"/>
              <a:t>मर</a:t>
            </a:r>
            <a:r>
              <a:rPr lang="en-US" sz="1200" dirty="0"/>
              <a:t> </a:t>
            </a:r>
            <a:r>
              <a:rPr lang="en-US" sz="1200" dirty="0" err="1"/>
              <a:t>सकते</a:t>
            </a:r>
            <a:r>
              <a:rPr lang="en-US" sz="1200" dirty="0"/>
              <a:t>  </a:t>
            </a:r>
            <a:r>
              <a:rPr lang="en-US" sz="1200" dirty="0" err="1"/>
              <a:t>हैं</a:t>
            </a:r>
            <a:r>
              <a:rPr lang="en-US" sz="12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30187" y="3451225"/>
            <a:ext cx="26035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err="1"/>
              <a:t>लेकिन</a:t>
            </a:r>
            <a:r>
              <a:rPr lang="en-US" sz="1200" dirty="0"/>
              <a:t> </a:t>
            </a:r>
            <a:r>
              <a:rPr lang="en-US" sz="1200" dirty="0" err="1"/>
              <a:t>यह</a:t>
            </a:r>
            <a:r>
              <a:rPr lang="en-US" sz="1200" dirty="0"/>
              <a:t> </a:t>
            </a:r>
            <a:r>
              <a:rPr lang="en-US" sz="1200" dirty="0" err="1"/>
              <a:t>बादल</a:t>
            </a:r>
            <a:r>
              <a:rPr lang="en-US" sz="1200" dirty="0"/>
              <a:t>, </a:t>
            </a:r>
            <a:r>
              <a:rPr lang="en-US" sz="1200" dirty="0" err="1"/>
              <a:t>बिजली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से</a:t>
            </a:r>
            <a:r>
              <a:rPr lang="en-US" sz="1200" dirty="0" smtClean="0"/>
              <a:t> </a:t>
            </a:r>
            <a:r>
              <a:rPr lang="en-US" sz="1200" dirty="0" err="1" smtClean="0"/>
              <a:t>कैसे</a:t>
            </a:r>
            <a:r>
              <a:rPr lang="en-US" sz="1200" dirty="0" smtClean="0"/>
              <a:t> </a:t>
            </a:r>
            <a:r>
              <a:rPr lang="en-US" sz="1200" dirty="0" err="1"/>
              <a:t>चार्ज</a:t>
            </a:r>
            <a:r>
              <a:rPr lang="en-US" sz="1200" dirty="0"/>
              <a:t> </a:t>
            </a:r>
            <a:r>
              <a:rPr lang="en-US" sz="1200" dirty="0" err="1"/>
              <a:t>होते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624681" y="5721350"/>
            <a:ext cx="403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ट्रिबो-इलेक्ट्रिसिटी</a:t>
            </a:r>
            <a:r>
              <a:rPr lang="en-US" sz="1200" dirty="0"/>
              <a:t> (</a:t>
            </a:r>
            <a:r>
              <a:rPr lang="en-US" sz="1200" dirty="0" err="1"/>
              <a:t>TRIBO</a:t>
            </a:r>
            <a:r>
              <a:rPr lang="en-US" sz="1200" dirty="0"/>
              <a:t>-ELECTRICITY) </a:t>
            </a:r>
            <a:r>
              <a:rPr lang="en-US" sz="1200" dirty="0" err="1"/>
              <a:t>दो</a:t>
            </a:r>
            <a:r>
              <a:rPr lang="en-US" sz="1200" dirty="0"/>
              <a:t> </a:t>
            </a:r>
            <a:r>
              <a:rPr lang="en-US" sz="1200" dirty="0" err="1"/>
              <a:t>पदार्थों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एक-साथ</a:t>
            </a:r>
            <a:r>
              <a:rPr lang="en-US" sz="1200" dirty="0"/>
              <a:t> </a:t>
            </a:r>
            <a:r>
              <a:rPr lang="en-US" sz="1200" dirty="0" err="1"/>
              <a:t>रगड़ने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पैदा</a:t>
            </a:r>
            <a:r>
              <a:rPr lang="en-US" sz="1200" dirty="0"/>
              <a:t> </a:t>
            </a:r>
            <a:r>
              <a:rPr lang="en-US" sz="1200" dirty="0" err="1"/>
              <a:t>होती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err="1"/>
              <a:t>ज्वालामुखी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बादलों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, </a:t>
            </a:r>
            <a:r>
              <a:rPr lang="en-US" sz="1200" dirty="0" err="1"/>
              <a:t>धूल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गैस</a:t>
            </a:r>
            <a:r>
              <a:rPr lang="en-US" sz="1200" dirty="0"/>
              <a:t> </a:t>
            </a:r>
            <a:r>
              <a:rPr lang="en-US" sz="1200" dirty="0" err="1"/>
              <a:t>घूमती</a:t>
            </a:r>
            <a:r>
              <a:rPr lang="en-US" sz="1200" dirty="0"/>
              <a:t> </a:t>
            </a:r>
            <a:r>
              <a:rPr lang="en-US" sz="1200" dirty="0" err="1"/>
              <a:t>रहती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err="1"/>
              <a:t>वही</a:t>
            </a:r>
            <a:r>
              <a:rPr lang="en-US" sz="1200" dirty="0"/>
              <a:t> </a:t>
            </a:r>
            <a:r>
              <a:rPr lang="en-US" sz="1200" dirty="0" err="1"/>
              <a:t>धूल</a:t>
            </a:r>
            <a:r>
              <a:rPr lang="en-US" sz="1200" dirty="0"/>
              <a:t> </a:t>
            </a:r>
            <a:r>
              <a:rPr lang="en-US" sz="1200" dirty="0" err="1"/>
              <a:t>आवेशित</a:t>
            </a:r>
            <a:r>
              <a:rPr lang="en-US" sz="1200" dirty="0"/>
              <a:t> </a:t>
            </a:r>
            <a:r>
              <a:rPr lang="en-US" sz="1200" dirty="0" err="1"/>
              <a:t>हो</a:t>
            </a:r>
            <a:r>
              <a:rPr lang="en-US" sz="1200" dirty="0"/>
              <a:t> </a:t>
            </a:r>
            <a:r>
              <a:rPr lang="en-US" sz="1200" dirty="0" err="1"/>
              <a:t>जाती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उसमें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शक्तिशाली</a:t>
            </a:r>
            <a:r>
              <a:rPr lang="en-US" sz="1200" dirty="0"/>
              <a:t> </a:t>
            </a:r>
            <a:r>
              <a:rPr lang="en-US" sz="1200" dirty="0" err="1"/>
              <a:t>चिंगारियां</a:t>
            </a:r>
            <a:r>
              <a:rPr lang="en-US" sz="1200" dirty="0"/>
              <a:t> </a:t>
            </a:r>
            <a:r>
              <a:rPr lang="en-US" sz="1200" dirty="0" err="1"/>
              <a:t>निकलती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 </a:t>
            </a:r>
            <a:r>
              <a:rPr lang="en-US" sz="1200" dirty="0" err="1"/>
              <a:t>बादलों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, </a:t>
            </a:r>
            <a:r>
              <a:rPr lang="en-US" sz="1200" dirty="0" err="1"/>
              <a:t>छोटे</a:t>
            </a:r>
            <a:r>
              <a:rPr lang="en-US" sz="1200" dirty="0"/>
              <a:t> </a:t>
            </a:r>
            <a:r>
              <a:rPr lang="en-US" sz="1200" dirty="0" err="1"/>
              <a:t>बर्फ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क्रिस्टल</a:t>
            </a:r>
            <a:r>
              <a:rPr lang="en-US" sz="1200" dirty="0"/>
              <a:t>,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एक</a:t>
            </a:r>
            <a:r>
              <a:rPr lang="en-US" sz="1200" dirty="0" smtClean="0"/>
              <a:t> </a:t>
            </a:r>
            <a:r>
              <a:rPr lang="en-US" sz="1200" dirty="0" err="1"/>
              <a:t>शक्तिशाली</a:t>
            </a:r>
            <a:r>
              <a:rPr lang="en-US" sz="1200" dirty="0"/>
              <a:t> </a:t>
            </a:r>
            <a:r>
              <a:rPr lang="en-US" sz="1200" dirty="0" err="1"/>
              <a:t>ऊपर</a:t>
            </a:r>
            <a:r>
              <a:rPr lang="en-US" sz="1200" dirty="0"/>
              <a:t> </a:t>
            </a:r>
            <a:r>
              <a:rPr lang="en-US" sz="1200" dirty="0" err="1"/>
              <a:t>उठती</a:t>
            </a:r>
            <a:r>
              <a:rPr lang="en-US" sz="1200" dirty="0"/>
              <a:t> </a:t>
            </a:r>
            <a:r>
              <a:rPr lang="en-US" sz="1200" dirty="0" err="1"/>
              <a:t>धारा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नीचे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गिरते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,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वे</a:t>
            </a:r>
            <a:r>
              <a:rPr lang="en-US" sz="1200" dirty="0" smtClean="0"/>
              <a:t> </a:t>
            </a:r>
            <a:r>
              <a:rPr lang="en-US" sz="1200" dirty="0" err="1"/>
              <a:t>आवेशित</a:t>
            </a:r>
            <a:r>
              <a:rPr lang="en-US" sz="1200" dirty="0"/>
              <a:t> </a:t>
            </a:r>
            <a:r>
              <a:rPr lang="en-US" sz="1200" dirty="0" err="1"/>
              <a:t>होते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उनसे</a:t>
            </a:r>
            <a:r>
              <a:rPr lang="en-US" sz="1200" dirty="0"/>
              <a:t> </a:t>
            </a:r>
            <a:r>
              <a:rPr lang="en-US" sz="1200" dirty="0" err="1"/>
              <a:t>बादल</a:t>
            </a:r>
            <a:r>
              <a:rPr lang="en-US" sz="1200" dirty="0"/>
              <a:t> </a:t>
            </a:r>
            <a:r>
              <a:rPr lang="en-US" sz="1200" dirty="0" err="1"/>
              <a:t>चार्ज</a:t>
            </a:r>
            <a:r>
              <a:rPr lang="en-US" sz="1200" dirty="0"/>
              <a:t> </a:t>
            </a:r>
            <a:r>
              <a:rPr lang="en-US" sz="1200" dirty="0" err="1"/>
              <a:t>होते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652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43010" name="Picture 2" descr="C:\Users\HP\Desktop\HISTORY OF ELECTRICITY\42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3338"/>
            <a:ext cx="5211763" cy="751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3936" y="6551479"/>
            <a:ext cx="410174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(*) </a:t>
            </a:r>
            <a:r>
              <a:rPr lang="en-US" sz="1100" dirty="0"/>
              <a:t>"</a:t>
            </a:r>
            <a:r>
              <a:rPr lang="en-US" sz="1100" dirty="0" err="1"/>
              <a:t>इलेक्ट्रॉन-पंप</a:t>
            </a:r>
            <a:r>
              <a:rPr lang="en-US" sz="1100" dirty="0"/>
              <a:t>" </a:t>
            </a:r>
            <a:r>
              <a:rPr lang="en-US" sz="1100" dirty="0" err="1"/>
              <a:t>ने</a:t>
            </a:r>
            <a:r>
              <a:rPr lang="en-US" sz="1100" dirty="0"/>
              <a:t> "</a:t>
            </a:r>
            <a:r>
              <a:rPr lang="en-US" sz="1100" dirty="0" err="1"/>
              <a:t>विद्युत</a:t>
            </a:r>
            <a:r>
              <a:rPr lang="en-US" sz="1100" dirty="0"/>
              <a:t> </a:t>
            </a:r>
            <a:r>
              <a:rPr lang="en-US" sz="1100" dirty="0" err="1"/>
              <a:t>प्रवाह</a:t>
            </a:r>
            <a:r>
              <a:rPr lang="en-US" sz="1100" dirty="0"/>
              <a:t>" </a:t>
            </a:r>
            <a:r>
              <a:rPr lang="en-US" sz="1100" dirty="0" err="1"/>
              <a:t>को</a:t>
            </a:r>
            <a:r>
              <a:rPr lang="en-US" sz="1100" dirty="0"/>
              <a:t> </a:t>
            </a:r>
            <a:r>
              <a:rPr lang="en-US" sz="1100" dirty="0" err="1"/>
              <a:t>जन्म</a:t>
            </a:r>
            <a:r>
              <a:rPr lang="en-US" sz="1100" dirty="0"/>
              <a:t> </a:t>
            </a:r>
            <a:r>
              <a:rPr lang="en-US" sz="1100" dirty="0" err="1"/>
              <a:t>दिया</a:t>
            </a:r>
            <a:r>
              <a:rPr lang="en-US" sz="1100" dirty="0"/>
              <a:t>. </a:t>
            </a:r>
            <a:r>
              <a:rPr lang="en-US" sz="1100" dirty="0" err="1"/>
              <a:t>पर</a:t>
            </a:r>
            <a:r>
              <a:rPr lang="en-US" sz="1100" dirty="0"/>
              <a:t> 18-</a:t>
            </a:r>
            <a:r>
              <a:rPr lang="en-US" sz="1100" dirty="0" err="1"/>
              <a:t>वीं</a:t>
            </a:r>
            <a:r>
              <a:rPr lang="en-US" sz="1100" dirty="0"/>
              <a:t> </a:t>
            </a:r>
            <a:r>
              <a:rPr lang="en-US" sz="1100" dirty="0" err="1"/>
              <a:t>शताब्दी</a:t>
            </a:r>
            <a:r>
              <a:rPr lang="en-US" sz="1100" dirty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 </a:t>
            </a:r>
            <a:r>
              <a:rPr lang="en-US" sz="1100" dirty="0" err="1"/>
              <a:t>की</a:t>
            </a:r>
            <a:r>
              <a:rPr lang="en-US" sz="1100" dirty="0"/>
              <a:t> </a:t>
            </a:r>
            <a:r>
              <a:rPr lang="en-US" sz="1100" dirty="0" err="1"/>
              <a:t>गई</a:t>
            </a:r>
            <a:r>
              <a:rPr lang="en-US" sz="1100" dirty="0"/>
              <a:t> </a:t>
            </a:r>
            <a:r>
              <a:rPr lang="en-US" sz="1100" dirty="0" err="1"/>
              <a:t>गलती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बाद</a:t>
            </a:r>
            <a:r>
              <a:rPr lang="en-US" sz="1100" dirty="0"/>
              <a:t> </a:t>
            </a:r>
            <a:r>
              <a:rPr lang="en-US" sz="1100" dirty="0" err="1"/>
              <a:t>से</a:t>
            </a:r>
            <a:r>
              <a:rPr lang="en-US" sz="1100" dirty="0"/>
              <a:t> </a:t>
            </a:r>
            <a:r>
              <a:rPr lang="en-US" sz="1100" dirty="0" err="1"/>
              <a:t>इलेक्ट्रिक</a:t>
            </a:r>
            <a:r>
              <a:rPr lang="en-US" sz="1100" dirty="0"/>
              <a:t> </a:t>
            </a:r>
            <a:r>
              <a:rPr lang="en-US" sz="1100" dirty="0" err="1"/>
              <a:t>करंट</a:t>
            </a:r>
            <a:r>
              <a:rPr lang="en-US" sz="1100" dirty="0"/>
              <a:t> </a:t>
            </a:r>
            <a:r>
              <a:rPr lang="en-US" sz="1100" dirty="0" err="1"/>
              <a:t>को</a:t>
            </a:r>
            <a:r>
              <a:rPr lang="en-US" sz="1100" dirty="0"/>
              <a:t>, </a:t>
            </a:r>
            <a:r>
              <a:rPr lang="en-US" sz="1100" dirty="0" err="1"/>
              <a:t>इलेक्ट्रॉन्स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बहाव</a:t>
            </a:r>
            <a:r>
              <a:rPr lang="en-US" sz="1100" dirty="0"/>
              <a:t> </a:t>
            </a:r>
            <a:r>
              <a:rPr lang="en-US" sz="1100" dirty="0" err="1"/>
              <a:t>की</a:t>
            </a:r>
            <a:r>
              <a:rPr lang="en-US" sz="1100" dirty="0"/>
              <a:t> </a:t>
            </a:r>
            <a:r>
              <a:rPr lang="en-US" sz="1100" dirty="0" err="1"/>
              <a:t>विपरीत</a:t>
            </a:r>
            <a:r>
              <a:rPr lang="en-US" sz="1100" dirty="0"/>
              <a:t> </a:t>
            </a:r>
            <a:r>
              <a:rPr lang="en-US" sz="1100" dirty="0" err="1"/>
              <a:t>दिशा</a:t>
            </a:r>
            <a:r>
              <a:rPr lang="en-US" sz="1100" dirty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 </a:t>
            </a:r>
            <a:r>
              <a:rPr lang="en-US" sz="1100" dirty="0" err="1"/>
              <a:t>दर्शाया</a:t>
            </a:r>
            <a:r>
              <a:rPr lang="en-US" sz="1100" dirty="0"/>
              <a:t> </a:t>
            </a:r>
            <a:r>
              <a:rPr lang="en-US" sz="1100" dirty="0" err="1"/>
              <a:t>गया</a:t>
            </a:r>
            <a:r>
              <a:rPr lang="en-US" sz="1100" dirty="0"/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254710" y="104160"/>
            <a:ext cx="471337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अब</a:t>
            </a:r>
            <a:r>
              <a:rPr lang="en-US" sz="1200" dirty="0"/>
              <a:t> </a:t>
            </a:r>
            <a:r>
              <a:rPr lang="en-US" sz="1200" dirty="0" err="1"/>
              <a:t>तक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सार</a:t>
            </a:r>
            <a:r>
              <a:rPr lang="en-US" sz="1200" dirty="0"/>
              <a:t> </a:t>
            </a:r>
            <a:r>
              <a:rPr lang="en-US" sz="1200" dirty="0" err="1"/>
              <a:t>यहाँ</a:t>
            </a:r>
            <a:r>
              <a:rPr lang="en-US" sz="1200" dirty="0"/>
              <a:t> </a:t>
            </a:r>
            <a:r>
              <a:rPr lang="en-US" sz="1200" dirty="0" err="1"/>
              <a:t>संक्षेप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प्रस्तुत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err="1"/>
              <a:t>यह</a:t>
            </a:r>
            <a:r>
              <a:rPr lang="en-US" sz="1200" dirty="0"/>
              <a:t> </a:t>
            </a:r>
            <a:r>
              <a:rPr lang="en-US" sz="1200" dirty="0" err="1"/>
              <a:t>सब</a:t>
            </a:r>
            <a:r>
              <a:rPr lang="en-US" sz="1200" dirty="0"/>
              <a:t> </a:t>
            </a:r>
            <a:r>
              <a:rPr lang="en-US" sz="1200" dirty="0" err="1"/>
              <a:t>ईसा</a:t>
            </a:r>
            <a:r>
              <a:rPr lang="en-US" sz="1200" dirty="0"/>
              <a:t> </a:t>
            </a:r>
            <a:r>
              <a:rPr lang="en-US" sz="1200" dirty="0" err="1"/>
              <a:t>पूर्व</a:t>
            </a:r>
            <a:r>
              <a:rPr lang="en-US" sz="1200" dirty="0"/>
              <a:t> 5-</a:t>
            </a:r>
            <a:r>
              <a:rPr lang="en-US" sz="1200" dirty="0" err="1"/>
              <a:t>वीं</a:t>
            </a:r>
            <a:r>
              <a:rPr lang="en-US" sz="1200" dirty="0"/>
              <a:t> </a:t>
            </a:r>
            <a:r>
              <a:rPr lang="en-US" sz="1200" dirty="0" err="1"/>
              <a:t>शताब्दी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शुरू</a:t>
            </a:r>
            <a:r>
              <a:rPr lang="en-US" sz="1200" dirty="0"/>
              <a:t> </a:t>
            </a:r>
            <a:r>
              <a:rPr lang="en-US" sz="1200" dirty="0" err="1"/>
              <a:t>हुआ</a:t>
            </a:r>
            <a:r>
              <a:rPr lang="en-US" sz="1200" dirty="0"/>
              <a:t> </a:t>
            </a:r>
            <a:r>
              <a:rPr lang="en-US" sz="1200" dirty="0" err="1"/>
              <a:t>जब</a:t>
            </a:r>
            <a:r>
              <a:rPr lang="en-US" sz="1200" dirty="0"/>
              <a:t> </a:t>
            </a:r>
            <a:r>
              <a:rPr lang="en-US" sz="1200" dirty="0" err="1"/>
              <a:t>थेल्स</a:t>
            </a:r>
            <a:r>
              <a:rPr lang="en-US" sz="1200" dirty="0"/>
              <a:t> </a:t>
            </a:r>
            <a:r>
              <a:rPr lang="en-US" sz="1200" dirty="0" err="1"/>
              <a:t>ने</a:t>
            </a:r>
            <a:r>
              <a:rPr lang="en-US" sz="1200" dirty="0"/>
              <a:t> </a:t>
            </a:r>
            <a:r>
              <a:rPr lang="en-US" sz="1200" dirty="0" err="1"/>
              <a:t>एम्बर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टुकड़ों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रगड़ा</a:t>
            </a:r>
            <a:r>
              <a:rPr lang="en-US" sz="1200" dirty="0"/>
              <a:t>,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उसने</a:t>
            </a:r>
            <a:r>
              <a:rPr lang="en-US" sz="1200" dirty="0"/>
              <a:t> </a:t>
            </a:r>
            <a:r>
              <a:rPr lang="en-US" sz="1200" dirty="0" err="1"/>
              <a:t>छोटी</a:t>
            </a:r>
            <a:r>
              <a:rPr lang="en-US" sz="1200" dirty="0"/>
              <a:t> </a:t>
            </a:r>
            <a:r>
              <a:rPr lang="en-US" sz="1200" dirty="0" err="1"/>
              <a:t>वस्तुओं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आकर्षित</a:t>
            </a:r>
            <a:r>
              <a:rPr lang="en-US" sz="1200" dirty="0"/>
              <a:t> </a:t>
            </a:r>
            <a:r>
              <a:rPr lang="en-US" sz="1200" dirty="0" err="1"/>
              <a:t>किया</a:t>
            </a:r>
            <a:r>
              <a:rPr lang="en-US" sz="1200" dirty="0"/>
              <a:t>. </a:t>
            </a:r>
            <a:r>
              <a:rPr lang="en-US" sz="1200" dirty="0" err="1"/>
              <a:t>तेरह</a:t>
            </a:r>
            <a:r>
              <a:rPr lang="en-US" sz="1200" dirty="0"/>
              <a:t> </a:t>
            </a:r>
            <a:r>
              <a:rPr lang="en-US" sz="1200" dirty="0" err="1"/>
              <a:t>शताब्दियों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बाद</a:t>
            </a:r>
            <a:r>
              <a:rPr lang="en-US" sz="1200" dirty="0"/>
              <a:t>, </a:t>
            </a:r>
            <a:r>
              <a:rPr lang="en-US" sz="1200" dirty="0" err="1"/>
              <a:t>जब</a:t>
            </a:r>
            <a:r>
              <a:rPr lang="en-US" sz="1200" dirty="0"/>
              <a:t> </a:t>
            </a:r>
            <a:r>
              <a:rPr lang="en-US" sz="1200" dirty="0" err="1"/>
              <a:t>यूरोप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लोगों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विज्ञान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रुचि</a:t>
            </a:r>
            <a:r>
              <a:rPr lang="en-US" sz="1200" dirty="0"/>
              <a:t> </a:t>
            </a:r>
            <a:r>
              <a:rPr lang="en-US" sz="1200" dirty="0" err="1" smtClean="0"/>
              <a:t>जगी</a:t>
            </a:r>
            <a:r>
              <a:rPr lang="en-US" sz="1200" dirty="0"/>
              <a:t>, </a:t>
            </a:r>
            <a:r>
              <a:rPr lang="en-US" sz="1200" dirty="0" err="1"/>
              <a:t>तब</a:t>
            </a:r>
            <a:r>
              <a:rPr lang="en-US" sz="1200" dirty="0"/>
              <a:t> </a:t>
            </a:r>
            <a:r>
              <a:rPr lang="en-US" sz="1200" dirty="0" err="1"/>
              <a:t>उन्होंने</a:t>
            </a:r>
            <a:r>
              <a:rPr lang="en-US" sz="1200" dirty="0"/>
              <a:t> </a:t>
            </a:r>
            <a:r>
              <a:rPr lang="en-US" sz="1200" dirty="0" err="1"/>
              <a:t>हर</a:t>
            </a:r>
            <a:r>
              <a:rPr lang="en-US" sz="1200" dirty="0"/>
              <a:t> </a:t>
            </a:r>
            <a:r>
              <a:rPr lang="en-US" sz="1200" dirty="0" err="1"/>
              <a:t>चीज़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रगड़ना</a:t>
            </a:r>
            <a:r>
              <a:rPr lang="en-US" sz="1200" dirty="0"/>
              <a:t> </a:t>
            </a:r>
            <a:r>
              <a:rPr lang="en-US" sz="1200" dirty="0" err="1"/>
              <a:t>शुरू</a:t>
            </a:r>
            <a:r>
              <a:rPr lang="en-US" sz="1200" dirty="0"/>
              <a:t> </a:t>
            </a:r>
            <a:r>
              <a:rPr lang="en-US" sz="1200" dirty="0" err="1"/>
              <a:t>कर</a:t>
            </a:r>
            <a:r>
              <a:rPr lang="en-US" sz="1200" dirty="0"/>
              <a:t> </a:t>
            </a:r>
            <a:r>
              <a:rPr lang="en-US" sz="1200" dirty="0" err="1"/>
              <a:t>दिया</a:t>
            </a:r>
            <a:r>
              <a:rPr lang="en-US" sz="1200" dirty="0"/>
              <a:t> : </a:t>
            </a:r>
            <a:r>
              <a:rPr lang="hi-IN" sz="1200" dirty="0"/>
              <a:t>रेज़िन</a:t>
            </a:r>
            <a:r>
              <a:rPr lang="en-US" sz="1200" dirty="0" smtClean="0"/>
              <a:t>, </a:t>
            </a:r>
            <a:r>
              <a:rPr lang="en-US" sz="1200" dirty="0" err="1"/>
              <a:t>कांच</a:t>
            </a:r>
            <a:r>
              <a:rPr lang="en-US" sz="1200" dirty="0"/>
              <a:t> ... </a:t>
            </a:r>
            <a:r>
              <a:rPr lang="en-US" sz="1200" dirty="0" err="1"/>
              <a:t>उन्होंने</a:t>
            </a:r>
            <a:r>
              <a:rPr lang="en-US" sz="1200" dirty="0"/>
              <a:t> </a:t>
            </a:r>
            <a:r>
              <a:rPr lang="en-US" sz="1200" dirty="0" err="1"/>
              <a:t>कपैसिटर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चार्ज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संग्रहित</a:t>
            </a:r>
            <a:r>
              <a:rPr lang="en-US" sz="1200" dirty="0"/>
              <a:t> </a:t>
            </a:r>
            <a:r>
              <a:rPr lang="en-US" sz="1200" dirty="0" err="1"/>
              <a:t>करना</a:t>
            </a:r>
            <a:r>
              <a:rPr lang="en-US" sz="1200" dirty="0"/>
              <a:t> </a:t>
            </a:r>
            <a:r>
              <a:rPr lang="en-US" sz="1200" dirty="0" err="1"/>
              <a:t>सीखा</a:t>
            </a:r>
            <a:r>
              <a:rPr lang="en-US" sz="1200" dirty="0"/>
              <a:t>, </a:t>
            </a:r>
            <a:r>
              <a:rPr lang="en-US" sz="1200" dirty="0" err="1"/>
              <a:t>पहले</a:t>
            </a:r>
            <a:r>
              <a:rPr lang="en-US" sz="1200" dirty="0"/>
              <a:t> </a:t>
            </a:r>
            <a:r>
              <a:rPr lang="en-US" sz="1200" dirty="0" err="1"/>
              <a:t>हाथ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, </a:t>
            </a:r>
            <a:r>
              <a:rPr lang="en-US" sz="1200" dirty="0" err="1"/>
              <a:t>फिर</a:t>
            </a:r>
            <a:r>
              <a:rPr lang="en-US" sz="1200" dirty="0"/>
              <a:t> </a:t>
            </a:r>
            <a:r>
              <a:rPr lang="en-US" sz="1200" dirty="0" err="1"/>
              <a:t>सक्षम</a:t>
            </a:r>
            <a:r>
              <a:rPr lang="en-US" sz="1200" dirty="0"/>
              <a:t> </a:t>
            </a:r>
            <a:r>
              <a:rPr lang="en-US" sz="1200" dirty="0" err="1"/>
              <a:t>मशीनों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उपयोग</a:t>
            </a:r>
            <a:r>
              <a:rPr lang="en-US" sz="1200" dirty="0"/>
              <a:t> </a:t>
            </a:r>
            <a:r>
              <a:rPr lang="en-US" sz="1200" dirty="0" err="1"/>
              <a:t>करना</a:t>
            </a:r>
            <a:r>
              <a:rPr lang="en-US" sz="1200" dirty="0"/>
              <a:t> </a:t>
            </a:r>
            <a:r>
              <a:rPr lang="en-US" sz="1200" dirty="0" err="1"/>
              <a:t>सीखा</a:t>
            </a:r>
            <a:r>
              <a:rPr lang="en-US" sz="1200" dirty="0"/>
              <a:t> </a:t>
            </a:r>
            <a:r>
              <a:rPr lang="en-US" sz="1200" dirty="0" err="1"/>
              <a:t>जो</a:t>
            </a:r>
            <a:r>
              <a:rPr lang="en-US" sz="1200" dirty="0"/>
              <a:t> </a:t>
            </a:r>
            <a:r>
              <a:rPr lang="en-US" sz="1200" dirty="0" err="1"/>
              <a:t>कभी-कभी</a:t>
            </a:r>
            <a:r>
              <a:rPr lang="en-US" sz="1200" dirty="0"/>
              <a:t> </a:t>
            </a:r>
            <a:r>
              <a:rPr lang="en-US" sz="1200" dirty="0" err="1"/>
              <a:t>खतरनाक</a:t>
            </a:r>
            <a:r>
              <a:rPr lang="en-US" sz="1200" dirty="0"/>
              <a:t> </a:t>
            </a:r>
            <a:r>
              <a:rPr lang="en-US" sz="1200" dirty="0" err="1"/>
              <a:t>भी</a:t>
            </a:r>
            <a:r>
              <a:rPr lang="en-US" sz="1200" dirty="0"/>
              <a:t> </a:t>
            </a:r>
            <a:r>
              <a:rPr lang="en-US" sz="1200" dirty="0" err="1"/>
              <a:t>होती</a:t>
            </a:r>
            <a:r>
              <a:rPr lang="en-US" sz="1200" dirty="0"/>
              <a:t> </a:t>
            </a:r>
            <a:r>
              <a:rPr lang="en-US" sz="1200" dirty="0" err="1"/>
              <a:t>थीं</a:t>
            </a:r>
            <a:r>
              <a:rPr lang="en-US" sz="1200" dirty="0"/>
              <a:t>. </a:t>
            </a:r>
            <a:r>
              <a:rPr lang="en-US" sz="1200" dirty="0" err="1"/>
              <a:t>लेकिन</a:t>
            </a:r>
            <a:r>
              <a:rPr lang="en-US" sz="1200" dirty="0"/>
              <a:t> </a:t>
            </a:r>
            <a:r>
              <a:rPr lang="en-US" sz="1200" dirty="0" err="1"/>
              <a:t>बिजली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करंट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स्रोतों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निर्माण</a:t>
            </a:r>
            <a:r>
              <a:rPr lang="en-US" sz="1200" dirty="0"/>
              <a:t> </a:t>
            </a:r>
            <a:r>
              <a:rPr lang="en-US" sz="1200" dirty="0" err="1"/>
              <a:t>होने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पहले</a:t>
            </a:r>
            <a:r>
              <a:rPr lang="en-US" sz="1200" dirty="0"/>
              <a:t>, "</a:t>
            </a:r>
            <a:r>
              <a:rPr lang="en-US" sz="1200" dirty="0" err="1"/>
              <a:t>बिजली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जादू</a:t>
            </a:r>
            <a:r>
              <a:rPr lang="en-US" sz="1200" dirty="0"/>
              <a:t>" </a:t>
            </a:r>
            <a:r>
              <a:rPr lang="en-US" sz="1200" dirty="0" err="1"/>
              <a:t>महज़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साधारण</a:t>
            </a:r>
            <a:r>
              <a:rPr lang="en-US" sz="1200" dirty="0"/>
              <a:t> "</a:t>
            </a:r>
            <a:r>
              <a:rPr lang="en-US" sz="1200" dirty="0" err="1"/>
              <a:t>जिज्ञासा</a:t>
            </a:r>
            <a:r>
              <a:rPr lang="en-US" sz="1200" dirty="0"/>
              <a:t>" </a:t>
            </a:r>
            <a:r>
              <a:rPr lang="en-US" sz="1200" dirty="0" err="1"/>
              <a:t>थी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मानव</a:t>
            </a:r>
            <a:r>
              <a:rPr lang="en-US" sz="1200" dirty="0"/>
              <a:t> </a:t>
            </a:r>
            <a:r>
              <a:rPr lang="en-US" sz="1200" dirty="0" err="1"/>
              <a:t>कल्याण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लिए</a:t>
            </a:r>
            <a:r>
              <a:rPr lang="en-US" sz="1200" dirty="0"/>
              <a:t> </a:t>
            </a:r>
            <a:r>
              <a:rPr lang="en-US" sz="1200" dirty="0" err="1"/>
              <a:t>उपयोगी</a:t>
            </a:r>
            <a:r>
              <a:rPr lang="en-US" sz="1200" dirty="0"/>
              <a:t> </a:t>
            </a:r>
            <a:r>
              <a:rPr lang="en-US" sz="1200" dirty="0" err="1"/>
              <a:t>नहीं</a:t>
            </a:r>
            <a:r>
              <a:rPr lang="en-US" sz="1200" dirty="0"/>
              <a:t> </a:t>
            </a:r>
            <a:r>
              <a:rPr lang="en-US" sz="1200" dirty="0" err="1"/>
              <a:t>थी</a:t>
            </a:r>
            <a:r>
              <a:rPr lang="en-US" sz="1200" dirty="0"/>
              <a:t>. </a:t>
            </a:r>
            <a:r>
              <a:rPr lang="en-US" sz="1200" dirty="0" err="1"/>
              <a:t>बिजली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पहले</a:t>
            </a:r>
            <a:r>
              <a:rPr lang="en-US" sz="1200" dirty="0"/>
              <a:t> </a:t>
            </a:r>
            <a:r>
              <a:rPr lang="en-US" sz="1200" dirty="0" err="1"/>
              <a:t>स्रोत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अपनी</a:t>
            </a:r>
            <a:r>
              <a:rPr lang="en-US" sz="1200" dirty="0"/>
              <a:t> </a:t>
            </a:r>
            <a:r>
              <a:rPr lang="en-US" sz="1200" dirty="0" err="1"/>
              <a:t>ऊर्जा</a:t>
            </a:r>
            <a:r>
              <a:rPr lang="en-US" sz="1200" dirty="0"/>
              <a:t>, </a:t>
            </a:r>
            <a:r>
              <a:rPr lang="en-US" sz="1200" dirty="0" err="1"/>
              <a:t>रासायनिक</a:t>
            </a:r>
            <a:r>
              <a:rPr lang="en-US" sz="1200" dirty="0"/>
              <a:t> </a:t>
            </a:r>
            <a:r>
              <a:rPr lang="en-US" sz="1200" dirty="0" err="1"/>
              <a:t>साधनों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मिली</a:t>
            </a:r>
            <a:r>
              <a:rPr lang="en-US" sz="1200" dirty="0"/>
              <a:t>. </a:t>
            </a:r>
            <a:r>
              <a:rPr lang="en-US" sz="1200" dirty="0" err="1"/>
              <a:t>वो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बैटरी</a:t>
            </a:r>
            <a:r>
              <a:rPr lang="en-US" sz="1200" dirty="0"/>
              <a:t> </a:t>
            </a:r>
            <a:r>
              <a:rPr lang="en-US" sz="1200" dirty="0" err="1"/>
              <a:t>थी</a:t>
            </a:r>
            <a:r>
              <a:rPr lang="en-US" sz="1200" dirty="0"/>
              <a:t> </a:t>
            </a:r>
            <a:r>
              <a:rPr lang="en-US" sz="1200" dirty="0" err="1"/>
              <a:t>जिसका</a:t>
            </a:r>
            <a:r>
              <a:rPr lang="en-US" sz="1200" dirty="0"/>
              <a:t> </a:t>
            </a:r>
            <a:r>
              <a:rPr lang="en-US" sz="1200" dirty="0" err="1"/>
              <a:t>आविष्कार</a:t>
            </a:r>
            <a:r>
              <a:rPr lang="en-US" sz="1200" dirty="0"/>
              <a:t> 1800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इटालियन</a:t>
            </a:r>
            <a:r>
              <a:rPr lang="en-US" sz="1200" dirty="0"/>
              <a:t> </a:t>
            </a:r>
            <a:r>
              <a:rPr lang="en-US" sz="1200" dirty="0" err="1"/>
              <a:t>एलेसेंड्रो</a:t>
            </a:r>
            <a:r>
              <a:rPr lang="en-US" sz="1200" dirty="0"/>
              <a:t> </a:t>
            </a:r>
            <a:r>
              <a:rPr lang="en-US" sz="1200" dirty="0" err="1"/>
              <a:t>वोल्टा</a:t>
            </a:r>
            <a:r>
              <a:rPr lang="en-US" sz="1200" dirty="0"/>
              <a:t> </a:t>
            </a:r>
            <a:r>
              <a:rPr lang="en-US" sz="1200" dirty="0" err="1"/>
              <a:t>ने</a:t>
            </a:r>
            <a:r>
              <a:rPr lang="en-US" sz="1200" dirty="0"/>
              <a:t> </a:t>
            </a:r>
            <a:r>
              <a:rPr lang="en-US" sz="1200" dirty="0" err="1"/>
              <a:t>किया</a:t>
            </a:r>
            <a:r>
              <a:rPr lang="en-US" sz="1200" dirty="0"/>
              <a:t>. </a:t>
            </a:r>
            <a:r>
              <a:rPr lang="en-US" sz="1200" dirty="0" err="1"/>
              <a:t>फिर</a:t>
            </a:r>
            <a:r>
              <a:rPr lang="en-US" sz="1200" dirty="0"/>
              <a:t> </a:t>
            </a:r>
            <a:r>
              <a:rPr lang="en-US" sz="1200" dirty="0" err="1"/>
              <a:t>ग्राममे</a:t>
            </a:r>
            <a:r>
              <a:rPr lang="en-US" sz="1200" dirty="0"/>
              <a:t>, </a:t>
            </a:r>
            <a:r>
              <a:rPr lang="en-US" sz="1200" dirty="0" err="1"/>
              <a:t>टेस्ला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कई</a:t>
            </a:r>
            <a:r>
              <a:rPr lang="en-US" sz="1200" dirty="0"/>
              <a:t> </a:t>
            </a:r>
            <a:r>
              <a:rPr lang="en-US" sz="1200" dirty="0" err="1"/>
              <a:t>अन्य</a:t>
            </a:r>
            <a:r>
              <a:rPr lang="en-US" sz="1200" dirty="0"/>
              <a:t> </a:t>
            </a:r>
            <a:r>
              <a:rPr lang="en-US" sz="1200" dirty="0" err="1"/>
              <a:t>लोगों</a:t>
            </a:r>
            <a:r>
              <a:rPr lang="en-US" sz="1200" dirty="0"/>
              <a:t> </a:t>
            </a:r>
            <a:r>
              <a:rPr lang="en-US" sz="1200" dirty="0" err="1"/>
              <a:t>ने</a:t>
            </a:r>
            <a:r>
              <a:rPr lang="en-US" sz="1200" dirty="0"/>
              <a:t> </a:t>
            </a:r>
            <a:r>
              <a:rPr lang="en-US" sz="1200" dirty="0" err="1"/>
              <a:t>ऐसी</a:t>
            </a:r>
            <a:r>
              <a:rPr lang="en-US" sz="1200" dirty="0"/>
              <a:t> </a:t>
            </a:r>
            <a:r>
              <a:rPr lang="en-US" sz="1200" dirty="0" err="1"/>
              <a:t>मशीनों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आविष्कार</a:t>
            </a:r>
            <a:r>
              <a:rPr lang="en-US" sz="1200" dirty="0"/>
              <a:t> </a:t>
            </a:r>
            <a:r>
              <a:rPr lang="en-US" sz="1200" dirty="0" err="1"/>
              <a:t>किया</a:t>
            </a:r>
            <a:r>
              <a:rPr lang="en-US" sz="1200" dirty="0"/>
              <a:t>, </a:t>
            </a:r>
            <a:r>
              <a:rPr lang="en-US" sz="1200" dirty="0" err="1"/>
              <a:t>जिन्होंने</a:t>
            </a:r>
            <a:r>
              <a:rPr lang="en-US" sz="1200" dirty="0"/>
              <a:t> </a:t>
            </a:r>
            <a:r>
              <a:rPr lang="en-US" sz="1200" dirty="0" err="1"/>
              <a:t>यांत्रिक</a:t>
            </a:r>
            <a:r>
              <a:rPr lang="en-US" sz="1200" dirty="0"/>
              <a:t> </a:t>
            </a:r>
            <a:r>
              <a:rPr lang="en-US" sz="1200" dirty="0" err="1"/>
              <a:t>ऊर्जा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करंट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बदला</a:t>
            </a:r>
            <a:r>
              <a:rPr lang="en-US" sz="1200" dirty="0"/>
              <a:t>. </a:t>
            </a:r>
            <a:r>
              <a:rPr lang="en-US" sz="1200" dirty="0" err="1"/>
              <a:t>उनके</a:t>
            </a:r>
            <a:r>
              <a:rPr lang="en-US" sz="1200" dirty="0"/>
              <a:t> </a:t>
            </a:r>
            <a:r>
              <a:rPr lang="en-US" sz="1200" dirty="0" err="1"/>
              <a:t>सिद्धांतों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वर्णन</a:t>
            </a:r>
            <a:r>
              <a:rPr lang="en-US" sz="1200" dirty="0"/>
              <a:t> </a:t>
            </a:r>
            <a:r>
              <a:rPr lang="en-US" sz="1200" dirty="0" err="1"/>
              <a:t>इस</a:t>
            </a:r>
            <a:r>
              <a:rPr lang="en-US" sz="1200" dirty="0"/>
              <a:t> </a:t>
            </a:r>
            <a:r>
              <a:rPr lang="en-US" sz="1200" dirty="0" err="1"/>
              <a:t>पुस्तक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दायरे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बाहर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err="1"/>
              <a:t>यहाँ</a:t>
            </a:r>
            <a:r>
              <a:rPr lang="en-US" sz="1200" dirty="0"/>
              <a:t>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हम</a:t>
            </a:r>
            <a:r>
              <a:rPr lang="en-US" sz="1200" dirty="0"/>
              <a:t> 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जनरेटर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"</a:t>
            </a:r>
            <a:r>
              <a:rPr lang="en-US" sz="1200" dirty="0" err="1"/>
              <a:t>इलेक्ट्रॉन-पंप</a:t>
            </a:r>
            <a:r>
              <a:rPr lang="en-US" sz="1200" dirty="0"/>
              <a:t>" </a:t>
            </a:r>
            <a:r>
              <a:rPr lang="en-US" sz="1200" dirty="0" err="1"/>
              <a:t>मान</a:t>
            </a:r>
            <a:r>
              <a:rPr lang="en-US" sz="1200" dirty="0"/>
              <a:t> </a:t>
            </a:r>
            <a:r>
              <a:rPr lang="en-US" sz="1200" dirty="0" err="1"/>
              <a:t>सकते</a:t>
            </a:r>
            <a:r>
              <a:rPr lang="en-US" sz="1200" dirty="0"/>
              <a:t> </a:t>
            </a:r>
            <a:r>
              <a:rPr lang="en-US" sz="1200" dirty="0" err="1" smtClean="0"/>
              <a:t>हैं</a:t>
            </a:r>
            <a:r>
              <a:rPr lang="en-US" sz="1200" dirty="0"/>
              <a:t> </a:t>
            </a:r>
            <a:r>
              <a:rPr lang="en-US" sz="1200" dirty="0" smtClean="0"/>
              <a:t>(*).</a:t>
            </a:r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3367881" y="2673350"/>
            <a:ext cx="1676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err="1"/>
              <a:t>एक</a:t>
            </a:r>
            <a:r>
              <a:rPr lang="en-US" sz="1000" dirty="0"/>
              <a:t> </a:t>
            </a:r>
            <a:r>
              <a:rPr lang="en-US" sz="1000" dirty="0" err="1"/>
              <a:t>पंप</a:t>
            </a:r>
            <a:r>
              <a:rPr lang="en-US" sz="1000" dirty="0"/>
              <a:t> </a:t>
            </a:r>
            <a:r>
              <a:rPr lang="en-US" sz="1000" dirty="0" err="1"/>
              <a:t>केवल</a:t>
            </a:r>
            <a:r>
              <a:rPr lang="en-US" sz="1000" dirty="0"/>
              <a:t> </a:t>
            </a:r>
            <a:r>
              <a:rPr lang="en-US" sz="1000" dirty="0" err="1"/>
              <a:t>तभी</a:t>
            </a:r>
            <a:r>
              <a:rPr lang="en-US" sz="1000" dirty="0"/>
              <a:t> </a:t>
            </a:r>
            <a:r>
              <a:rPr lang="en-US" sz="1000" dirty="0" err="1"/>
              <a:t>लगातार</a:t>
            </a:r>
            <a:r>
              <a:rPr lang="en-US" sz="1000" dirty="0"/>
              <a:t> </a:t>
            </a:r>
            <a:r>
              <a:rPr lang="en-US" sz="1000" dirty="0" err="1"/>
              <a:t>कार्य</a:t>
            </a:r>
            <a:r>
              <a:rPr lang="en-US" sz="1000" dirty="0"/>
              <a:t> </a:t>
            </a:r>
            <a:r>
              <a:rPr lang="en-US" sz="1000" dirty="0" err="1"/>
              <a:t>करेगा</a:t>
            </a:r>
            <a:r>
              <a:rPr lang="en-US" sz="1000" dirty="0"/>
              <a:t> </a:t>
            </a:r>
            <a:r>
              <a:rPr lang="en-US" sz="1000" dirty="0" err="1"/>
              <a:t>जब</a:t>
            </a:r>
            <a:r>
              <a:rPr lang="en-US" sz="1000" dirty="0"/>
              <a:t> </a:t>
            </a:r>
            <a:r>
              <a:rPr lang="en-US" sz="1000" dirty="0" err="1"/>
              <a:t>उसमें</a:t>
            </a:r>
            <a:r>
              <a:rPr lang="en-US" sz="1000" dirty="0"/>
              <a:t> </a:t>
            </a:r>
            <a:r>
              <a:rPr lang="en-US" sz="1000" dirty="0" err="1"/>
              <a:t>बह</a:t>
            </a:r>
            <a:r>
              <a:rPr lang="en-US" sz="1000" dirty="0"/>
              <a:t> </a:t>
            </a:r>
            <a:r>
              <a:rPr lang="en-US" sz="1000" dirty="0" err="1"/>
              <a:t>रहे</a:t>
            </a:r>
            <a:r>
              <a:rPr lang="en-US" sz="1000" dirty="0"/>
              <a:t> </a:t>
            </a:r>
            <a:r>
              <a:rPr lang="en-US" sz="1000" dirty="0" err="1"/>
              <a:t>तरल</a:t>
            </a:r>
            <a:r>
              <a:rPr lang="en-US" sz="1000" dirty="0"/>
              <a:t> </a:t>
            </a:r>
            <a:r>
              <a:rPr lang="en-US" sz="1000" dirty="0" err="1" smtClean="0"/>
              <a:t>पदार्थ</a:t>
            </a:r>
            <a:r>
              <a:rPr lang="en-US" sz="1000" dirty="0" smtClean="0"/>
              <a:t> </a:t>
            </a:r>
            <a:r>
              <a:rPr lang="en-US" sz="1000" dirty="0" err="1"/>
              <a:t>की</a:t>
            </a:r>
            <a:r>
              <a:rPr lang="en-US" sz="1000" dirty="0"/>
              <a:t> </a:t>
            </a:r>
            <a:r>
              <a:rPr lang="en-US" sz="1000" dirty="0" err="1"/>
              <a:t>वापसी</a:t>
            </a:r>
            <a:r>
              <a:rPr lang="en-US" sz="1000" dirty="0"/>
              <a:t> </a:t>
            </a:r>
            <a:r>
              <a:rPr lang="en-US" sz="1000" dirty="0" err="1"/>
              <a:t>हो</a:t>
            </a:r>
            <a:r>
              <a:rPr lang="en-US" sz="1000" dirty="0"/>
              <a:t>, 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err="1" smtClean="0"/>
              <a:t>जिसे</a:t>
            </a:r>
            <a:r>
              <a:rPr lang="en-US" sz="1000" dirty="0" smtClean="0"/>
              <a:t> </a:t>
            </a:r>
            <a:r>
              <a:rPr lang="en-US" sz="1000" dirty="0" err="1"/>
              <a:t>हम</a:t>
            </a:r>
            <a:r>
              <a:rPr lang="en-US" sz="1000" dirty="0"/>
              <a:t> </a:t>
            </a:r>
            <a:r>
              <a:rPr lang="en-US" sz="1000" dirty="0" err="1"/>
              <a:t>करंट-लूप</a:t>
            </a:r>
            <a:r>
              <a:rPr lang="en-US" sz="1000" dirty="0"/>
              <a:t> </a:t>
            </a:r>
            <a:r>
              <a:rPr lang="en-US" sz="1000" dirty="0" err="1"/>
              <a:t>कहेंगे</a:t>
            </a:r>
            <a:r>
              <a:rPr lang="en-US" sz="1000" dirty="0"/>
              <a:t>. 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err="1" smtClean="0"/>
              <a:t>करंट-लूप</a:t>
            </a:r>
            <a:r>
              <a:rPr lang="en-US" sz="1000" dirty="0" smtClean="0"/>
              <a:t> </a:t>
            </a:r>
            <a:r>
              <a:rPr lang="en-US" sz="1000" dirty="0" err="1"/>
              <a:t>के</a:t>
            </a:r>
            <a:r>
              <a:rPr lang="en-US" sz="1000" dirty="0"/>
              <a:t> </a:t>
            </a:r>
            <a:r>
              <a:rPr lang="en-US" sz="1000" dirty="0" err="1"/>
              <a:t>बिना</a:t>
            </a:r>
            <a:r>
              <a:rPr lang="en-US" sz="1000" dirty="0"/>
              <a:t> 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err="1" smtClean="0"/>
              <a:t>वो</a:t>
            </a:r>
            <a:r>
              <a:rPr lang="en-US" sz="1000" dirty="0" smtClean="0"/>
              <a:t> </a:t>
            </a:r>
            <a:r>
              <a:rPr lang="en-US" sz="1000" dirty="0" err="1"/>
              <a:t>काम</a:t>
            </a:r>
            <a:r>
              <a:rPr lang="en-US" sz="1000" dirty="0"/>
              <a:t> </a:t>
            </a:r>
            <a:r>
              <a:rPr lang="en-US" sz="1000" dirty="0" err="1" smtClean="0"/>
              <a:t>नहीं</a:t>
            </a:r>
            <a:r>
              <a:rPr lang="en-US" sz="1000" dirty="0" smtClean="0"/>
              <a:t> </a:t>
            </a:r>
            <a:r>
              <a:rPr lang="en-US" sz="1000" dirty="0" err="1"/>
              <a:t>करेगा</a:t>
            </a:r>
            <a:r>
              <a:rPr lang="en-US" sz="1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477480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44034" name="Picture 2" descr="C:\Users\HP\Desktop\HISTORY OF ELECTRICITY\43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14287"/>
            <a:ext cx="5196682" cy="746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7481" y="691956"/>
            <a:ext cx="4876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घरेलू</a:t>
            </a:r>
            <a:r>
              <a:rPr lang="en-US" sz="1200" dirty="0"/>
              <a:t> </a:t>
            </a:r>
            <a:r>
              <a:rPr lang="en-US" sz="1200" dirty="0" err="1"/>
              <a:t>डायरेक्ट</a:t>
            </a:r>
            <a:r>
              <a:rPr lang="en-US" sz="1200" dirty="0"/>
              <a:t> </a:t>
            </a:r>
            <a:r>
              <a:rPr lang="en-US" sz="1200" dirty="0" err="1"/>
              <a:t>करंट</a:t>
            </a:r>
            <a:r>
              <a:rPr lang="en-US" sz="1200" dirty="0"/>
              <a:t> (DC)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स्रोत</a:t>
            </a:r>
            <a:r>
              <a:rPr lang="en-US" sz="1200" dirty="0"/>
              <a:t> (</a:t>
            </a:r>
            <a:r>
              <a:rPr lang="en-US" sz="1200" dirty="0" err="1"/>
              <a:t>गैर-रिचार्जेबल</a:t>
            </a:r>
            <a:r>
              <a:rPr lang="en-US" sz="1200" dirty="0"/>
              <a:t>) </a:t>
            </a:r>
            <a:r>
              <a:rPr lang="en-US" sz="1200" dirty="0" err="1"/>
              <a:t>बैटरी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एक्यूमुलेटर</a:t>
            </a:r>
            <a:r>
              <a:rPr lang="en-US" sz="1200" dirty="0"/>
              <a:t> (</a:t>
            </a:r>
            <a:r>
              <a:rPr lang="en-US" sz="1200" dirty="0" err="1"/>
              <a:t>रिचार्जेबल</a:t>
            </a:r>
            <a:r>
              <a:rPr lang="en-US" sz="1200" dirty="0"/>
              <a:t>) </a:t>
            </a:r>
            <a:r>
              <a:rPr lang="en-US" sz="1200" dirty="0" err="1"/>
              <a:t>हैं</a:t>
            </a:r>
            <a:r>
              <a:rPr lang="en-US" sz="1200" dirty="0"/>
              <a:t> </a:t>
            </a:r>
            <a:r>
              <a:rPr lang="en-US" sz="1200" dirty="0" err="1"/>
              <a:t>जो</a:t>
            </a:r>
            <a:r>
              <a:rPr lang="en-US" sz="1200" dirty="0"/>
              <a:t> </a:t>
            </a:r>
            <a:r>
              <a:rPr lang="en-US" sz="1200" dirty="0" err="1"/>
              <a:t>अक्सर</a:t>
            </a:r>
            <a:r>
              <a:rPr lang="en-US" sz="1200" dirty="0"/>
              <a:t> </a:t>
            </a:r>
            <a:r>
              <a:rPr lang="en-US" sz="1200" dirty="0" err="1"/>
              <a:t>मोटर</a:t>
            </a:r>
            <a:r>
              <a:rPr lang="en-US" sz="1200" dirty="0"/>
              <a:t> </a:t>
            </a:r>
            <a:r>
              <a:rPr lang="en-US" sz="1200" dirty="0" err="1"/>
              <a:t>कारों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पाए</a:t>
            </a:r>
            <a:r>
              <a:rPr lang="en-US" sz="1200" dirty="0"/>
              <a:t> </a:t>
            </a:r>
            <a:r>
              <a:rPr lang="en-US" sz="1200" dirty="0" err="1"/>
              <a:t>जाते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 </a:t>
            </a:r>
            <a:r>
              <a:rPr lang="en-US" sz="1200" dirty="0" err="1"/>
              <a:t>वे</a:t>
            </a:r>
            <a:r>
              <a:rPr lang="en-US" sz="1200" dirty="0"/>
              <a:t> </a:t>
            </a:r>
            <a:r>
              <a:rPr lang="en-US" sz="1200" dirty="0" err="1"/>
              <a:t>कार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सभी</a:t>
            </a:r>
            <a:r>
              <a:rPr lang="en-US" sz="1200" dirty="0"/>
              <a:t> </a:t>
            </a:r>
            <a:r>
              <a:rPr lang="en-US" sz="1200" dirty="0" err="1"/>
              <a:t>उपकरणों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वायरलैस</a:t>
            </a:r>
            <a:r>
              <a:rPr lang="en-US" sz="1200" dirty="0"/>
              <a:t> </a:t>
            </a:r>
            <a:r>
              <a:rPr lang="en-US" sz="1200" dirty="0" err="1"/>
              <a:t>सिस्टम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चलाते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 </a:t>
            </a:r>
            <a:r>
              <a:rPr lang="en-US" sz="1200" dirty="0" err="1"/>
              <a:t>ऑटोमोबाइल</a:t>
            </a:r>
            <a:r>
              <a:rPr lang="en-US" sz="1200" dirty="0"/>
              <a:t> </a:t>
            </a:r>
            <a:r>
              <a:rPr lang="en-US" sz="1200" dirty="0" err="1"/>
              <a:t>उद्योग</a:t>
            </a:r>
            <a:r>
              <a:rPr lang="en-US" sz="1200" dirty="0"/>
              <a:t> </a:t>
            </a:r>
            <a:r>
              <a:rPr lang="en-US" sz="1200" dirty="0" err="1"/>
              <a:t>ने</a:t>
            </a:r>
            <a:r>
              <a:rPr lang="en-US" sz="1200" dirty="0"/>
              <a:t> </a:t>
            </a:r>
            <a:r>
              <a:rPr lang="en-US" sz="1200" dirty="0" err="1"/>
              <a:t>हाइब्रिड</a:t>
            </a:r>
            <a:r>
              <a:rPr lang="en-US" sz="1200" dirty="0"/>
              <a:t> </a:t>
            </a:r>
            <a:r>
              <a:rPr lang="en-US" sz="1200" dirty="0" err="1"/>
              <a:t>सिस्टम</a:t>
            </a:r>
            <a:r>
              <a:rPr lang="en-US" sz="1200" dirty="0"/>
              <a:t> </a:t>
            </a:r>
            <a:r>
              <a:rPr lang="en-US" sz="1200" dirty="0" err="1"/>
              <a:t>भी</a:t>
            </a:r>
            <a:r>
              <a:rPr lang="en-US" sz="1200" dirty="0"/>
              <a:t> </a:t>
            </a:r>
            <a:r>
              <a:rPr lang="en-US" sz="1200" dirty="0" err="1"/>
              <a:t>विकसित</a:t>
            </a:r>
            <a:r>
              <a:rPr lang="en-US" sz="1200" dirty="0"/>
              <a:t> </a:t>
            </a:r>
            <a:r>
              <a:rPr lang="en-US" sz="1200" dirty="0" err="1"/>
              <a:t>किए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, </a:t>
            </a:r>
            <a:r>
              <a:rPr lang="en-US" sz="1200" dirty="0" err="1"/>
              <a:t>जिन्हे</a:t>
            </a:r>
            <a:r>
              <a:rPr lang="en-US" sz="1200" dirty="0"/>
              <a:t> </a:t>
            </a:r>
            <a:r>
              <a:rPr lang="en-US" sz="1200" dirty="0" err="1"/>
              <a:t>परंपरागत</a:t>
            </a:r>
            <a:r>
              <a:rPr lang="en-US" sz="1200" dirty="0"/>
              <a:t> </a:t>
            </a:r>
            <a:r>
              <a:rPr lang="en-US" sz="1200" dirty="0" err="1"/>
              <a:t>मोटर</a:t>
            </a:r>
            <a:r>
              <a:rPr lang="en-US" sz="1200" dirty="0"/>
              <a:t> </a:t>
            </a:r>
            <a:r>
              <a:rPr lang="en-US" sz="1200" dirty="0" err="1"/>
              <a:t>द्वारा</a:t>
            </a:r>
            <a:r>
              <a:rPr lang="en-US" sz="1200" dirty="0"/>
              <a:t> </a:t>
            </a:r>
            <a:r>
              <a:rPr lang="en-US" sz="1200" dirty="0" err="1"/>
              <a:t>लगातार</a:t>
            </a:r>
            <a:r>
              <a:rPr lang="en-US" sz="1200" dirty="0"/>
              <a:t> </a:t>
            </a:r>
            <a:r>
              <a:rPr lang="en-US" sz="1200" dirty="0" err="1"/>
              <a:t>रिचार्ज</a:t>
            </a:r>
            <a:r>
              <a:rPr lang="en-US" sz="1200" dirty="0"/>
              <a:t> </a:t>
            </a:r>
            <a:r>
              <a:rPr lang="en-US" sz="1200" dirty="0" err="1"/>
              <a:t>किया</a:t>
            </a:r>
            <a:r>
              <a:rPr lang="en-US" sz="1200" dirty="0"/>
              <a:t> </a:t>
            </a:r>
            <a:r>
              <a:rPr lang="en-US" sz="1200" dirty="0" err="1"/>
              <a:t>जाता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वे</a:t>
            </a:r>
            <a:r>
              <a:rPr lang="en-US" sz="1200" dirty="0" smtClean="0"/>
              <a:t> </a:t>
            </a:r>
            <a:r>
              <a:rPr lang="en-US" sz="1200" dirty="0" err="1"/>
              <a:t>अधिकतम</a:t>
            </a:r>
            <a:r>
              <a:rPr lang="en-US" sz="1200" dirty="0"/>
              <a:t> </a:t>
            </a:r>
            <a:r>
              <a:rPr lang="en-US" sz="1200" dirty="0" err="1"/>
              <a:t>दक्षता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काम</a:t>
            </a:r>
            <a:r>
              <a:rPr lang="en-US" sz="1200" dirty="0"/>
              <a:t> </a:t>
            </a:r>
            <a:r>
              <a:rPr lang="en-US" sz="1200" dirty="0" err="1"/>
              <a:t>करते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बहुत</a:t>
            </a:r>
            <a:r>
              <a:rPr lang="en-US" sz="1200" dirty="0"/>
              <a:t> </a:t>
            </a:r>
            <a:r>
              <a:rPr lang="en-US" sz="1200" dirty="0" err="1"/>
              <a:t>कम</a:t>
            </a:r>
            <a:r>
              <a:rPr lang="en-US" sz="1200" dirty="0"/>
              <a:t> </a:t>
            </a:r>
            <a:r>
              <a:rPr lang="en-US" sz="1200" dirty="0" err="1"/>
              <a:t>ऊर्जा</a:t>
            </a:r>
            <a:r>
              <a:rPr lang="en-US" sz="1200" dirty="0"/>
              <a:t> </a:t>
            </a:r>
            <a:r>
              <a:rPr lang="en-US" sz="1200" dirty="0" err="1"/>
              <a:t>खाते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 </a:t>
            </a:r>
            <a:r>
              <a:rPr lang="en-US" sz="1200" dirty="0" err="1"/>
              <a:t>फ्रेंको-ऑस्ट्रेलियन</a:t>
            </a:r>
            <a:r>
              <a:rPr lang="en-US" sz="1200" dirty="0"/>
              <a:t>, </a:t>
            </a:r>
            <a:r>
              <a:rPr lang="en-US" sz="1200" dirty="0" err="1"/>
              <a:t>पास्कल</a:t>
            </a:r>
            <a:r>
              <a:rPr lang="en-US" sz="1200" dirty="0"/>
              <a:t> </a:t>
            </a:r>
            <a:r>
              <a:rPr lang="en-US" sz="1200" dirty="0" err="1"/>
              <a:t>चेरेतिन</a:t>
            </a:r>
            <a:r>
              <a:rPr lang="en-US" sz="1200" dirty="0"/>
              <a:t> (*), </a:t>
            </a:r>
            <a:r>
              <a:rPr lang="en-US" sz="1200" dirty="0" err="1"/>
              <a:t>हाइब्रिड</a:t>
            </a:r>
            <a:r>
              <a:rPr lang="en-US" sz="1200" dirty="0"/>
              <a:t> </a:t>
            </a:r>
            <a:r>
              <a:rPr lang="en-US" sz="1200" dirty="0" err="1"/>
              <a:t>हेलीकॉप्टर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अग्रणी</a:t>
            </a:r>
            <a:r>
              <a:rPr lang="en-US" sz="1200" dirty="0"/>
              <a:t> </a:t>
            </a:r>
            <a:r>
              <a:rPr lang="en-US" sz="1200" dirty="0" err="1"/>
              <a:t>डिज़ाइनर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 </a:t>
            </a:r>
            <a:r>
              <a:rPr lang="en-US" sz="1200" dirty="0" err="1"/>
              <a:t>उनकी</a:t>
            </a:r>
            <a:r>
              <a:rPr lang="en-US" sz="1200" dirty="0"/>
              <a:t> </a:t>
            </a:r>
            <a:r>
              <a:rPr lang="en-US" sz="1200" dirty="0" err="1"/>
              <a:t>प्रणाली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उड़ान</a:t>
            </a:r>
            <a:r>
              <a:rPr lang="en-US" sz="1200" dirty="0"/>
              <a:t> </a:t>
            </a:r>
            <a:r>
              <a:rPr lang="en-US" sz="1200" dirty="0" err="1"/>
              <a:t>मशीनों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ब्रेकडाउन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दुर्घटनाएं</a:t>
            </a:r>
            <a:r>
              <a:rPr lang="en-US" sz="1200" dirty="0"/>
              <a:t> </a:t>
            </a:r>
            <a:r>
              <a:rPr lang="en-US" sz="1200" dirty="0" err="1"/>
              <a:t>कम</a:t>
            </a:r>
            <a:r>
              <a:rPr lang="en-US" sz="1200" dirty="0"/>
              <a:t> </a:t>
            </a:r>
            <a:r>
              <a:rPr lang="en-US" sz="1200" dirty="0" err="1"/>
              <a:t>होती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 : </a:t>
            </a:r>
            <a:r>
              <a:rPr lang="en-US" sz="1200" dirty="0" err="1"/>
              <a:t>वैसे</a:t>
            </a:r>
            <a:r>
              <a:rPr lang="en-US" sz="1200" dirty="0"/>
              <a:t> </a:t>
            </a:r>
            <a:r>
              <a:rPr lang="en-US" sz="1200" dirty="0" err="1"/>
              <a:t>हेलीकॉप्टर</a:t>
            </a:r>
            <a:r>
              <a:rPr lang="en-US" sz="1200" dirty="0"/>
              <a:t> </a:t>
            </a:r>
            <a:r>
              <a:rPr lang="en-US" sz="1200" dirty="0" err="1"/>
              <a:t>ऑटो-रोटेशन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उतरने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असमर्थ</a:t>
            </a:r>
            <a:r>
              <a:rPr lang="en-US" sz="1200" dirty="0"/>
              <a:t> </a:t>
            </a:r>
            <a:r>
              <a:rPr lang="en-US" sz="1200" dirty="0" err="1"/>
              <a:t>होते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 </a:t>
            </a:r>
            <a:r>
              <a:rPr lang="en-US" sz="1200" dirty="0" err="1"/>
              <a:t>कोई</a:t>
            </a:r>
            <a:r>
              <a:rPr lang="en-US" sz="1200" dirty="0"/>
              <a:t> </a:t>
            </a:r>
            <a:r>
              <a:rPr lang="en-US" sz="1200" dirty="0" err="1"/>
              <a:t>हेलीकॉप्टर</a:t>
            </a:r>
            <a:r>
              <a:rPr lang="en-US" sz="1200" dirty="0"/>
              <a:t> </a:t>
            </a:r>
            <a:r>
              <a:rPr lang="en-US" sz="1200" dirty="0" err="1"/>
              <a:t>अपने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तरीके</a:t>
            </a:r>
            <a:r>
              <a:rPr lang="en-US" sz="1200" dirty="0" smtClean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ग्लाइड</a:t>
            </a:r>
            <a:r>
              <a:rPr lang="en-US" sz="1200" dirty="0"/>
              <a:t> </a:t>
            </a:r>
            <a:r>
              <a:rPr lang="en-US" sz="1200" dirty="0" err="1"/>
              <a:t>कर</a:t>
            </a:r>
            <a:r>
              <a:rPr lang="en-US" sz="1200" dirty="0"/>
              <a:t> </a:t>
            </a:r>
            <a:r>
              <a:rPr lang="en-US" sz="1200" dirty="0" err="1"/>
              <a:t>सकता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, </a:t>
            </a:r>
            <a:r>
              <a:rPr lang="en-US" sz="1200" dirty="0" err="1"/>
              <a:t>लेकिन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नाजुक</a:t>
            </a:r>
            <a:r>
              <a:rPr lang="en-US" sz="1200" dirty="0"/>
              <a:t> </a:t>
            </a:r>
            <a:r>
              <a:rPr lang="en-US" sz="1200" dirty="0" err="1"/>
              <a:t>बदलाव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कीमत</a:t>
            </a:r>
            <a:r>
              <a:rPr lang="en-US" sz="1200" dirty="0"/>
              <a:t> </a:t>
            </a:r>
            <a:r>
              <a:rPr lang="en-US" sz="1200" dirty="0" err="1"/>
              <a:t>पर</a:t>
            </a:r>
            <a:r>
              <a:rPr lang="en-US" sz="12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92730"/>
            <a:ext cx="52117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डायरेक्ट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करंट</a:t>
            </a:r>
            <a:r>
              <a:rPr lang="en-US" sz="2800" dirty="0">
                <a:solidFill>
                  <a:srgbClr val="FF0000"/>
                </a:solidFill>
              </a:rPr>
              <a:t> (DIRECT </a:t>
            </a:r>
            <a:r>
              <a:rPr lang="en-US" sz="2800" dirty="0" smtClean="0">
                <a:solidFill>
                  <a:srgbClr val="FF0000"/>
                </a:solidFill>
              </a:rPr>
              <a:t>CURRENT)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62881" y="3111440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 smtClean="0"/>
              <a:t>मोटर</a:t>
            </a:r>
            <a:r>
              <a:rPr lang="en-US" sz="1000" dirty="0" smtClean="0"/>
              <a:t> </a:t>
            </a:r>
            <a:r>
              <a:rPr lang="en-US" sz="1000" dirty="0" err="1"/>
              <a:t>ठप्प</a:t>
            </a:r>
            <a:r>
              <a:rPr lang="en-US" sz="1000" dirty="0"/>
              <a:t> </a:t>
            </a:r>
            <a:r>
              <a:rPr lang="en-US" sz="1000" dirty="0" err="1"/>
              <a:t>हो</a:t>
            </a:r>
            <a:r>
              <a:rPr lang="en-US" sz="1000" dirty="0"/>
              <a:t> </a:t>
            </a:r>
            <a:r>
              <a:rPr lang="en-US" sz="1000" dirty="0" err="1" smtClean="0"/>
              <a:t>गया</a:t>
            </a:r>
            <a:r>
              <a:rPr lang="en-US" sz="1000" dirty="0" smtClean="0"/>
              <a:t>!</a:t>
            </a:r>
            <a:endParaRPr lang="en-US" sz="1000" dirty="0"/>
          </a:p>
        </p:txBody>
      </p:sp>
      <p:sp>
        <p:nvSpPr>
          <p:cNvPr id="7" name="Rectangle 6"/>
          <p:cNvSpPr/>
          <p:nvPr/>
        </p:nvSpPr>
        <p:spPr>
          <a:xfrm>
            <a:off x="2834481" y="3042946"/>
            <a:ext cx="1752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/>
              <a:t>पायलट</a:t>
            </a:r>
            <a:r>
              <a:rPr lang="en-US" sz="1000" dirty="0"/>
              <a:t> </a:t>
            </a:r>
            <a:r>
              <a:rPr lang="en-US" sz="1000" dirty="0" err="1"/>
              <a:t>के</a:t>
            </a:r>
            <a:r>
              <a:rPr lang="en-US" sz="1000" dirty="0"/>
              <a:t> </a:t>
            </a:r>
            <a:r>
              <a:rPr lang="en-US" sz="1000" dirty="0" err="1"/>
              <a:t>पास</a:t>
            </a:r>
            <a:r>
              <a:rPr lang="en-US" sz="1000" dirty="0"/>
              <a:t> </a:t>
            </a:r>
            <a:r>
              <a:rPr lang="en-US" sz="1000" dirty="0" err="1" smtClean="0"/>
              <a:t>सिर्फ</a:t>
            </a:r>
            <a:r>
              <a:rPr lang="en-US" sz="1000" dirty="0" smtClean="0"/>
              <a:t> </a:t>
            </a:r>
            <a:r>
              <a:rPr lang="en-US" sz="1000" dirty="0" err="1"/>
              <a:t>एक</a:t>
            </a:r>
            <a:r>
              <a:rPr lang="en-US" sz="1000" dirty="0"/>
              <a:t> </a:t>
            </a:r>
            <a:r>
              <a:rPr lang="en-US" sz="1000" dirty="0" err="1"/>
              <a:t>सेकंड</a:t>
            </a:r>
            <a:r>
              <a:rPr lang="en-US" sz="1000" dirty="0"/>
              <a:t> </a:t>
            </a:r>
            <a:r>
              <a:rPr lang="en-US" sz="1000" dirty="0" err="1"/>
              <a:t>बचा</a:t>
            </a:r>
            <a:r>
              <a:rPr lang="en-US" sz="1000" dirty="0"/>
              <a:t> </a:t>
            </a:r>
            <a:r>
              <a:rPr lang="en-US" sz="1000" dirty="0" err="1"/>
              <a:t>है</a:t>
            </a:r>
            <a:r>
              <a:rPr lang="en-US" sz="1000" dirty="0"/>
              <a:t>, </a:t>
            </a:r>
            <a:r>
              <a:rPr lang="en-US" sz="1000" dirty="0" err="1" smtClean="0"/>
              <a:t>अन्यथा</a:t>
            </a:r>
            <a:r>
              <a:rPr lang="en-US" sz="1000" dirty="0" smtClean="0"/>
              <a:t>, </a:t>
            </a:r>
            <a:r>
              <a:rPr lang="en-US" sz="1000" dirty="0" err="1"/>
              <a:t>ब्लेड</a:t>
            </a:r>
            <a:r>
              <a:rPr lang="en-US" sz="1000" dirty="0"/>
              <a:t> </a:t>
            </a:r>
            <a:r>
              <a:rPr lang="en-US" sz="1000" dirty="0" err="1"/>
              <a:t>रुक</a:t>
            </a:r>
            <a:r>
              <a:rPr lang="en-US" sz="1000" dirty="0"/>
              <a:t> </a:t>
            </a:r>
            <a:r>
              <a:rPr lang="en-US" sz="1000" dirty="0" err="1"/>
              <a:t>जाएंगे</a:t>
            </a:r>
            <a:r>
              <a:rPr lang="en-US" sz="1000" dirty="0"/>
              <a:t>  </a:t>
            </a:r>
            <a:r>
              <a:rPr lang="en-US" sz="1000" dirty="0" err="1"/>
              <a:t>और</a:t>
            </a:r>
            <a:r>
              <a:rPr lang="en-US" sz="1000" dirty="0"/>
              <a:t> </a:t>
            </a:r>
            <a:r>
              <a:rPr lang="en-US" sz="1000" dirty="0" err="1"/>
              <a:t>फिर</a:t>
            </a:r>
            <a:r>
              <a:rPr lang="en-US" sz="1000" dirty="0"/>
              <a:t> </a:t>
            </a:r>
            <a:r>
              <a:rPr lang="en-US" sz="1000" dirty="0" err="1" smtClean="0"/>
              <a:t>हेलीकाप्टर</a:t>
            </a:r>
            <a:r>
              <a:rPr lang="en-US" sz="1000" dirty="0"/>
              <a:t> </a:t>
            </a:r>
            <a:r>
              <a:rPr lang="en-US" sz="1000" dirty="0" err="1" smtClean="0"/>
              <a:t>एक</a:t>
            </a:r>
            <a:r>
              <a:rPr lang="en-US" sz="1000" dirty="0" smtClean="0"/>
              <a:t> </a:t>
            </a:r>
            <a:r>
              <a:rPr lang="en-US" sz="1000" dirty="0" err="1"/>
              <a:t>पत्थर</a:t>
            </a:r>
            <a:r>
              <a:rPr lang="en-US" sz="1000" dirty="0"/>
              <a:t> </a:t>
            </a:r>
            <a:r>
              <a:rPr lang="en-US" sz="1000" dirty="0" err="1"/>
              <a:t>की</a:t>
            </a:r>
            <a:r>
              <a:rPr lang="en-US" sz="1000" dirty="0"/>
              <a:t> </a:t>
            </a:r>
            <a:r>
              <a:rPr lang="en-US" sz="1000" dirty="0" err="1"/>
              <a:t>तरह</a:t>
            </a:r>
            <a:r>
              <a:rPr lang="en-US" sz="1000" dirty="0"/>
              <a:t> </a:t>
            </a:r>
            <a:r>
              <a:rPr lang="en-US" sz="1000" dirty="0" err="1"/>
              <a:t>नीचे</a:t>
            </a:r>
            <a:r>
              <a:rPr lang="en-US" sz="1000" dirty="0"/>
              <a:t> </a:t>
            </a:r>
            <a:r>
              <a:rPr lang="en-US" sz="1000" dirty="0" err="1"/>
              <a:t>गिरेगा</a:t>
            </a:r>
            <a:r>
              <a:rPr lang="en-US" sz="1000" dirty="0"/>
              <a:t>. </a:t>
            </a:r>
          </a:p>
        </p:txBody>
      </p:sp>
      <p:sp>
        <p:nvSpPr>
          <p:cNvPr id="8" name="Rectangle 7"/>
          <p:cNvSpPr/>
          <p:nvPr/>
        </p:nvSpPr>
        <p:spPr>
          <a:xfrm>
            <a:off x="2160155" y="3568640"/>
            <a:ext cx="7505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 smtClean="0"/>
              <a:t>पिच</a:t>
            </a:r>
            <a:r>
              <a:rPr lang="en-US" sz="1000" dirty="0" smtClean="0"/>
              <a:t> </a:t>
            </a:r>
            <a:r>
              <a:rPr lang="en-US" sz="1000" dirty="0" err="1" smtClean="0"/>
              <a:t>नीचे</a:t>
            </a:r>
            <a:r>
              <a:rPr lang="en-US" sz="1000" dirty="0" smtClean="0"/>
              <a:t>!</a:t>
            </a:r>
          </a:p>
          <a:p>
            <a:pPr algn="ctr"/>
            <a:r>
              <a:rPr lang="en-US" sz="1000" dirty="0" smtClean="0"/>
              <a:t> </a:t>
            </a:r>
            <a:r>
              <a:rPr lang="en-US" sz="1000" dirty="0" err="1"/>
              <a:t>शून्य</a:t>
            </a:r>
            <a:r>
              <a:rPr lang="en-US" sz="1000" dirty="0"/>
              <a:t> न </a:t>
            </a:r>
            <a:r>
              <a:rPr lang="en-US" sz="1000" dirty="0" err="1"/>
              <a:t>हो</a:t>
            </a:r>
            <a:r>
              <a:rPr lang="en-US" sz="1000" dirty="0"/>
              <a:t>!</a:t>
            </a:r>
          </a:p>
        </p:txBody>
      </p:sp>
      <p:sp>
        <p:nvSpPr>
          <p:cNvPr id="9" name="Rectangle 8"/>
          <p:cNvSpPr/>
          <p:nvPr/>
        </p:nvSpPr>
        <p:spPr>
          <a:xfrm>
            <a:off x="700881" y="4019000"/>
            <a:ext cx="850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45° </a:t>
            </a:r>
            <a:r>
              <a:rPr lang="en-US" sz="1000" dirty="0" err="1"/>
              <a:t>के</a:t>
            </a:r>
            <a:r>
              <a:rPr lang="en-US" sz="1000" dirty="0"/>
              <a:t> </a:t>
            </a:r>
            <a:r>
              <a:rPr lang="en-US" sz="1000" dirty="0" err="1"/>
              <a:t>कोण</a:t>
            </a:r>
            <a:r>
              <a:rPr lang="en-US" sz="1000" dirty="0"/>
              <a:t> </a:t>
            </a:r>
            <a:r>
              <a:rPr lang="en-US" sz="1000" dirty="0" err="1"/>
              <a:t>पर</a:t>
            </a:r>
            <a:r>
              <a:rPr lang="en-US" sz="1000" dirty="0"/>
              <a:t> </a:t>
            </a:r>
            <a:r>
              <a:rPr lang="en-US" sz="1000" dirty="0" err="1"/>
              <a:t>नीचे</a:t>
            </a:r>
            <a:r>
              <a:rPr lang="en-US" sz="1000" dirty="0"/>
              <a:t> </a:t>
            </a:r>
            <a:r>
              <a:rPr lang="en-US" sz="1000" dirty="0" err="1"/>
              <a:t>उतरो</a:t>
            </a:r>
            <a:r>
              <a:rPr lang="en-US" sz="1000" dirty="0"/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138528" y="3968750"/>
            <a:ext cx="18288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रोटर</a:t>
            </a:r>
            <a:r>
              <a:rPr lang="en-US" sz="1100" dirty="0"/>
              <a:t> </a:t>
            </a:r>
            <a:r>
              <a:rPr lang="en-US" sz="1100" dirty="0" err="1"/>
              <a:t>पर</a:t>
            </a:r>
            <a:r>
              <a:rPr lang="en-US" sz="1100" dirty="0"/>
              <a:t> </a:t>
            </a:r>
            <a:r>
              <a:rPr lang="en-US" sz="1100" dirty="0" err="1"/>
              <a:t>बहती</a:t>
            </a:r>
            <a:r>
              <a:rPr lang="en-US" sz="1100" dirty="0"/>
              <a:t> </a:t>
            </a:r>
            <a:r>
              <a:rPr lang="en-US" sz="1100" dirty="0" err="1"/>
              <a:t>हवा</a:t>
            </a:r>
            <a:r>
              <a:rPr lang="en-US" sz="1100" dirty="0"/>
              <a:t> </a:t>
            </a:r>
            <a:r>
              <a:rPr lang="en-US" sz="1100" dirty="0" err="1"/>
              <a:t>का</a:t>
            </a:r>
            <a:r>
              <a:rPr lang="en-US" sz="1100" dirty="0"/>
              <a:t> </a:t>
            </a:r>
            <a:r>
              <a:rPr lang="en-US" sz="1100" dirty="0" err="1"/>
              <a:t>उल्टा</a:t>
            </a:r>
            <a:r>
              <a:rPr lang="en-US" sz="1100" dirty="0"/>
              <a:t> </a:t>
            </a:r>
            <a:r>
              <a:rPr lang="en-US" sz="1100" dirty="0" err="1"/>
              <a:t>होना</a:t>
            </a:r>
            <a:r>
              <a:rPr lang="en-US" sz="1100" dirty="0"/>
              <a:t> : </a:t>
            </a:r>
            <a:r>
              <a:rPr lang="en-US" sz="1100" dirty="0" err="1"/>
              <a:t>नीचे</a:t>
            </a:r>
            <a:r>
              <a:rPr lang="en-US" sz="1100" dirty="0"/>
              <a:t> </a:t>
            </a:r>
            <a:r>
              <a:rPr lang="en-US" sz="1100" dirty="0" err="1"/>
              <a:t>से</a:t>
            </a:r>
            <a:r>
              <a:rPr lang="en-US" sz="1100" dirty="0"/>
              <a:t> </a:t>
            </a:r>
            <a:r>
              <a:rPr lang="en-US" sz="1100" dirty="0" err="1"/>
              <a:t>ऊपर</a:t>
            </a:r>
            <a:r>
              <a:rPr lang="en-US" sz="1100" dirty="0"/>
              <a:t> </a:t>
            </a:r>
            <a:r>
              <a:rPr lang="en-US" sz="1100" dirty="0" err="1"/>
              <a:t>की</a:t>
            </a:r>
            <a:r>
              <a:rPr lang="en-US" sz="1100" dirty="0"/>
              <a:t> </a:t>
            </a:r>
            <a:r>
              <a:rPr lang="en-US" sz="1100" dirty="0" err="1"/>
              <a:t>ओर</a:t>
            </a:r>
            <a:r>
              <a:rPr lang="en-US" sz="1100" dirty="0"/>
              <a:t> </a:t>
            </a:r>
            <a:r>
              <a:rPr lang="en-US" sz="1100" dirty="0" err="1"/>
              <a:t>और</a:t>
            </a:r>
            <a:r>
              <a:rPr lang="en-US" sz="1100" dirty="0"/>
              <a:t> </a:t>
            </a:r>
            <a:r>
              <a:rPr lang="en-US" sz="1100" dirty="0" err="1"/>
              <a:t>ऑटो-रोटेशन</a:t>
            </a:r>
            <a:r>
              <a:rPr lang="en-US" sz="1100" dirty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 </a:t>
            </a:r>
            <a:r>
              <a:rPr lang="en-US" sz="1100" dirty="0" err="1"/>
              <a:t>सेटिंग</a:t>
            </a:r>
            <a:r>
              <a:rPr lang="en-US" sz="1100" dirty="0"/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87281" y="-15360"/>
            <a:ext cx="2603500" cy="10926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जमीन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पास</a:t>
            </a:r>
            <a:r>
              <a:rPr lang="en-US" dirty="0"/>
              <a:t>, </a:t>
            </a:r>
            <a:r>
              <a:rPr lang="en-US" dirty="0" err="1"/>
              <a:t>पायलट</a:t>
            </a:r>
            <a:r>
              <a:rPr lang="en-US" dirty="0"/>
              <a:t> </a:t>
            </a:r>
            <a:r>
              <a:rPr lang="en-US" dirty="0" err="1"/>
              <a:t>अपनी</a:t>
            </a:r>
            <a:r>
              <a:rPr lang="en-US" dirty="0"/>
              <a:t> </a:t>
            </a:r>
            <a:r>
              <a:rPr lang="en-US" dirty="0" err="1"/>
              <a:t>मशीन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अगले</a:t>
            </a:r>
            <a:r>
              <a:rPr lang="en-US" dirty="0"/>
              <a:t> </a:t>
            </a:r>
            <a:r>
              <a:rPr lang="en-US" dirty="0" err="1"/>
              <a:t>भाग</a:t>
            </a:r>
            <a:r>
              <a:rPr lang="en-US" dirty="0"/>
              <a:t> </a:t>
            </a:r>
            <a:r>
              <a:rPr lang="en-US" dirty="0" err="1"/>
              <a:t>को</a:t>
            </a:r>
            <a:r>
              <a:rPr lang="en-US" dirty="0"/>
              <a:t> </a:t>
            </a:r>
            <a:r>
              <a:rPr lang="en-US" dirty="0" err="1"/>
              <a:t>ऊपर</a:t>
            </a:r>
            <a:r>
              <a:rPr lang="en-US" dirty="0"/>
              <a:t> </a:t>
            </a:r>
            <a:r>
              <a:rPr lang="en-US" dirty="0" err="1"/>
              <a:t>उठाता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. </a:t>
            </a:r>
            <a:r>
              <a:rPr lang="en-US" dirty="0" err="1"/>
              <a:t>हवा</a:t>
            </a:r>
            <a:r>
              <a:rPr lang="en-US" dirty="0"/>
              <a:t> </a:t>
            </a:r>
            <a:r>
              <a:rPr lang="en-US" dirty="0" err="1"/>
              <a:t>की</a:t>
            </a:r>
            <a:r>
              <a:rPr lang="en-US" dirty="0"/>
              <a:t> </a:t>
            </a:r>
            <a:r>
              <a:rPr lang="en-US" dirty="0" err="1"/>
              <a:t>दिशा</a:t>
            </a:r>
            <a:r>
              <a:rPr lang="en-US" dirty="0"/>
              <a:t> </a:t>
            </a:r>
            <a:r>
              <a:rPr lang="en-US" dirty="0" err="1"/>
              <a:t>ऊपर</a:t>
            </a:r>
            <a:r>
              <a:rPr lang="en-US" dirty="0"/>
              <a:t> </a:t>
            </a:r>
            <a:r>
              <a:rPr lang="en-US" dirty="0" err="1"/>
              <a:t>से</a:t>
            </a:r>
            <a:r>
              <a:rPr lang="en-US" dirty="0"/>
              <a:t> </a:t>
            </a:r>
            <a:r>
              <a:rPr lang="en-US" dirty="0" err="1"/>
              <a:t>नीचे</a:t>
            </a:r>
            <a:r>
              <a:rPr lang="en-US" dirty="0"/>
              <a:t> </a:t>
            </a:r>
            <a:r>
              <a:rPr lang="en-US" dirty="0" err="1"/>
              <a:t>की</a:t>
            </a:r>
            <a:r>
              <a:rPr lang="en-US" dirty="0"/>
              <a:t> </a:t>
            </a:r>
            <a:r>
              <a:rPr lang="en-US" dirty="0" err="1"/>
              <a:t>ओर</a:t>
            </a:r>
            <a:r>
              <a:rPr lang="en-US" dirty="0"/>
              <a:t> </a:t>
            </a:r>
            <a:r>
              <a:rPr lang="en-US" dirty="0" err="1"/>
              <a:t>फिर</a:t>
            </a:r>
            <a:r>
              <a:rPr lang="en-US" dirty="0"/>
              <a:t> </a:t>
            </a:r>
            <a:r>
              <a:rPr lang="en-US" dirty="0" err="1"/>
              <a:t>से</a:t>
            </a:r>
            <a:r>
              <a:rPr lang="en-US" dirty="0"/>
              <a:t> </a:t>
            </a:r>
            <a:r>
              <a:rPr lang="en-US" dirty="0" err="1"/>
              <a:t>बदलती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. </a:t>
            </a:r>
            <a:r>
              <a:rPr lang="en-US" dirty="0" err="1"/>
              <a:t>इस</a:t>
            </a:r>
            <a:r>
              <a:rPr lang="en-US" dirty="0"/>
              <a:t> </a:t>
            </a:r>
            <a:r>
              <a:rPr lang="en-US" dirty="0" err="1"/>
              <a:t>पैंतरेबाज़ी</a:t>
            </a:r>
            <a:r>
              <a:rPr lang="en-US" dirty="0"/>
              <a:t> </a:t>
            </a:r>
            <a:r>
              <a:rPr lang="en-US" dirty="0" err="1"/>
              <a:t>को</a:t>
            </a:r>
            <a:r>
              <a:rPr lang="en-US" dirty="0"/>
              <a:t> </a:t>
            </a:r>
            <a:r>
              <a:rPr lang="en-US" dirty="0" err="1"/>
              <a:t>फ्लेयर</a:t>
            </a:r>
            <a:r>
              <a:rPr lang="en-US" dirty="0"/>
              <a:t> (*) </a:t>
            </a:r>
            <a:r>
              <a:rPr lang="en-US" dirty="0" err="1"/>
              <a:t>कहते</a:t>
            </a:r>
            <a:r>
              <a:rPr lang="en-US" dirty="0"/>
              <a:t> </a:t>
            </a:r>
            <a:r>
              <a:rPr lang="en-US" dirty="0" err="1"/>
              <a:t>हैं</a:t>
            </a:r>
            <a:r>
              <a:rPr lang="en-US" dirty="0"/>
              <a:t>.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46643" y="5654586"/>
            <a:ext cx="206903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i-IN" sz="1100" dirty="0" smtClean="0"/>
              <a:t>मेरा</a:t>
            </a:r>
            <a:r>
              <a:rPr lang="en-US" sz="1100" dirty="0" smtClean="0"/>
              <a:t> </a:t>
            </a:r>
            <a:r>
              <a:rPr lang="hi-IN" sz="1100" dirty="0" smtClean="0"/>
              <a:t>स्टंट</a:t>
            </a:r>
            <a:r>
              <a:rPr lang="en-US" sz="1100" dirty="0" smtClean="0"/>
              <a:t> </a:t>
            </a:r>
            <a:r>
              <a:rPr lang="hi-IN" sz="1100" dirty="0" smtClean="0"/>
              <a:t>सफल</a:t>
            </a:r>
            <a:r>
              <a:rPr lang="en-US" sz="1100" dirty="0" smtClean="0"/>
              <a:t> </a:t>
            </a:r>
            <a:r>
              <a:rPr lang="hi-IN" sz="1100" dirty="0" smtClean="0"/>
              <a:t>रहा</a:t>
            </a:r>
            <a:r>
              <a:rPr lang="hi-IN" sz="1100" dirty="0"/>
              <a:t>!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err="1" smtClean="0"/>
              <a:t>मैं</a:t>
            </a:r>
            <a:r>
              <a:rPr lang="en-US" sz="1100" dirty="0" smtClean="0"/>
              <a:t> </a:t>
            </a:r>
            <a:r>
              <a:rPr lang="en-US" sz="1100" dirty="0" err="1" smtClean="0"/>
              <a:t>रोटर</a:t>
            </a:r>
            <a:r>
              <a:rPr lang="en-US" sz="1100" dirty="0" smtClean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 </a:t>
            </a:r>
            <a:r>
              <a:rPr lang="en-US" sz="1100" dirty="0" err="1"/>
              <a:t>संग्रहित</a:t>
            </a:r>
            <a:r>
              <a:rPr lang="en-US" sz="1100" dirty="0"/>
              <a:t> </a:t>
            </a:r>
            <a:r>
              <a:rPr lang="en-US" sz="1100" dirty="0" err="1"/>
              <a:t>ऊर्जा</a:t>
            </a:r>
            <a:r>
              <a:rPr lang="en-US" sz="1100" dirty="0"/>
              <a:t> </a:t>
            </a:r>
            <a:r>
              <a:rPr lang="en-US" sz="1100" dirty="0" err="1"/>
              <a:t>का</a:t>
            </a:r>
            <a:r>
              <a:rPr lang="en-US" sz="1100" dirty="0"/>
              <a:t> </a:t>
            </a:r>
            <a:r>
              <a:rPr lang="en-US" sz="1100" dirty="0" err="1"/>
              <a:t>उपयोग</a:t>
            </a:r>
            <a:r>
              <a:rPr lang="en-US" sz="1100" dirty="0"/>
              <a:t> </a:t>
            </a:r>
            <a:r>
              <a:rPr lang="en-US" sz="1100" dirty="0" err="1"/>
              <a:t>करके</a:t>
            </a:r>
            <a:r>
              <a:rPr lang="en-US" sz="1100" dirty="0"/>
              <a:t> </a:t>
            </a:r>
            <a:r>
              <a:rPr lang="en-US" sz="1100" dirty="0" err="1" smtClean="0"/>
              <a:t>अच्छी</a:t>
            </a:r>
            <a:r>
              <a:rPr lang="en-US" sz="1100" dirty="0" smtClean="0"/>
              <a:t> </a:t>
            </a:r>
            <a:r>
              <a:rPr lang="en-US" sz="1100" dirty="0" err="1"/>
              <a:t>लैंडिंग</a:t>
            </a:r>
            <a:r>
              <a:rPr lang="en-US" sz="1100" dirty="0"/>
              <a:t> </a:t>
            </a:r>
            <a:r>
              <a:rPr lang="en-US" sz="1100" dirty="0" err="1"/>
              <a:t>कर</a:t>
            </a:r>
            <a:r>
              <a:rPr lang="en-US" sz="1100" dirty="0"/>
              <a:t> </a:t>
            </a:r>
            <a:r>
              <a:rPr lang="hi-IN" sz="1100" dirty="0"/>
              <a:t>सका. </a:t>
            </a:r>
            <a:endParaRPr lang="en-US" sz="1100" dirty="0"/>
          </a:p>
        </p:txBody>
      </p:sp>
      <p:sp>
        <p:nvSpPr>
          <p:cNvPr id="13" name="Rectangle 12"/>
          <p:cNvSpPr/>
          <p:nvPr/>
        </p:nvSpPr>
        <p:spPr>
          <a:xfrm>
            <a:off x="700881" y="6407150"/>
            <a:ext cx="42672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 </a:t>
            </a:r>
            <a:r>
              <a:rPr lang="en-US" sz="1100" dirty="0" err="1"/>
              <a:t>पास्कल</a:t>
            </a:r>
            <a:r>
              <a:rPr lang="en-US" sz="1100" dirty="0"/>
              <a:t> </a:t>
            </a:r>
            <a:r>
              <a:rPr lang="en-US" sz="1100" dirty="0" err="1"/>
              <a:t>चेरेतिन</a:t>
            </a:r>
            <a:r>
              <a:rPr lang="en-US" sz="1100" dirty="0"/>
              <a:t>: </a:t>
            </a:r>
            <a:r>
              <a:rPr lang="en-US" sz="1100" dirty="0" err="1"/>
              <a:t>pascal.chretien@swissmail.org</a:t>
            </a:r>
            <a:endParaRPr lang="en-US" sz="1100" dirty="0"/>
          </a:p>
          <a:p>
            <a:r>
              <a:rPr lang="en-US" sz="1100" dirty="0" smtClean="0"/>
              <a:t> </a:t>
            </a:r>
            <a:r>
              <a:rPr lang="en-US" sz="1100" dirty="0" err="1"/>
              <a:t>वर्टीकल</a:t>
            </a:r>
            <a:r>
              <a:rPr lang="en-US" sz="1100" dirty="0"/>
              <a:t> </a:t>
            </a:r>
            <a:r>
              <a:rPr lang="en-US" sz="1100" dirty="0" err="1"/>
              <a:t>पैशन</a:t>
            </a:r>
            <a:r>
              <a:rPr lang="en-US" sz="1100" dirty="0"/>
              <a:t> : </a:t>
            </a:r>
            <a:r>
              <a:rPr lang="en-US" sz="1100" dirty="0" err="1"/>
              <a:t>मुफ्त</a:t>
            </a:r>
            <a:r>
              <a:rPr lang="en-US" sz="1100" dirty="0"/>
              <a:t> </a:t>
            </a:r>
            <a:r>
              <a:rPr lang="en-US" sz="1100" dirty="0" err="1"/>
              <a:t>डाउनलोड</a:t>
            </a:r>
            <a:r>
              <a:rPr lang="en-US" sz="1100" dirty="0"/>
              <a:t> </a:t>
            </a:r>
            <a:r>
              <a:rPr lang="en-US" sz="1100" dirty="0" err="1"/>
              <a:t>करें</a:t>
            </a:r>
            <a:r>
              <a:rPr lang="en-US" sz="1100" dirty="0"/>
              <a:t> : 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smtClean="0"/>
              <a:t>http</a:t>
            </a:r>
            <a:r>
              <a:rPr lang="en-US" sz="1100" dirty="0"/>
              <a:t>://</a:t>
            </a:r>
            <a:r>
              <a:rPr lang="en-US" sz="1100" dirty="0" err="1"/>
              <a:t>www.savoir</a:t>
            </a:r>
            <a:r>
              <a:rPr lang="en-US" sz="1100" dirty="0"/>
              <a:t>-sans-</a:t>
            </a:r>
            <a:r>
              <a:rPr lang="en-US" sz="1100" dirty="0" err="1"/>
              <a:t>frontieres.com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93094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45058" name="Picture 2" descr="C:\Users\HP\Desktop\HISTORY OF ELECTRICITY\44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9" y="-12700"/>
            <a:ext cx="5215732" cy="749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8138" y="7054973"/>
            <a:ext cx="27051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 </a:t>
            </a:r>
            <a:r>
              <a:rPr lang="en-US" sz="1100" dirty="0" smtClean="0"/>
              <a:t> (*) </a:t>
            </a:r>
            <a:r>
              <a:rPr lang="en-US" sz="1100" dirty="0" err="1"/>
              <a:t>पास्कल</a:t>
            </a:r>
            <a:r>
              <a:rPr lang="en-US" sz="1100" dirty="0"/>
              <a:t> </a:t>
            </a:r>
            <a:r>
              <a:rPr lang="en-US" sz="1100" dirty="0" err="1"/>
              <a:t>चेरेतिन</a:t>
            </a:r>
            <a:r>
              <a:rPr lang="en-US" sz="1100" dirty="0"/>
              <a:t> (2002) </a:t>
            </a:r>
            <a:r>
              <a:rPr lang="en-US" sz="1100" dirty="0" err="1"/>
              <a:t>का</a:t>
            </a:r>
            <a:r>
              <a:rPr lang="en-US" sz="1100" dirty="0"/>
              <a:t> </a:t>
            </a:r>
            <a:r>
              <a:rPr lang="en-US" sz="1100" dirty="0" err="1"/>
              <a:t>एक</a:t>
            </a:r>
            <a:r>
              <a:rPr lang="en-US" sz="1100" dirty="0"/>
              <a:t> </a:t>
            </a:r>
            <a:r>
              <a:rPr lang="en-US" sz="1100" dirty="0" err="1"/>
              <a:t>विचार</a:t>
            </a:r>
            <a:r>
              <a:rPr lang="en-US" sz="1100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319881" y="158750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लेकिन</a:t>
            </a:r>
            <a:r>
              <a:rPr lang="en-US" sz="1200" dirty="0"/>
              <a:t> </a:t>
            </a:r>
            <a:r>
              <a:rPr lang="en-US" sz="1200" dirty="0" err="1"/>
              <a:t>यह</a:t>
            </a:r>
            <a:r>
              <a:rPr lang="en-US" sz="1200" dirty="0"/>
              <a:t> </a:t>
            </a:r>
            <a:r>
              <a:rPr lang="hi-IN" sz="1200" dirty="0" smtClean="0"/>
              <a:t>स्टंट</a:t>
            </a:r>
            <a:r>
              <a:rPr lang="en-US" sz="1200" dirty="0" smtClean="0"/>
              <a:t> </a:t>
            </a:r>
            <a:r>
              <a:rPr lang="hi-IN" sz="1200" dirty="0" smtClean="0"/>
              <a:t>तभी</a:t>
            </a:r>
            <a:r>
              <a:rPr lang="en-US" sz="1200" dirty="0" smtClean="0"/>
              <a:t> </a:t>
            </a:r>
            <a:r>
              <a:rPr lang="hi-IN" sz="1200" dirty="0" smtClean="0"/>
              <a:t>सफल</a:t>
            </a:r>
            <a:r>
              <a:rPr lang="en-US" sz="1200" dirty="0" smtClean="0"/>
              <a:t> </a:t>
            </a:r>
            <a:r>
              <a:rPr lang="hi-IN" sz="1200" dirty="0" smtClean="0"/>
              <a:t>होगा</a:t>
            </a:r>
            <a:r>
              <a:rPr lang="en-US" sz="1200" dirty="0" smtClean="0"/>
              <a:t> </a:t>
            </a:r>
            <a:r>
              <a:rPr lang="en-US" sz="1200" dirty="0" err="1" smtClean="0"/>
              <a:t>जब</a:t>
            </a:r>
            <a:r>
              <a:rPr lang="en-US" sz="1200" dirty="0" smtClean="0"/>
              <a:t> </a:t>
            </a:r>
            <a:r>
              <a:rPr lang="en-US" sz="1200" dirty="0" err="1"/>
              <a:t>जमीनी</a:t>
            </a:r>
            <a:r>
              <a:rPr lang="en-US" sz="1200" dirty="0"/>
              <a:t> </a:t>
            </a:r>
            <a:r>
              <a:rPr lang="en-US" sz="1200" dirty="0" err="1"/>
              <a:t>गति</a:t>
            </a:r>
            <a:r>
              <a:rPr lang="en-US" sz="1200" dirty="0"/>
              <a:t> 100-</a:t>
            </a:r>
            <a:r>
              <a:rPr lang="en-US" sz="1200" dirty="0" err="1"/>
              <a:t>किमी</a:t>
            </a:r>
            <a:r>
              <a:rPr lang="en-US" sz="1200" dirty="0"/>
              <a:t> / </a:t>
            </a:r>
            <a:r>
              <a:rPr lang="en-US" sz="1200" dirty="0" err="1"/>
              <a:t>घंटा</a:t>
            </a:r>
            <a:r>
              <a:rPr lang="en-US" sz="1200" dirty="0"/>
              <a:t> </a:t>
            </a:r>
            <a:r>
              <a:rPr lang="en-US" sz="1200" dirty="0" err="1"/>
              <a:t>हो</a:t>
            </a:r>
            <a:r>
              <a:rPr lang="en-US" sz="1200" dirty="0"/>
              <a:t>,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या</a:t>
            </a:r>
            <a:r>
              <a:rPr lang="en-US" sz="1200" dirty="0" smtClean="0"/>
              <a:t> </a:t>
            </a:r>
            <a:r>
              <a:rPr lang="en-US" sz="1200" dirty="0"/>
              <a:t>100-</a:t>
            </a:r>
            <a:r>
              <a:rPr lang="en-US" sz="1200" dirty="0" err="1"/>
              <a:t>मीटर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ऊँचाई</a:t>
            </a:r>
            <a:r>
              <a:rPr lang="en-US" sz="1200" dirty="0"/>
              <a:t>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गति</a:t>
            </a:r>
            <a:r>
              <a:rPr lang="en-US" sz="1200" dirty="0"/>
              <a:t> </a:t>
            </a:r>
            <a:r>
              <a:rPr lang="en-US" sz="1200" dirty="0" err="1"/>
              <a:t>शून्य</a:t>
            </a:r>
            <a:r>
              <a:rPr lang="en-US" sz="1200" dirty="0"/>
              <a:t> </a:t>
            </a:r>
            <a:r>
              <a:rPr lang="en-US" sz="1200" dirty="0" err="1"/>
              <a:t>हो</a:t>
            </a:r>
            <a:r>
              <a:rPr lang="en-US" sz="1200" dirty="0"/>
              <a:t>, </a:t>
            </a:r>
            <a:r>
              <a:rPr lang="en-US" sz="1200" dirty="0" err="1"/>
              <a:t>या</a:t>
            </a:r>
            <a:r>
              <a:rPr lang="en-US" sz="1200" dirty="0"/>
              <a:t> </a:t>
            </a:r>
            <a:r>
              <a:rPr lang="en-US" sz="1200" dirty="0" err="1"/>
              <a:t>फिर</a:t>
            </a:r>
            <a:r>
              <a:rPr lang="en-US" sz="1200" dirty="0"/>
              <a:t> </a:t>
            </a:r>
            <a:r>
              <a:rPr lang="en-US" sz="1200" dirty="0" err="1"/>
              <a:t>मध्यस्थ</a:t>
            </a:r>
            <a:r>
              <a:rPr lang="en-US" sz="1200" dirty="0"/>
              <a:t> </a:t>
            </a:r>
            <a:r>
              <a:rPr lang="en-US" sz="1200" dirty="0" err="1"/>
              <a:t>स्थिति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,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मशीन</a:t>
            </a:r>
            <a:r>
              <a:rPr lang="en-US" sz="1200" dirty="0" smtClean="0"/>
              <a:t> </a:t>
            </a:r>
            <a:r>
              <a:rPr lang="en-US" sz="1200" dirty="0"/>
              <a:t>"</a:t>
            </a:r>
            <a:r>
              <a:rPr lang="en-US" sz="1200" dirty="0" err="1"/>
              <a:t>डेड-जोन</a:t>
            </a:r>
            <a:r>
              <a:rPr lang="en-US" sz="1200" dirty="0"/>
              <a:t>"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हो</a:t>
            </a:r>
            <a:r>
              <a:rPr lang="en-US" sz="12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377281" y="920750"/>
            <a:ext cx="26035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err="1"/>
              <a:t>डेड-जोन</a:t>
            </a:r>
            <a:r>
              <a:rPr lang="en-US" sz="1200" dirty="0"/>
              <a:t> :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कुछ</a:t>
            </a:r>
            <a:r>
              <a:rPr lang="en-US" sz="1200" dirty="0"/>
              <a:t> </a:t>
            </a:r>
            <a:r>
              <a:rPr lang="en-US" sz="1200" dirty="0" err="1"/>
              <a:t>भी</a:t>
            </a:r>
            <a:r>
              <a:rPr lang="en-US" sz="1200" dirty="0"/>
              <a:t> </a:t>
            </a:r>
            <a:r>
              <a:rPr lang="en-US" sz="1200" dirty="0" err="1" smtClean="0"/>
              <a:t>बदलकर</a:t>
            </a:r>
            <a:r>
              <a:rPr lang="en-US" sz="1200" dirty="0" smtClean="0"/>
              <a:t> </a:t>
            </a:r>
            <a:br>
              <a:rPr lang="en-US" sz="1200" dirty="0" smtClean="0"/>
            </a:br>
            <a:r>
              <a:rPr lang="en-US" sz="1200" dirty="0" err="1" smtClean="0"/>
              <a:t>ऑटो-रोटेशन</a:t>
            </a:r>
            <a:r>
              <a:rPr lang="en-US" sz="1200" dirty="0" smtClean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जाना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नरम</a:t>
            </a:r>
            <a:r>
              <a:rPr lang="en-US" sz="1200" dirty="0" smtClean="0"/>
              <a:t> </a:t>
            </a:r>
            <a:r>
              <a:rPr lang="en-US" sz="1200" dirty="0" err="1"/>
              <a:t>लैंडिंग</a:t>
            </a:r>
            <a:r>
              <a:rPr lang="en-US" sz="1200" dirty="0"/>
              <a:t> </a:t>
            </a:r>
            <a:r>
              <a:rPr lang="en-US" sz="1200" dirty="0" err="1"/>
              <a:t>करना</a:t>
            </a:r>
            <a:r>
              <a:rPr lang="en-US" sz="1200" dirty="0"/>
              <a:t> </a:t>
            </a:r>
            <a:r>
              <a:rPr lang="en-US" sz="1200" dirty="0" err="1"/>
              <a:t>असंभव</a:t>
            </a:r>
            <a:r>
              <a:rPr lang="en-US" sz="1200" dirty="0"/>
              <a:t> </a:t>
            </a:r>
            <a:r>
              <a:rPr lang="en-US" sz="1200" dirty="0" err="1"/>
              <a:t>होता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657935" y="997694"/>
            <a:ext cx="4716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ऊंचाई</a:t>
            </a:r>
            <a:endParaRPr lang="en-US" sz="1000" dirty="0"/>
          </a:p>
        </p:txBody>
      </p:sp>
      <p:sp>
        <p:nvSpPr>
          <p:cNvPr id="7" name="Rectangle 6"/>
          <p:cNvSpPr/>
          <p:nvPr/>
        </p:nvSpPr>
        <p:spPr>
          <a:xfrm>
            <a:off x="2986881" y="2063750"/>
            <a:ext cx="39946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गति</a:t>
            </a:r>
            <a:endParaRPr lang="en-US" sz="1000" dirty="0"/>
          </a:p>
        </p:txBody>
      </p:sp>
      <p:sp>
        <p:nvSpPr>
          <p:cNvPr id="8" name="Rectangle 7"/>
          <p:cNvSpPr/>
          <p:nvPr/>
        </p:nvSpPr>
        <p:spPr>
          <a:xfrm>
            <a:off x="243681" y="2716838"/>
            <a:ext cx="47371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हालांकि</a:t>
            </a:r>
            <a:r>
              <a:rPr lang="en-US" sz="1200" dirty="0"/>
              <a:t>, </a:t>
            </a:r>
            <a:r>
              <a:rPr lang="en-US" sz="1200" dirty="0" err="1"/>
              <a:t>ज्यादातर</a:t>
            </a:r>
            <a:r>
              <a:rPr lang="en-US" sz="1200" dirty="0"/>
              <a:t> </a:t>
            </a:r>
            <a:r>
              <a:rPr lang="en-US" sz="1200" dirty="0" err="1"/>
              <a:t>समय</a:t>
            </a:r>
            <a:r>
              <a:rPr lang="en-US" sz="1200" dirty="0"/>
              <a:t>, </a:t>
            </a:r>
            <a:r>
              <a:rPr lang="en-US" sz="1200" dirty="0" err="1"/>
              <a:t>हेलीकॉप्टर</a:t>
            </a:r>
            <a:r>
              <a:rPr lang="en-US" sz="1200" dirty="0"/>
              <a:t> </a:t>
            </a:r>
            <a:r>
              <a:rPr lang="en-US" sz="1200" dirty="0" err="1"/>
              <a:t>पायलट</a:t>
            </a:r>
            <a:r>
              <a:rPr lang="en-US" sz="1200" dirty="0"/>
              <a:t> "</a:t>
            </a:r>
            <a:r>
              <a:rPr lang="en-US" sz="1200" dirty="0" err="1"/>
              <a:t>डेड-जोन</a:t>
            </a:r>
            <a:r>
              <a:rPr lang="en-US" sz="1200" dirty="0"/>
              <a:t>"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काम</a:t>
            </a:r>
            <a:r>
              <a:rPr lang="en-US" sz="1200" dirty="0"/>
              <a:t> </a:t>
            </a:r>
            <a:r>
              <a:rPr lang="en-US" sz="1200" dirty="0" err="1"/>
              <a:t>करते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 </a:t>
            </a:r>
            <a:r>
              <a:rPr lang="en-US" sz="1200" dirty="0" err="1"/>
              <a:t>बैटरी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ऊर्जा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स्थायी</a:t>
            </a:r>
            <a:r>
              <a:rPr lang="en-US" sz="1200" dirty="0"/>
              <a:t> </a:t>
            </a:r>
            <a:r>
              <a:rPr lang="en-US" sz="1200" dirty="0" err="1"/>
              <a:t>भंडार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कारण</a:t>
            </a:r>
            <a:r>
              <a:rPr lang="en-US" sz="1200" dirty="0"/>
              <a:t> </a:t>
            </a:r>
            <a:r>
              <a:rPr lang="en-US" sz="1200" dirty="0" err="1"/>
              <a:t>वे</a:t>
            </a:r>
            <a:r>
              <a:rPr lang="en-US" sz="1200" dirty="0"/>
              <a:t> </a:t>
            </a:r>
            <a:r>
              <a:rPr lang="en-US" sz="1200" dirty="0" err="1"/>
              <a:t>पारंपरिक</a:t>
            </a:r>
            <a:r>
              <a:rPr lang="en-US" sz="1200" dirty="0"/>
              <a:t> </a:t>
            </a:r>
            <a:r>
              <a:rPr lang="en-US" sz="1200" dirty="0" err="1"/>
              <a:t>मोटर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कमी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मुक्त</a:t>
            </a:r>
            <a:r>
              <a:rPr lang="en-US" sz="1200" dirty="0"/>
              <a:t> </a:t>
            </a:r>
            <a:r>
              <a:rPr lang="en-US" sz="1200" dirty="0" err="1"/>
              <a:t>होते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 </a:t>
            </a:r>
            <a:r>
              <a:rPr lang="en-US" sz="1200" dirty="0" err="1"/>
              <a:t>खतरे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इलेक्ट्रिक</a:t>
            </a:r>
            <a:r>
              <a:rPr lang="en-US" sz="1200" dirty="0"/>
              <a:t> </a:t>
            </a:r>
            <a:r>
              <a:rPr lang="en-US" sz="1200" dirty="0" err="1"/>
              <a:t>मोटर</a:t>
            </a:r>
            <a:r>
              <a:rPr lang="en-US" sz="1200" dirty="0"/>
              <a:t> </a:t>
            </a:r>
            <a:r>
              <a:rPr lang="en-US" sz="1200" dirty="0" err="1"/>
              <a:t>काम</a:t>
            </a:r>
            <a:r>
              <a:rPr lang="en-US" sz="1200" dirty="0"/>
              <a:t> </a:t>
            </a:r>
            <a:r>
              <a:rPr lang="en-US" sz="1200" dirty="0" err="1"/>
              <a:t>संभालता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,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हेलीकॉप्टरों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इस</a:t>
            </a:r>
            <a:r>
              <a:rPr lang="en-US" sz="1200" dirty="0"/>
              <a:t> </a:t>
            </a:r>
            <a:r>
              <a:rPr lang="en-US" sz="1200" dirty="0" err="1"/>
              <a:t>अंतर्निहित</a:t>
            </a:r>
            <a:r>
              <a:rPr lang="en-US" sz="1200" dirty="0"/>
              <a:t> </a:t>
            </a:r>
            <a:r>
              <a:rPr lang="en-US" sz="1200" dirty="0" err="1"/>
              <a:t>जोखिम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बचाता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 (*). </a:t>
            </a:r>
          </a:p>
        </p:txBody>
      </p:sp>
      <p:sp>
        <p:nvSpPr>
          <p:cNvPr id="9" name="Rectangle 8"/>
          <p:cNvSpPr/>
          <p:nvPr/>
        </p:nvSpPr>
        <p:spPr>
          <a:xfrm>
            <a:off x="490732" y="3967024"/>
            <a:ext cx="21214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अब</a:t>
            </a:r>
            <a:r>
              <a:rPr lang="en-US" sz="1200" dirty="0"/>
              <a:t> </a:t>
            </a:r>
            <a:r>
              <a:rPr lang="en-US" sz="1200" dirty="0" err="1"/>
              <a:t>चलिए</a:t>
            </a:r>
            <a:r>
              <a:rPr lang="en-US" sz="1200" dirty="0"/>
              <a:t> </a:t>
            </a:r>
            <a:r>
              <a:rPr lang="en-US" sz="1200" dirty="0" err="1"/>
              <a:t>हम</a:t>
            </a:r>
            <a:r>
              <a:rPr lang="en-US" sz="1200" dirty="0"/>
              <a:t> </a:t>
            </a:r>
            <a:r>
              <a:rPr lang="en-US" sz="1200" dirty="0" err="1"/>
              <a:t>सीधे</a:t>
            </a:r>
            <a:r>
              <a:rPr lang="en-US" sz="1200" dirty="0"/>
              <a:t> 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करंट</a:t>
            </a:r>
            <a:r>
              <a:rPr lang="en-US" sz="1200" dirty="0"/>
              <a:t>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लौटते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 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जनरेटर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इलेक्ट्रॉन-पंप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, </a:t>
            </a:r>
            <a:r>
              <a:rPr lang="en-US" sz="1200" dirty="0" err="1"/>
              <a:t>जो</a:t>
            </a:r>
            <a:r>
              <a:rPr lang="en-US" sz="1200" dirty="0"/>
              <a:t> "</a:t>
            </a:r>
            <a:r>
              <a:rPr lang="en-US" sz="1200" dirty="0" err="1"/>
              <a:t>इलेक्ट्रॉनिक</a:t>
            </a:r>
            <a:r>
              <a:rPr lang="en-US" sz="1200" dirty="0"/>
              <a:t> </a:t>
            </a:r>
            <a:r>
              <a:rPr lang="en-US" sz="1200" dirty="0" err="1"/>
              <a:t>दबाव</a:t>
            </a:r>
            <a:r>
              <a:rPr lang="en-US" sz="1200" dirty="0"/>
              <a:t>" </a:t>
            </a:r>
            <a:r>
              <a:rPr lang="en-US" sz="1200" dirty="0" err="1"/>
              <a:t>यानि</a:t>
            </a:r>
            <a:r>
              <a:rPr lang="en-US" sz="1200" dirty="0"/>
              <a:t> </a:t>
            </a:r>
            <a:r>
              <a:rPr lang="en-US" sz="1200" dirty="0" err="1"/>
              <a:t>इलेक्ट्रो-मोटिव</a:t>
            </a:r>
            <a:r>
              <a:rPr lang="en-US" sz="1200" dirty="0"/>
              <a:t> </a:t>
            </a:r>
            <a:r>
              <a:rPr lang="en-US" sz="1200" dirty="0" err="1"/>
              <a:t>बल</a:t>
            </a:r>
            <a:r>
              <a:rPr lang="en-US" sz="1200" dirty="0"/>
              <a:t> </a:t>
            </a:r>
            <a:r>
              <a:rPr lang="en-US" sz="1200" dirty="0" err="1"/>
              <a:t>बनाने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सक्षम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err="1"/>
              <a:t>अगर</a:t>
            </a:r>
            <a:r>
              <a:rPr lang="en-US" sz="1200" dirty="0"/>
              <a:t> </a:t>
            </a:r>
            <a:r>
              <a:rPr lang="en-US" sz="1200" dirty="0" err="1"/>
              <a:t>हम</a:t>
            </a:r>
            <a:r>
              <a:rPr lang="en-US" sz="1200" dirty="0"/>
              <a:t> </a:t>
            </a:r>
            <a:r>
              <a:rPr lang="en-US" sz="1200" dirty="0" err="1"/>
              <a:t>जनरेटर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तुलना</a:t>
            </a:r>
            <a:r>
              <a:rPr lang="en-US" sz="1200" dirty="0"/>
              <a:t> </a:t>
            </a:r>
            <a:r>
              <a:rPr lang="en-US" sz="1200" dirty="0" err="1"/>
              <a:t>पानी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पंप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करें</a:t>
            </a:r>
            <a:r>
              <a:rPr lang="en-US" sz="1200" dirty="0"/>
              <a:t> </a:t>
            </a:r>
            <a:r>
              <a:rPr lang="en-US" sz="1200" dirty="0" err="1"/>
              <a:t>तो</a:t>
            </a:r>
            <a:r>
              <a:rPr lang="en-US" sz="1200" dirty="0"/>
              <a:t> </a:t>
            </a:r>
            <a:r>
              <a:rPr lang="en-US" sz="1200" dirty="0" err="1"/>
              <a:t>ऊँचाई</a:t>
            </a:r>
            <a:r>
              <a:rPr lang="en-US" sz="1200" dirty="0"/>
              <a:t> </a:t>
            </a:r>
            <a:r>
              <a:rPr lang="en-US" sz="1200" dirty="0" err="1"/>
              <a:t>वो</a:t>
            </a:r>
            <a:r>
              <a:rPr lang="en-US" sz="1200" dirty="0"/>
              <a:t> </a:t>
            </a:r>
            <a:r>
              <a:rPr lang="en-US" sz="1200" dirty="0" err="1"/>
              <a:t>दबाव</a:t>
            </a:r>
            <a:r>
              <a:rPr lang="en-US" sz="1200" dirty="0"/>
              <a:t> </a:t>
            </a:r>
            <a:r>
              <a:rPr lang="en-US" sz="1200" dirty="0" err="1"/>
              <a:t>दर्शाएगी</a:t>
            </a:r>
            <a:r>
              <a:rPr lang="en-US" sz="1200" dirty="0"/>
              <a:t>, </a:t>
            </a:r>
            <a:r>
              <a:rPr lang="en-US" sz="1200" dirty="0" err="1"/>
              <a:t>जिसे</a:t>
            </a:r>
            <a:r>
              <a:rPr lang="en-US" sz="1200" dirty="0"/>
              <a:t> </a:t>
            </a:r>
            <a:r>
              <a:rPr lang="en-US" sz="1200" dirty="0" err="1"/>
              <a:t>पंप</a:t>
            </a:r>
            <a:r>
              <a:rPr lang="en-US" sz="1200" dirty="0"/>
              <a:t> </a:t>
            </a:r>
            <a:r>
              <a:rPr lang="en-US" sz="1200" dirty="0" err="1"/>
              <a:t>तरल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"</a:t>
            </a:r>
            <a:r>
              <a:rPr lang="en-US" sz="1200" dirty="0" err="1"/>
              <a:t>ओपन</a:t>
            </a:r>
            <a:r>
              <a:rPr lang="en-US" sz="1200" dirty="0"/>
              <a:t> </a:t>
            </a:r>
            <a:r>
              <a:rPr lang="en-US" sz="1200" dirty="0" err="1"/>
              <a:t>सर्किट</a:t>
            </a:r>
            <a:r>
              <a:rPr lang="en-US" sz="1200" dirty="0"/>
              <a:t>"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उठा</a:t>
            </a:r>
            <a:r>
              <a:rPr lang="en-US" sz="1200" dirty="0"/>
              <a:t> </a:t>
            </a:r>
            <a:r>
              <a:rPr lang="en-US" sz="1200" dirty="0" err="1"/>
              <a:t>सके</a:t>
            </a:r>
            <a:r>
              <a:rPr lang="en-US" sz="1200" dirty="0"/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77481" y="5340350"/>
            <a:ext cx="1066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 smtClean="0"/>
              <a:t>यांत्रिक</a:t>
            </a:r>
            <a:r>
              <a:rPr lang="en-US" sz="1000" dirty="0" smtClean="0"/>
              <a:t> </a:t>
            </a:r>
            <a:r>
              <a:rPr lang="en-US" sz="1000" dirty="0" err="1"/>
              <a:t>ऊर्जा</a:t>
            </a:r>
            <a:endParaRPr lang="en-US" sz="1000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2837562" y="5217240"/>
            <a:ext cx="11192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इलेक्ट्रो-मोटिव</a:t>
            </a:r>
            <a:r>
              <a:rPr lang="en-US" sz="1000" dirty="0"/>
              <a:t> </a:t>
            </a:r>
            <a:r>
              <a:rPr lang="en-US" sz="1000" dirty="0" err="1"/>
              <a:t>बल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08132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5211763" cy="7480300"/>
          </a:xfr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46082" name="Picture 2" descr="C:\Users\HP\Desktop\HISTORY OF ELECTRICITY\45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211763" cy="74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806281" y="996950"/>
            <a:ext cx="4191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2301081" y="1011003"/>
            <a:ext cx="838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/>
              <a:t>जल</a:t>
            </a:r>
            <a:r>
              <a:rPr lang="en-US" sz="1000" dirty="0"/>
              <a:t> </a:t>
            </a:r>
            <a:r>
              <a:rPr lang="en-US" sz="1000" dirty="0" err="1"/>
              <a:t>स्तर</a:t>
            </a:r>
            <a:r>
              <a:rPr lang="en-US" sz="1000" dirty="0"/>
              <a:t> </a:t>
            </a:r>
            <a:r>
              <a:rPr lang="en-US" sz="1000" dirty="0" err="1"/>
              <a:t>में</a:t>
            </a:r>
            <a:r>
              <a:rPr lang="en-US" sz="1000" dirty="0"/>
              <a:t> </a:t>
            </a:r>
            <a:r>
              <a:rPr lang="en-US" sz="1000" dirty="0" err="1"/>
              <a:t>अंतर</a:t>
            </a:r>
            <a:r>
              <a:rPr lang="en-US" sz="1000" dirty="0"/>
              <a:t> (</a:t>
            </a:r>
            <a:r>
              <a:rPr lang="en-US" sz="1000" dirty="0" err="1"/>
              <a:t>दबाव</a:t>
            </a:r>
            <a:r>
              <a:rPr lang="en-US" sz="1000" dirty="0"/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357980" y="2444750"/>
            <a:ext cx="44958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" dirty="0" err="1"/>
              <a:t>एक</a:t>
            </a:r>
            <a:r>
              <a:rPr lang="en-US" sz="1150" dirty="0"/>
              <a:t> </a:t>
            </a:r>
            <a:r>
              <a:rPr lang="en-US" sz="1150" dirty="0" err="1"/>
              <a:t>नली</a:t>
            </a:r>
            <a:r>
              <a:rPr lang="en-US" sz="1150" dirty="0"/>
              <a:t> </a:t>
            </a:r>
            <a:r>
              <a:rPr lang="en-US" sz="1150" dirty="0" err="1"/>
              <a:t>जिसका</a:t>
            </a:r>
            <a:r>
              <a:rPr lang="en-US" sz="1150" dirty="0"/>
              <a:t> </a:t>
            </a:r>
            <a:r>
              <a:rPr lang="en-US" sz="1150" dirty="0" err="1"/>
              <a:t>कटान</a:t>
            </a:r>
            <a:r>
              <a:rPr lang="en-US" sz="1150" dirty="0"/>
              <a:t> s, </a:t>
            </a:r>
            <a:r>
              <a:rPr lang="en-US" sz="1150" dirty="0" err="1"/>
              <a:t>और</a:t>
            </a:r>
            <a:r>
              <a:rPr lang="en-US" sz="1150" dirty="0"/>
              <a:t> </a:t>
            </a:r>
            <a:r>
              <a:rPr lang="en-US" sz="1150" dirty="0" err="1"/>
              <a:t>लंबाई</a:t>
            </a:r>
            <a:r>
              <a:rPr lang="en-US" sz="1150" dirty="0"/>
              <a:t> L </a:t>
            </a:r>
            <a:r>
              <a:rPr lang="en-US" sz="1150" dirty="0" err="1"/>
              <a:t>को</a:t>
            </a:r>
            <a:r>
              <a:rPr lang="en-US" sz="1150" dirty="0"/>
              <a:t> </a:t>
            </a:r>
            <a:r>
              <a:rPr lang="en-US" sz="1150" dirty="0" err="1"/>
              <a:t>एक</a:t>
            </a:r>
            <a:r>
              <a:rPr lang="en-US" sz="1150" dirty="0"/>
              <a:t> </a:t>
            </a:r>
            <a:r>
              <a:rPr lang="en-US" sz="1150" dirty="0" err="1"/>
              <a:t>पंप</a:t>
            </a:r>
            <a:r>
              <a:rPr lang="en-US" sz="1150" dirty="0"/>
              <a:t> (</a:t>
            </a:r>
            <a:r>
              <a:rPr lang="en-US" sz="1150" dirty="0" err="1"/>
              <a:t>विद्युत</a:t>
            </a:r>
            <a:r>
              <a:rPr lang="en-US" sz="1150" dirty="0"/>
              <a:t> </a:t>
            </a:r>
            <a:r>
              <a:rPr lang="en-US" sz="1150" dirty="0" err="1"/>
              <a:t>जनरेटर</a:t>
            </a:r>
            <a:r>
              <a:rPr lang="en-US" sz="1150" dirty="0"/>
              <a:t> </a:t>
            </a:r>
            <a:r>
              <a:rPr lang="en-US" sz="1150" dirty="0" err="1"/>
              <a:t>का</a:t>
            </a:r>
            <a:r>
              <a:rPr lang="en-US" sz="1150" dirty="0"/>
              <a:t> </a:t>
            </a:r>
            <a:r>
              <a:rPr lang="en-US" sz="1150" dirty="0" err="1"/>
              <a:t>समरूप</a:t>
            </a:r>
            <a:r>
              <a:rPr lang="en-US" sz="1150" dirty="0"/>
              <a:t>) </a:t>
            </a:r>
            <a:r>
              <a:rPr lang="en-US" sz="1150" dirty="0" err="1"/>
              <a:t>से</a:t>
            </a:r>
            <a:r>
              <a:rPr lang="en-US" sz="1150" dirty="0"/>
              <a:t> </a:t>
            </a:r>
            <a:r>
              <a:rPr lang="en-US" sz="1150" dirty="0" err="1"/>
              <a:t>जोड़कर</a:t>
            </a:r>
            <a:r>
              <a:rPr lang="en-US" sz="1150" dirty="0"/>
              <a:t> </a:t>
            </a:r>
            <a:r>
              <a:rPr lang="en-US" sz="1150" dirty="0" err="1"/>
              <a:t>हमें</a:t>
            </a:r>
            <a:r>
              <a:rPr lang="en-US" sz="1150" dirty="0"/>
              <a:t> </a:t>
            </a:r>
            <a:r>
              <a:rPr lang="en-US" sz="1150" dirty="0" err="1"/>
              <a:t>वही</a:t>
            </a:r>
            <a:r>
              <a:rPr lang="en-US" sz="1150" dirty="0"/>
              <a:t> </a:t>
            </a:r>
            <a:r>
              <a:rPr lang="en-US" sz="1150" dirty="0" err="1"/>
              <a:t>समान</a:t>
            </a:r>
            <a:r>
              <a:rPr lang="en-US" sz="1150" dirty="0"/>
              <a:t> </a:t>
            </a:r>
            <a:r>
              <a:rPr lang="en-US" sz="1150" dirty="0" err="1"/>
              <a:t>प्रवाह</a:t>
            </a:r>
            <a:r>
              <a:rPr lang="en-US" sz="1150" dirty="0"/>
              <a:t> I (</a:t>
            </a:r>
            <a:r>
              <a:rPr lang="en-US" sz="1150" dirty="0" err="1"/>
              <a:t>विद्युत</a:t>
            </a:r>
            <a:r>
              <a:rPr lang="en-US" sz="1150" dirty="0"/>
              <a:t> </a:t>
            </a:r>
            <a:r>
              <a:rPr lang="en-US" sz="1150" dirty="0" err="1"/>
              <a:t>वोल्टेज</a:t>
            </a:r>
            <a:r>
              <a:rPr lang="en-US" sz="1150" dirty="0"/>
              <a:t> </a:t>
            </a:r>
            <a:r>
              <a:rPr lang="en-US" sz="1150" dirty="0" err="1"/>
              <a:t>के</a:t>
            </a:r>
            <a:r>
              <a:rPr lang="en-US" sz="1150" dirty="0"/>
              <a:t> </a:t>
            </a:r>
            <a:r>
              <a:rPr lang="en-US" sz="1150" dirty="0" err="1"/>
              <a:t>समरूप</a:t>
            </a:r>
            <a:r>
              <a:rPr lang="en-US" sz="1150" dirty="0"/>
              <a:t>) </a:t>
            </a:r>
            <a:r>
              <a:rPr lang="en-US" sz="1150" dirty="0" err="1"/>
              <a:t>मिलेगा</a:t>
            </a:r>
            <a:r>
              <a:rPr lang="en-US" sz="1150" dirty="0"/>
              <a:t>. </a:t>
            </a:r>
            <a:r>
              <a:rPr lang="en-US" sz="1150" dirty="0" err="1"/>
              <a:t>जो</a:t>
            </a:r>
            <a:r>
              <a:rPr lang="en-US" sz="1150" dirty="0"/>
              <a:t> </a:t>
            </a:r>
            <a:r>
              <a:rPr lang="en-US" sz="1150" dirty="0" err="1"/>
              <a:t>हमें</a:t>
            </a:r>
            <a:r>
              <a:rPr lang="en-US" sz="1150" dirty="0"/>
              <a:t> </a:t>
            </a:r>
            <a:r>
              <a:rPr lang="en-US" sz="1150" dirty="0" err="1"/>
              <a:t>पानी</a:t>
            </a:r>
            <a:r>
              <a:rPr lang="en-US" sz="1150" dirty="0"/>
              <a:t> </a:t>
            </a:r>
            <a:r>
              <a:rPr lang="en-US" sz="1150" dirty="0" err="1"/>
              <a:t>के</a:t>
            </a:r>
            <a:r>
              <a:rPr lang="en-US" sz="1150" dirty="0"/>
              <a:t> </a:t>
            </a:r>
            <a:r>
              <a:rPr lang="en-US" sz="1150" dirty="0" err="1"/>
              <a:t>स्तर</a:t>
            </a:r>
            <a:r>
              <a:rPr lang="en-US" sz="1150" dirty="0"/>
              <a:t> </a:t>
            </a:r>
            <a:r>
              <a:rPr lang="en-US" sz="1150" dirty="0" err="1"/>
              <a:t>में</a:t>
            </a:r>
            <a:r>
              <a:rPr lang="en-US" sz="1150" dirty="0"/>
              <a:t> </a:t>
            </a:r>
            <a:r>
              <a:rPr lang="en-US" sz="1150" dirty="0" err="1"/>
              <a:t>अंतर</a:t>
            </a:r>
            <a:r>
              <a:rPr lang="en-US" sz="1150" dirty="0"/>
              <a:t> </a:t>
            </a:r>
            <a:r>
              <a:rPr lang="en-US" sz="1150" dirty="0" err="1"/>
              <a:t>वाले</a:t>
            </a:r>
            <a:r>
              <a:rPr lang="en-US" sz="1150" dirty="0"/>
              <a:t> </a:t>
            </a:r>
            <a:r>
              <a:rPr lang="en-US" sz="1150" dirty="0" err="1"/>
              <a:t>दो</a:t>
            </a:r>
            <a:r>
              <a:rPr lang="en-US" sz="1150" dirty="0"/>
              <a:t> </a:t>
            </a:r>
            <a:r>
              <a:rPr lang="en-US" sz="1150" dirty="0" err="1"/>
              <a:t>जलाशयों</a:t>
            </a:r>
            <a:r>
              <a:rPr lang="en-US" sz="1150" dirty="0"/>
              <a:t> </a:t>
            </a:r>
            <a:r>
              <a:rPr lang="en-US" sz="1150" dirty="0" err="1"/>
              <a:t>को</a:t>
            </a:r>
            <a:r>
              <a:rPr lang="en-US" sz="1150" dirty="0"/>
              <a:t> </a:t>
            </a:r>
            <a:r>
              <a:rPr lang="en-US" sz="1150" dirty="0" err="1"/>
              <a:t>जोड़ने</a:t>
            </a:r>
            <a:r>
              <a:rPr lang="en-US" sz="1150" dirty="0"/>
              <a:t> </a:t>
            </a:r>
            <a:r>
              <a:rPr lang="en-US" sz="1150" dirty="0" err="1"/>
              <a:t>से</a:t>
            </a:r>
            <a:r>
              <a:rPr lang="en-US" sz="1150" dirty="0"/>
              <a:t> </a:t>
            </a:r>
            <a:r>
              <a:rPr lang="en-US" sz="1150" dirty="0" err="1"/>
              <a:t>प्राप्त</a:t>
            </a:r>
            <a:r>
              <a:rPr lang="en-US" sz="1150" dirty="0"/>
              <a:t> </a:t>
            </a:r>
            <a:r>
              <a:rPr lang="en-US" sz="1150" dirty="0" err="1"/>
              <a:t>होगा</a:t>
            </a:r>
            <a:r>
              <a:rPr lang="en-US" sz="1150" dirty="0"/>
              <a:t> </a:t>
            </a:r>
            <a:r>
              <a:rPr lang="en-US" sz="1150" dirty="0" err="1"/>
              <a:t>जिन्हें</a:t>
            </a:r>
            <a:r>
              <a:rPr lang="en-US" sz="1150" dirty="0"/>
              <a:t> </a:t>
            </a:r>
            <a:r>
              <a:rPr lang="en-US" sz="1150" dirty="0" err="1"/>
              <a:t>समान</a:t>
            </a:r>
            <a:r>
              <a:rPr lang="en-US" sz="1150" dirty="0"/>
              <a:t> </a:t>
            </a:r>
            <a:r>
              <a:rPr lang="en-US" sz="1150" dirty="0" err="1"/>
              <a:t>शक्ति</a:t>
            </a:r>
            <a:r>
              <a:rPr lang="en-US" sz="1150" dirty="0"/>
              <a:t> </a:t>
            </a:r>
            <a:r>
              <a:rPr lang="en-US" sz="1150" dirty="0" err="1"/>
              <a:t>के</a:t>
            </a:r>
            <a:r>
              <a:rPr lang="en-US" sz="1150" dirty="0"/>
              <a:t> </a:t>
            </a:r>
            <a:r>
              <a:rPr lang="en-US" sz="1150" dirty="0" err="1"/>
              <a:t>पंप</a:t>
            </a:r>
            <a:r>
              <a:rPr lang="en-US" sz="1150" dirty="0"/>
              <a:t> (</a:t>
            </a:r>
            <a:r>
              <a:rPr lang="en-US" sz="1150" dirty="0" err="1"/>
              <a:t>इलेक्ट्रो-मोटिव</a:t>
            </a:r>
            <a:r>
              <a:rPr lang="en-US" sz="1150" dirty="0"/>
              <a:t> </a:t>
            </a:r>
            <a:r>
              <a:rPr lang="en-US" sz="1150" dirty="0" err="1"/>
              <a:t>बल</a:t>
            </a:r>
            <a:r>
              <a:rPr lang="en-US" sz="1150" dirty="0"/>
              <a:t> </a:t>
            </a:r>
            <a:r>
              <a:rPr lang="en-US" sz="1150" dirty="0" err="1"/>
              <a:t>के</a:t>
            </a:r>
            <a:r>
              <a:rPr lang="en-US" sz="1150" dirty="0"/>
              <a:t> </a:t>
            </a:r>
            <a:r>
              <a:rPr lang="en-US" sz="1150" dirty="0" err="1"/>
              <a:t>समरूप</a:t>
            </a:r>
            <a:r>
              <a:rPr lang="en-US" sz="1150" dirty="0"/>
              <a:t>) </a:t>
            </a:r>
            <a:r>
              <a:rPr lang="en-US" sz="1150" dirty="0" err="1"/>
              <a:t>से</a:t>
            </a:r>
            <a:r>
              <a:rPr lang="en-US" sz="1150" dirty="0"/>
              <a:t> </a:t>
            </a:r>
            <a:r>
              <a:rPr lang="en-US" sz="1150" dirty="0" err="1"/>
              <a:t>उठाया</a:t>
            </a:r>
            <a:r>
              <a:rPr lang="en-US" sz="1150" dirty="0"/>
              <a:t> </a:t>
            </a:r>
            <a:r>
              <a:rPr lang="en-US" sz="1150" dirty="0" err="1"/>
              <a:t>जाएगा</a:t>
            </a:r>
            <a:r>
              <a:rPr lang="en-US" sz="1150" dirty="0"/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462881" y="3512200"/>
            <a:ext cx="30063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अगर</a:t>
            </a:r>
            <a:r>
              <a:rPr lang="en-US" sz="1200" dirty="0"/>
              <a:t> </a:t>
            </a:r>
            <a:r>
              <a:rPr lang="en-US" sz="1200" dirty="0" err="1"/>
              <a:t>हम</a:t>
            </a:r>
            <a:r>
              <a:rPr lang="en-US" sz="1200" dirty="0"/>
              <a:t> </a:t>
            </a:r>
            <a:r>
              <a:rPr lang="en-US" sz="1200" dirty="0" err="1"/>
              <a:t>हाइड्रोलिक</a:t>
            </a:r>
            <a:r>
              <a:rPr lang="en-US" sz="1200" dirty="0"/>
              <a:t> </a:t>
            </a:r>
            <a:r>
              <a:rPr lang="en-US" sz="1200" dirty="0" err="1"/>
              <a:t>वाली</a:t>
            </a:r>
            <a:r>
              <a:rPr lang="en-US" sz="1200" dirty="0"/>
              <a:t> </a:t>
            </a:r>
            <a:r>
              <a:rPr lang="en-US" sz="1200" dirty="0" err="1"/>
              <a:t>मिसाल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आगे</a:t>
            </a:r>
            <a:r>
              <a:rPr lang="en-US" sz="1200" dirty="0"/>
              <a:t> </a:t>
            </a:r>
            <a:r>
              <a:rPr lang="en-US" sz="1200" dirty="0" err="1"/>
              <a:t>बढ़ाएं</a:t>
            </a:r>
            <a:r>
              <a:rPr lang="en-US" sz="1200" dirty="0"/>
              <a:t> </a:t>
            </a:r>
            <a:r>
              <a:rPr lang="en-US" sz="1200" dirty="0" err="1"/>
              <a:t>तो</a:t>
            </a:r>
            <a:r>
              <a:rPr lang="en-US" sz="1200" dirty="0"/>
              <a:t> </a:t>
            </a:r>
            <a:r>
              <a:rPr lang="en-US" sz="1200" dirty="0" err="1"/>
              <a:t>किसी</a:t>
            </a:r>
            <a:r>
              <a:rPr lang="en-US" sz="1200" dirty="0"/>
              <a:t> </a:t>
            </a:r>
            <a:r>
              <a:rPr lang="en-US" sz="1200" dirty="0" err="1"/>
              <a:t>निश्चित</a:t>
            </a:r>
            <a:r>
              <a:rPr lang="en-US" sz="1200" dirty="0"/>
              <a:t> </a:t>
            </a:r>
            <a:r>
              <a:rPr lang="en-US" sz="1200" dirty="0" err="1"/>
              <a:t>पानी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स्तर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अंतर</a:t>
            </a:r>
            <a:r>
              <a:rPr lang="en-US" sz="1200" dirty="0"/>
              <a:t> V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लिए</a:t>
            </a:r>
            <a:r>
              <a:rPr lang="en-US" sz="1200" dirty="0"/>
              <a:t> </a:t>
            </a:r>
            <a:r>
              <a:rPr lang="en-US" sz="1200" dirty="0" err="1"/>
              <a:t>किसी</a:t>
            </a:r>
            <a:r>
              <a:rPr lang="en-US" sz="1200" dirty="0"/>
              <a:t> </a:t>
            </a:r>
            <a:r>
              <a:rPr lang="en-US" sz="1200" dirty="0" err="1"/>
              <a:t>नली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पानी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प्रवाह</a:t>
            </a:r>
            <a:r>
              <a:rPr lang="en-US" sz="1200" dirty="0"/>
              <a:t> I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कौन</a:t>
            </a:r>
            <a:r>
              <a:rPr lang="en-US" sz="1200" dirty="0"/>
              <a:t> </a:t>
            </a:r>
            <a:r>
              <a:rPr lang="en-US" sz="1200" dirty="0" err="1"/>
              <a:t>सा</a:t>
            </a:r>
            <a:r>
              <a:rPr lang="en-US" sz="1200" dirty="0"/>
              <a:t> </a:t>
            </a:r>
            <a:r>
              <a:rPr lang="en-US" sz="1200" dirty="0" err="1"/>
              <a:t>घटक</a:t>
            </a:r>
            <a:r>
              <a:rPr lang="en-US" sz="1200" dirty="0"/>
              <a:t> </a:t>
            </a:r>
            <a:r>
              <a:rPr lang="en-US" sz="1200" dirty="0" err="1"/>
              <a:t>सीमित</a:t>
            </a:r>
            <a:r>
              <a:rPr lang="en-US" sz="1200" dirty="0"/>
              <a:t> </a:t>
            </a:r>
            <a:r>
              <a:rPr lang="en-US" sz="1200" dirty="0" err="1"/>
              <a:t>करता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 </a:t>
            </a:r>
            <a:r>
              <a:rPr lang="en-US" sz="1200" dirty="0" smtClean="0"/>
              <a:t>(</a:t>
            </a:r>
            <a:r>
              <a:rPr lang="hi-IN" sz="1200" dirty="0" smtClean="0"/>
              <a:t>क्या</a:t>
            </a:r>
            <a:r>
              <a:rPr lang="en-US" sz="1200" dirty="0" smtClean="0"/>
              <a:t> </a:t>
            </a:r>
            <a:r>
              <a:rPr lang="hi-IN" sz="1200" dirty="0" smtClean="0"/>
              <a:t>वो</a:t>
            </a:r>
            <a:r>
              <a:rPr lang="en-US" sz="1200" dirty="0" smtClean="0"/>
              <a:t> </a:t>
            </a:r>
            <a:r>
              <a:rPr lang="en-US" sz="1200" dirty="0" err="1"/>
              <a:t>पंप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 smtClean="0"/>
              <a:t>दबाव</a:t>
            </a:r>
            <a:r>
              <a:rPr lang="en-US" sz="1200" dirty="0" smtClean="0"/>
              <a:t> </a:t>
            </a:r>
            <a:r>
              <a:rPr lang="hi-IN" sz="1200" dirty="0" smtClean="0"/>
              <a:t>होगा</a:t>
            </a:r>
            <a:r>
              <a:rPr lang="en-US" sz="1200" dirty="0" smtClean="0"/>
              <a:t>)?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2834481" y="4650085"/>
            <a:ext cx="18351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वो</a:t>
            </a:r>
            <a:r>
              <a:rPr lang="en-US" sz="1200" dirty="0"/>
              <a:t> </a:t>
            </a:r>
            <a:r>
              <a:rPr lang="en-US" sz="1200" dirty="0" err="1"/>
              <a:t>घटक</a:t>
            </a:r>
            <a:r>
              <a:rPr lang="en-US" sz="1200" dirty="0"/>
              <a:t>, </a:t>
            </a:r>
            <a:r>
              <a:rPr lang="en-US" sz="1200" dirty="0" err="1"/>
              <a:t>नली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दीवारों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पर</a:t>
            </a:r>
            <a:r>
              <a:rPr lang="en-US" sz="1200" dirty="0" smtClean="0"/>
              <a:t> </a:t>
            </a:r>
            <a:r>
              <a:rPr lang="en-US" sz="1200" dirty="0" err="1"/>
              <a:t>पानी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घर्षण</a:t>
            </a:r>
            <a:r>
              <a:rPr lang="en-US" sz="1200" dirty="0"/>
              <a:t> </a:t>
            </a:r>
            <a:r>
              <a:rPr lang="en-US" sz="1200" dirty="0" err="1"/>
              <a:t>होगा</a:t>
            </a:r>
            <a:r>
              <a:rPr lang="en-US" sz="12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615281" y="5640685"/>
            <a:ext cx="2265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आपका</a:t>
            </a:r>
            <a:r>
              <a:rPr lang="en-US" sz="1200" dirty="0"/>
              <a:t> </a:t>
            </a:r>
            <a:r>
              <a:rPr lang="en-US" sz="1200" dirty="0" err="1"/>
              <a:t>मतलब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 </a:t>
            </a:r>
            <a:r>
              <a:rPr lang="en-US" sz="1200" dirty="0" err="1"/>
              <a:t>कि</a:t>
            </a:r>
            <a:r>
              <a:rPr lang="en-US" sz="1200" dirty="0"/>
              <a:t> </a:t>
            </a:r>
            <a:r>
              <a:rPr lang="en-US" sz="1200" dirty="0" err="1"/>
              <a:t>पानी</a:t>
            </a:r>
            <a:r>
              <a:rPr lang="en-US" sz="1200" dirty="0"/>
              <a:t>, </a:t>
            </a:r>
            <a:r>
              <a:rPr lang="en-US" sz="1200" dirty="0" err="1"/>
              <a:t>नली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अंदर</a:t>
            </a:r>
            <a:r>
              <a:rPr lang="en-US" sz="1200" dirty="0"/>
              <a:t> ... </a:t>
            </a:r>
            <a:r>
              <a:rPr lang="en-US" sz="1200" dirty="0" err="1"/>
              <a:t>उसकी</a:t>
            </a:r>
            <a:r>
              <a:rPr lang="en-US" sz="1200" dirty="0"/>
              <a:t> </a:t>
            </a:r>
            <a:r>
              <a:rPr lang="en-US" sz="1200" dirty="0" err="1"/>
              <a:t>दीवारों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रगड़ेगा</a:t>
            </a:r>
            <a:r>
              <a:rPr lang="en-US" sz="1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103115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47106" name="Picture 2" descr="C:\Users\HP\Desktop\HISTORY OF ELECTRICITY\46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31" y="0"/>
            <a:ext cx="5267325" cy="74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9881" y="5543887"/>
            <a:ext cx="2895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 smtClean="0"/>
              <a:t>अंत</a:t>
            </a:r>
            <a:r>
              <a:rPr lang="en-US" sz="1200" dirty="0" smtClean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वो</a:t>
            </a:r>
            <a:r>
              <a:rPr lang="en-US" sz="1200" dirty="0"/>
              <a:t> </a:t>
            </a:r>
            <a:r>
              <a:rPr lang="en-US" sz="1200" dirty="0" err="1"/>
              <a:t>ऊर्जा</a:t>
            </a:r>
            <a:r>
              <a:rPr lang="en-US" sz="1200" dirty="0"/>
              <a:t>, </a:t>
            </a:r>
            <a:r>
              <a:rPr lang="en-US" sz="1200" dirty="0" err="1"/>
              <a:t>ऊष्मा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बदल</a:t>
            </a:r>
            <a:r>
              <a:rPr lang="en-US" sz="1200" dirty="0"/>
              <a:t> </a:t>
            </a:r>
            <a:r>
              <a:rPr lang="en-US" sz="1200" dirty="0" err="1"/>
              <a:t>जाती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endParaRPr lang="en-US" sz="1200" dirty="0" smtClean="0"/>
          </a:p>
          <a:p>
            <a:pPr algn="ctr"/>
            <a:r>
              <a:rPr lang="en-US" sz="1200" dirty="0" err="1" smtClean="0"/>
              <a:t>इसलिए</a:t>
            </a:r>
            <a:r>
              <a:rPr lang="en-US" sz="1200" dirty="0" smtClean="0"/>
              <a:t> </a:t>
            </a:r>
            <a:r>
              <a:rPr lang="en-US" sz="1200" dirty="0" err="1"/>
              <a:t>नाव</a:t>
            </a:r>
            <a:r>
              <a:rPr lang="en-US" sz="1200" dirty="0"/>
              <a:t> </a:t>
            </a:r>
            <a:r>
              <a:rPr lang="en-US" sz="1200" dirty="0" err="1"/>
              <a:t>खेने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लिए</a:t>
            </a:r>
            <a:r>
              <a:rPr lang="en-US" sz="1200" dirty="0"/>
              <a:t> </a:t>
            </a:r>
            <a:r>
              <a:rPr lang="en-US" sz="1200" dirty="0" err="1"/>
              <a:t>चप्पू</a:t>
            </a:r>
            <a:r>
              <a:rPr lang="en-US" sz="1200" dirty="0"/>
              <a:t> </a:t>
            </a:r>
            <a:r>
              <a:rPr lang="en-US" sz="1200" dirty="0" err="1"/>
              <a:t>चलाकर</a:t>
            </a:r>
            <a:r>
              <a:rPr lang="en-US" sz="1200" dirty="0"/>
              <a:t> </a:t>
            </a:r>
            <a:r>
              <a:rPr lang="en-US" sz="1200" dirty="0" err="1"/>
              <a:t>आप</a:t>
            </a:r>
            <a:r>
              <a:rPr lang="en-US" sz="1200" dirty="0"/>
              <a:t> </a:t>
            </a:r>
            <a:r>
              <a:rPr lang="en-US" sz="1200" dirty="0" err="1"/>
              <a:t>असल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झील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पानी</a:t>
            </a:r>
            <a:r>
              <a:rPr lang="en-US" sz="1200" dirty="0"/>
              <a:t> </a:t>
            </a:r>
            <a:r>
              <a:rPr lang="en-US" sz="1200" dirty="0" err="1"/>
              <a:t>कुछ</a:t>
            </a:r>
            <a:r>
              <a:rPr lang="en-US" sz="1200" dirty="0"/>
              <a:t> </a:t>
            </a:r>
            <a:r>
              <a:rPr lang="en-US" sz="1200" dirty="0" err="1"/>
              <a:t>गर्म</a:t>
            </a:r>
            <a:r>
              <a:rPr lang="en-US" sz="1200" dirty="0"/>
              <a:t> </a:t>
            </a:r>
            <a:r>
              <a:rPr lang="en-US" sz="1200" dirty="0" err="1"/>
              <a:t>करते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 </a:t>
            </a:r>
            <a:r>
              <a:rPr lang="en-US" sz="1200" dirty="0" err="1"/>
              <a:t>ज्यादा</a:t>
            </a:r>
            <a:r>
              <a:rPr lang="en-US" sz="1200" dirty="0"/>
              <a:t> </a:t>
            </a:r>
            <a:r>
              <a:rPr lang="en-US" sz="1200" dirty="0" err="1"/>
              <a:t>नहीं</a:t>
            </a:r>
            <a:r>
              <a:rPr lang="en-US" sz="1200" dirty="0"/>
              <a:t>, </a:t>
            </a:r>
            <a:r>
              <a:rPr lang="en-US" sz="1200" dirty="0" err="1"/>
              <a:t>क्योंकि</a:t>
            </a:r>
            <a:r>
              <a:rPr lang="en-US" sz="1200" dirty="0"/>
              <a:t> </a:t>
            </a:r>
            <a:r>
              <a:rPr lang="en-US" sz="1200" dirty="0" err="1"/>
              <a:t>पानी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ऊष्मा</a:t>
            </a:r>
            <a:r>
              <a:rPr lang="en-US" sz="1200" dirty="0"/>
              <a:t> </a:t>
            </a:r>
            <a:r>
              <a:rPr lang="en-US" sz="1200" dirty="0" err="1"/>
              <a:t>सोखने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महान</a:t>
            </a:r>
            <a:r>
              <a:rPr lang="en-US" sz="1200" dirty="0"/>
              <a:t> </a:t>
            </a:r>
            <a:r>
              <a:rPr lang="en-US" sz="1200" dirty="0" err="1"/>
              <a:t>कैलोरिक</a:t>
            </a:r>
            <a:r>
              <a:rPr lang="en-US" sz="1200" dirty="0"/>
              <a:t> </a:t>
            </a:r>
            <a:r>
              <a:rPr lang="en-US" sz="1200" dirty="0" err="1"/>
              <a:t>क्षमता</a:t>
            </a:r>
            <a:r>
              <a:rPr lang="en-US" sz="1200" dirty="0"/>
              <a:t> </a:t>
            </a:r>
            <a:r>
              <a:rPr lang="en-US" sz="1200" dirty="0" err="1"/>
              <a:t>होती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745331" y="1763415"/>
            <a:ext cx="3657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जब</a:t>
            </a:r>
            <a:r>
              <a:rPr lang="en-US" sz="1200" dirty="0"/>
              <a:t> </a:t>
            </a:r>
            <a:r>
              <a:rPr lang="en-US" sz="1200" dirty="0" err="1"/>
              <a:t>तुम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सोफी</a:t>
            </a:r>
            <a:r>
              <a:rPr lang="en-US" sz="1200" dirty="0"/>
              <a:t> </a:t>
            </a:r>
            <a:r>
              <a:rPr lang="en-US" sz="1200" dirty="0" err="1"/>
              <a:t>झील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नाव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चप्पू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चलाते</a:t>
            </a:r>
            <a:r>
              <a:rPr lang="en-US" sz="1200" dirty="0"/>
              <a:t> </a:t>
            </a:r>
            <a:r>
              <a:rPr lang="en-US" sz="1200" dirty="0" err="1"/>
              <a:t>हो</a:t>
            </a:r>
            <a:r>
              <a:rPr lang="en-US" sz="1200" dirty="0"/>
              <a:t>,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तो</a:t>
            </a:r>
            <a:r>
              <a:rPr lang="en-US" sz="1200" dirty="0" smtClean="0"/>
              <a:t> </a:t>
            </a:r>
            <a:r>
              <a:rPr lang="en-US" sz="1200" dirty="0" err="1"/>
              <a:t>तुम्हें</a:t>
            </a:r>
            <a:r>
              <a:rPr lang="en-US" sz="1200" dirty="0"/>
              <a:t> </a:t>
            </a:r>
            <a:r>
              <a:rPr lang="en-US" sz="1200" dirty="0" err="1"/>
              <a:t>पानी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घर्षण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दूर</a:t>
            </a:r>
            <a:r>
              <a:rPr lang="en-US" sz="1200" dirty="0"/>
              <a:t> </a:t>
            </a:r>
            <a:r>
              <a:rPr lang="en-US" sz="1200" dirty="0" err="1"/>
              <a:t>करने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लिए</a:t>
            </a:r>
            <a:r>
              <a:rPr lang="en-US" sz="1200" dirty="0"/>
              <a:t> </a:t>
            </a:r>
            <a:r>
              <a:rPr lang="en-US" sz="1200" dirty="0" err="1"/>
              <a:t>चप्पू</a:t>
            </a:r>
            <a:r>
              <a:rPr lang="en-US" sz="1200" dirty="0"/>
              <a:t> </a:t>
            </a:r>
            <a:r>
              <a:rPr lang="hi-IN" sz="1200" dirty="0"/>
              <a:t>पर</a:t>
            </a:r>
            <a:r>
              <a:rPr lang="en-US" sz="1200" dirty="0" smtClean="0"/>
              <a:t> </a:t>
            </a:r>
            <a:r>
              <a:rPr lang="en-US" sz="1200" dirty="0" err="1"/>
              <a:t>ज़ोर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hi-IN" sz="1200" dirty="0" smtClean="0"/>
              <a:t>बल</a:t>
            </a:r>
            <a:r>
              <a:rPr lang="en-US" sz="1200" dirty="0" smtClean="0"/>
              <a:t> </a:t>
            </a:r>
            <a:r>
              <a:rPr lang="hi-IN" sz="1200" dirty="0" smtClean="0"/>
              <a:t>लगाना</a:t>
            </a:r>
            <a:r>
              <a:rPr lang="en-US" sz="1200" dirty="0" smtClean="0"/>
              <a:t> </a:t>
            </a:r>
            <a:r>
              <a:rPr lang="en-US" sz="1200" dirty="0" err="1" smtClean="0"/>
              <a:t>पड़ता</a:t>
            </a:r>
            <a:r>
              <a:rPr lang="en-US" sz="1200" dirty="0" smtClean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जब</a:t>
            </a:r>
            <a:r>
              <a:rPr lang="en-US" sz="1200" dirty="0"/>
              <a:t> </a:t>
            </a:r>
            <a:r>
              <a:rPr lang="en-US" sz="1200" dirty="0" err="1"/>
              <a:t>तुम</a:t>
            </a:r>
            <a:r>
              <a:rPr lang="en-US" sz="1200" dirty="0"/>
              <a:t> </a:t>
            </a:r>
            <a:r>
              <a:rPr lang="en-US" sz="1200" dirty="0" err="1" smtClean="0"/>
              <a:t>लोग</a:t>
            </a:r>
            <a:r>
              <a:rPr lang="en-US" sz="1200" dirty="0" smtClean="0"/>
              <a:t> </a:t>
            </a:r>
            <a:r>
              <a:rPr lang="en-US" sz="1200" dirty="0" err="1"/>
              <a:t>चप्पू</a:t>
            </a:r>
            <a:r>
              <a:rPr lang="en-US" sz="1200" dirty="0"/>
              <a:t> </a:t>
            </a:r>
            <a:r>
              <a:rPr lang="en-US" sz="1200" dirty="0" err="1"/>
              <a:t>चलाना</a:t>
            </a:r>
            <a:r>
              <a:rPr lang="en-US" sz="1200" dirty="0"/>
              <a:t> </a:t>
            </a:r>
            <a:r>
              <a:rPr lang="en-US" sz="1200" dirty="0" err="1"/>
              <a:t>बंद</a:t>
            </a:r>
            <a:r>
              <a:rPr lang="en-US" sz="1200" dirty="0"/>
              <a:t> </a:t>
            </a:r>
            <a:r>
              <a:rPr lang="en-US" sz="1200" dirty="0" err="1"/>
              <a:t>कर</a:t>
            </a:r>
            <a:r>
              <a:rPr lang="en-US" sz="1200" dirty="0"/>
              <a:t> </a:t>
            </a:r>
            <a:r>
              <a:rPr lang="en-US" sz="1200" dirty="0" err="1"/>
              <a:t>देते</a:t>
            </a:r>
            <a:r>
              <a:rPr lang="en-US" sz="1200" dirty="0"/>
              <a:t> </a:t>
            </a:r>
            <a:r>
              <a:rPr lang="en-US" sz="1200" dirty="0" err="1"/>
              <a:t>हो</a:t>
            </a:r>
            <a:r>
              <a:rPr lang="en-US" sz="1200" dirty="0"/>
              <a:t>, </a:t>
            </a:r>
            <a:r>
              <a:rPr lang="en-US" sz="1200" dirty="0" err="1"/>
              <a:t>तो</a:t>
            </a:r>
            <a:r>
              <a:rPr lang="en-US" sz="1200" dirty="0"/>
              <a:t> </a:t>
            </a:r>
            <a:r>
              <a:rPr lang="en-US" sz="1200" dirty="0" err="1"/>
              <a:t>नाव</a:t>
            </a:r>
            <a:r>
              <a:rPr lang="en-US" sz="1200" dirty="0"/>
              <a:t> </a:t>
            </a:r>
            <a:r>
              <a:rPr lang="en-US" sz="1200" dirty="0" err="1"/>
              <a:t>जल्दी</a:t>
            </a:r>
            <a:r>
              <a:rPr lang="en-US" sz="1200" dirty="0"/>
              <a:t> </a:t>
            </a:r>
            <a:r>
              <a:rPr lang="en-US" sz="1200" dirty="0" err="1"/>
              <a:t>ही</a:t>
            </a:r>
            <a:r>
              <a:rPr lang="en-US" sz="1200" dirty="0"/>
              <a:t> </a:t>
            </a:r>
            <a:r>
              <a:rPr lang="en-US" sz="1200" dirty="0" err="1"/>
              <a:t>आगे</a:t>
            </a:r>
            <a:r>
              <a:rPr lang="en-US" sz="1200" dirty="0"/>
              <a:t> </a:t>
            </a:r>
            <a:r>
              <a:rPr lang="en-US" sz="1200" dirty="0" err="1"/>
              <a:t>बढ़ना</a:t>
            </a:r>
            <a:r>
              <a:rPr lang="en-US" sz="1200" dirty="0"/>
              <a:t> </a:t>
            </a:r>
            <a:r>
              <a:rPr lang="en-US" sz="1200" dirty="0" err="1"/>
              <a:t>बंद</a:t>
            </a:r>
            <a:r>
              <a:rPr lang="en-US" sz="1200" dirty="0"/>
              <a:t> </a:t>
            </a:r>
            <a:r>
              <a:rPr lang="en-US" sz="1200" dirty="0" err="1"/>
              <a:t>कर</a:t>
            </a:r>
            <a:r>
              <a:rPr lang="en-US" sz="1200" dirty="0"/>
              <a:t> </a:t>
            </a:r>
            <a:r>
              <a:rPr lang="en-US" sz="1200" dirty="0" err="1"/>
              <a:t>देती</a:t>
            </a:r>
            <a:r>
              <a:rPr lang="en-US" sz="1200" dirty="0"/>
              <a:t> </a:t>
            </a:r>
            <a:r>
              <a:rPr lang="en-US" sz="1200" dirty="0" err="1" smtClean="0"/>
              <a:t>है</a:t>
            </a:r>
            <a:r>
              <a:rPr lang="en-US" sz="1200" dirty="0"/>
              <a:t>.</a:t>
            </a:r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1615281" y="2760864"/>
            <a:ext cx="25686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चप्पू</a:t>
            </a:r>
            <a:r>
              <a:rPr lang="en-US" sz="1200" dirty="0"/>
              <a:t> </a:t>
            </a:r>
            <a:r>
              <a:rPr lang="en-US" sz="1200" dirty="0" err="1"/>
              <a:t>चलाने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, </a:t>
            </a:r>
            <a:r>
              <a:rPr lang="en-US" sz="1200" dirty="0" err="1"/>
              <a:t>ऊर्जा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उपयोग</a:t>
            </a:r>
            <a:r>
              <a:rPr lang="en-US" sz="1200" dirty="0"/>
              <a:t> </a:t>
            </a:r>
            <a:r>
              <a:rPr lang="en-US" sz="1200" dirty="0" err="1"/>
              <a:t>होता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, </a:t>
            </a:r>
            <a:r>
              <a:rPr lang="en-US" sz="1200" dirty="0" err="1"/>
              <a:t>जो</a:t>
            </a:r>
            <a:r>
              <a:rPr lang="en-US" sz="1200" dirty="0"/>
              <a:t> </a:t>
            </a:r>
            <a:r>
              <a:rPr lang="en-US" sz="1200" dirty="0" err="1"/>
              <a:t>पानी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संचारित</a:t>
            </a:r>
            <a:r>
              <a:rPr lang="en-US" sz="1200" dirty="0"/>
              <a:t> </a:t>
            </a:r>
            <a:r>
              <a:rPr lang="en-US" sz="1200" dirty="0" err="1"/>
              <a:t>होती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err="1"/>
              <a:t>बाद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वो</a:t>
            </a:r>
            <a:r>
              <a:rPr lang="en-US" sz="1200" dirty="0"/>
              <a:t> </a:t>
            </a:r>
            <a:r>
              <a:rPr lang="en-US" sz="1200" dirty="0" err="1"/>
              <a:t>ऊर्जा</a:t>
            </a:r>
            <a:r>
              <a:rPr lang="en-US" sz="1200" dirty="0"/>
              <a:t> </a:t>
            </a:r>
            <a:r>
              <a:rPr lang="en-US" sz="1200" dirty="0" err="1"/>
              <a:t>कहाँ</a:t>
            </a:r>
            <a:r>
              <a:rPr lang="en-US" sz="1200" dirty="0"/>
              <a:t> </a:t>
            </a:r>
            <a:r>
              <a:rPr lang="en-US" sz="1200" dirty="0" err="1"/>
              <a:t>जाती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? </a:t>
            </a:r>
            <a:r>
              <a:rPr lang="en-US" sz="1200" dirty="0" err="1"/>
              <a:t>उसका</a:t>
            </a:r>
            <a:r>
              <a:rPr lang="en-US" sz="1200" dirty="0"/>
              <a:t> </a:t>
            </a:r>
            <a:r>
              <a:rPr lang="en-US" sz="1200" dirty="0" err="1"/>
              <a:t>क्या</a:t>
            </a:r>
            <a:r>
              <a:rPr lang="en-US" sz="1200" dirty="0"/>
              <a:t> </a:t>
            </a:r>
            <a:r>
              <a:rPr lang="en-US" sz="1200" dirty="0" err="1"/>
              <a:t>होता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481" y="3627219"/>
            <a:ext cx="1752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खैर</a:t>
            </a:r>
            <a:r>
              <a:rPr lang="en-US" sz="1200" dirty="0"/>
              <a:t>, </a:t>
            </a:r>
            <a:r>
              <a:rPr lang="en-US" sz="1200" dirty="0" err="1"/>
              <a:t>उससे</a:t>
            </a:r>
            <a:r>
              <a:rPr lang="en-US" sz="1200" dirty="0"/>
              <a:t> </a:t>
            </a:r>
            <a:r>
              <a:rPr lang="en-US" sz="1200" dirty="0" err="1"/>
              <a:t>कुछ</a:t>
            </a:r>
            <a:r>
              <a:rPr lang="en-US" sz="1200" dirty="0"/>
              <a:t> </a:t>
            </a:r>
            <a:r>
              <a:rPr lang="en-US" sz="1200" dirty="0" err="1"/>
              <a:t>भंवरे</a:t>
            </a:r>
            <a:r>
              <a:rPr lang="en-US" sz="1200" dirty="0"/>
              <a:t> </a:t>
            </a:r>
            <a:r>
              <a:rPr lang="en-US" sz="1200" dirty="0" err="1"/>
              <a:t>बनती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 </a:t>
            </a:r>
            <a:r>
              <a:rPr lang="en-US" sz="1200" dirty="0" err="1"/>
              <a:t>इसे</a:t>
            </a:r>
            <a:r>
              <a:rPr lang="en-US" sz="1200" dirty="0"/>
              <a:t> </a:t>
            </a:r>
            <a:r>
              <a:rPr lang="en-US" sz="1200" dirty="0" err="1"/>
              <a:t>हम</a:t>
            </a:r>
            <a:r>
              <a:rPr lang="en-US" sz="1200" dirty="0"/>
              <a:t> </a:t>
            </a:r>
            <a:r>
              <a:rPr lang="en-US" sz="1200" dirty="0" err="1"/>
              <a:t>अशांत</a:t>
            </a:r>
            <a:r>
              <a:rPr lang="en-US" sz="1200" dirty="0"/>
              <a:t> (</a:t>
            </a:r>
            <a:r>
              <a:rPr lang="en-US" sz="1200" dirty="0" err="1"/>
              <a:t>टर्बुलेंट</a:t>
            </a:r>
            <a:r>
              <a:rPr lang="en-US" sz="1200" dirty="0"/>
              <a:t>) </a:t>
            </a:r>
            <a:r>
              <a:rPr lang="en-US" sz="1200" dirty="0" err="1"/>
              <a:t>ऊर्जा</a:t>
            </a:r>
            <a:r>
              <a:rPr lang="en-US" sz="1200" dirty="0"/>
              <a:t> </a:t>
            </a:r>
            <a:r>
              <a:rPr lang="en-US" sz="1200" dirty="0" err="1"/>
              <a:t>कहते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700881" y="4502150"/>
            <a:ext cx="3079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हां</a:t>
            </a:r>
            <a:r>
              <a:rPr lang="en-US" sz="1200" dirty="0"/>
              <a:t>, </a:t>
            </a:r>
            <a:r>
              <a:rPr lang="en-US" sz="1200" dirty="0" err="1"/>
              <a:t>लेकिन</a:t>
            </a:r>
            <a:r>
              <a:rPr lang="en-US" sz="1200" dirty="0"/>
              <a:t> </a:t>
            </a:r>
            <a:r>
              <a:rPr lang="en-US" sz="1200" dirty="0" err="1"/>
              <a:t>वो</a:t>
            </a:r>
            <a:r>
              <a:rPr lang="en-US" sz="1200" dirty="0"/>
              <a:t> </a:t>
            </a:r>
            <a:r>
              <a:rPr lang="en-US" sz="1200" dirty="0" err="1"/>
              <a:t>भंवरे</a:t>
            </a:r>
            <a:r>
              <a:rPr lang="en-US" sz="1200" dirty="0"/>
              <a:t> </a:t>
            </a:r>
            <a:r>
              <a:rPr lang="en-US" sz="1200" dirty="0" err="1"/>
              <a:t>भी</a:t>
            </a:r>
            <a:r>
              <a:rPr lang="en-US" sz="1200" dirty="0"/>
              <a:t> </a:t>
            </a:r>
            <a:r>
              <a:rPr lang="en-US" sz="1200" dirty="0" err="1"/>
              <a:t>कुछ</a:t>
            </a:r>
            <a:r>
              <a:rPr lang="en-US" sz="1200" dirty="0"/>
              <a:t> </a:t>
            </a:r>
            <a:r>
              <a:rPr lang="en-US" sz="1200" dirty="0" err="1"/>
              <a:t>देर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खत्म</a:t>
            </a:r>
            <a:r>
              <a:rPr lang="en-US" sz="1200" dirty="0"/>
              <a:t> </a:t>
            </a:r>
            <a:r>
              <a:rPr lang="en-US" sz="1200" dirty="0" err="1"/>
              <a:t>हो</a:t>
            </a:r>
            <a:r>
              <a:rPr lang="en-US" sz="1200" dirty="0"/>
              <a:t> </a:t>
            </a:r>
            <a:r>
              <a:rPr lang="en-US" sz="1200" dirty="0" err="1"/>
              <a:t>जाती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 </a:t>
            </a:r>
            <a:r>
              <a:rPr lang="en-US" sz="1200" dirty="0" err="1"/>
              <a:t>तो</a:t>
            </a:r>
            <a:r>
              <a:rPr lang="en-US" sz="1200" dirty="0"/>
              <a:t> </a:t>
            </a:r>
            <a:r>
              <a:rPr lang="en-US" sz="1200" dirty="0" err="1"/>
              <a:t>अंत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, </a:t>
            </a:r>
            <a:r>
              <a:rPr lang="en-US" sz="1200" dirty="0" err="1"/>
              <a:t>उस</a:t>
            </a:r>
            <a:r>
              <a:rPr lang="en-US" sz="1200" dirty="0"/>
              <a:t> </a:t>
            </a:r>
            <a:r>
              <a:rPr lang="en-US" sz="1200" dirty="0" err="1"/>
              <a:t>ऊर्जा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क्या</a:t>
            </a:r>
            <a:r>
              <a:rPr lang="en-US" sz="1200" dirty="0"/>
              <a:t> </a:t>
            </a:r>
            <a:r>
              <a:rPr lang="en-US" sz="1200" dirty="0" err="1"/>
              <a:t>होता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538090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48130" name="Picture 2" descr="C:\Users\HP\Desktop\HISTORY OF ELECTRICITY\47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9" y="0"/>
            <a:ext cx="5215732" cy="74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81881" y="6478885"/>
            <a:ext cx="14931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 smtClean="0"/>
              <a:t>पर</a:t>
            </a:r>
            <a:r>
              <a:rPr lang="en-US" sz="1200" dirty="0" smtClean="0"/>
              <a:t> </a:t>
            </a:r>
            <a:r>
              <a:rPr lang="en-US" sz="1200" dirty="0" err="1" smtClean="0"/>
              <a:t>इसका</a:t>
            </a:r>
            <a:r>
              <a:rPr lang="en-US" sz="1200" dirty="0" smtClean="0"/>
              <a:t> 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क्या</a:t>
            </a:r>
            <a:r>
              <a:rPr lang="en-US" sz="1200" dirty="0"/>
              <a:t> </a:t>
            </a:r>
            <a:r>
              <a:rPr lang="en-US" sz="1200" dirty="0" err="1"/>
              <a:t>लेना-देना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 smtClean="0"/>
              <a:t>?</a:t>
            </a:r>
            <a:endParaRPr lang="en-US" sz="1200" dirty="0"/>
          </a:p>
        </p:txBody>
      </p:sp>
      <p:sp>
        <p:nvSpPr>
          <p:cNvPr id="4" name="Rectangle 3"/>
          <p:cNvSpPr/>
          <p:nvPr/>
        </p:nvSpPr>
        <p:spPr>
          <a:xfrm>
            <a:off x="548481" y="330021"/>
            <a:ext cx="243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घर्षण</a:t>
            </a:r>
            <a:r>
              <a:rPr lang="en-US" sz="1200" dirty="0"/>
              <a:t> </a:t>
            </a:r>
            <a:r>
              <a:rPr lang="en-US" sz="1200" dirty="0" err="1"/>
              <a:t>वो</a:t>
            </a:r>
            <a:r>
              <a:rPr lang="en-US" sz="1200" dirty="0"/>
              <a:t> </a:t>
            </a:r>
            <a:r>
              <a:rPr lang="en-US" sz="1200" dirty="0" err="1"/>
              <a:t>प्रक्रिया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 </a:t>
            </a:r>
            <a:r>
              <a:rPr lang="en-US" sz="1200" dirty="0" err="1"/>
              <a:t>जिसके</a:t>
            </a:r>
            <a:r>
              <a:rPr lang="en-US" sz="1200" dirty="0"/>
              <a:t> </a:t>
            </a:r>
            <a:r>
              <a:rPr lang="en-US" sz="1200" dirty="0" err="1"/>
              <a:t>द्वारा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प्रकृति</a:t>
            </a:r>
            <a:r>
              <a:rPr lang="en-US" sz="1200" dirty="0" smtClean="0"/>
              <a:t> </a:t>
            </a:r>
            <a:r>
              <a:rPr lang="en-US" sz="1200" dirty="0" err="1"/>
              <a:t>यांत्रिक</a:t>
            </a:r>
            <a:r>
              <a:rPr lang="en-US" sz="1200" dirty="0"/>
              <a:t> </a:t>
            </a:r>
            <a:r>
              <a:rPr lang="en-US" sz="1200" dirty="0" err="1"/>
              <a:t>ऊर्जा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, </a:t>
            </a:r>
            <a:r>
              <a:rPr lang="en-US" sz="1200" dirty="0" err="1"/>
              <a:t>ऊष्मीय</a:t>
            </a:r>
            <a:r>
              <a:rPr lang="en-US" sz="1200" dirty="0"/>
              <a:t> </a:t>
            </a:r>
            <a:r>
              <a:rPr lang="en-US" sz="1200" dirty="0" err="1"/>
              <a:t>ऊर्जा</a:t>
            </a:r>
            <a:r>
              <a:rPr lang="en-US" sz="1200" dirty="0"/>
              <a:t> </a:t>
            </a:r>
            <a:r>
              <a:rPr lang="en-US" sz="1200" dirty="0" err="1"/>
              <a:t>यानि</a:t>
            </a:r>
            <a:r>
              <a:rPr lang="en-US" sz="1200" dirty="0"/>
              <a:t> </a:t>
            </a:r>
            <a:r>
              <a:rPr lang="en-US" sz="1200" dirty="0" err="1"/>
              <a:t>गर्मी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बदलती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err="1"/>
              <a:t>जब</a:t>
            </a:r>
            <a:r>
              <a:rPr lang="en-US" sz="1200" dirty="0"/>
              <a:t> </a:t>
            </a:r>
            <a:r>
              <a:rPr lang="en-US" sz="1200" dirty="0" err="1"/>
              <a:t>हम</a:t>
            </a:r>
            <a:r>
              <a:rPr lang="en-US" sz="1200" dirty="0"/>
              <a:t> </a:t>
            </a:r>
            <a:r>
              <a:rPr lang="en-US" sz="1200" dirty="0" err="1"/>
              <a:t>अपने</a:t>
            </a:r>
            <a:r>
              <a:rPr lang="en-US" sz="1200" dirty="0"/>
              <a:t> </a:t>
            </a:r>
            <a:r>
              <a:rPr lang="en-US" sz="1200" dirty="0" err="1"/>
              <a:t>हाथों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आपस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रगड़ते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 </a:t>
            </a:r>
            <a:r>
              <a:rPr lang="en-US" sz="1200" dirty="0" err="1"/>
              <a:t>तब</a:t>
            </a:r>
            <a:r>
              <a:rPr lang="en-US" sz="1200" dirty="0"/>
              <a:t> </a:t>
            </a:r>
            <a:r>
              <a:rPr lang="en-US" sz="1200" dirty="0" err="1"/>
              <a:t>भी</a:t>
            </a:r>
            <a:r>
              <a:rPr lang="en-US" sz="1200" dirty="0"/>
              <a:t> </a:t>
            </a:r>
            <a:r>
              <a:rPr lang="en-US" sz="1200" dirty="0" err="1"/>
              <a:t>ऐसा</a:t>
            </a:r>
            <a:r>
              <a:rPr lang="en-US" sz="1200" dirty="0"/>
              <a:t> </a:t>
            </a:r>
            <a:r>
              <a:rPr lang="en-US" sz="1200" dirty="0" err="1"/>
              <a:t>ही</a:t>
            </a:r>
            <a:r>
              <a:rPr lang="en-US" sz="1200" dirty="0"/>
              <a:t> </a:t>
            </a:r>
            <a:r>
              <a:rPr lang="en-US" sz="1200" dirty="0" err="1"/>
              <a:t>होता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err="1"/>
              <a:t>हम</a:t>
            </a:r>
            <a:r>
              <a:rPr lang="en-US" sz="1200" dirty="0"/>
              <a:t> </a:t>
            </a:r>
            <a:r>
              <a:rPr lang="en-US" sz="1200" dirty="0" err="1"/>
              <a:t>चाहें</a:t>
            </a:r>
            <a:r>
              <a:rPr lang="en-US" sz="1200" dirty="0"/>
              <a:t> </a:t>
            </a:r>
            <a:r>
              <a:rPr lang="en-US" sz="1200" dirty="0" err="1"/>
              <a:t>तो</a:t>
            </a:r>
            <a:r>
              <a:rPr lang="en-US" sz="1200" dirty="0"/>
              <a:t> </a:t>
            </a:r>
            <a:r>
              <a:rPr lang="en-US" sz="1200" dirty="0" err="1"/>
              <a:t>बर्फ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रगड़कर</a:t>
            </a:r>
            <a:r>
              <a:rPr lang="en-US" sz="1200" dirty="0"/>
              <a:t> </a:t>
            </a:r>
            <a:r>
              <a:rPr lang="en-US" sz="1200" dirty="0" err="1"/>
              <a:t>उसे</a:t>
            </a:r>
            <a:r>
              <a:rPr lang="en-US" sz="1200" dirty="0"/>
              <a:t> </a:t>
            </a:r>
            <a:r>
              <a:rPr lang="en-US" sz="1200" dirty="0" err="1"/>
              <a:t>पिघला</a:t>
            </a:r>
            <a:r>
              <a:rPr lang="en-US" sz="1200" dirty="0"/>
              <a:t> </a:t>
            </a:r>
            <a:r>
              <a:rPr lang="en-US" sz="1200" dirty="0" err="1"/>
              <a:t>भी</a:t>
            </a:r>
            <a:r>
              <a:rPr lang="en-US" sz="1200" dirty="0"/>
              <a:t> </a:t>
            </a:r>
            <a:r>
              <a:rPr lang="en-US" sz="1200" dirty="0" err="1"/>
              <a:t>सकते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063081" y="1724452"/>
            <a:ext cx="56778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dirty="0" err="1" smtClean="0"/>
              <a:t>क्या</a:t>
            </a:r>
            <a:r>
              <a:rPr lang="en-US" sz="1050" dirty="0" smtClean="0"/>
              <a:t> </a:t>
            </a:r>
          </a:p>
          <a:p>
            <a:pPr algn="ctr"/>
            <a:r>
              <a:rPr lang="en-US" sz="1050" dirty="0" err="1" smtClean="0"/>
              <a:t>सच</a:t>
            </a:r>
            <a:r>
              <a:rPr lang="en-US" sz="1050" dirty="0" smtClean="0"/>
              <a:t> </a:t>
            </a:r>
            <a:r>
              <a:rPr lang="en-US" sz="1050" dirty="0" err="1"/>
              <a:t>में</a:t>
            </a:r>
            <a:r>
              <a:rPr lang="en-US" sz="1050" dirty="0"/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1691481" y="2310477"/>
            <a:ext cx="304800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/>
              <a:t>जब</a:t>
            </a:r>
            <a:r>
              <a:rPr lang="en-US" sz="1100" dirty="0"/>
              <a:t> </a:t>
            </a:r>
            <a:r>
              <a:rPr lang="en-US" sz="1100" dirty="0" err="1"/>
              <a:t>आप</a:t>
            </a:r>
            <a:r>
              <a:rPr lang="en-US" sz="1100" dirty="0"/>
              <a:t> </a:t>
            </a:r>
            <a:r>
              <a:rPr lang="en-US" sz="1100" dirty="0" err="1"/>
              <a:t>एक</a:t>
            </a:r>
            <a:r>
              <a:rPr lang="en-US" sz="1100" dirty="0"/>
              <a:t> </a:t>
            </a:r>
            <a:r>
              <a:rPr lang="en-US" sz="1100" dirty="0" err="1"/>
              <a:t>बर्फ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ढलान</a:t>
            </a:r>
            <a:r>
              <a:rPr lang="en-US" sz="1100" dirty="0"/>
              <a:t> </a:t>
            </a:r>
            <a:r>
              <a:rPr lang="en-US" sz="1100" dirty="0" err="1"/>
              <a:t>पर</a:t>
            </a:r>
            <a:r>
              <a:rPr lang="en-US" sz="1100" dirty="0"/>
              <a:t> "</a:t>
            </a:r>
            <a:r>
              <a:rPr lang="en-US" sz="1100" dirty="0" err="1"/>
              <a:t>स्की</a:t>
            </a:r>
            <a:r>
              <a:rPr lang="en-US" sz="1100" dirty="0"/>
              <a:t>" </a:t>
            </a:r>
            <a:r>
              <a:rPr lang="en-US" sz="1100" dirty="0" err="1"/>
              <a:t>करते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 </a:t>
            </a:r>
            <a:r>
              <a:rPr lang="en-US" sz="1100" dirty="0" err="1"/>
              <a:t>तब</a:t>
            </a:r>
            <a:r>
              <a:rPr lang="en-US" sz="1100" dirty="0"/>
              <a:t> </a:t>
            </a:r>
            <a:r>
              <a:rPr lang="en-US" sz="1100" dirty="0" err="1"/>
              <a:t>आपको</a:t>
            </a:r>
            <a:r>
              <a:rPr lang="en-US" sz="1100" dirty="0"/>
              <a:t> </a:t>
            </a:r>
            <a:r>
              <a:rPr lang="en-US" sz="1100" dirty="0" err="1"/>
              <a:t>फिसलना</a:t>
            </a:r>
            <a:r>
              <a:rPr lang="en-US" sz="1100" dirty="0"/>
              <a:t> </a:t>
            </a:r>
            <a:r>
              <a:rPr lang="en-US" sz="1100" dirty="0" err="1"/>
              <a:t>शुरू</a:t>
            </a:r>
            <a:r>
              <a:rPr lang="en-US" sz="1100" dirty="0"/>
              <a:t> </a:t>
            </a:r>
            <a:r>
              <a:rPr lang="en-US" sz="1100" dirty="0" err="1"/>
              <a:t>करने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लिए</a:t>
            </a:r>
            <a:r>
              <a:rPr lang="en-US" sz="1100" dirty="0"/>
              <a:t> </a:t>
            </a:r>
            <a:r>
              <a:rPr lang="en-US" sz="1100" dirty="0" err="1"/>
              <a:t>कुछ</a:t>
            </a:r>
            <a:r>
              <a:rPr lang="en-US" sz="1100" dirty="0"/>
              <a:t> </a:t>
            </a:r>
            <a:r>
              <a:rPr lang="en-US" sz="1100" dirty="0" err="1"/>
              <a:t>दबाव</a:t>
            </a:r>
            <a:r>
              <a:rPr lang="en-US" sz="1100" dirty="0"/>
              <a:t> </a:t>
            </a:r>
            <a:r>
              <a:rPr lang="en-US" sz="1100" dirty="0" err="1"/>
              <a:t>डालना</a:t>
            </a:r>
            <a:r>
              <a:rPr lang="en-US" sz="1100" dirty="0"/>
              <a:t> </a:t>
            </a:r>
            <a:r>
              <a:rPr lang="en-US" sz="1100" dirty="0" err="1"/>
              <a:t>पड़ता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. </a:t>
            </a:r>
            <a:r>
              <a:rPr lang="en-US" sz="1100" dirty="0" err="1"/>
              <a:t>यह</a:t>
            </a:r>
            <a:r>
              <a:rPr lang="en-US" sz="1100" dirty="0"/>
              <a:t> </a:t>
            </a:r>
            <a:r>
              <a:rPr lang="en-US" sz="1100" dirty="0" err="1"/>
              <a:t>दबाव</a:t>
            </a:r>
            <a:r>
              <a:rPr lang="en-US" sz="1100" dirty="0"/>
              <a:t> </a:t>
            </a:r>
            <a:r>
              <a:rPr lang="en-US" sz="1100" dirty="0" err="1"/>
              <a:t>स्की</a:t>
            </a:r>
            <a:r>
              <a:rPr lang="en-US" sz="1100" dirty="0"/>
              <a:t> </a:t>
            </a:r>
            <a:r>
              <a:rPr lang="en-US" sz="1100" dirty="0" err="1"/>
              <a:t>को</a:t>
            </a:r>
            <a:r>
              <a:rPr lang="en-US" sz="1100" dirty="0"/>
              <a:t> </a:t>
            </a:r>
            <a:r>
              <a:rPr lang="en-US" sz="1100" dirty="0" err="1"/>
              <a:t>छुड़ाने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लिए</a:t>
            </a:r>
            <a:r>
              <a:rPr lang="en-US" sz="1100" dirty="0"/>
              <a:t> </a:t>
            </a:r>
            <a:r>
              <a:rPr lang="en-US" sz="1100" dirty="0" err="1" smtClean="0"/>
              <a:t>नहीं</a:t>
            </a:r>
            <a:r>
              <a:rPr lang="en-US" sz="1100" dirty="0" smtClean="0"/>
              <a:t> </a:t>
            </a:r>
            <a:r>
              <a:rPr lang="en-US" sz="1100" dirty="0" err="1"/>
              <a:t>बल्कि</a:t>
            </a:r>
            <a:r>
              <a:rPr lang="en-US" sz="1100" dirty="0"/>
              <a:t> </a:t>
            </a:r>
            <a:r>
              <a:rPr lang="en-US" sz="1100" dirty="0" err="1"/>
              <a:t>बर्फ</a:t>
            </a:r>
            <a:r>
              <a:rPr lang="en-US" sz="1100" dirty="0"/>
              <a:t> </a:t>
            </a:r>
            <a:r>
              <a:rPr lang="en-US" sz="1100" dirty="0" err="1"/>
              <a:t>की</a:t>
            </a:r>
            <a:r>
              <a:rPr lang="en-US" sz="1100" dirty="0"/>
              <a:t> </a:t>
            </a:r>
            <a:r>
              <a:rPr lang="en-US" sz="1100" dirty="0" err="1"/>
              <a:t>एक</a:t>
            </a:r>
            <a:r>
              <a:rPr lang="en-US" sz="1100" dirty="0"/>
              <a:t> </a:t>
            </a:r>
            <a:r>
              <a:rPr lang="en-US" sz="1100" dirty="0" err="1"/>
              <a:t>पतली</a:t>
            </a:r>
            <a:r>
              <a:rPr lang="en-US" sz="1100" dirty="0"/>
              <a:t> </a:t>
            </a:r>
            <a:r>
              <a:rPr lang="en-US" sz="1100" dirty="0" err="1"/>
              <a:t>परत</a:t>
            </a:r>
            <a:r>
              <a:rPr lang="en-US" sz="1100" dirty="0"/>
              <a:t> </a:t>
            </a:r>
            <a:r>
              <a:rPr lang="en-US" sz="1100" dirty="0" err="1"/>
              <a:t>को</a:t>
            </a:r>
            <a:r>
              <a:rPr lang="en-US" sz="1100" dirty="0"/>
              <a:t>, </a:t>
            </a:r>
            <a:r>
              <a:rPr lang="en-US" sz="1100" dirty="0" err="1"/>
              <a:t>जो</a:t>
            </a:r>
            <a:r>
              <a:rPr lang="en-US" sz="1100" dirty="0"/>
              <a:t> </a:t>
            </a:r>
            <a:r>
              <a:rPr lang="en-US" sz="1100" dirty="0" err="1"/>
              <a:t>स्की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संपर्क</a:t>
            </a:r>
            <a:r>
              <a:rPr lang="en-US" sz="1100" dirty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 </a:t>
            </a:r>
            <a:r>
              <a:rPr lang="en-US" sz="1100" dirty="0" err="1"/>
              <a:t>होती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 </a:t>
            </a:r>
            <a:r>
              <a:rPr lang="en-US" sz="1100" dirty="0" err="1"/>
              <a:t>उसे</a:t>
            </a:r>
            <a:r>
              <a:rPr lang="en-US" sz="1100" dirty="0"/>
              <a:t> </a:t>
            </a:r>
            <a:r>
              <a:rPr lang="en-US" sz="1100" dirty="0" err="1"/>
              <a:t>घर्षण</a:t>
            </a:r>
            <a:r>
              <a:rPr lang="en-US" sz="1100" dirty="0"/>
              <a:t> </a:t>
            </a:r>
            <a:r>
              <a:rPr lang="en-US" sz="1100" dirty="0" err="1"/>
              <a:t>से</a:t>
            </a:r>
            <a:r>
              <a:rPr lang="en-US" sz="1100" dirty="0"/>
              <a:t> </a:t>
            </a:r>
            <a:r>
              <a:rPr lang="en-US" sz="1100" dirty="0" err="1"/>
              <a:t>पिघलाने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लिए</a:t>
            </a:r>
            <a:r>
              <a:rPr lang="en-US" sz="1100" dirty="0"/>
              <a:t> </a:t>
            </a:r>
            <a:r>
              <a:rPr lang="en-US" sz="1100" dirty="0" err="1"/>
              <a:t>लगाना</a:t>
            </a:r>
            <a:r>
              <a:rPr lang="en-US" sz="1100" dirty="0"/>
              <a:t> </a:t>
            </a:r>
            <a:r>
              <a:rPr lang="en-US" sz="1100" dirty="0" err="1"/>
              <a:t>पड़ता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. </a:t>
            </a:r>
            <a:r>
              <a:rPr lang="en-US" sz="1100" dirty="0" err="1"/>
              <a:t>इसलिए</a:t>
            </a:r>
            <a:r>
              <a:rPr lang="en-US" sz="1100" dirty="0"/>
              <a:t> </a:t>
            </a:r>
            <a:r>
              <a:rPr lang="en-US" sz="1100" dirty="0" err="1"/>
              <a:t>हम</a:t>
            </a:r>
            <a:r>
              <a:rPr lang="en-US" sz="1100" dirty="0"/>
              <a:t> </a:t>
            </a:r>
            <a:r>
              <a:rPr lang="en-US" sz="1100" dirty="0" err="1"/>
              <a:t>बर्फ</a:t>
            </a:r>
            <a:r>
              <a:rPr lang="en-US" sz="1100" dirty="0"/>
              <a:t> </a:t>
            </a:r>
            <a:r>
              <a:rPr lang="en-US" sz="1100" dirty="0" err="1"/>
              <a:t>पर</a:t>
            </a:r>
            <a:r>
              <a:rPr lang="en-US" sz="1100" dirty="0"/>
              <a:t> </a:t>
            </a:r>
            <a:r>
              <a:rPr lang="en-US" sz="1100" dirty="0" err="1"/>
              <a:t>नहीं</a:t>
            </a:r>
            <a:r>
              <a:rPr lang="en-US" sz="1100" dirty="0"/>
              <a:t>, </a:t>
            </a:r>
            <a:r>
              <a:rPr lang="en-US" sz="1100" dirty="0" err="1"/>
              <a:t>बल्कि</a:t>
            </a:r>
            <a:r>
              <a:rPr lang="en-US" sz="1100" dirty="0"/>
              <a:t> </a:t>
            </a:r>
            <a:r>
              <a:rPr lang="en-US" sz="1100" dirty="0" err="1"/>
              <a:t>पानी</a:t>
            </a:r>
            <a:r>
              <a:rPr lang="en-US" sz="1100" dirty="0"/>
              <a:t> </a:t>
            </a:r>
            <a:r>
              <a:rPr lang="en-US" sz="1100" dirty="0" err="1"/>
              <a:t>की</a:t>
            </a:r>
            <a:r>
              <a:rPr lang="en-US" sz="1100" dirty="0"/>
              <a:t> </a:t>
            </a:r>
            <a:r>
              <a:rPr lang="en-US" sz="1100" dirty="0" err="1"/>
              <a:t>एक</a:t>
            </a:r>
            <a:r>
              <a:rPr lang="en-US" sz="1100" dirty="0"/>
              <a:t> </a:t>
            </a:r>
            <a:r>
              <a:rPr lang="en-US" sz="1100" dirty="0" err="1"/>
              <a:t>पतली</a:t>
            </a:r>
            <a:r>
              <a:rPr lang="en-US" sz="1100" dirty="0"/>
              <a:t> </a:t>
            </a:r>
            <a:r>
              <a:rPr lang="en-US" sz="1100" dirty="0" err="1"/>
              <a:t>फिल्म</a:t>
            </a:r>
            <a:r>
              <a:rPr lang="en-US" sz="1100" dirty="0"/>
              <a:t> </a:t>
            </a:r>
            <a:r>
              <a:rPr lang="en-US" sz="1100" dirty="0" err="1"/>
              <a:t>पर</a:t>
            </a:r>
            <a:r>
              <a:rPr lang="en-US" sz="1100" dirty="0"/>
              <a:t> </a:t>
            </a:r>
            <a:r>
              <a:rPr lang="en-US" sz="1100" dirty="0" err="1"/>
              <a:t>स्की</a:t>
            </a:r>
            <a:r>
              <a:rPr lang="en-US" sz="1100" dirty="0"/>
              <a:t> </a:t>
            </a:r>
            <a:r>
              <a:rPr lang="en-US" sz="1100" dirty="0" err="1"/>
              <a:t>करते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. </a:t>
            </a:r>
            <a:r>
              <a:rPr lang="en-US" sz="1100" dirty="0" err="1"/>
              <a:t>वो</a:t>
            </a:r>
            <a:r>
              <a:rPr lang="en-US" sz="1100" dirty="0"/>
              <a:t> </a:t>
            </a:r>
            <a:r>
              <a:rPr lang="en-US" sz="1100" dirty="0" err="1"/>
              <a:t>फिल्म</a:t>
            </a:r>
            <a:r>
              <a:rPr lang="en-US" sz="1100" dirty="0"/>
              <a:t> </a:t>
            </a:r>
            <a:r>
              <a:rPr lang="en-US" sz="1100" dirty="0" err="1"/>
              <a:t>फिर</a:t>
            </a:r>
            <a:r>
              <a:rPr lang="en-US" sz="1100" dirty="0"/>
              <a:t> </a:t>
            </a:r>
            <a:r>
              <a:rPr lang="en-US" sz="1100" dirty="0" err="1"/>
              <a:t>से</a:t>
            </a:r>
            <a:r>
              <a:rPr lang="en-US" sz="1100" dirty="0"/>
              <a:t> </a:t>
            </a:r>
            <a:r>
              <a:rPr lang="en-US" sz="1100" dirty="0" err="1"/>
              <a:t>तुरंत</a:t>
            </a:r>
            <a:r>
              <a:rPr lang="en-US" sz="1100" dirty="0"/>
              <a:t> </a:t>
            </a:r>
            <a:r>
              <a:rPr lang="en-US" sz="1100" dirty="0" err="1"/>
              <a:t>बर्फ</a:t>
            </a:r>
            <a:r>
              <a:rPr lang="en-US" sz="1100" dirty="0"/>
              <a:t> </a:t>
            </a:r>
            <a:r>
              <a:rPr lang="en-US" sz="1100" dirty="0" err="1"/>
              <a:t>बन</a:t>
            </a:r>
            <a:r>
              <a:rPr lang="en-US" sz="1100" dirty="0"/>
              <a:t> </a:t>
            </a:r>
            <a:r>
              <a:rPr lang="en-US" sz="1100" dirty="0" err="1"/>
              <a:t>जाती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920081" y="3767951"/>
            <a:ext cx="15712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i-IN" sz="1200" dirty="0" smtClean="0"/>
              <a:t>मुझे</a:t>
            </a:r>
            <a:r>
              <a:rPr lang="en-US" sz="1200" dirty="0" smtClean="0"/>
              <a:t> </a:t>
            </a:r>
            <a:r>
              <a:rPr lang="en-US" sz="1200" dirty="0" err="1" smtClean="0"/>
              <a:t>एक</a:t>
            </a:r>
            <a:r>
              <a:rPr lang="en-US" sz="1200" dirty="0" smtClean="0"/>
              <a:t> </a:t>
            </a:r>
            <a:r>
              <a:rPr lang="en-US" sz="1200" dirty="0" err="1"/>
              <a:t>विचार</a:t>
            </a:r>
            <a:r>
              <a:rPr lang="en-US" sz="1200" dirty="0"/>
              <a:t> </a:t>
            </a:r>
            <a:r>
              <a:rPr lang="en-US" sz="1200" dirty="0" err="1"/>
              <a:t>आया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624681" y="4726285"/>
            <a:ext cx="3124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मैरी</a:t>
            </a:r>
            <a:r>
              <a:rPr lang="en-US" sz="1200" dirty="0"/>
              <a:t>, </a:t>
            </a:r>
            <a:r>
              <a:rPr lang="en-US" sz="1200" dirty="0" err="1" smtClean="0"/>
              <a:t>जब</a:t>
            </a:r>
            <a:r>
              <a:rPr lang="en-US" sz="1200" dirty="0" smtClean="0"/>
              <a:t> </a:t>
            </a:r>
            <a:r>
              <a:rPr lang="en-US" sz="1200" dirty="0" err="1"/>
              <a:t>आप</a:t>
            </a:r>
            <a:r>
              <a:rPr lang="en-US" sz="1200" dirty="0"/>
              <a:t> </a:t>
            </a:r>
            <a:r>
              <a:rPr lang="en-US" sz="1200" dirty="0" err="1"/>
              <a:t>मेयोनेज</a:t>
            </a:r>
            <a:r>
              <a:rPr lang="en-US" sz="1200" dirty="0"/>
              <a:t>़ (</a:t>
            </a:r>
            <a:r>
              <a:rPr lang="en-US" sz="1200" dirty="0" err="1"/>
              <a:t>गाढ़े</a:t>
            </a:r>
            <a:r>
              <a:rPr lang="en-US" sz="1200" dirty="0"/>
              <a:t> </a:t>
            </a:r>
            <a:r>
              <a:rPr lang="en-US" sz="1200" dirty="0" err="1"/>
              <a:t>मक्खन</a:t>
            </a:r>
            <a:r>
              <a:rPr lang="en-US" sz="1200" dirty="0"/>
              <a:t>)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चम्मच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से</a:t>
            </a:r>
            <a:r>
              <a:rPr lang="en-US" sz="1200" dirty="0" smtClean="0"/>
              <a:t> </a:t>
            </a:r>
            <a:r>
              <a:rPr lang="en-US" sz="1200" dirty="0" err="1"/>
              <a:t>हिलाती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, </a:t>
            </a:r>
            <a:r>
              <a:rPr lang="en-US" sz="1200" dirty="0" err="1"/>
              <a:t>तो</a:t>
            </a:r>
            <a:r>
              <a:rPr lang="en-US" sz="1200" dirty="0"/>
              <a:t> </a:t>
            </a:r>
            <a:r>
              <a:rPr lang="en-US" sz="1200" dirty="0" err="1"/>
              <a:t>आप</a:t>
            </a:r>
            <a:r>
              <a:rPr lang="en-US" sz="1200" dirty="0"/>
              <a:t> </a:t>
            </a:r>
            <a:r>
              <a:rPr lang="hi-IN" sz="1200" dirty="0" smtClean="0"/>
              <a:t>उसका</a:t>
            </a:r>
            <a:r>
              <a:rPr lang="en-US" sz="1200" dirty="0" smtClean="0"/>
              <a:t> </a:t>
            </a:r>
            <a:r>
              <a:rPr lang="en-US" sz="1200" dirty="0" err="1" smtClean="0"/>
              <a:t>तापमान</a:t>
            </a:r>
            <a:r>
              <a:rPr lang="en-US" sz="1200" dirty="0" smtClean="0"/>
              <a:t> </a:t>
            </a:r>
            <a:r>
              <a:rPr lang="en-US" sz="1200" dirty="0" err="1"/>
              <a:t>बढ़ाती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1539081" y="5423753"/>
            <a:ext cx="1600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शायद</a:t>
            </a:r>
            <a:r>
              <a:rPr lang="en-US" sz="1200" dirty="0"/>
              <a:t> </a:t>
            </a:r>
            <a:r>
              <a:rPr lang="en-US" sz="1200" dirty="0" err="1"/>
              <a:t>बहुत</a:t>
            </a:r>
            <a:r>
              <a:rPr lang="en-US" sz="1200" dirty="0"/>
              <a:t> </a:t>
            </a:r>
            <a:r>
              <a:rPr lang="en-US" sz="1200" dirty="0" err="1"/>
              <a:t>ज्यादा</a:t>
            </a:r>
            <a:r>
              <a:rPr lang="en-US" sz="1200" dirty="0"/>
              <a:t> </a:t>
            </a:r>
            <a:r>
              <a:rPr lang="en-US" sz="1200" dirty="0" err="1"/>
              <a:t>नहीं</a:t>
            </a:r>
            <a:r>
              <a:rPr lang="en-US" sz="1200" dirty="0"/>
              <a:t>, </a:t>
            </a:r>
            <a:r>
              <a:rPr lang="en-US" sz="1200" dirty="0" err="1"/>
              <a:t>क्योंकि</a:t>
            </a:r>
            <a:r>
              <a:rPr lang="en-US" sz="1200" dirty="0"/>
              <a:t> </a:t>
            </a:r>
            <a:r>
              <a:rPr lang="en-US" sz="1200" dirty="0" err="1"/>
              <a:t>मेयोनेज</a:t>
            </a:r>
            <a:r>
              <a:rPr lang="en-US" sz="1200" dirty="0"/>
              <a:t>़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कैलोरिक</a:t>
            </a:r>
            <a:r>
              <a:rPr lang="en-US" sz="1200" dirty="0"/>
              <a:t> </a:t>
            </a:r>
            <a:r>
              <a:rPr lang="en-US" sz="1200" dirty="0" err="1"/>
              <a:t>क्षमता</a:t>
            </a:r>
            <a:r>
              <a:rPr lang="en-US" sz="1200" dirty="0"/>
              <a:t> </a:t>
            </a:r>
            <a:r>
              <a:rPr lang="en-US" sz="1200" dirty="0" err="1"/>
              <a:t>बहुत</a:t>
            </a:r>
            <a:r>
              <a:rPr lang="en-US" sz="1200" dirty="0"/>
              <a:t> </a:t>
            </a:r>
            <a:r>
              <a:rPr lang="en-US" sz="1200" dirty="0" err="1"/>
              <a:t>ऊंची</a:t>
            </a:r>
            <a:r>
              <a:rPr lang="en-US" sz="1200" dirty="0"/>
              <a:t> </a:t>
            </a:r>
            <a:r>
              <a:rPr lang="en-US" sz="1200" dirty="0" err="1"/>
              <a:t>होती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24171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49154" name="Picture 2" descr="C:\Users\HP\Desktop\HISTORY OF ELECTRICITY\48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9" y="0"/>
            <a:ext cx="5234782" cy="74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7481" y="6159440"/>
            <a:ext cx="2286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i-IN" sz="1000" dirty="0" smtClean="0"/>
              <a:t>पर</a:t>
            </a:r>
            <a:r>
              <a:rPr lang="en-US" sz="1000" dirty="0" smtClean="0"/>
              <a:t> </a:t>
            </a:r>
            <a:r>
              <a:rPr lang="en-US" sz="1000" dirty="0" err="1"/>
              <a:t>गाल</a:t>
            </a:r>
            <a:r>
              <a:rPr lang="en-US" sz="1000" dirty="0"/>
              <a:t> </a:t>
            </a:r>
            <a:r>
              <a:rPr lang="hi-IN" sz="1000" dirty="0" smtClean="0"/>
              <a:t>के</a:t>
            </a:r>
            <a:r>
              <a:rPr lang="en-US" sz="1000" dirty="0" smtClean="0"/>
              <a:t> </a:t>
            </a:r>
            <a:r>
              <a:rPr lang="hi-IN" sz="1000" dirty="0" smtClean="0"/>
              <a:t>परमाणुओं</a:t>
            </a:r>
            <a:r>
              <a:rPr lang="en-US" sz="1000" dirty="0" smtClean="0"/>
              <a:t> </a:t>
            </a:r>
            <a:r>
              <a:rPr lang="hi-IN" sz="1000" dirty="0" smtClean="0"/>
              <a:t>ने</a:t>
            </a:r>
            <a:r>
              <a:rPr lang="en-US" sz="1000" dirty="0" smtClean="0"/>
              <a:t> </a:t>
            </a:r>
            <a:r>
              <a:rPr lang="en-US" sz="1000" dirty="0" err="1" smtClean="0"/>
              <a:t>उन्हें</a:t>
            </a:r>
            <a:r>
              <a:rPr lang="en-US" sz="1000" dirty="0" smtClean="0"/>
              <a:t> </a:t>
            </a:r>
          </a:p>
          <a:p>
            <a:pPr algn="ctr"/>
            <a:r>
              <a:rPr lang="en-US" sz="1000" dirty="0" err="1" smtClean="0"/>
              <a:t>ज़रूर</a:t>
            </a:r>
            <a:r>
              <a:rPr lang="en-US" sz="1000" dirty="0" smtClean="0"/>
              <a:t> </a:t>
            </a:r>
            <a:r>
              <a:rPr lang="en-US" sz="1000" dirty="0" err="1"/>
              <a:t>महसूस</a:t>
            </a:r>
            <a:r>
              <a:rPr lang="en-US" sz="1000" dirty="0"/>
              <a:t> </a:t>
            </a:r>
            <a:r>
              <a:rPr lang="hi-IN" sz="1000" dirty="0" smtClean="0"/>
              <a:t>किया</a:t>
            </a:r>
            <a:r>
              <a:rPr lang="en-US" sz="1000" dirty="0" smtClean="0"/>
              <a:t> </a:t>
            </a:r>
            <a:r>
              <a:rPr lang="hi-IN" sz="1000" dirty="0" smtClean="0"/>
              <a:t>होगा</a:t>
            </a:r>
            <a:r>
              <a:rPr lang="hi-IN" sz="1000" dirty="0"/>
              <a:t>. </a:t>
            </a:r>
            <a:endParaRPr lang="en-US" sz="1000" dirty="0"/>
          </a:p>
        </p:txBody>
      </p:sp>
      <p:sp>
        <p:nvSpPr>
          <p:cNvPr id="4" name="Rectangle 3"/>
          <p:cNvSpPr/>
          <p:nvPr/>
        </p:nvSpPr>
        <p:spPr>
          <a:xfrm>
            <a:off x="0" y="158750"/>
            <a:ext cx="52117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प्रतिरोध</a:t>
            </a:r>
            <a:r>
              <a:rPr lang="en-US" sz="2800" dirty="0">
                <a:solidFill>
                  <a:srgbClr val="FF0000"/>
                </a:solidFill>
              </a:rPr>
              <a:t> (</a:t>
            </a:r>
            <a:r>
              <a:rPr lang="en-US" sz="2800" dirty="0" smtClean="0">
                <a:solidFill>
                  <a:srgbClr val="FF0000"/>
                </a:solidFill>
              </a:rPr>
              <a:t>RESISTANCE)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10481" y="996950"/>
            <a:ext cx="2971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आप</a:t>
            </a:r>
            <a:r>
              <a:rPr lang="en-US" sz="1200" dirty="0"/>
              <a:t> </a:t>
            </a:r>
            <a:r>
              <a:rPr lang="en-US" sz="1200" dirty="0" err="1"/>
              <a:t>कहीं</a:t>
            </a:r>
            <a:r>
              <a:rPr lang="en-US" sz="1200" dirty="0"/>
              <a:t> </a:t>
            </a:r>
            <a:r>
              <a:rPr lang="en-US" sz="1200" dirty="0" err="1"/>
              <a:t>यह</a:t>
            </a:r>
            <a:r>
              <a:rPr lang="en-US" sz="1200" dirty="0"/>
              <a:t> </a:t>
            </a:r>
            <a:r>
              <a:rPr lang="en-US" sz="1200" dirty="0" err="1"/>
              <a:t>तो</a:t>
            </a:r>
            <a:r>
              <a:rPr lang="en-US" sz="1200" dirty="0"/>
              <a:t> </a:t>
            </a:r>
            <a:r>
              <a:rPr lang="en-US" sz="1200" dirty="0" err="1"/>
              <a:t>नहीं</a:t>
            </a:r>
            <a:r>
              <a:rPr lang="en-US" sz="1200" dirty="0"/>
              <a:t> </a:t>
            </a:r>
            <a:r>
              <a:rPr lang="en-US" sz="1200" dirty="0" err="1"/>
              <a:t>कह</a:t>
            </a:r>
            <a:r>
              <a:rPr lang="en-US" sz="1200" dirty="0"/>
              <a:t> </a:t>
            </a:r>
            <a:r>
              <a:rPr lang="en-US" sz="1200" dirty="0" err="1"/>
              <a:t>रहे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 </a:t>
            </a:r>
            <a:r>
              <a:rPr lang="en-US" sz="1200" dirty="0" err="1"/>
              <a:t>कि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विद्युत</a:t>
            </a:r>
            <a:r>
              <a:rPr lang="en-US" sz="1200" dirty="0" smtClean="0"/>
              <a:t> </a:t>
            </a:r>
            <a:r>
              <a:rPr lang="en-US" sz="1200" dirty="0" err="1"/>
              <a:t>तार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घूमने</a:t>
            </a:r>
            <a:r>
              <a:rPr lang="en-US" sz="1200" dirty="0"/>
              <a:t> </a:t>
            </a:r>
            <a:r>
              <a:rPr lang="en-US" sz="1200" dirty="0" err="1"/>
              <a:t>वाले</a:t>
            </a:r>
            <a:r>
              <a:rPr lang="en-US" sz="1200" dirty="0"/>
              <a:t> </a:t>
            </a:r>
            <a:r>
              <a:rPr lang="en-US" sz="1200" dirty="0" err="1"/>
              <a:t>इलेक्ट्रॉन्स</a:t>
            </a:r>
            <a:r>
              <a:rPr lang="en-US" sz="1200" dirty="0"/>
              <a:t> </a:t>
            </a:r>
            <a:r>
              <a:rPr lang="en-US" sz="1200" dirty="0" err="1"/>
              <a:t>उसके</a:t>
            </a:r>
            <a:r>
              <a:rPr lang="en-US" sz="1200" dirty="0"/>
              <a:t> </a:t>
            </a:r>
            <a:r>
              <a:rPr lang="en-US" sz="1200" dirty="0" err="1"/>
              <a:t>चारों</a:t>
            </a:r>
            <a:r>
              <a:rPr lang="en-US" sz="1200" dirty="0"/>
              <a:t> </a:t>
            </a:r>
            <a:r>
              <a:rPr lang="en-US" sz="1200" dirty="0" err="1"/>
              <a:t>ओर</a:t>
            </a:r>
            <a:r>
              <a:rPr lang="en-US" sz="1200" dirty="0"/>
              <a:t> </a:t>
            </a:r>
            <a:r>
              <a:rPr lang="en-US" sz="1200" dirty="0" err="1"/>
              <a:t>लिपटे</a:t>
            </a:r>
            <a:r>
              <a:rPr lang="en-US" sz="1200" dirty="0"/>
              <a:t> </a:t>
            </a:r>
            <a:r>
              <a:rPr lang="en-US" sz="1200" dirty="0" err="1"/>
              <a:t>इंसुलेशन</a:t>
            </a:r>
            <a:r>
              <a:rPr lang="en-US" sz="1200" dirty="0"/>
              <a:t> </a:t>
            </a:r>
            <a:r>
              <a:rPr lang="en-US" sz="1200" dirty="0" err="1"/>
              <a:t>आवरण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रगड़ते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10681" y="1897955"/>
            <a:ext cx="1676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धातु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बना</a:t>
            </a:r>
            <a:r>
              <a:rPr lang="en-US" sz="1200" dirty="0"/>
              <a:t> </a:t>
            </a:r>
            <a:r>
              <a:rPr lang="en-US" sz="1200" dirty="0" err="1"/>
              <a:t>परमाणुओं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का</a:t>
            </a:r>
            <a:r>
              <a:rPr lang="en-US" sz="1200" dirty="0" smtClean="0"/>
              <a:t> </a:t>
            </a:r>
            <a:r>
              <a:rPr lang="en-US" sz="1200" dirty="0" err="1"/>
              <a:t>जाल</a:t>
            </a:r>
            <a:r>
              <a:rPr lang="en-US" sz="1200" dirty="0"/>
              <a:t>, </a:t>
            </a:r>
            <a:r>
              <a:rPr lang="en-US" sz="1200" dirty="0" err="1"/>
              <a:t>स्थिर</a:t>
            </a:r>
            <a:r>
              <a:rPr lang="en-US" sz="1200" dirty="0"/>
              <a:t> </a:t>
            </a:r>
            <a:r>
              <a:rPr lang="en-US" sz="1200" dirty="0" err="1"/>
              <a:t>इलेक्ट्रॉन्स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प्रगति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धीमा</a:t>
            </a:r>
            <a:r>
              <a:rPr lang="en-US" sz="1200" dirty="0"/>
              <a:t> </a:t>
            </a:r>
            <a:r>
              <a:rPr lang="en-US" sz="1200" dirty="0" err="1"/>
              <a:t>करता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err="1"/>
              <a:t>क्योंकि</a:t>
            </a:r>
            <a:r>
              <a:rPr lang="en-US" sz="1200" dirty="0"/>
              <a:t> </a:t>
            </a:r>
            <a:r>
              <a:rPr lang="en-US" sz="1200" dirty="0" err="1"/>
              <a:t>वे</a:t>
            </a:r>
            <a:r>
              <a:rPr lang="en-US" sz="1200" dirty="0"/>
              <a:t> </a:t>
            </a:r>
            <a:r>
              <a:rPr lang="en-US" sz="1200" dirty="0" err="1"/>
              <a:t>लगातार</a:t>
            </a:r>
            <a:r>
              <a:rPr lang="en-US" sz="1200" dirty="0"/>
              <a:t> </a:t>
            </a:r>
            <a:r>
              <a:rPr lang="en-US" sz="1200" dirty="0" err="1"/>
              <a:t>इन</a:t>
            </a:r>
            <a:r>
              <a:rPr lang="en-US" sz="1200" dirty="0"/>
              <a:t> </a:t>
            </a:r>
            <a:r>
              <a:rPr lang="en-US" sz="1200" dirty="0" err="1"/>
              <a:t>बाधाओं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टकराते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, </a:t>
            </a:r>
            <a:r>
              <a:rPr lang="en-US" sz="1200" dirty="0" err="1"/>
              <a:t>इसलिए</a:t>
            </a:r>
            <a:r>
              <a:rPr lang="en-US" sz="1200" dirty="0"/>
              <a:t> </a:t>
            </a:r>
            <a:r>
              <a:rPr lang="en-US" sz="1200" dirty="0" err="1"/>
              <a:t>वे</a:t>
            </a:r>
            <a:r>
              <a:rPr lang="en-US" sz="1200" dirty="0"/>
              <a:t> </a:t>
            </a:r>
            <a:r>
              <a:rPr lang="en-US" sz="1200" dirty="0" err="1"/>
              <a:t>उन्हें</a:t>
            </a:r>
            <a:r>
              <a:rPr lang="en-US" sz="1200" dirty="0"/>
              <a:t> </a:t>
            </a:r>
            <a:r>
              <a:rPr lang="en-US" sz="1200" dirty="0" err="1"/>
              <a:t>कुछ</a:t>
            </a:r>
            <a:r>
              <a:rPr lang="en-US" sz="1200" dirty="0"/>
              <a:t> </a:t>
            </a:r>
            <a:r>
              <a:rPr lang="en-US" sz="1200" dirty="0" err="1"/>
              <a:t>ऊर्जा</a:t>
            </a:r>
            <a:r>
              <a:rPr lang="en-US" sz="1200" dirty="0"/>
              <a:t> </a:t>
            </a:r>
            <a:r>
              <a:rPr lang="en-US" sz="1200" dirty="0" err="1"/>
              <a:t>भी</a:t>
            </a:r>
            <a:r>
              <a:rPr lang="en-US" sz="1200" dirty="0"/>
              <a:t> </a:t>
            </a:r>
            <a:r>
              <a:rPr lang="en-US" sz="1200" dirty="0" err="1"/>
              <a:t>देते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396081" y="3892550"/>
            <a:ext cx="2895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जब</a:t>
            </a:r>
            <a:r>
              <a:rPr lang="en-US" sz="1200" dirty="0"/>
              <a:t> </a:t>
            </a:r>
            <a:r>
              <a:rPr lang="en-US" sz="1200" dirty="0" err="1"/>
              <a:t>धातु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परमाणु</a:t>
            </a:r>
            <a:r>
              <a:rPr lang="en-US" sz="1200" dirty="0"/>
              <a:t> </a:t>
            </a:r>
            <a:r>
              <a:rPr lang="en-US" sz="1200" dirty="0" err="1"/>
              <a:t>अपनी</a:t>
            </a:r>
            <a:r>
              <a:rPr lang="en-US" sz="1200" dirty="0"/>
              <a:t> </a:t>
            </a:r>
            <a:r>
              <a:rPr lang="en-US" sz="1200" dirty="0" err="1"/>
              <a:t>जगह</a:t>
            </a:r>
            <a:r>
              <a:rPr lang="en-US" sz="1200" dirty="0"/>
              <a:t>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स्थिर</a:t>
            </a:r>
            <a:r>
              <a:rPr lang="en-US" sz="1200" dirty="0" smtClean="0"/>
              <a:t> </a:t>
            </a:r>
            <a:r>
              <a:rPr lang="en-US" sz="1200" dirty="0" err="1"/>
              <a:t>होते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, </a:t>
            </a:r>
            <a:r>
              <a:rPr lang="en-US" sz="1200" dirty="0" err="1" smtClean="0"/>
              <a:t>फिर</a:t>
            </a:r>
            <a:r>
              <a:rPr lang="en-US" sz="1200" dirty="0" smtClean="0"/>
              <a:t> </a:t>
            </a:r>
            <a:r>
              <a:rPr lang="en-US" sz="1200" dirty="0" err="1"/>
              <a:t>वे</a:t>
            </a:r>
            <a:r>
              <a:rPr lang="en-US" sz="1200" dirty="0"/>
              <a:t> </a:t>
            </a:r>
            <a:r>
              <a:rPr lang="en-US" sz="1200" dirty="0" err="1"/>
              <a:t>ऊर्जा</a:t>
            </a:r>
            <a:r>
              <a:rPr lang="en-US" sz="1200" dirty="0"/>
              <a:t> </a:t>
            </a:r>
            <a:r>
              <a:rPr lang="en-US" sz="1200" dirty="0" err="1"/>
              <a:t>कैसे</a:t>
            </a:r>
            <a:r>
              <a:rPr lang="en-US" sz="1200" dirty="0"/>
              <a:t> </a:t>
            </a:r>
            <a:r>
              <a:rPr lang="en-US" sz="1200" dirty="0" err="1"/>
              <a:t>प्राप्त</a:t>
            </a:r>
            <a:r>
              <a:rPr lang="en-US" sz="1200" dirty="0"/>
              <a:t> </a:t>
            </a:r>
            <a:r>
              <a:rPr lang="en-US" sz="1200" dirty="0" err="1"/>
              <a:t>करते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3437731" y="4192885"/>
            <a:ext cx="1301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उससे</a:t>
            </a:r>
            <a:r>
              <a:rPr lang="en-US" sz="1200" dirty="0"/>
              <a:t> </a:t>
            </a:r>
            <a:r>
              <a:rPr lang="en-US" sz="1200" dirty="0" err="1"/>
              <a:t>संपूर्ण</a:t>
            </a:r>
            <a:r>
              <a:rPr lang="en-US" sz="1200" dirty="0"/>
              <a:t> </a:t>
            </a:r>
            <a:r>
              <a:rPr lang="en-US" sz="1200" dirty="0" err="1"/>
              <a:t>नेटवर्क</a:t>
            </a:r>
            <a:r>
              <a:rPr lang="en-US" sz="1200" dirty="0"/>
              <a:t> </a:t>
            </a:r>
            <a:r>
              <a:rPr lang="en-US" sz="1200" dirty="0" err="1"/>
              <a:t>कंपन</a:t>
            </a:r>
            <a:r>
              <a:rPr lang="en-US" sz="1200" dirty="0"/>
              <a:t> </a:t>
            </a:r>
            <a:r>
              <a:rPr lang="hi-IN" sz="1200" dirty="0"/>
              <a:t>करेगा!</a:t>
            </a: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1425410" y="4802485"/>
            <a:ext cx="3085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 smtClean="0"/>
              <a:t>लोहे</a:t>
            </a:r>
            <a:r>
              <a:rPr lang="en-US" sz="1200" dirty="0" smtClean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टुकड़े</a:t>
            </a:r>
            <a:r>
              <a:rPr lang="en-US" sz="1200" dirty="0"/>
              <a:t> </a:t>
            </a:r>
            <a:r>
              <a:rPr lang="en-US" sz="1200" dirty="0" err="1" smtClean="0"/>
              <a:t>को</a:t>
            </a:r>
            <a:r>
              <a:rPr lang="en-US" sz="1200" dirty="0" smtClean="0"/>
              <a:t> </a:t>
            </a:r>
            <a:r>
              <a:rPr lang="en-US" sz="1200" dirty="0" err="1"/>
              <a:t>गाल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hi-IN" sz="1200" dirty="0" smtClean="0"/>
              <a:t>छूने</a:t>
            </a:r>
            <a:r>
              <a:rPr lang="en-US" sz="1200" dirty="0" smtClean="0"/>
              <a:t> </a:t>
            </a:r>
            <a:r>
              <a:rPr lang="hi-IN" sz="1200" dirty="0" smtClean="0"/>
              <a:t>पर</a:t>
            </a:r>
            <a:r>
              <a:rPr lang="en-US" sz="1200" dirty="0" smtClean="0"/>
              <a:t> </a:t>
            </a:r>
            <a:r>
              <a:rPr lang="en-US" sz="1200" dirty="0" err="1" smtClean="0"/>
              <a:t>मुझे</a:t>
            </a:r>
            <a:r>
              <a:rPr lang="en-US" sz="1200" dirty="0" smtClean="0"/>
              <a:t> </a:t>
            </a:r>
            <a:r>
              <a:rPr lang="en-US" sz="1200" dirty="0" err="1"/>
              <a:t>कोई</a:t>
            </a:r>
            <a:r>
              <a:rPr lang="en-US" sz="1200" dirty="0"/>
              <a:t> </a:t>
            </a:r>
            <a:r>
              <a:rPr lang="en-US" sz="1200" dirty="0" err="1"/>
              <a:t>भी</a:t>
            </a:r>
            <a:r>
              <a:rPr lang="en-US" sz="1200" dirty="0"/>
              <a:t> </a:t>
            </a:r>
            <a:r>
              <a:rPr lang="en-US" sz="1200" dirty="0" err="1"/>
              <a:t>परमाणु</a:t>
            </a:r>
            <a:r>
              <a:rPr lang="en-US" sz="1200" dirty="0"/>
              <a:t> </a:t>
            </a:r>
            <a:r>
              <a:rPr lang="en-US" sz="1200" dirty="0" err="1"/>
              <a:t>कम्पन</a:t>
            </a:r>
            <a:r>
              <a:rPr lang="en-US" sz="1200" dirty="0"/>
              <a:t> </a:t>
            </a:r>
            <a:r>
              <a:rPr lang="en-US" sz="1200" dirty="0" err="1"/>
              <a:t>करता</a:t>
            </a:r>
            <a:r>
              <a:rPr lang="en-US" sz="1200" dirty="0"/>
              <a:t> </a:t>
            </a:r>
            <a:r>
              <a:rPr lang="en-US" sz="1200" dirty="0" err="1"/>
              <a:t>हुआ</a:t>
            </a:r>
            <a:r>
              <a:rPr lang="en-US" sz="1200" dirty="0"/>
              <a:t> </a:t>
            </a:r>
            <a:r>
              <a:rPr lang="en-US" sz="1200" dirty="0" err="1"/>
              <a:t>महसूस</a:t>
            </a:r>
            <a:r>
              <a:rPr lang="en-US" sz="1200" dirty="0"/>
              <a:t> </a:t>
            </a:r>
            <a:r>
              <a:rPr lang="en-US" sz="1200" dirty="0" err="1"/>
              <a:t>नहीं</a:t>
            </a:r>
            <a:r>
              <a:rPr lang="en-US" sz="1200" dirty="0"/>
              <a:t> </a:t>
            </a:r>
            <a:r>
              <a:rPr lang="en-US" sz="1200" dirty="0" err="1"/>
              <a:t>होता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652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50178" name="Picture 2" descr="C:\Users\HP\Desktop\HISTORY OF ELECTRICITY\49-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9" y="0"/>
            <a:ext cx="5215732" cy="74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24681" y="6755140"/>
            <a:ext cx="23241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 </a:t>
            </a:r>
            <a:r>
              <a:rPr lang="en-US" sz="1100" dirty="0" smtClean="0"/>
              <a:t> </a:t>
            </a:r>
            <a:r>
              <a:rPr lang="en-US" sz="1100" dirty="0" err="1" smtClean="0"/>
              <a:t>प्रतिरोध</a:t>
            </a:r>
            <a:r>
              <a:rPr lang="en-US" sz="1100" dirty="0" smtClean="0"/>
              <a:t>, </a:t>
            </a:r>
            <a:r>
              <a:rPr lang="en-US" sz="1100" dirty="0" err="1"/>
              <a:t>सुचालकता</a:t>
            </a:r>
            <a:r>
              <a:rPr lang="en-US" sz="1100" dirty="0"/>
              <a:t> </a:t>
            </a:r>
            <a:r>
              <a:rPr lang="en-US" sz="1100" dirty="0" err="1"/>
              <a:t>का</a:t>
            </a:r>
            <a:r>
              <a:rPr lang="en-US" sz="1100" dirty="0"/>
              <a:t> </a:t>
            </a:r>
            <a:r>
              <a:rPr lang="en-US" sz="1100" dirty="0" err="1"/>
              <a:t>उल्टा</a:t>
            </a:r>
            <a:r>
              <a:rPr lang="en-US" sz="1100" dirty="0"/>
              <a:t> </a:t>
            </a:r>
            <a:r>
              <a:rPr lang="en-US" sz="1100" dirty="0" err="1"/>
              <a:t>होता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432197" y="481915"/>
            <a:ext cx="434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अगर</a:t>
            </a:r>
            <a:r>
              <a:rPr lang="en-US" sz="1200" dirty="0"/>
              <a:t> </a:t>
            </a:r>
            <a:r>
              <a:rPr lang="en-US" sz="1200" dirty="0" err="1"/>
              <a:t>हम</a:t>
            </a:r>
            <a:r>
              <a:rPr lang="en-US" sz="1200" dirty="0"/>
              <a:t> 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फ्लूइड-मैकेनिक्स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बीच</a:t>
            </a:r>
            <a:r>
              <a:rPr lang="en-US" sz="1200" dirty="0"/>
              <a:t> </a:t>
            </a:r>
            <a:r>
              <a:rPr lang="en-US" sz="1200" dirty="0" err="1"/>
              <a:t>पूर्ण</a:t>
            </a:r>
            <a:r>
              <a:rPr lang="en-US" sz="1200" dirty="0"/>
              <a:t> </a:t>
            </a:r>
            <a:r>
              <a:rPr lang="en-US" sz="1200" dirty="0" err="1"/>
              <a:t>तालमेल</a:t>
            </a:r>
            <a:r>
              <a:rPr lang="en-US" sz="1200" dirty="0"/>
              <a:t> </a:t>
            </a:r>
            <a:r>
              <a:rPr lang="en-US" sz="1200" dirty="0" err="1"/>
              <a:t>बैठाना</a:t>
            </a:r>
            <a:r>
              <a:rPr lang="en-US" sz="1200" dirty="0"/>
              <a:t> </a:t>
            </a:r>
            <a:r>
              <a:rPr lang="en-US" sz="1200" dirty="0" err="1"/>
              <a:t>चाहते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, </a:t>
            </a:r>
            <a:r>
              <a:rPr lang="en-US" sz="1200" dirty="0" err="1"/>
              <a:t>तो</a:t>
            </a:r>
            <a:r>
              <a:rPr lang="en-US" sz="1200" dirty="0"/>
              <a:t> </a:t>
            </a:r>
            <a:r>
              <a:rPr lang="en-US" sz="1200" dirty="0" err="1"/>
              <a:t>हमें</a:t>
            </a:r>
            <a:r>
              <a:rPr lang="en-US" sz="1200" dirty="0"/>
              <a:t> </a:t>
            </a:r>
            <a:r>
              <a:rPr lang="en-US" sz="1200" dirty="0" err="1"/>
              <a:t>तरल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छिद्रपूर्ण</a:t>
            </a:r>
            <a:r>
              <a:rPr lang="en-US" sz="1200" dirty="0"/>
              <a:t> (</a:t>
            </a:r>
            <a:r>
              <a:rPr lang="en-US" sz="1200" dirty="0" err="1"/>
              <a:t>रिसने</a:t>
            </a:r>
            <a:r>
              <a:rPr lang="en-US" sz="1200" dirty="0"/>
              <a:t> </a:t>
            </a:r>
            <a:r>
              <a:rPr lang="en-US" sz="1200" dirty="0" err="1"/>
              <a:t>वाले</a:t>
            </a:r>
            <a:r>
              <a:rPr lang="en-US" sz="1200" dirty="0"/>
              <a:t>) </a:t>
            </a:r>
            <a:r>
              <a:rPr lang="en-US" sz="1200" dirty="0" err="1"/>
              <a:t>माध्यम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hi-IN" sz="1200" dirty="0" smtClean="0"/>
              <a:t>से</a:t>
            </a:r>
            <a:r>
              <a:rPr lang="en-US" sz="1200" dirty="0" smtClean="0"/>
              <a:t> </a:t>
            </a:r>
            <a:r>
              <a:rPr lang="en-US" sz="1200" dirty="0" err="1" smtClean="0"/>
              <a:t>बहने</a:t>
            </a:r>
            <a:r>
              <a:rPr lang="en-US" sz="1200" dirty="0" smtClean="0"/>
              <a:t> </a:t>
            </a:r>
            <a:r>
              <a:rPr lang="en-US" sz="1200" dirty="0" err="1"/>
              <a:t>देना</a:t>
            </a:r>
            <a:r>
              <a:rPr lang="en-US" sz="1200" dirty="0"/>
              <a:t> </a:t>
            </a:r>
            <a:r>
              <a:rPr lang="en-US" sz="1200" dirty="0" err="1"/>
              <a:t>होगा</a:t>
            </a:r>
            <a:r>
              <a:rPr lang="en-US" sz="1200" dirty="0"/>
              <a:t>, </a:t>
            </a:r>
            <a:r>
              <a:rPr lang="en-US" sz="1200" dirty="0" err="1"/>
              <a:t>जिसकी</a:t>
            </a:r>
            <a:r>
              <a:rPr lang="en-US" sz="1200" dirty="0"/>
              <a:t> </a:t>
            </a:r>
            <a:r>
              <a:rPr lang="en-US" sz="1200" dirty="0" err="1"/>
              <a:t>रिसने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क्षमता</a:t>
            </a:r>
            <a:r>
              <a:rPr lang="en-US" sz="1200" dirty="0"/>
              <a:t>, 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चालकता</a:t>
            </a:r>
            <a:r>
              <a:rPr lang="en-US" sz="1200" dirty="0"/>
              <a:t> (*)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समतुल्य</a:t>
            </a:r>
            <a:r>
              <a:rPr lang="en-US" sz="1200" dirty="0"/>
              <a:t> </a:t>
            </a:r>
            <a:r>
              <a:rPr lang="en-US" sz="1200" dirty="0" err="1"/>
              <a:t>होगी</a:t>
            </a:r>
            <a:r>
              <a:rPr lang="en-US" sz="12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301081" y="1461353"/>
            <a:ext cx="24574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दबाव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अंतर</a:t>
            </a:r>
            <a:r>
              <a:rPr lang="en-US" sz="1200" dirty="0"/>
              <a:t> (</a:t>
            </a:r>
            <a:r>
              <a:rPr lang="en-US" sz="1200" dirty="0" err="1"/>
              <a:t>P1</a:t>
            </a:r>
            <a:r>
              <a:rPr lang="en-US" sz="1200" dirty="0"/>
              <a:t> - </a:t>
            </a:r>
            <a:r>
              <a:rPr lang="en-US" sz="1200" dirty="0" err="1"/>
              <a:t>P2</a:t>
            </a:r>
            <a:r>
              <a:rPr lang="en-US" sz="1200" dirty="0"/>
              <a:t>) </a:t>
            </a:r>
            <a:r>
              <a:rPr lang="en-US" sz="1200" dirty="0" err="1"/>
              <a:t>पोटेंशियल</a:t>
            </a:r>
            <a:r>
              <a:rPr lang="en-US" sz="1200" dirty="0"/>
              <a:t> </a:t>
            </a:r>
            <a:r>
              <a:rPr lang="en-US" sz="1200" dirty="0" err="1"/>
              <a:t>डिफरेंस</a:t>
            </a:r>
            <a:r>
              <a:rPr lang="en-US" sz="1200" dirty="0"/>
              <a:t> (</a:t>
            </a:r>
            <a:r>
              <a:rPr lang="en-US" sz="1200" dirty="0" err="1"/>
              <a:t>V1</a:t>
            </a:r>
            <a:r>
              <a:rPr lang="en-US" sz="1200" dirty="0"/>
              <a:t> -</a:t>
            </a:r>
            <a:r>
              <a:rPr lang="en-US" sz="1200" dirty="0" err="1"/>
              <a:t>V2</a:t>
            </a:r>
            <a:r>
              <a:rPr lang="en-US" sz="1200" dirty="0"/>
              <a:t>)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अंतर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बराबर</a:t>
            </a:r>
            <a:r>
              <a:rPr lang="en-US" sz="1200" dirty="0"/>
              <a:t> </a:t>
            </a:r>
            <a:r>
              <a:rPr lang="en-US" sz="1200" dirty="0" err="1"/>
              <a:t>होगा</a:t>
            </a:r>
            <a:r>
              <a:rPr lang="en-US" sz="1200" dirty="0"/>
              <a:t>,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तरल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प्रवाह</a:t>
            </a:r>
            <a:r>
              <a:rPr lang="en-US" sz="1200" dirty="0"/>
              <a:t>, 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करंट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तीव्रता</a:t>
            </a:r>
            <a:r>
              <a:rPr lang="en-US" sz="1200" dirty="0"/>
              <a:t> I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बराबर</a:t>
            </a:r>
            <a:r>
              <a:rPr lang="en-US" sz="1200" dirty="0"/>
              <a:t> </a:t>
            </a:r>
            <a:r>
              <a:rPr lang="en-US" sz="1200" dirty="0" err="1"/>
              <a:t>होगा</a:t>
            </a:r>
            <a:r>
              <a:rPr lang="en-US" sz="12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731294" y="2551642"/>
            <a:ext cx="207843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/>
              <a:t>तब</a:t>
            </a:r>
            <a:r>
              <a:rPr lang="en-US" sz="1100" dirty="0"/>
              <a:t> </a:t>
            </a:r>
            <a:r>
              <a:rPr lang="en-US" sz="1100" dirty="0" err="1"/>
              <a:t>प्रश्न</a:t>
            </a:r>
            <a:r>
              <a:rPr lang="en-US" sz="1100" dirty="0"/>
              <a:t> </a:t>
            </a:r>
            <a:r>
              <a:rPr lang="en-US" sz="1100" dirty="0" err="1"/>
              <a:t>उठेगा</a:t>
            </a:r>
            <a:r>
              <a:rPr lang="en-US" sz="1100" dirty="0"/>
              <a:t> : </a:t>
            </a:r>
            <a:r>
              <a:rPr lang="en-US" sz="1100" dirty="0" err="1"/>
              <a:t>दबाव</a:t>
            </a:r>
            <a:r>
              <a:rPr lang="en-US" sz="1100" dirty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 </a:t>
            </a:r>
            <a:r>
              <a:rPr lang="en-US" sz="1100" dirty="0" err="1"/>
              <a:t>अंतर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लिए</a:t>
            </a:r>
            <a:r>
              <a:rPr lang="en-US" sz="1100" dirty="0"/>
              <a:t> V = </a:t>
            </a:r>
            <a:r>
              <a:rPr lang="en-US" sz="1100" dirty="0" err="1"/>
              <a:t>P1</a:t>
            </a:r>
            <a:r>
              <a:rPr lang="en-US" sz="1100" dirty="0"/>
              <a:t> - </a:t>
            </a:r>
            <a:r>
              <a:rPr lang="en-US" sz="1100" dirty="0" err="1"/>
              <a:t>P2</a:t>
            </a:r>
            <a:r>
              <a:rPr lang="en-US" sz="1100" dirty="0"/>
              <a:t>, </a:t>
            </a:r>
            <a:r>
              <a:rPr lang="en-US" sz="1100" dirty="0" err="1"/>
              <a:t>नली</a:t>
            </a:r>
            <a:r>
              <a:rPr lang="en-US" sz="1100" dirty="0"/>
              <a:t> </a:t>
            </a:r>
            <a:r>
              <a:rPr lang="en-US" sz="1100" dirty="0" err="1"/>
              <a:t>की</a:t>
            </a:r>
            <a:r>
              <a:rPr lang="en-US" sz="1100" dirty="0"/>
              <a:t> </a:t>
            </a:r>
            <a:r>
              <a:rPr lang="en-US" sz="1100" dirty="0" err="1"/>
              <a:t>रिसने</a:t>
            </a:r>
            <a:r>
              <a:rPr lang="en-US" sz="1100" dirty="0"/>
              <a:t> </a:t>
            </a:r>
            <a:r>
              <a:rPr lang="en-US" sz="1100" dirty="0" err="1"/>
              <a:t>क्षमता</a:t>
            </a:r>
            <a:r>
              <a:rPr lang="en-US" sz="1100" dirty="0"/>
              <a:t> Pi = 1 / ρ, </a:t>
            </a:r>
            <a:r>
              <a:rPr lang="en-US" sz="1100" dirty="0" err="1"/>
              <a:t>किसी</a:t>
            </a:r>
            <a:r>
              <a:rPr lang="en-US" sz="1100" dirty="0"/>
              <a:t> </a:t>
            </a:r>
            <a:r>
              <a:rPr lang="en-US" sz="1100" dirty="0" err="1"/>
              <a:t>दी</a:t>
            </a:r>
            <a:r>
              <a:rPr lang="en-US" sz="1100" dirty="0"/>
              <a:t> </a:t>
            </a:r>
            <a:r>
              <a:rPr lang="en-US" sz="1100" dirty="0" err="1"/>
              <a:t>गई</a:t>
            </a:r>
            <a:r>
              <a:rPr lang="en-US" sz="1100" dirty="0"/>
              <a:t> </a:t>
            </a:r>
            <a:r>
              <a:rPr lang="en-US" sz="1100" dirty="0" err="1"/>
              <a:t>लंबाई</a:t>
            </a:r>
            <a:r>
              <a:rPr lang="en-US" sz="1100" dirty="0"/>
              <a:t> L </a:t>
            </a:r>
            <a:r>
              <a:rPr lang="en-US" sz="1100" dirty="0" err="1"/>
              <a:t>और</a:t>
            </a:r>
            <a:r>
              <a:rPr lang="en-US" sz="1100" dirty="0"/>
              <a:t> </a:t>
            </a:r>
            <a:r>
              <a:rPr lang="en-US" sz="1100" dirty="0" err="1"/>
              <a:t>कटान</a:t>
            </a:r>
            <a:r>
              <a:rPr lang="en-US" sz="1100" dirty="0"/>
              <a:t> S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लिए</a:t>
            </a:r>
            <a:r>
              <a:rPr lang="en-US" sz="1100" dirty="0"/>
              <a:t> </a:t>
            </a:r>
            <a:r>
              <a:rPr lang="en-US" sz="1100" dirty="0" err="1"/>
              <a:t>आउटपुट</a:t>
            </a:r>
            <a:r>
              <a:rPr lang="en-US" sz="1100" dirty="0"/>
              <a:t> I </a:t>
            </a:r>
            <a:r>
              <a:rPr lang="en-US" sz="1100" dirty="0" err="1"/>
              <a:t>कितना</a:t>
            </a:r>
            <a:r>
              <a:rPr lang="en-US" sz="1100" dirty="0"/>
              <a:t>  </a:t>
            </a:r>
            <a:r>
              <a:rPr lang="en-US" sz="1100" dirty="0" err="1"/>
              <a:t>होगा</a:t>
            </a:r>
            <a:r>
              <a:rPr lang="en-US" sz="1100" dirty="0"/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1543514" y="3599617"/>
            <a:ext cx="9861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लंबाई</a:t>
            </a:r>
            <a:r>
              <a:rPr lang="en-US" sz="1000" dirty="0"/>
              <a:t> L, </a:t>
            </a:r>
            <a:r>
              <a:rPr lang="en-US" sz="1000" dirty="0" err="1"/>
              <a:t>कटान</a:t>
            </a:r>
            <a:r>
              <a:rPr lang="en-US" sz="1000" dirty="0"/>
              <a:t> S</a:t>
            </a:r>
          </a:p>
        </p:txBody>
      </p:sp>
      <p:sp>
        <p:nvSpPr>
          <p:cNvPr id="8" name="Rectangle 7"/>
          <p:cNvSpPr/>
          <p:nvPr/>
        </p:nvSpPr>
        <p:spPr>
          <a:xfrm>
            <a:off x="624681" y="3944431"/>
            <a:ext cx="308512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1) </a:t>
            </a:r>
            <a:r>
              <a:rPr lang="en-US" sz="1100" dirty="0" err="1"/>
              <a:t>जितना</a:t>
            </a:r>
            <a:r>
              <a:rPr lang="en-US" sz="1100" dirty="0"/>
              <a:t> </a:t>
            </a:r>
            <a:r>
              <a:rPr lang="en-US" sz="1100" dirty="0" err="1"/>
              <a:t>अधिक</a:t>
            </a:r>
            <a:r>
              <a:rPr lang="en-US" sz="1100" dirty="0"/>
              <a:t> </a:t>
            </a:r>
            <a:r>
              <a:rPr lang="en-US" sz="1100" dirty="0" err="1"/>
              <a:t>रिसाव</a:t>
            </a:r>
            <a:r>
              <a:rPr lang="en-US" sz="1100" dirty="0"/>
              <a:t> </a:t>
            </a:r>
            <a:r>
              <a:rPr lang="en-US" sz="1100" dirty="0" err="1"/>
              <a:t>होगा</a:t>
            </a:r>
            <a:r>
              <a:rPr lang="en-US" sz="1100" dirty="0"/>
              <a:t> Pi </a:t>
            </a:r>
            <a:r>
              <a:rPr lang="en-US" sz="1100" dirty="0" smtClean="0"/>
              <a:t>(</a:t>
            </a:r>
            <a:r>
              <a:rPr lang="en-US" sz="1100" dirty="0" err="1"/>
              <a:t>या</a:t>
            </a:r>
            <a:r>
              <a:rPr lang="en-US" sz="1100" dirty="0"/>
              <a:t> </a:t>
            </a:r>
            <a:r>
              <a:rPr lang="en-US" sz="1100" dirty="0" err="1"/>
              <a:t>विद्युत</a:t>
            </a:r>
            <a:r>
              <a:rPr lang="en-US" sz="1100" dirty="0"/>
              <a:t> </a:t>
            </a:r>
            <a:r>
              <a:rPr lang="en-US" sz="1100" dirty="0" err="1"/>
              <a:t>चालकता</a:t>
            </a:r>
            <a:r>
              <a:rPr lang="en-US" sz="1100" dirty="0"/>
              <a:t> Rho), </a:t>
            </a:r>
            <a:r>
              <a:rPr lang="en-US" sz="1100" dirty="0" err="1"/>
              <a:t>तरल</a:t>
            </a:r>
            <a:r>
              <a:rPr lang="en-US" sz="1100" dirty="0"/>
              <a:t> </a:t>
            </a:r>
            <a:r>
              <a:rPr lang="en-US" sz="1100" dirty="0" err="1"/>
              <a:t>प्रवाह</a:t>
            </a:r>
            <a:r>
              <a:rPr lang="en-US" sz="1100" dirty="0"/>
              <a:t> (</a:t>
            </a:r>
            <a:r>
              <a:rPr lang="en-US" sz="1100" dirty="0" err="1"/>
              <a:t>विद्युत</a:t>
            </a:r>
            <a:r>
              <a:rPr lang="en-US" sz="1100" dirty="0"/>
              <a:t> </a:t>
            </a:r>
            <a:r>
              <a:rPr lang="en-US" sz="1100" dirty="0" err="1"/>
              <a:t>करंट</a:t>
            </a:r>
            <a:r>
              <a:rPr lang="en-US" sz="1100" dirty="0"/>
              <a:t>). </a:t>
            </a:r>
          </a:p>
          <a:p>
            <a:r>
              <a:rPr lang="en-US" sz="1100" dirty="0"/>
              <a:t>2) </a:t>
            </a:r>
            <a:r>
              <a:rPr lang="en-US" sz="1100" dirty="0" err="1"/>
              <a:t>जितनी</a:t>
            </a:r>
            <a:r>
              <a:rPr lang="en-US" sz="1100" dirty="0"/>
              <a:t> </a:t>
            </a:r>
            <a:r>
              <a:rPr lang="en-US" sz="1100" dirty="0" err="1"/>
              <a:t>लम्बी</a:t>
            </a:r>
            <a:r>
              <a:rPr lang="en-US" sz="1100" dirty="0"/>
              <a:t> </a:t>
            </a:r>
            <a:r>
              <a:rPr lang="en-US" sz="1100" dirty="0" err="1"/>
              <a:t>नली</a:t>
            </a:r>
            <a:r>
              <a:rPr lang="en-US" sz="1100" dirty="0"/>
              <a:t> </a:t>
            </a:r>
            <a:r>
              <a:rPr lang="en-US" sz="1100" dirty="0" err="1"/>
              <a:t>होगी</a:t>
            </a:r>
            <a:r>
              <a:rPr lang="en-US" sz="1100" dirty="0"/>
              <a:t> </a:t>
            </a:r>
            <a:r>
              <a:rPr lang="en-US" sz="1100" dirty="0" err="1"/>
              <a:t>उतना</a:t>
            </a:r>
            <a:r>
              <a:rPr lang="en-US" sz="1100" dirty="0"/>
              <a:t> </a:t>
            </a:r>
            <a:r>
              <a:rPr lang="en-US" sz="1100" dirty="0" err="1"/>
              <a:t>ही</a:t>
            </a:r>
            <a:r>
              <a:rPr lang="en-US" sz="1100" dirty="0"/>
              <a:t> </a:t>
            </a:r>
            <a:r>
              <a:rPr lang="en-US" sz="1100" dirty="0" err="1"/>
              <a:t>अधिक</a:t>
            </a:r>
            <a:r>
              <a:rPr lang="en-US" sz="1100" dirty="0"/>
              <a:t> </a:t>
            </a:r>
            <a:r>
              <a:rPr lang="en-US" sz="1100" dirty="0" err="1"/>
              <a:t>तरल</a:t>
            </a:r>
            <a:r>
              <a:rPr lang="en-US" sz="1100" dirty="0"/>
              <a:t> 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smtClean="0"/>
              <a:t>(</a:t>
            </a:r>
            <a:r>
              <a:rPr lang="en-US" sz="1100" dirty="0" err="1"/>
              <a:t>या</a:t>
            </a:r>
            <a:r>
              <a:rPr lang="en-US" sz="1100" dirty="0"/>
              <a:t> </a:t>
            </a:r>
            <a:r>
              <a:rPr lang="en-US" sz="1100" dirty="0" err="1"/>
              <a:t>बिजली</a:t>
            </a:r>
            <a:r>
              <a:rPr lang="en-US" sz="1100" dirty="0"/>
              <a:t>) </a:t>
            </a:r>
            <a:r>
              <a:rPr lang="en-US" sz="1100" dirty="0" err="1"/>
              <a:t>गुजरेगी</a:t>
            </a:r>
            <a:r>
              <a:rPr lang="en-US" sz="1100" dirty="0"/>
              <a:t>. </a:t>
            </a:r>
          </a:p>
          <a:p>
            <a:r>
              <a:rPr lang="en-US" sz="1100" dirty="0"/>
              <a:t>3) </a:t>
            </a:r>
            <a:r>
              <a:rPr lang="en-US" sz="1100" dirty="0" err="1"/>
              <a:t>नली</a:t>
            </a:r>
            <a:r>
              <a:rPr lang="en-US" sz="1100" dirty="0"/>
              <a:t> </a:t>
            </a:r>
            <a:r>
              <a:rPr lang="en-US" sz="1100" dirty="0" err="1"/>
              <a:t>का</a:t>
            </a:r>
            <a:r>
              <a:rPr lang="en-US" sz="1100" dirty="0"/>
              <a:t> </a:t>
            </a:r>
            <a:r>
              <a:rPr lang="en-US" sz="1100" dirty="0" err="1"/>
              <a:t>कटान</a:t>
            </a:r>
            <a:r>
              <a:rPr lang="en-US" sz="1100" dirty="0"/>
              <a:t> </a:t>
            </a:r>
            <a:r>
              <a:rPr lang="en-US" sz="1100" dirty="0" err="1"/>
              <a:t>जितना</a:t>
            </a:r>
            <a:r>
              <a:rPr lang="en-US" sz="1100" dirty="0"/>
              <a:t> </a:t>
            </a:r>
            <a:r>
              <a:rPr lang="en-US" sz="1100" dirty="0" err="1"/>
              <a:t>छोटा</a:t>
            </a:r>
            <a:r>
              <a:rPr lang="en-US" sz="1100" dirty="0"/>
              <a:t> </a:t>
            </a:r>
            <a:r>
              <a:rPr lang="en-US" sz="1100" dirty="0" err="1"/>
              <a:t>होगा</a:t>
            </a:r>
            <a:r>
              <a:rPr lang="en-US" sz="1100" dirty="0"/>
              <a:t> : </a:t>
            </a:r>
            <a:r>
              <a:rPr lang="en-US" sz="1100" dirty="0" err="1"/>
              <a:t>वही</a:t>
            </a:r>
            <a:r>
              <a:rPr lang="en-US" sz="1100" dirty="0"/>
              <a:t> </a:t>
            </a:r>
            <a:r>
              <a:rPr lang="en-US" sz="1100" dirty="0" err="1"/>
              <a:t>बात</a:t>
            </a:r>
            <a:r>
              <a:rPr lang="en-US" sz="1100" dirty="0"/>
              <a:t> </a:t>
            </a:r>
            <a:r>
              <a:rPr lang="en-US" sz="1100" dirty="0" err="1"/>
              <a:t>होगी</a:t>
            </a:r>
            <a:r>
              <a:rPr lang="en-US" sz="1100" dirty="0"/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1539081" y="5035550"/>
            <a:ext cx="32404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आपकी</a:t>
            </a:r>
            <a:r>
              <a:rPr lang="en-US" sz="1200" dirty="0"/>
              <a:t> </a:t>
            </a:r>
            <a:r>
              <a:rPr lang="en-US" sz="1200" dirty="0" err="1"/>
              <a:t>इस</a:t>
            </a:r>
            <a:r>
              <a:rPr lang="en-US" sz="1200" dirty="0"/>
              <a:t> </a:t>
            </a:r>
            <a:r>
              <a:rPr lang="en-US" sz="1200" dirty="0" err="1"/>
              <a:t>नियम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बारे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क्या</a:t>
            </a:r>
            <a:r>
              <a:rPr lang="en-US" sz="1200" dirty="0"/>
              <a:t> </a:t>
            </a:r>
            <a:r>
              <a:rPr lang="en-US" sz="1200" dirty="0" err="1"/>
              <a:t>राय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 :</a:t>
            </a:r>
          </a:p>
          <a:p>
            <a:pPr algn="ctr"/>
            <a:r>
              <a:rPr lang="en-US" sz="1200" dirty="0" err="1"/>
              <a:t>प्रवाह</a:t>
            </a:r>
            <a:r>
              <a:rPr lang="en-US" sz="1200" dirty="0"/>
              <a:t> I = </a:t>
            </a:r>
            <a:r>
              <a:rPr lang="en-US" sz="1200" dirty="0" err="1"/>
              <a:t>दबाव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अंतर</a:t>
            </a:r>
            <a:r>
              <a:rPr lang="en-US" sz="1200" dirty="0"/>
              <a:t> (</a:t>
            </a:r>
            <a:r>
              <a:rPr lang="en-US" sz="1200" dirty="0" err="1"/>
              <a:t>P1</a:t>
            </a:r>
            <a:r>
              <a:rPr lang="en-US" sz="1200" dirty="0"/>
              <a:t> - </a:t>
            </a:r>
            <a:r>
              <a:rPr lang="en-US" sz="1200" dirty="0" err="1"/>
              <a:t>P2</a:t>
            </a:r>
            <a:r>
              <a:rPr lang="en-US" sz="1200" dirty="0"/>
              <a:t>) /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(</a:t>
            </a:r>
            <a:r>
              <a:rPr lang="en-US" sz="1200" dirty="0" err="1"/>
              <a:t>प्रतिरोधकता</a:t>
            </a:r>
            <a:r>
              <a:rPr lang="en-US" sz="1200" dirty="0"/>
              <a:t> ρ x </a:t>
            </a:r>
            <a:r>
              <a:rPr lang="en-US" sz="1200" dirty="0" err="1"/>
              <a:t>लंबाई</a:t>
            </a:r>
            <a:r>
              <a:rPr lang="en-US" sz="1200" dirty="0"/>
              <a:t> L / </a:t>
            </a:r>
            <a:r>
              <a:rPr lang="en-US" sz="1200" dirty="0" err="1"/>
              <a:t>कटान</a:t>
            </a:r>
            <a:r>
              <a:rPr lang="en-US" sz="1200" dirty="0"/>
              <a:t> S</a:t>
            </a:r>
            <a:r>
              <a:rPr lang="en-US" sz="1200" dirty="0" smtClean="0"/>
              <a:t>)</a:t>
            </a:r>
            <a:r>
              <a:rPr lang="en-US" sz="1200" dirty="0"/>
              <a:t> 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4027" y="5924824"/>
            <a:ext cx="1983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यह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बहुत</a:t>
            </a:r>
            <a:r>
              <a:rPr lang="en-US" sz="1200" dirty="0"/>
              <a:t> </a:t>
            </a:r>
            <a:r>
              <a:rPr lang="en-US" sz="1200" dirty="0" err="1"/>
              <a:t>अच्छा</a:t>
            </a:r>
            <a:r>
              <a:rPr lang="en-US" sz="1200" dirty="0"/>
              <a:t> </a:t>
            </a:r>
            <a:r>
              <a:rPr lang="en-US" sz="1200" dirty="0" err="1"/>
              <a:t>नियम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इसे</a:t>
            </a:r>
            <a:r>
              <a:rPr lang="en-US" sz="1200" dirty="0"/>
              <a:t> 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लागू</a:t>
            </a:r>
            <a:r>
              <a:rPr lang="en-US" sz="1200" dirty="0"/>
              <a:t> </a:t>
            </a:r>
            <a:r>
              <a:rPr lang="en-US" sz="1200" dirty="0" err="1"/>
              <a:t>करने</a:t>
            </a:r>
            <a:r>
              <a:rPr lang="en-US" sz="1200" dirty="0"/>
              <a:t>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हमें</a:t>
            </a:r>
            <a:r>
              <a:rPr lang="en-US" sz="1200" dirty="0"/>
              <a:t> </a:t>
            </a:r>
            <a:r>
              <a:rPr lang="en-US" sz="1200" dirty="0" err="1"/>
              <a:t>क्या</a:t>
            </a:r>
            <a:r>
              <a:rPr lang="en-US" sz="1200" dirty="0"/>
              <a:t> </a:t>
            </a:r>
            <a:r>
              <a:rPr lang="en-US" sz="1200" dirty="0" err="1"/>
              <a:t>मिलेगा</a:t>
            </a:r>
            <a:r>
              <a:rPr lang="en-US" sz="1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47748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5122" name="Picture 2" descr="C:\Users\HP\Desktop\HISTORY OF ELECTRICITY\05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400"/>
            <a:ext cx="5211763" cy="745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958681" y="387350"/>
            <a:ext cx="48006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1691481" y="281126"/>
            <a:ext cx="25146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फिर</a:t>
            </a:r>
            <a:r>
              <a:rPr lang="en-US" dirty="0"/>
              <a:t> 1740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फ्रांस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निवासी</a:t>
            </a:r>
            <a:r>
              <a:rPr lang="en-US" dirty="0"/>
              <a:t> </a:t>
            </a:r>
            <a:r>
              <a:rPr lang="en-US" dirty="0" err="1"/>
              <a:t>ड्यूफे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ने</a:t>
            </a:r>
            <a:r>
              <a:rPr lang="en-US" dirty="0" smtClean="0"/>
              <a:t> </a:t>
            </a:r>
            <a:r>
              <a:rPr lang="en-US" dirty="0" err="1"/>
              <a:t>उस</a:t>
            </a:r>
            <a:r>
              <a:rPr lang="en-US" dirty="0"/>
              <a:t> </a:t>
            </a:r>
            <a:r>
              <a:rPr lang="en-US" dirty="0" err="1"/>
              <a:t>घटना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पीछे</a:t>
            </a:r>
            <a:r>
              <a:rPr lang="en-US" dirty="0"/>
              <a:t> </a:t>
            </a:r>
            <a:r>
              <a:rPr lang="en-US" dirty="0" err="1"/>
              <a:t>का</a:t>
            </a:r>
            <a:r>
              <a:rPr lang="en-US" dirty="0"/>
              <a:t> </a:t>
            </a:r>
            <a:r>
              <a:rPr lang="en-US" dirty="0" err="1"/>
              <a:t>कारण</a:t>
            </a:r>
            <a:r>
              <a:rPr lang="en-US" dirty="0"/>
              <a:t> </a:t>
            </a:r>
            <a:r>
              <a:rPr lang="en-US" dirty="0" err="1"/>
              <a:t>जानने</a:t>
            </a:r>
            <a:r>
              <a:rPr lang="en-US" dirty="0"/>
              <a:t> </a:t>
            </a:r>
            <a:r>
              <a:rPr lang="en-US" dirty="0" err="1"/>
              <a:t>की</a:t>
            </a:r>
            <a:r>
              <a:rPr lang="en-US" dirty="0"/>
              <a:t> </a:t>
            </a:r>
            <a:r>
              <a:rPr lang="en-US" dirty="0" err="1"/>
              <a:t>कोशिश</a:t>
            </a:r>
            <a:r>
              <a:rPr lang="en-US" dirty="0"/>
              <a:t> </a:t>
            </a:r>
            <a:r>
              <a:rPr lang="en-US" dirty="0" err="1"/>
              <a:t>की</a:t>
            </a:r>
            <a:r>
              <a:rPr lang="en-US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115899" y="1878088"/>
            <a:ext cx="5661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i-IN" sz="1000" dirty="0"/>
              <a:t>रेज़िन </a:t>
            </a:r>
            <a:r>
              <a:rPr lang="en-US" sz="1000" dirty="0" smtClean="0"/>
              <a:t> </a:t>
            </a:r>
            <a:br>
              <a:rPr lang="en-US" sz="1000" dirty="0" smtClean="0"/>
            </a:br>
            <a:r>
              <a:rPr lang="en-US" sz="1000" dirty="0" err="1" smtClean="0"/>
              <a:t>की</a:t>
            </a:r>
            <a:r>
              <a:rPr lang="en-US" sz="1000" dirty="0" smtClean="0"/>
              <a:t> </a:t>
            </a:r>
            <a:r>
              <a:rPr lang="en-US" sz="1000" dirty="0" err="1"/>
              <a:t>छड</a:t>
            </a:r>
            <a:r>
              <a:rPr lang="en-US" sz="1000" dirty="0"/>
              <a:t>़</a:t>
            </a:r>
          </a:p>
        </p:txBody>
      </p:sp>
      <p:sp>
        <p:nvSpPr>
          <p:cNvPr id="6" name="Rectangle 5"/>
          <p:cNvSpPr/>
          <p:nvPr/>
        </p:nvSpPr>
        <p:spPr>
          <a:xfrm>
            <a:off x="3160749" y="1606550"/>
            <a:ext cx="11215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/>
              <a:t>एल्डर</a:t>
            </a:r>
            <a:r>
              <a:rPr lang="en-US" sz="1000" dirty="0"/>
              <a:t> </a:t>
            </a:r>
            <a:r>
              <a:rPr lang="en-US" sz="1000" dirty="0" err="1"/>
              <a:t>लकड़ी</a:t>
            </a:r>
            <a:r>
              <a:rPr lang="en-US" sz="1000" dirty="0"/>
              <a:t> </a:t>
            </a:r>
            <a:r>
              <a:rPr lang="en-US" sz="1000" dirty="0" err="1"/>
              <a:t>की</a:t>
            </a:r>
            <a:r>
              <a:rPr lang="en-US" sz="1000" dirty="0"/>
              <a:t> </a:t>
            </a:r>
            <a:r>
              <a:rPr lang="en-US" sz="1000" dirty="0" err="1"/>
              <a:t>बहुत</a:t>
            </a:r>
            <a:r>
              <a:rPr lang="en-US" sz="1000" dirty="0"/>
              <a:t> </a:t>
            </a:r>
            <a:r>
              <a:rPr lang="en-US" sz="1000" dirty="0" err="1"/>
              <a:t>हल्की</a:t>
            </a:r>
            <a:r>
              <a:rPr lang="en-US" sz="1000" dirty="0"/>
              <a:t> </a:t>
            </a:r>
            <a:r>
              <a:rPr lang="en-US" sz="1000" dirty="0" err="1" smtClean="0"/>
              <a:t>गेंद</a:t>
            </a:r>
            <a:endParaRPr lang="en-US" sz="1000" dirty="0"/>
          </a:p>
        </p:txBody>
      </p:sp>
      <p:sp>
        <p:nvSpPr>
          <p:cNvPr id="7" name="Rectangle 6"/>
          <p:cNvSpPr/>
          <p:nvPr/>
        </p:nvSpPr>
        <p:spPr>
          <a:xfrm>
            <a:off x="472280" y="2749550"/>
            <a:ext cx="434340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/>
              <a:t>उसके</a:t>
            </a:r>
            <a:r>
              <a:rPr lang="en-US" sz="1100" dirty="0"/>
              <a:t> </a:t>
            </a:r>
            <a:r>
              <a:rPr lang="en-US" sz="1100" dirty="0" err="1"/>
              <a:t>बाद</a:t>
            </a:r>
            <a:r>
              <a:rPr lang="en-US" sz="1100" dirty="0"/>
              <a:t> </a:t>
            </a:r>
            <a:r>
              <a:rPr lang="en-US" sz="1100" dirty="0" err="1"/>
              <a:t>लोगों</a:t>
            </a:r>
            <a:r>
              <a:rPr lang="en-US" sz="1100" dirty="0"/>
              <a:t> </a:t>
            </a:r>
            <a:r>
              <a:rPr lang="en-US" sz="1100" dirty="0" err="1"/>
              <a:t>ने</a:t>
            </a:r>
            <a:r>
              <a:rPr lang="en-US" sz="1100" dirty="0"/>
              <a:t> </a:t>
            </a:r>
            <a:r>
              <a:rPr lang="en-US" sz="1100" dirty="0" err="1"/>
              <a:t>अलग-अलग</a:t>
            </a:r>
            <a:r>
              <a:rPr lang="en-US" sz="1100" dirty="0"/>
              <a:t> </a:t>
            </a:r>
            <a:r>
              <a:rPr lang="en-US" sz="1100" dirty="0" err="1"/>
              <a:t>चीज़ों</a:t>
            </a:r>
            <a:r>
              <a:rPr lang="en-US" sz="1100" dirty="0"/>
              <a:t> </a:t>
            </a:r>
            <a:r>
              <a:rPr lang="en-US" sz="1100" dirty="0" err="1"/>
              <a:t>को</a:t>
            </a:r>
            <a:r>
              <a:rPr lang="en-US" sz="1100" dirty="0"/>
              <a:t> </a:t>
            </a:r>
            <a:r>
              <a:rPr lang="hi-IN" sz="1100" dirty="0" smtClean="0"/>
              <a:t>रगड़ा</a:t>
            </a:r>
            <a:r>
              <a:rPr lang="en-US" sz="1100" dirty="0" smtClean="0"/>
              <a:t>. </a:t>
            </a:r>
            <a:r>
              <a:rPr lang="en-US" sz="1100" dirty="0" err="1"/>
              <a:t>उन्होंने</a:t>
            </a:r>
            <a:r>
              <a:rPr lang="en-US" sz="1100" dirty="0"/>
              <a:t> </a:t>
            </a:r>
            <a:r>
              <a:rPr lang="en-US" sz="1100" dirty="0" err="1"/>
              <a:t>पाया</a:t>
            </a:r>
            <a:r>
              <a:rPr lang="en-US" sz="1100" dirty="0"/>
              <a:t> </a:t>
            </a:r>
            <a:r>
              <a:rPr lang="en-US" sz="1100" dirty="0" err="1"/>
              <a:t>कि</a:t>
            </a:r>
            <a:r>
              <a:rPr lang="en-US" sz="1100" dirty="0"/>
              <a:t> न </a:t>
            </a:r>
            <a:r>
              <a:rPr lang="en-US" sz="1100" dirty="0" err="1"/>
              <a:t>केवल</a:t>
            </a:r>
            <a:r>
              <a:rPr lang="en-US" sz="1100" dirty="0"/>
              <a:t> </a:t>
            </a:r>
            <a:r>
              <a:rPr lang="en-US" sz="1100" dirty="0" err="1"/>
              <a:t>एम्बर</a:t>
            </a:r>
            <a:r>
              <a:rPr lang="en-US" sz="1100" dirty="0"/>
              <a:t> </a:t>
            </a:r>
            <a:r>
              <a:rPr lang="en-US" sz="1100" dirty="0" err="1"/>
              <a:t>और</a:t>
            </a:r>
            <a:r>
              <a:rPr lang="en-US" sz="1100" dirty="0"/>
              <a:t> </a:t>
            </a:r>
            <a:r>
              <a:rPr lang="hi-IN" sz="1100" dirty="0" smtClean="0"/>
              <a:t>रेज़िन</a:t>
            </a:r>
            <a:r>
              <a:rPr lang="en-US" sz="1100" dirty="0" smtClean="0"/>
              <a:t> </a:t>
            </a:r>
            <a:r>
              <a:rPr lang="en-US" sz="1100" dirty="0" err="1"/>
              <a:t>को</a:t>
            </a:r>
            <a:r>
              <a:rPr lang="en-US" sz="1100" dirty="0"/>
              <a:t> </a:t>
            </a:r>
            <a:r>
              <a:rPr lang="en-US" sz="1100" dirty="0" err="1"/>
              <a:t>रगड़कर</a:t>
            </a:r>
            <a:r>
              <a:rPr lang="en-US" sz="1100" dirty="0"/>
              <a:t> </a:t>
            </a:r>
            <a:r>
              <a:rPr lang="en-US" sz="1100" dirty="0" err="1"/>
              <a:t>उन्हें</a:t>
            </a:r>
            <a:r>
              <a:rPr lang="en-US" sz="1100" dirty="0"/>
              <a:t> </a:t>
            </a:r>
            <a:r>
              <a:rPr lang="en-US" sz="1100" dirty="0" err="1"/>
              <a:t>आवेशित</a:t>
            </a:r>
            <a:r>
              <a:rPr lang="en-US" sz="1100" dirty="0"/>
              <a:t> </a:t>
            </a:r>
            <a:r>
              <a:rPr lang="en-US" sz="1100" dirty="0" err="1" smtClean="0"/>
              <a:t>किया</a:t>
            </a:r>
            <a:r>
              <a:rPr lang="en-US" sz="1100" dirty="0" smtClean="0"/>
              <a:t> </a:t>
            </a:r>
            <a:r>
              <a:rPr lang="en-US" sz="1100" dirty="0" err="1"/>
              <a:t>जा</a:t>
            </a:r>
            <a:r>
              <a:rPr lang="en-US" sz="1100" dirty="0"/>
              <a:t> </a:t>
            </a:r>
            <a:r>
              <a:rPr lang="en-US" sz="1100" dirty="0" err="1"/>
              <a:t>सकता</a:t>
            </a:r>
            <a:r>
              <a:rPr lang="en-US" sz="1100" dirty="0"/>
              <a:t> </a:t>
            </a:r>
            <a:r>
              <a:rPr lang="en-US" sz="1100" dirty="0" err="1"/>
              <a:t>था</a:t>
            </a:r>
            <a:r>
              <a:rPr lang="en-US" sz="1100" dirty="0"/>
              <a:t>, </a:t>
            </a:r>
            <a:r>
              <a:rPr lang="en-US" sz="1100" dirty="0" err="1"/>
              <a:t>बल्कि</a:t>
            </a:r>
            <a:r>
              <a:rPr lang="en-US" sz="1100" dirty="0"/>
              <a:t> </a:t>
            </a:r>
            <a:r>
              <a:rPr lang="en-US" sz="1100" dirty="0" err="1"/>
              <a:t>गंधक</a:t>
            </a:r>
            <a:r>
              <a:rPr lang="en-US" sz="1100" dirty="0"/>
              <a:t> </a:t>
            </a:r>
            <a:r>
              <a:rPr lang="en-US" sz="1100" dirty="0" err="1"/>
              <a:t>और</a:t>
            </a:r>
            <a:r>
              <a:rPr lang="en-US" sz="1100" dirty="0"/>
              <a:t> </a:t>
            </a:r>
            <a:r>
              <a:rPr lang="en-US" sz="1100" dirty="0" err="1"/>
              <a:t>कांच</a:t>
            </a:r>
            <a:r>
              <a:rPr lang="en-US" sz="1100" dirty="0"/>
              <a:t> </a:t>
            </a:r>
            <a:r>
              <a:rPr lang="en-US" sz="1100" dirty="0" err="1"/>
              <a:t>को</a:t>
            </a:r>
            <a:r>
              <a:rPr lang="en-US" sz="1100" dirty="0"/>
              <a:t> </a:t>
            </a:r>
            <a:r>
              <a:rPr lang="en-US" sz="1100" dirty="0" err="1"/>
              <a:t>भी</a:t>
            </a:r>
            <a:r>
              <a:rPr lang="en-US" sz="1100" dirty="0"/>
              <a:t> </a:t>
            </a:r>
            <a:r>
              <a:rPr lang="en-US" sz="1100" dirty="0" err="1"/>
              <a:t>रगड़कर</a:t>
            </a:r>
            <a:r>
              <a:rPr lang="en-US" sz="1100" dirty="0"/>
              <a:t> </a:t>
            </a:r>
            <a:r>
              <a:rPr lang="en-US" sz="1100" dirty="0" err="1"/>
              <a:t>उनपर</a:t>
            </a:r>
            <a:r>
              <a:rPr lang="en-US" sz="1100" dirty="0"/>
              <a:t> </a:t>
            </a:r>
            <a:r>
              <a:rPr lang="en-US" sz="1100" dirty="0" err="1"/>
              <a:t>विद्युत</a:t>
            </a:r>
            <a:r>
              <a:rPr lang="en-US" sz="1100" dirty="0"/>
              <a:t> </a:t>
            </a:r>
            <a:r>
              <a:rPr lang="en-US" sz="1100" dirty="0" err="1"/>
              <a:t>चार्ज</a:t>
            </a:r>
            <a:r>
              <a:rPr lang="en-US" sz="1100" dirty="0"/>
              <a:t> </a:t>
            </a:r>
            <a:r>
              <a:rPr lang="en-US" sz="1100" dirty="0" err="1"/>
              <a:t>लाया</a:t>
            </a:r>
            <a:r>
              <a:rPr lang="en-US" sz="1100" dirty="0"/>
              <a:t> </a:t>
            </a:r>
            <a:r>
              <a:rPr lang="en-US" sz="1100" dirty="0" err="1"/>
              <a:t>जा</a:t>
            </a:r>
            <a:r>
              <a:rPr lang="en-US" sz="1100" dirty="0"/>
              <a:t> </a:t>
            </a:r>
            <a:r>
              <a:rPr lang="en-US" sz="1100" dirty="0" err="1"/>
              <a:t>सकता</a:t>
            </a:r>
            <a:r>
              <a:rPr lang="en-US" sz="1100" dirty="0"/>
              <a:t> </a:t>
            </a:r>
            <a:r>
              <a:rPr lang="en-US" sz="1100" dirty="0" err="1"/>
              <a:t>था</a:t>
            </a:r>
            <a:r>
              <a:rPr lang="en-US" sz="1100" dirty="0"/>
              <a:t>. </a:t>
            </a:r>
            <a:r>
              <a:rPr lang="en-US" sz="1100" dirty="0" err="1"/>
              <a:t>उसके</a:t>
            </a:r>
            <a:r>
              <a:rPr lang="en-US" sz="1100" dirty="0"/>
              <a:t> </a:t>
            </a:r>
            <a:r>
              <a:rPr lang="en-US" sz="1100" dirty="0" err="1"/>
              <a:t>बाद</a:t>
            </a:r>
            <a:r>
              <a:rPr lang="en-US" sz="1100" dirty="0"/>
              <a:t> </a:t>
            </a:r>
            <a:r>
              <a:rPr lang="en-US" sz="1100" dirty="0" err="1"/>
              <a:t>लोगों</a:t>
            </a:r>
            <a:r>
              <a:rPr lang="en-US" sz="1100" dirty="0"/>
              <a:t> </a:t>
            </a:r>
            <a:r>
              <a:rPr lang="en-US" sz="1100" dirty="0" err="1"/>
              <a:t>ने</a:t>
            </a:r>
            <a:r>
              <a:rPr lang="en-US" sz="1100" dirty="0"/>
              <a:t> </a:t>
            </a:r>
            <a:r>
              <a:rPr lang="hi-IN" sz="1100" dirty="0" smtClean="0"/>
              <a:t>रेज़िन</a:t>
            </a:r>
            <a:r>
              <a:rPr lang="en-US" sz="1100" dirty="0" smtClean="0"/>
              <a:t>, </a:t>
            </a:r>
            <a:r>
              <a:rPr lang="en-US" sz="1100" dirty="0" err="1"/>
              <a:t>गंधक</a:t>
            </a:r>
            <a:r>
              <a:rPr lang="en-US" sz="1100" dirty="0"/>
              <a:t> </a:t>
            </a:r>
            <a:r>
              <a:rPr lang="en-US" sz="1100" dirty="0" err="1"/>
              <a:t>और</a:t>
            </a:r>
            <a:r>
              <a:rPr lang="en-US" sz="1100" dirty="0"/>
              <a:t> </a:t>
            </a:r>
            <a:r>
              <a:rPr lang="en-US" sz="1100" dirty="0" err="1"/>
              <a:t>कांच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गोलों</a:t>
            </a:r>
            <a:r>
              <a:rPr lang="en-US" sz="1100" dirty="0"/>
              <a:t> </a:t>
            </a:r>
            <a:r>
              <a:rPr lang="en-US" sz="1100" dirty="0" err="1"/>
              <a:t>और</a:t>
            </a:r>
            <a:r>
              <a:rPr lang="en-US" sz="1100" dirty="0"/>
              <a:t> </a:t>
            </a:r>
            <a:r>
              <a:rPr lang="en-US" sz="1100" dirty="0" err="1"/>
              <a:t>चकत्तियों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साथ</a:t>
            </a:r>
            <a:r>
              <a:rPr lang="en-US" sz="1100" dirty="0"/>
              <a:t> </a:t>
            </a:r>
            <a:r>
              <a:rPr lang="en-US" sz="1100" dirty="0" err="1"/>
              <a:t>मशीनों</a:t>
            </a:r>
            <a:r>
              <a:rPr lang="en-US" sz="1100" dirty="0"/>
              <a:t> </a:t>
            </a:r>
            <a:r>
              <a:rPr lang="en-US" sz="1100" dirty="0" err="1"/>
              <a:t>का</a:t>
            </a:r>
            <a:r>
              <a:rPr lang="en-US" sz="1100" dirty="0"/>
              <a:t> </a:t>
            </a:r>
            <a:r>
              <a:rPr lang="en-US" sz="1100" dirty="0" err="1"/>
              <a:t>निर्माण</a:t>
            </a:r>
            <a:r>
              <a:rPr lang="en-US" sz="1100" dirty="0"/>
              <a:t> </a:t>
            </a:r>
            <a:r>
              <a:rPr lang="en-US" sz="1100" dirty="0" err="1"/>
              <a:t>शुरू</a:t>
            </a:r>
            <a:r>
              <a:rPr lang="en-US" sz="1100" dirty="0"/>
              <a:t> </a:t>
            </a:r>
            <a:r>
              <a:rPr lang="en-US" sz="1100" dirty="0" err="1"/>
              <a:t>किया</a:t>
            </a:r>
            <a:r>
              <a:rPr lang="en-US" sz="1100" dirty="0"/>
              <a:t>. </a:t>
            </a:r>
            <a:r>
              <a:rPr lang="en-US" sz="1100" dirty="0" err="1"/>
              <a:t>वे</a:t>
            </a:r>
            <a:r>
              <a:rPr lang="en-US" sz="1100" dirty="0"/>
              <a:t> </a:t>
            </a:r>
            <a:r>
              <a:rPr lang="en-US" sz="1100" dirty="0" err="1"/>
              <a:t>उन्हें</a:t>
            </a:r>
            <a:r>
              <a:rPr lang="en-US" sz="1100" dirty="0"/>
              <a:t> </a:t>
            </a:r>
            <a:r>
              <a:rPr lang="en-US" sz="1100" dirty="0" err="1"/>
              <a:t>चमड़े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छोटे</a:t>
            </a:r>
            <a:r>
              <a:rPr lang="en-US" sz="1100" dirty="0"/>
              <a:t> </a:t>
            </a:r>
            <a:r>
              <a:rPr lang="en-US" sz="1100" dirty="0" err="1"/>
              <a:t>पैड</a:t>
            </a:r>
            <a:r>
              <a:rPr lang="en-US" sz="1100" dirty="0"/>
              <a:t> </a:t>
            </a:r>
            <a:r>
              <a:rPr lang="en-US" sz="1100" dirty="0" err="1"/>
              <a:t>पर</a:t>
            </a:r>
            <a:r>
              <a:rPr lang="en-US" sz="1100" dirty="0"/>
              <a:t> </a:t>
            </a:r>
            <a:r>
              <a:rPr lang="en-US" sz="1100" dirty="0" err="1"/>
              <a:t>रगड़कर</a:t>
            </a:r>
            <a:r>
              <a:rPr lang="en-US" sz="1100" dirty="0"/>
              <a:t> </a:t>
            </a:r>
            <a:r>
              <a:rPr lang="en-US" sz="1100" dirty="0" err="1"/>
              <a:t>उनपर</a:t>
            </a:r>
            <a:r>
              <a:rPr lang="en-US" sz="1100" dirty="0"/>
              <a:t> </a:t>
            </a:r>
            <a:r>
              <a:rPr lang="en-US" sz="1100" dirty="0" err="1"/>
              <a:t>विद्युत</a:t>
            </a:r>
            <a:r>
              <a:rPr lang="en-US" sz="1100" dirty="0"/>
              <a:t> </a:t>
            </a:r>
            <a:r>
              <a:rPr lang="en-US" sz="1100" dirty="0" err="1"/>
              <a:t>चार्ज</a:t>
            </a:r>
            <a:r>
              <a:rPr lang="en-US" sz="1100" dirty="0"/>
              <a:t> </a:t>
            </a:r>
            <a:r>
              <a:rPr lang="en-US" sz="1100" dirty="0" err="1"/>
              <a:t>पैदा</a:t>
            </a:r>
            <a:r>
              <a:rPr lang="en-US" sz="1100" dirty="0"/>
              <a:t> </a:t>
            </a:r>
            <a:r>
              <a:rPr lang="en-US" sz="1100" dirty="0" err="1"/>
              <a:t>करते</a:t>
            </a:r>
            <a:r>
              <a:rPr lang="en-US" sz="1100" dirty="0"/>
              <a:t> </a:t>
            </a:r>
            <a:r>
              <a:rPr lang="en-US" sz="1100" dirty="0" err="1"/>
              <a:t>थे</a:t>
            </a:r>
            <a:r>
              <a:rPr lang="en-US" sz="1100" dirty="0"/>
              <a:t> </a:t>
            </a:r>
            <a:r>
              <a:rPr lang="en-US" sz="1100" dirty="0" err="1"/>
              <a:t>और</a:t>
            </a:r>
            <a:r>
              <a:rPr lang="en-US" sz="1100" dirty="0"/>
              <a:t> </a:t>
            </a:r>
            <a:r>
              <a:rPr lang="en-US" sz="1100" dirty="0" err="1"/>
              <a:t>फिर</a:t>
            </a:r>
            <a:r>
              <a:rPr lang="en-US" sz="1100" dirty="0"/>
              <a:t> </a:t>
            </a:r>
            <a:r>
              <a:rPr lang="en-US" sz="1100" dirty="0" err="1"/>
              <a:t>एक</a:t>
            </a:r>
            <a:r>
              <a:rPr lang="en-US" sz="1100" dirty="0"/>
              <a:t> </a:t>
            </a:r>
            <a:r>
              <a:rPr lang="en-US" sz="1100" dirty="0" err="1"/>
              <a:t>क्रैंक</a:t>
            </a:r>
            <a:r>
              <a:rPr lang="en-US" sz="1100" dirty="0"/>
              <a:t> </a:t>
            </a:r>
            <a:r>
              <a:rPr lang="en-US" sz="1100" dirty="0" err="1"/>
              <a:t>की</a:t>
            </a:r>
            <a:r>
              <a:rPr lang="en-US" sz="1100" dirty="0"/>
              <a:t> </a:t>
            </a:r>
            <a:r>
              <a:rPr lang="en-US" sz="1100" dirty="0" err="1"/>
              <a:t>मदद</a:t>
            </a:r>
            <a:r>
              <a:rPr lang="en-US" sz="1100" dirty="0"/>
              <a:t> </a:t>
            </a:r>
            <a:r>
              <a:rPr lang="en-US" sz="1100" dirty="0" err="1"/>
              <a:t>से</a:t>
            </a:r>
            <a:r>
              <a:rPr lang="en-US" sz="1100" dirty="0"/>
              <a:t> </a:t>
            </a:r>
            <a:r>
              <a:rPr lang="en-US" sz="1100" dirty="0" err="1"/>
              <a:t>उन्हें</a:t>
            </a:r>
            <a:r>
              <a:rPr lang="en-US" sz="1100" dirty="0"/>
              <a:t> </a:t>
            </a:r>
            <a:r>
              <a:rPr lang="en-US" sz="1100" dirty="0" err="1"/>
              <a:t>घुमाते</a:t>
            </a:r>
            <a:r>
              <a:rPr lang="en-US" sz="1100" dirty="0"/>
              <a:t> </a:t>
            </a:r>
            <a:r>
              <a:rPr lang="en-US" sz="1100" dirty="0" err="1"/>
              <a:t>थे</a:t>
            </a:r>
            <a:r>
              <a:rPr lang="en-US" sz="11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396081" y="6559550"/>
            <a:ext cx="20211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 smtClean="0"/>
              <a:t>घुमाने</a:t>
            </a:r>
            <a:r>
              <a:rPr lang="en-US" sz="1100" dirty="0" smtClean="0"/>
              <a:t> </a:t>
            </a:r>
            <a:r>
              <a:rPr lang="en-US" sz="1100" dirty="0" err="1" smtClean="0"/>
              <a:t>से</a:t>
            </a:r>
            <a:r>
              <a:rPr lang="en-US" sz="1100" dirty="0" smtClean="0"/>
              <a:t> </a:t>
            </a:r>
            <a:r>
              <a:rPr lang="en-US" sz="1100" dirty="0" err="1" smtClean="0"/>
              <a:t>चिंगारियां</a:t>
            </a:r>
            <a:r>
              <a:rPr lang="en-US" sz="1100" dirty="0" smtClean="0"/>
              <a:t> </a:t>
            </a:r>
            <a:r>
              <a:rPr lang="hi-IN" sz="1100" dirty="0" smtClean="0"/>
              <a:t>निकलती</a:t>
            </a:r>
            <a:r>
              <a:rPr lang="en-US" sz="1100" dirty="0" smtClean="0"/>
              <a:t> </a:t>
            </a:r>
            <a:r>
              <a:rPr lang="hi-IN" sz="1100" dirty="0" smtClean="0"/>
              <a:t>थीं</a:t>
            </a:r>
            <a:r>
              <a:rPr lang="en-US" sz="1100" dirty="0" smtClean="0"/>
              <a:t>, </a:t>
            </a:r>
            <a:r>
              <a:rPr lang="en-US" sz="1100" dirty="0" err="1"/>
              <a:t>जो</a:t>
            </a:r>
            <a:r>
              <a:rPr lang="en-US" sz="1100" dirty="0"/>
              <a:t> </a:t>
            </a:r>
            <a:r>
              <a:rPr lang="en-US" sz="1100" dirty="0" err="1"/>
              <a:t>अंधेरे</a:t>
            </a:r>
            <a:r>
              <a:rPr lang="en-US" sz="1100" dirty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 </a:t>
            </a:r>
            <a:r>
              <a:rPr lang="en-US" sz="1100" dirty="0" err="1"/>
              <a:t>साफ़</a:t>
            </a:r>
            <a:r>
              <a:rPr lang="en-US" sz="1100" dirty="0"/>
              <a:t> </a:t>
            </a:r>
            <a:r>
              <a:rPr lang="hi-IN" sz="1100" dirty="0" smtClean="0"/>
              <a:t>दिखती</a:t>
            </a:r>
            <a:r>
              <a:rPr lang="en-US" sz="1100" dirty="0"/>
              <a:t> </a:t>
            </a:r>
            <a:r>
              <a:rPr lang="hi-IN" sz="1100" dirty="0" smtClean="0"/>
              <a:t>थीं</a:t>
            </a:r>
            <a:r>
              <a:rPr lang="hi-IN" sz="1100" dirty="0"/>
              <a:t>. </a:t>
            </a:r>
            <a:endParaRPr lang="en-US" sz="1100" dirty="0"/>
          </a:p>
        </p:txBody>
      </p:sp>
      <p:sp>
        <p:nvSpPr>
          <p:cNvPr id="9" name="Rectangle 8"/>
          <p:cNvSpPr/>
          <p:nvPr/>
        </p:nvSpPr>
        <p:spPr>
          <a:xfrm>
            <a:off x="2447024" y="6374884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वे</a:t>
            </a:r>
            <a:r>
              <a:rPr lang="en-US" sz="1200" dirty="0"/>
              <a:t> </a:t>
            </a:r>
            <a:r>
              <a:rPr lang="en-US" sz="1200" dirty="0" err="1"/>
              <a:t>इसे</a:t>
            </a:r>
            <a:r>
              <a:rPr lang="en-US" sz="1200" dirty="0"/>
              <a:t> </a:t>
            </a:r>
            <a:endParaRPr lang="en-US" sz="1200" dirty="0" smtClean="0"/>
          </a:p>
          <a:p>
            <a:pPr algn="ctr"/>
            <a:r>
              <a:rPr lang="en-US" sz="1200" dirty="0" smtClean="0"/>
              <a:t>"</a:t>
            </a:r>
            <a:r>
              <a:rPr lang="en-US" sz="1200" dirty="0" err="1"/>
              <a:t>ट्रिबो-विद्युत</a:t>
            </a:r>
            <a:r>
              <a:rPr lang="en-US" sz="1200" dirty="0"/>
              <a:t>"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बुलाते</a:t>
            </a:r>
            <a:r>
              <a:rPr lang="en-US" sz="1200" dirty="0" smtClean="0"/>
              <a:t> </a:t>
            </a:r>
            <a:r>
              <a:rPr lang="en-US" sz="1200" dirty="0" err="1"/>
              <a:t>थे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00605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51202" name="Picture 2" descr="C:\Users\HP\Desktop\HISTORY OF ELECTRICITY\50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9" y="0"/>
            <a:ext cx="5234782" cy="74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653881" y="1225550"/>
            <a:ext cx="4572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1462881" y="463550"/>
            <a:ext cx="33678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हम</a:t>
            </a:r>
            <a:r>
              <a:rPr lang="en-US" sz="1200" dirty="0"/>
              <a:t> </a:t>
            </a:r>
            <a:r>
              <a:rPr lang="en-US" sz="1200" dirty="0" err="1"/>
              <a:t>उस</a:t>
            </a:r>
            <a:r>
              <a:rPr lang="en-US" sz="1200" dirty="0"/>
              <a:t> </a:t>
            </a:r>
            <a:r>
              <a:rPr lang="en-US" sz="1200" dirty="0" err="1"/>
              <a:t>सूत्र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इस</a:t>
            </a:r>
            <a:r>
              <a:rPr lang="en-US" sz="1200" dirty="0"/>
              <a:t> </a:t>
            </a:r>
            <a:r>
              <a:rPr lang="en-US" sz="1200" dirty="0" err="1"/>
              <a:t>तरह</a:t>
            </a:r>
            <a:r>
              <a:rPr lang="en-US" sz="1200" dirty="0"/>
              <a:t> </a:t>
            </a:r>
            <a:r>
              <a:rPr lang="en-US" sz="1200" dirty="0" err="1"/>
              <a:t>लिख</a:t>
            </a:r>
            <a:r>
              <a:rPr lang="en-US" sz="1200" dirty="0"/>
              <a:t> </a:t>
            </a:r>
            <a:r>
              <a:rPr lang="en-US" sz="1200" dirty="0" err="1"/>
              <a:t>पाएंगे</a:t>
            </a:r>
            <a:r>
              <a:rPr lang="en-US" sz="1200" dirty="0"/>
              <a:t>:</a:t>
            </a:r>
          </a:p>
          <a:p>
            <a:pPr algn="ctr"/>
            <a:r>
              <a:rPr lang="en-US" sz="1200" dirty="0"/>
              <a:t>I (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तीव्रता</a:t>
            </a:r>
            <a:r>
              <a:rPr lang="en-US" sz="1200" dirty="0"/>
              <a:t>) = (</a:t>
            </a:r>
            <a:r>
              <a:rPr lang="en-US" sz="1200" dirty="0" err="1"/>
              <a:t>V1-V2</a:t>
            </a:r>
            <a:r>
              <a:rPr lang="en-US" sz="1200" dirty="0"/>
              <a:t>), </a:t>
            </a:r>
            <a:r>
              <a:rPr lang="en-US" sz="1200" dirty="0" err="1"/>
              <a:t>पोटेंशियल</a:t>
            </a:r>
            <a:r>
              <a:rPr lang="en-US" sz="1200" dirty="0"/>
              <a:t> </a:t>
            </a:r>
            <a:r>
              <a:rPr lang="en-US" sz="1200" dirty="0" err="1"/>
              <a:t>डिफरेंस</a:t>
            </a:r>
            <a:r>
              <a:rPr lang="en-US" sz="1200" dirty="0"/>
              <a:t> / </a:t>
            </a:r>
            <a:r>
              <a:rPr lang="en-US" sz="1200" dirty="0" err="1"/>
              <a:t>प्रतिरोधकता</a:t>
            </a:r>
            <a:r>
              <a:rPr lang="en-US" sz="1200" dirty="0"/>
              <a:t> (ρ [x?] L / s)</a:t>
            </a:r>
          </a:p>
        </p:txBody>
      </p:sp>
      <p:sp>
        <p:nvSpPr>
          <p:cNvPr id="5" name="Rectangle 4"/>
          <p:cNvSpPr/>
          <p:nvPr/>
        </p:nvSpPr>
        <p:spPr>
          <a:xfrm>
            <a:off x="2682081" y="1682750"/>
            <a:ext cx="20458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दूसरे</a:t>
            </a:r>
            <a:r>
              <a:rPr lang="en-US" sz="1200" dirty="0"/>
              <a:t> </a:t>
            </a:r>
            <a:r>
              <a:rPr lang="en-US" sz="1200" dirty="0" err="1"/>
              <a:t>शब्दों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, </a:t>
            </a:r>
            <a:r>
              <a:rPr lang="en-US" sz="1200" dirty="0" err="1"/>
              <a:t>किसी</a:t>
            </a:r>
            <a:r>
              <a:rPr lang="en-US" sz="1200" dirty="0"/>
              <a:t> </a:t>
            </a:r>
            <a:r>
              <a:rPr lang="en-US" sz="1200" dirty="0" err="1"/>
              <a:t>नली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तरल</a:t>
            </a:r>
            <a:r>
              <a:rPr lang="en-US" sz="1200" dirty="0"/>
              <a:t> </a:t>
            </a:r>
            <a:r>
              <a:rPr lang="en-US" sz="1200" dirty="0" err="1"/>
              <a:t>पदार्थ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प्रगति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प्रतिरोध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गणना</a:t>
            </a:r>
            <a:r>
              <a:rPr lang="en-US" sz="1200" dirty="0"/>
              <a:t> </a:t>
            </a:r>
            <a:r>
              <a:rPr lang="en-US" sz="1200" dirty="0" err="1"/>
              <a:t>उसी</a:t>
            </a:r>
            <a:r>
              <a:rPr lang="en-US" sz="1200" dirty="0"/>
              <a:t> </a:t>
            </a:r>
            <a:r>
              <a:rPr lang="en-US" sz="1200" dirty="0" err="1"/>
              <a:t>सूत्र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साथ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जा</a:t>
            </a:r>
            <a:r>
              <a:rPr lang="en-US" sz="1200" dirty="0"/>
              <a:t> </a:t>
            </a:r>
            <a:r>
              <a:rPr lang="en-US" sz="1200" dirty="0" err="1"/>
              <a:t>सकेगी</a:t>
            </a:r>
            <a:r>
              <a:rPr lang="en-US" sz="1200" dirty="0"/>
              <a:t> </a:t>
            </a:r>
            <a:r>
              <a:rPr lang="en-US" sz="1200" dirty="0" err="1"/>
              <a:t>जिससे</a:t>
            </a:r>
            <a:r>
              <a:rPr lang="en-US" sz="1200" dirty="0"/>
              <a:t> </a:t>
            </a:r>
            <a:r>
              <a:rPr lang="en-US" sz="1200" dirty="0" err="1"/>
              <a:t>किसी</a:t>
            </a:r>
            <a:r>
              <a:rPr lang="en-US" sz="1200" dirty="0"/>
              <a:t> </a:t>
            </a:r>
            <a:r>
              <a:rPr lang="en-US" sz="1200" dirty="0" err="1"/>
              <a:t>तार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प्रतिरोध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गणना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जाती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 smtClean="0"/>
              <a:t>. 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550519" y="3486487"/>
            <a:ext cx="26035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err="1"/>
              <a:t>ज़रा</a:t>
            </a:r>
            <a:r>
              <a:rPr lang="en-US" sz="1200" dirty="0"/>
              <a:t> </a:t>
            </a:r>
            <a:r>
              <a:rPr lang="en-US" sz="1200" dirty="0" err="1"/>
              <a:t>ठहरो</a:t>
            </a:r>
            <a:r>
              <a:rPr lang="en-US" sz="1200" dirty="0"/>
              <a:t>. </a:t>
            </a:r>
            <a:r>
              <a:rPr lang="en-US" sz="1200" dirty="0" err="1"/>
              <a:t>हाइड्रोलिक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साथ</a:t>
            </a:r>
            <a:r>
              <a:rPr lang="en-US" sz="1200" dirty="0"/>
              <a:t> </a:t>
            </a:r>
            <a:r>
              <a:rPr lang="en-US" sz="1200" dirty="0" err="1"/>
              <a:t>तुलना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मुझे</a:t>
            </a:r>
            <a:r>
              <a:rPr lang="en-US" sz="1200" dirty="0"/>
              <a:t> </a:t>
            </a:r>
            <a:r>
              <a:rPr lang="en-US" sz="1200" dirty="0" err="1"/>
              <a:t>कुछ</a:t>
            </a:r>
            <a:r>
              <a:rPr lang="en-US" sz="1200" dirty="0"/>
              <a:t> </a:t>
            </a:r>
            <a:r>
              <a:rPr lang="en-US" sz="1200" dirty="0" err="1"/>
              <a:t>समझ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नहीं</a:t>
            </a:r>
            <a:r>
              <a:rPr lang="en-US" sz="1200" dirty="0"/>
              <a:t> आ </a:t>
            </a:r>
            <a:r>
              <a:rPr lang="en-US" sz="1200" dirty="0" err="1"/>
              <a:t>रहा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err="1"/>
              <a:t>किसी</a:t>
            </a:r>
            <a:r>
              <a:rPr lang="en-US" sz="1200" dirty="0"/>
              <a:t> </a:t>
            </a:r>
            <a:r>
              <a:rPr lang="en-US" sz="1200" dirty="0" err="1"/>
              <a:t>नली</a:t>
            </a:r>
            <a:r>
              <a:rPr lang="en-US" sz="1200" dirty="0"/>
              <a:t> </a:t>
            </a:r>
            <a:r>
              <a:rPr lang="en-US" sz="1200" dirty="0" err="1"/>
              <a:t>या</a:t>
            </a:r>
            <a:r>
              <a:rPr lang="en-US" sz="1200" dirty="0"/>
              <a:t> </a:t>
            </a:r>
            <a:r>
              <a:rPr lang="en-US" sz="1200" dirty="0" err="1"/>
              <a:t>रिसने</a:t>
            </a:r>
            <a:r>
              <a:rPr lang="en-US" sz="1200" dirty="0"/>
              <a:t> </a:t>
            </a:r>
            <a:r>
              <a:rPr lang="en-US" sz="1200" dirty="0" err="1"/>
              <a:t>वाले</a:t>
            </a:r>
            <a:r>
              <a:rPr lang="en-US" sz="1200" dirty="0"/>
              <a:t> </a:t>
            </a:r>
            <a:r>
              <a:rPr lang="en-US" sz="1200" dirty="0" err="1"/>
              <a:t>ट्यूब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तरल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बहने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लिए</a:t>
            </a:r>
            <a:r>
              <a:rPr lang="en-US" sz="1200" dirty="0"/>
              <a:t>, </a:t>
            </a:r>
            <a:r>
              <a:rPr lang="en-US" sz="1200" dirty="0" err="1"/>
              <a:t>दो</a:t>
            </a:r>
            <a:r>
              <a:rPr lang="en-US" sz="1200" dirty="0"/>
              <a:t> </a:t>
            </a:r>
            <a:r>
              <a:rPr lang="en-US" sz="1200" dirty="0" err="1"/>
              <a:t>जलाशयों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अलग-अलग</a:t>
            </a:r>
            <a:r>
              <a:rPr lang="en-US" sz="1200" dirty="0"/>
              <a:t> </a:t>
            </a:r>
            <a:r>
              <a:rPr lang="en-US" sz="1200" dirty="0" err="1"/>
              <a:t>पानी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स्तर</a:t>
            </a:r>
            <a:r>
              <a:rPr lang="en-US" sz="1200" dirty="0"/>
              <a:t> </a:t>
            </a:r>
            <a:r>
              <a:rPr lang="en-US" sz="1200" dirty="0" err="1"/>
              <a:t>होना</a:t>
            </a:r>
            <a:r>
              <a:rPr lang="en-US" sz="1200" dirty="0"/>
              <a:t> </a:t>
            </a:r>
            <a:r>
              <a:rPr lang="en-US" sz="1200" dirty="0" err="1"/>
              <a:t>ज़रूरी</a:t>
            </a:r>
            <a:r>
              <a:rPr lang="en-US" sz="1200" dirty="0"/>
              <a:t> </a:t>
            </a:r>
            <a:r>
              <a:rPr lang="en-US" sz="1200" dirty="0" err="1"/>
              <a:t>नहीं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529681" y="4730750"/>
            <a:ext cx="22225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/>
              <a:t>लेकिन</a:t>
            </a:r>
            <a:r>
              <a:rPr lang="en-US" sz="1100" dirty="0"/>
              <a:t> </a:t>
            </a:r>
            <a:r>
              <a:rPr lang="en-US" sz="1100" dirty="0" err="1"/>
              <a:t>जब</a:t>
            </a:r>
            <a:r>
              <a:rPr lang="en-US" sz="1100" dirty="0"/>
              <a:t> </a:t>
            </a:r>
            <a:r>
              <a:rPr lang="en-US" sz="1100" dirty="0" err="1"/>
              <a:t>हम</a:t>
            </a:r>
            <a:r>
              <a:rPr lang="en-US" sz="1100" dirty="0"/>
              <a:t> </a:t>
            </a:r>
            <a:r>
              <a:rPr lang="en-US" sz="1100" dirty="0" err="1"/>
              <a:t>दोनों</a:t>
            </a:r>
            <a:r>
              <a:rPr lang="en-US" sz="1100" dirty="0"/>
              <a:t> </a:t>
            </a:r>
            <a:r>
              <a:rPr lang="en-US" sz="1100" dirty="0" err="1" smtClean="0"/>
              <a:t>तारों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smtClean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 </a:t>
            </a:r>
            <a:r>
              <a:rPr lang="en-US" sz="1100" dirty="0" err="1"/>
              <a:t>से</a:t>
            </a:r>
            <a:r>
              <a:rPr lang="en-US" sz="1100" dirty="0"/>
              <a:t> </a:t>
            </a:r>
            <a:r>
              <a:rPr lang="en-US" sz="1100" dirty="0" err="1" smtClean="0"/>
              <a:t>एक</a:t>
            </a:r>
            <a:r>
              <a:rPr lang="en-US" sz="1100" dirty="0" smtClean="0"/>
              <a:t> </a:t>
            </a:r>
            <a:r>
              <a:rPr lang="en-US" sz="1100" dirty="0" err="1"/>
              <a:t>को</a:t>
            </a:r>
            <a:r>
              <a:rPr lang="en-US" sz="1100" dirty="0"/>
              <a:t> "</a:t>
            </a:r>
            <a:r>
              <a:rPr lang="en-US" sz="1100" dirty="0" err="1"/>
              <a:t>हवा</a:t>
            </a:r>
            <a:r>
              <a:rPr lang="en-US" sz="1100" dirty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" </a:t>
            </a:r>
            <a:r>
              <a:rPr lang="en-US" sz="1100" dirty="0" err="1"/>
              <a:t>लटका</a:t>
            </a:r>
            <a:r>
              <a:rPr lang="en-US" sz="1100" dirty="0"/>
              <a:t> </a:t>
            </a:r>
            <a:r>
              <a:rPr lang="en-US" sz="1100" dirty="0" err="1"/>
              <a:t>देते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, 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err="1" smtClean="0"/>
              <a:t>तो</a:t>
            </a:r>
            <a:r>
              <a:rPr lang="en-US" sz="1100" dirty="0" smtClean="0"/>
              <a:t> </a:t>
            </a:r>
            <a:r>
              <a:rPr lang="en-US" sz="1100" dirty="0" err="1"/>
              <a:t>फिर</a:t>
            </a:r>
            <a:r>
              <a:rPr lang="en-US" sz="1100" dirty="0"/>
              <a:t> </a:t>
            </a:r>
            <a:r>
              <a:rPr lang="en-US" sz="1100" dirty="0" err="1"/>
              <a:t>करंट</a:t>
            </a:r>
            <a:r>
              <a:rPr lang="en-US" sz="1100" dirty="0"/>
              <a:t> </a:t>
            </a:r>
            <a:r>
              <a:rPr lang="en-US" sz="1100" dirty="0" err="1"/>
              <a:t>बहना</a:t>
            </a:r>
            <a:r>
              <a:rPr lang="en-US" sz="1100" dirty="0"/>
              <a:t> </a:t>
            </a:r>
            <a:r>
              <a:rPr lang="en-US" sz="1100" dirty="0" err="1"/>
              <a:t>बंद</a:t>
            </a:r>
            <a:r>
              <a:rPr lang="en-US" sz="1100" dirty="0"/>
              <a:t> </a:t>
            </a:r>
            <a:r>
              <a:rPr lang="en-US" sz="1100" dirty="0" err="1"/>
              <a:t>हो</a:t>
            </a:r>
            <a:r>
              <a:rPr lang="en-US" sz="1100" dirty="0"/>
              <a:t> </a:t>
            </a:r>
            <a:r>
              <a:rPr lang="en-US" sz="1100" dirty="0" err="1"/>
              <a:t>जाता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3094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52226" name="Picture 2" descr="C:\Users\HP\Desktop\HISTORY OF ELECTRICITY\51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211763" cy="74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48480" y="503019"/>
            <a:ext cx="411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err="1">
                <a:solidFill>
                  <a:prstClr val="black"/>
                </a:solidFill>
              </a:rPr>
              <a:t>आप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कुछ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भूल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रहे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हैं</a:t>
            </a:r>
            <a:r>
              <a:rPr lang="en-US" sz="1200" dirty="0">
                <a:solidFill>
                  <a:prstClr val="black"/>
                </a:solidFill>
              </a:rPr>
              <a:t>: </a:t>
            </a:r>
            <a:r>
              <a:rPr lang="en-US" sz="1200" dirty="0" err="1">
                <a:solidFill>
                  <a:prstClr val="black"/>
                </a:solidFill>
              </a:rPr>
              <a:t>हवा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एक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विद्युत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सुचालक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नहीं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है</a:t>
            </a:r>
            <a:r>
              <a:rPr lang="en-US" sz="1200" dirty="0">
                <a:solidFill>
                  <a:prstClr val="black"/>
                </a:solidFill>
              </a:rPr>
              <a:t>, </a:t>
            </a:r>
            <a:r>
              <a:rPr lang="en-US" sz="1200" dirty="0" err="1">
                <a:solidFill>
                  <a:prstClr val="black"/>
                </a:solidFill>
              </a:rPr>
              <a:t>वो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एक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कुचालक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यानि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इन्सुलटर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है</a:t>
            </a:r>
            <a:r>
              <a:rPr lang="en-US" sz="1200" dirty="0">
                <a:solidFill>
                  <a:prstClr val="black"/>
                </a:solidFill>
              </a:rPr>
              <a:t>. </a:t>
            </a:r>
            <a:r>
              <a:rPr lang="en-US" sz="1200" dirty="0" err="1">
                <a:solidFill>
                  <a:prstClr val="black"/>
                </a:solidFill>
              </a:rPr>
              <a:t>अगर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आप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तुलना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को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पूरा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करना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चाहते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हैं</a:t>
            </a:r>
            <a:r>
              <a:rPr lang="en-US" sz="1200" dirty="0">
                <a:solidFill>
                  <a:prstClr val="black"/>
                </a:solidFill>
              </a:rPr>
              <a:t>, </a:t>
            </a:r>
            <a:r>
              <a:rPr lang="en-US" sz="1200" dirty="0" err="1">
                <a:solidFill>
                  <a:prstClr val="black"/>
                </a:solidFill>
              </a:rPr>
              <a:t>तो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आपको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उस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पूरी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असेंबली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को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प्लास्टिक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सामग्री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से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ढंकना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होगा</a:t>
            </a:r>
            <a:r>
              <a:rPr lang="en-US" sz="12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023811" y="1265019"/>
            <a:ext cx="16466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पात्र</a:t>
            </a:r>
            <a:r>
              <a:rPr lang="en-US" sz="1200" dirty="0"/>
              <a:t> 1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मौजूद</a:t>
            </a:r>
            <a:r>
              <a:rPr lang="en-US" sz="1200" dirty="0"/>
              <a:t> </a:t>
            </a:r>
            <a:r>
              <a:rPr lang="en-US" sz="1200" dirty="0" err="1"/>
              <a:t>तरल</a:t>
            </a:r>
            <a:r>
              <a:rPr lang="en-US" sz="1200" dirty="0"/>
              <a:t>, </a:t>
            </a:r>
            <a:r>
              <a:rPr lang="en-US" sz="1200" dirty="0" err="1"/>
              <a:t>छेद</a:t>
            </a:r>
            <a:r>
              <a:rPr lang="en-US" sz="1200" dirty="0"/>
              <a:t> A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बाहर</a:t>
            </a:r>
            <a:r>
              <a:rPr lang="en-US" sz="1200" dirty="0"/>
              <a:t> </a:t>
            </a:r>
            <a:r>
              <a:rPr lang="en-US" sz="1200" dirty="0" err="1"/>
              <a:t>नहीं</a:t>
            </a:r>
            <a:r>
              <a:rPr lang="en-US" sz="1200" dirty="0"/>
              <a:t> </a:t>
            </a:r>
            <a:r>
              <a:rPr lang="en-US" sz="1200" dirty="0" err="1"/>
              <a:t>निकल</a:t>
            </a:r>
            <a:r>
              <a:rPr lang="en-US" sz="1200" dirty="0"/>
              <a:t> </a:t>
            </a:r>
            <a:r>
              <a:rPr lang="en-US" sz="1200" dirty="0" err="1"/>
              <a:t>सकता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529681" y="2359620"/>
            <a:ext cx="2819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FF0000"/>
                </a:solidFill>
              </a:rPr>
              <a:t>आंतरिक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प्रतिरोध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>(</a:t>
            </a:r>
            <a:r>
              <a:rPr lang="en-US" sz="1600" dirty="0">
                <a:solidFill>
                  <a:srgbClr val="FF0000"/>
                </a:solidFill>
              </a:rPr>
              <a:t>INTERNAL RESISTANCE)</a:t>
            </a:r>
          </a:p>
        </p:txBody>
      </p:sp>
      <p:sp>
        <p:nvSpPr>
          <p:cNvPr id="7" name="Rectangle 6"/>
          <p:cNvSpPr/>
          <p:nvPr/>
        </p:nvSpPr>
        <p:spPr>
          <a:xfrm>
            <a:off x="2148681" y="3442553"/>
            <a:ext cx="2743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लेकिन</a:t>
            </a:r>
            <a:r>
              <a:rPr lang="en-US" sz="1200" dirty="0"/>
              <a:t> </a:t>
            </a:r>
            <a:r>
              <a:rPr lang="en-US" sz="1200" dirty="0" err="1"/>
              <a:t>अगर</a:t>
            </a:r>
            <a:r>
              <a:rPr lang="en-US" sz="1200" dirty="0"/>
              <a:t> </a:t>
            </a:r>
            <a:r>
              <a:rPr lang="en-US" sz="1200" dirty="0" err="1"/>
              <a:t>मैं</a:t>
            </a:r>
            <a:r>
              <a:rPr lang="en-US" sz="1200" dirty="0"/>
              <a:t> </a:t>
            </a:r>
            <a:r>
              <a:rPr lang="en-US" sz="1200" dirty="0" err="1"/>
              <a:t>इस</a:t>
            </a:r>
            <a:r>
              <a:rPr lang="en-US" sz="1200" dirty="0"/>
              <a:t> </a:t>
            </a:r>
            <a:r>
              <a:rPr lang="en-US" sz="1200" dirty="0" err="1"/>
              <a:t>बैटरी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दोनों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टर्मिनल्स</a:t>
            </a:r>
            <a:r>
              <a:rPr lang="en-US" sz="1200" dirty="0" smtClean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धातु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तार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"</a:t>
            </a:r>
            <a:r>
              <a:rPr lang="en-US" sz="1200" dirty="0" err="1"/>
              <a:t>शार्ट-सर्किट</a:t>
            </a:r>
            <a:r>
              <a:rPr lang="en-US" sz="1200" dirty="0"/>
              <a:t>" </a:t>
            </a:r>
            <a:r>
              <a:rPr lang="en-US" sz="1200" dirty="0" err="1"/>
              <a:t>कर</a:t>
            </a:r>
            <a:r>
              <a:rPr lang="en-US" sz="1200" dirty="0"/>
              <a:t> </a:t>
            </a:r>
            <a:r>
              <a:rPr lang="en-US" sz="1200" dirty="0" err="1"/>
              <a:t>दूं</a:t>
            </a:r>
            <a:r>
              <a:rPr lang="en-US" sz="1200" dirty="0"/>
              <a:t>, </a:t>
            </a:r>
            <a:r>
              <a:rPr lang="en-US" sz="1200" dirty="0" err="1"/>
              <a:t>तो</a:t>
            </a:r>
            <a:r>
              <a:rPr lang="en-US" sz="1200" dirty="0"/>
              <a:t> </a:t>
            </a:r>
            <a:r>
              <a:rPr lang="en-US" sz="1200" dirty="0" err="1"/>
              <a:t>क्या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तीव्र</a:t>
            </a:r>
            <a:r>
              <a:rPr lang="en-US" sz="1200" dirty="0"/>
              <a:t> </a:t>
            </a:r>
            <a:r>
              <a:rPr lang="en-US" sz="1200" dirty="0" err="1"/>
              <a:t>करंट</a:t>
            </a:r>
            <a:r>
              <a:rPr lang="en-US" sz="1200" dirty="0"/>
              <a:t> </a:t>
            </a:r>
            <a:r>
              <a:rPr lang="en-US" sz="1200" dirty="0" err="1"/>
              <a:t>नहीं</a:t>
            </a:r>
            <a:r>
              <a:rPr lang="en-US" sz="1200" dirty="0"/>
              <a:t> </a:t>
            </a:r>
            <a:r>
              <a:rPr lang="en-US" sz="1200" dirty="0" err="1"/>
              <a:t>बहेगा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और</a:t>
            </a:r>
            <a:r>
              <a:rPr lang="en-US" sz="1200" dirty="0" smtClean="0"/>
              <a:t> </a:t>
            </a:r>
            <a:r>
              <a:rPr lang="en-US" sz="1200" dirty="0" err="1"/>
              <a:t>तात्कालिक</a:t>
            </a:r>
            <a:r>
              <a:rPr lang="en-US" sz="1200" dirty="0"/>
              <a:t> </a:t>
            </a:r>
            <a:r>
              <a:rPr lang="en-US" sz="1200" dirty="0" err="1"/>
              <a:t>डिस्चार्ज</a:t>
            </a:r>
            <a:r>
              <a:rPr lang="en-US" sz="1200" dirty="0"/>
              <a:t> </a:t>
            </a:r>
            <a:r>
              <a:rPr lang="en-US" sz="1200" dirty="0" err="1"/>
              <a:t>नहीं</a:t>
            </a:r>
            <a:r>
              <a:rPr lang="en-US" sz="1200" dirty="0"/>
              <a:t> </a:t>
            </a:r>
            <a:r>
              <a:rPr lang="en-US" sz="1200" dirty="0" err="1"/>
              <a:t>होगा</a:t>
            </a:r>
            <a:r>
              <a:rPr lang="en-US" sz="1200" dirty="0"/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2224881" y="4570909"/>
            <a:ext cx="2590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/>
              <a:t>नहीं</a:t>
            </a:r>
            <a:r>
              <a:rPr lang="en-US" sz="1100" dirty="0"/>
              <a:t>! </a:t>
            </a:r>
            <a:r>
              <a:rPr lang="en-US" sz="1100" dirty="0" err="1"/>
              <a:t>क्योंकि</a:t>
            </a:r>
            <a:r>
              <a:rPr lang="en-US" sz="1100" dirty="0"/>
              <a:t> </a:t>
            </a:r>
            <a:r>
              <a:rPr lang="en-US" sz="1100" dirty="0" err="1"/>
              <a:t>प्रत्येक</a:t>
            </a:r>
            <a:r>
              <a:rPr lang="en-US" sz="1100" dirty="0"/>
              <a:t> </a:t>
            </a:r>
            <a:r>
              <a:rPr lang="en-US" sz="1100" dirty="0" err="1"/>
              <a:t>विद्युत</a:t>
            </a:r>
            <a:r>
              <a:rPr lang="en-US" sz="1100" dirty="0"/>
              <a:t> </a:t>
            </a:r>
            <a:r>
              <a:rPr lang="en-US" sz="1100" dirty="0" err="1"/>
              <a:t>जनरेटर</a:t>
            </a:r>
            <a:r>
              <a:rPr lang="en-US" sz="1100" dirty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 </a:t>
            </a:r>
            <a:r>
              <a:rPr lang="en-US" sz="1100" dirty="0" err="1"/>
              <a:t>आंतरिक</a:t>
            </a:r>
            <a:r>
              <a:rPr lang="en-US" sz="1100" dirty="0"/>
              <a:t> </a:t>
            </a:r>
            <a:r>
              <a:rPr lang="en-US" sz="1100" dirty="0" err="1"/>
              <a:t>प्रतिरोध</a:t>
            </a:r>
            <a:r>
              <a:rPr lang="en-US" sz="1100" dirty="0"/>
              <a:t> </a:t>
            </a:r>
            <a:r>
              <a:rPr lang="en-US" sz="1100" dirty="0" err="1"/>
              <a:t>शून्य</a:t>
            </a:r>
            <a:r>
              <a:rPr lang="en-US" sz="1100" dirty="0"/>
              <a:t> </a:t>
            </a:r>
            <a:r>
              <a:rPr lang="en-US" sz="1100" dirty="0" err="1"/>
              <a:t>नहीं</a:t>
            </a:r>
            <a:r>
              <a:rPr lang="en-US" sz="1100" dirty="0"/>
              <a:t>, </a:t>
            </a:r>
            <a:r>
              <a:rPr lang="en-US" sz="1100" dirty="0" err="1"/>
              <a:t>कुछ</a:t>
            </a:r>
            <a:r>
              <a:rPr lang="en-US" sz="1100" dirty="0"/>
              <a:t>-न-</a:t>
            </a:r>
            <a:r>
              <a:rPr lang="en-US" sz="1100" dirty="0" err="1"/>
              <a:t>कुछ</a:t>
            </a:r>
            <a:r>
              <a:rPr lang="en-US" sz="1100" dirty="0"/>
              <a:t> </a:t>
            </a:r>
            <a:r>
              <a:rPr lang="en-US" sz="1100" dirty="0" err="1"/>
              <a:t>ज़रूर</a:t>
            </a:r>
            <a:r>
              <a:rPr lang="en-US" sz="1100" dirty="0"/>
              <a:t> </a:t>
            </a:r>
            <a:r>
              <a:rPr lang="en-US" sz="1100" dirty="0" err="1"/>
              <a:t>होता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, </a:t>
            </a:r>
            <a:r>
              <a:rPr lang="en-US" sz="1100" dirty="0" err="1"/>
              <a:t>जो</a:t>
            </a:r>
            <a:r>
              <a:rPr lang="en-US" sz="1100" dirty="0"/>
              <a:t> </a:t>
            </a:r>
            <a:r>
              <a:rPr lang="en-US" sz="1100" dirty="0" err="1"/>
              <a:t>उसके</a:t>
            </a:r>
            <a:r>
              <a:rPr lang="en-US" sz="1100" dirty="0"/>
              <a:t> </a:t>
            </a:r>
            <a:r>
              <a:rPr lang="en-US" sz="1100" dirty="0" err="1"/>
              <a:t>करंट</a:t>
            </a:r>
            <a:r>
              <a:rPr lang="en-US" sz="1100" dirty="0"/>
              <a:t> </a:t>
            </a:r>
            <a:r>
              <a:rPr lang="en-US" sz="1100" dirty="0" err="1"/>
              <a:t>उत्पादन</a:t>
            </a:r>
            <a:r>
              <a:rPr lang="en-US" sz="1100" dirty="0"/>
              <a:t> </a:t>
            </a:r>
            <a:r>
              <a:rPr lang="en-US" sz="1100" dirty="0" err="1"/>
              <a:t>की</a:t>
            </a:r>
            <a:r>
              <a:rPr lang="en-US" sz="1100" dirty="0"/>
              <a:t> </a:t>
            </a:r>
            <a:r>
              <a:rPr lang="en-US" sz="1100" dirty="0" err="1"/>
              <a:t>अधिकतम</a:t>
            </a:r>
            <a:r>
              <a:rPr lang="en-US" sz="1100" dirty="0"/>
              <a:t> </a:t>
            </a:r>
            <a:r>
              <a:rPr lang="en-US" sz="1100" dirty="0" err="1"/>
              <a:t>सीमा</a:t>
            </a:r>
            <a:r>
              <a:rPr lang="en-US" sz="1100" dirty="0"/>
              <a:t> </a:t>
            </a:r>
            <a:r>
              <a:rPr lang="en-US" sz="1100" dirty="0" err="1"/>
              <a:t>को</a:t>
            </a:r>
            <a:r>
              <a:rPr lang="en-US" sz="1100" dirty="0"/>
              <a:t> </a:t>
            </a:r>
            <a:r>
              <a:rPr lang="en-US" sz="1100" dirty="0" err="1"/>
              <a:t>निर्धारित</a:t>
            </a:r>
            <a:r>
              <a:rPr lang="en-US" sz="1100" dirty="0"/>
              <a:t> </a:t>
            </a:r>
            <a:r>
              <a:rPr lang="en-US" sz="1100" dirty="0" err="1"/>
              <a:t>करता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endParaRPr lang="en-US" sz="1100" dirty="0"/>
          </a:p>
        </p:txBody>
      </p:sp>
      <p:sp>
        <p:nvSpPr>
          <p:cNvPr id="9" name="Rectangle 8"/>
          <p:cNvSpPr/>
          <p:nvPr/>
        </p:nvSpPr>
        <p:spPr>
          <a:xfrm>
            <a:off x="953264" y="5406461"/>
            <a:ext cx="134781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/>
              <a:t>आंतरिक</a:t>
            </a:r>
            <a:r>
              <a:rPr lang="en-US" sz="1000" dirty="0"/>
              <a:t> </a:t>
            </a:r>
            <a:r>
              <a:rPr lang="en-US" sz="1000" dirty="0" err="1" smtClean="0"/>
              <a:t>प्रतिरोध</a:t>
            </a:r>
            <a:endParaRPr lang="en-US" sz="1000" dirty="0"/>
          </a:p>
        </p:txBody>
      </p:sp>
      <p:sp>
        <p:nvSpPr>
          <p:cNvPr id="10" name="Rectangle 9"/>
          <p:cNvSpPr/>
          <p:nvPr/>
        </p:nvSpPr>
        <p:spPr>
          <a:xfrm>
            <a:off x="853281" y="6730252"/>
            <a:ext cx="9044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/>
              <a:t>बाहरी</a:t>
            </a:r>
            <a:r>
              <a:rPr lang="en-US" sz="1000" dirty="0"/>
              <a:t> </a:t>
            </a:r>
            <a:r>
              <a:rPr lang="en-US" sz="1000" dirty="0" err="1"/>
              <a:t>प्रतिरोध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08132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5211763" cy="7480300"/>
          </a:xfr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53250" name="Picture 2" descr="C:\Users\HP\Desktop\HISTORY OF ELECTRICITY\52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1763" cy="74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" y="126526"/>
            <a:ext cx="52117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बिजली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के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खतरे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endParaRPr lang="en-US" sz="2800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(</a:t>
            </a:r>
            <a:r>
              <a:rPr lang="en-US" sz="2800" dirty="0">
                <a:solidFill>
                  <a:srgbClr val="FF0000"/>
                </a:solidFill>
              </a:rPr>
              <a:t>DANGERS OF ELECTRICITY)</a:t>
            </a:r>
          </a:p>
        </p:txBody>
      </p:sp>
      <p:sp>
        <p:nvSpPr>
          <p:cNvPr id="5" name="Rectangle 4"/>
          <p:cNvSpPr/>
          <p:nvPr/>
        </p:nvSpPr>
        <p:spPr>
          <a:xfrm>
            <a:off x="1843881" y="1373485"/>
            <a:ext cx="2298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अरे</a:t>
            </a:r>
            <a:r>
              <a:rPr lang="en-US" sz="1200" dirty="0"/>
              <a:t> </a:t>
            </a:r>
            <a:r>
              <a:rPr lang="en-US" sz="1200" dirty="0" err="1"/>
              <a:t>ज़रा</a:t>
            </a:r>
            <a:r>
              <a:rPr lang="en-US" sz="1200" dirty="0"/>
              <a:t> </a:t>
            </a:r>
            <a:r>
              <a:rPr lang="en-US" sz="1200" dirty="0" err="1"/>
              <a:t>देखो</a:t>
            </a:r>
            <a:r>
              <a:rPr lang="en-US" sz="1200" dirty="0"/>
              <a:t>! </a:t>
            </a:r>
            <a:r>
              <a:rPr lang="en-US" sz="1200" dirty="0" err="1"/>
              <a:t>बिजली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प्रभाव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मेंढक</a:t>
            </a:r>
            <a:r>
              <a:rPr lang="en-US" sz="1200" dirty="0"/>
              <a:t> </a:t>
            </a:r>
            <a:r>
              <a:rPr lang="en-US" sz="1200" dirty="0" err="1" smtClean="0"/>
              <a:t>के</a:t>
            </a:r>
            <a:r>
              <a:rPr lang="en-US" sz="1200" dirty="0" smtClean="0"/>
              <a:t> </a:t>
            </a:r>
            <a:r>
              <a:rPr lang="en-US" sz="1200" dirty="0" err="1"/>
              <a:t>पैर</a:t>
            </a:r>
            <a:r>
              <a:rPr lang="en-US" sz="1200" dirty="0"/>
              <a:t> </a:t>
            </a:r>
            <a:r>
              <a:rPr lang="en-US" sz="1200" dirty="0" err="1"/>
              <a:t>चल</a:t>
            </a:r>
            <a:r>
              <a:rPr lang="en-US" sz="1200" dirty="0"/>
              <a:t> </a:t>
            </a:r>
            <a:r>
              <a:rPr lang="en-US" sz="1200" dirty="0" err="1"/>
              <a:t>रहे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943045" y="1994753"/>
            <a:ext cx="2796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हाँ</a:t>
            </a:r>
            <a:r>
              <a:rPr lang="en-US" sz="1200" dirty="0"/>
              <a:t>. </a:t>
            </a:r>
            <a:r>
              <a:rPr lang="en-US" sz="1200" dirty="0" err="1"/>
              <a:t>एलेसेंड्रो</a:t>
            </a:r>
            <a:r>
              <a:rPr lang="en-US" sz="1200" dirty="0"/>
              <a:t> </a:t>
            </a:r>
            <a:r>
              <a:rPr lang="en-US" sz="1200" dirty="0" err="1"/>
              <a:t>वोल्टा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बैट्री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आविष्कार</a:t>
            </a:r>
            <a:r>
              <a:rPr lang="en-US" sz="1200" dirty="0"/>
              <a:t> </a:t>
            </a:r>
            <a:r>
              <a:rPr lang="en-US" sz="1200" dirty="0" err="1"/>
              <a:t>करने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पहले</a:t>
            </a:r>
            <a:r>
              <a:rPr lang="en-US" sz="1200" dirty="0"/>
              <a:t> </a:t>
            </a:r>
            <a:r>
              <a:rPr lang="en-US" sz="1200" dirty="0" err="1"/>
              <a:t>लुइगी</a:t>
            </a:r>
            <a:r>
              <a:rPr lang="en-US" sz="1200" dirty="0"/>
              <a:t> </a:t>
            </a:r>
            <a:r>
              <a:rPr lang="en-US" sz="1200" dirty="0" err="1"/>
              <a:t>गैलवानी</a:t>
            </a:r>
            <a:r>
              <a:rPr lang="en-US" sz="1200" dirty="0"/>
              <a:t> </a:t>
            </a:r>
            <a:r>
              <a:rPr lang="en-US" sz="1200" dirty="0" err="1"/>
              <a:t>ने</a:t>
            </a:r>
            <a:r>
              <a:rPr lang="en-US" sz="1200" dirty="0"/>
              <a:t> </a:t>
            </a:r>
            <a:r>
              <a:rPr lang="en-US" sz="1200" dirty="0" err="1"/>
              <a:t>पाया</a:t>
            </a:r>
            <a:r>
              <a:rPr lang="en-US" sz="1200" dirty="0"/>
              <a:t> </a:t>
            </a:r>
            <a:r>
              <a:rPr lang="en-US" sz="1200" dirty="0" err="1"/>
              <a:t>था</a:t>
            </a:r>
            <a:r>
              <a:rPr lang="en-US" sz="1200" dirty="0"/>
              <a:t> </a:t>
            </a:r>
            <a:r>
              <a:rPr lang="en-US" sz="1200" dirty="0" err="1"/>
              <a:t>कि</a:t>
            </a:r>
            <a:r>
              <a:rPr lang="en-US" sz="1200" dirty="0"/>
              <a:t> </a:t>
            </a:r>
            <a:r>
              <a:rPr lang="en-US" sz="1200" dirty="0" err="1"/>
              <a:t>जब</a:t>
            </a:r>
            <a:r>
              <a:rPr lang="en-US" sz="1200" dirty="0"/>
              <a:t> </a:t>
            </a:r>
            <a:r>
              <a:rPr lang="en-US" sz="1200" dirty="0" err="1"/>
              <a:t>कमजोर</a:t>
            </a:r>
            <a:r>
              <a:rPr lang="en-US" sz="1200" dirty="0"/>
              <a:t> </a:t>
            </a:r>
            <a:r>
              <a:rPr lang="en-US" sz="1200" dirty="0" err="1"/>
              <a:t>करंट</a:t>
            </a:r>
            <a:r>
              <a:rPr lang="en-US" sz="1200" dirty="0"/>
              <a:t> </a:t>
            </a:r>
            <a:r>
              <a:rPr lang="en-US" sz="1200" dirty="0" err="1"/>
              <a:t>मेंढक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मांसपेशियों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बहता</a:t>
            </a:r>
            <a:r>
              <a:rPr lang="en-US" sz="1200" dirty="0"/>
              <a:t> </a:t>
            </a:r>
            <a:r>
              <a:rPr lang="hi-IN" sz="1200" dirty="0" smtClean="0"/>
              <a:t>था</a:t>
            </a:r>
            <a:r>
              <a:rPr lang="en-US" sz="1200" dirty="0" smtClean="0"/>
              <a:t>, </a:t>
            </a:r>
            <a:r>
              <a:rPr lang="en-US" sz="1200" dirty="0" err="1" smtClean="0"/>
              <a:t>तो</a:t>
            </a:r>
            <a:r>
              <a:rPr lang="en-US" sz="1200" dirty="0" smtClean="0"/>
              <a:t> </a:t>
            </a:r>
            <a:r>
              <a:rPr lang="en-US" sz="1200" dirty="0" err="1"/>
              <a:t>मांसपेशियों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संकुचन</a:t>
            </a:r>
            <a:r>
              <a:rPr lang="en-US" sz="1200" dirty="0"/>
              <a:t> </a:t>
            </a:r>
            <a:r>
              <a:rPr lang="en-US" sz="1200" dirty="0" err="1"/>
              <a:t>होता</a:t>
            </a:r>
            <a:r>
              <a:rPr lang="en-US" sz="1200" dirty="0"/>
              <a:t> </a:t>
            </a:r>
            <a:r>
              <a:rPr lang="hi-IN" sz="1200" dirty="0" smtClean="0"/>
              <a:t>था</a:t>
            </a:r>
            <a:r>
              <a:rPr lang="en-US" sz="1200" dirty="0" smtClean="0"/>
              <a:t>.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1005681" y="3815862"/>
            <a:ext cx="26035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err="1"/>
              <a:t>मेंढकों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साथ</a:t>
            </a:r>
            <a:r>
              <a:rPr lang="en-US" sz="1200" dirty="0"/>
              <a:t> </a:t>
            </a:r>
            <a:r>
              <a:rPr lang="en-US" sz="1200" dirty="0" err="1"/>
              <a:t>जो</a:t>
            </a:r>
            <a:r>
              <a:rPr lang="en-US" sz="1200" dirty="0"/>
              <a:t> </a:t>
            </a:r>
            <a:r>
              <a:rPr lang="en-US" sz="1200" dirty="0" err="1"/>
              <a:t>परिणाम</a:t>
            </a:r>
            <a:r>
              <a:rPr lang="en-US" sz="1200" dirty="0"/>
              <a:t> </a:t>
            </a:r>
            <a:r>
              <a:rPr lang="en-US" sz="1200" dirty="0" err="1"/>
              <a:t>मिले</a:t>
            </a:r>
            <a:r>
              <a:rPr lang="en-US" sz="1200" dirty="0"/>
              <a:t> </a:t>
            </a:r>
            <a:r>
              <a:rPr lang="en-US" sz="1200" dirty="0" err="1" smtClean="0"/>
              <a:t>वही</a:t>
            </a:r>
            <a:r>
              <a:rPr lang="en-US" sz="1200" dirty="0" smtClean="0"/>
              <a:t> </a:t>
            </a:r>
            <a:r>
              <a:rPr lang="hi-IN" sz="1200" dirty="0" smtClean="0"/>
              <a:t>नतीजे</a:t>
            </a:r>
            <a:r>
              <a:rPr lang="en-US" sz="1200" dirty="0" smtClean="0"/>
              <a:t> </a:t>
            </a:r>
            <a:r>
              <a:rPr lang="en-US" sz="1200" dirty="0" err="1" smtClean="0"/>
              <a:t>लोगों</a:t>
            </a:r>
            <a:r>
              <a:rPr lang="en-US" sz="1200" dirty="0" smtClean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घोंघों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साथ</a:t>
            </a:r>
            <a:r>
              <a:rPr lang="en-US" sz="1200" dirty="0"/>
              <a:t> </a:t>
            </a:r>
            <a:r>
              <a:rPr lang="en-US" sz="1200" dirty="0" err="1"/>
              <a:t>भी</a:t>
            </a:r>
            <a:r>
              <a:rPr lang="en-US" sz="1200" dirty="0"/>
              <a:t> </a:t>
            </a:r>
            <a:r>
              <a:rPr lang="en-US" sz="1200" dirty="0" err="1"/>
              <a:t>मिले</a:t>
            </a:r>
            <a:r>
              <a:rPr lang="en-US" sz="12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647645" y="4502150"/>
            <a:ext cx="2186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अगर</a:t>
            </a:r>
            <a:r>
              <a:rPr lang="en-US" sz="1200" dirty="0"/>
              <a:t> </a:t>
            </a:r>
            <a:r>
              <a:rPr lang="en-US" sz="1200" dirty="0" err="1"/>
              <a:t>हम</a:t>
            </a:r>
            <a:r>
              <a:rPr lang="en-US" sz="1200" dirty="0"/>
              <a:t> 50-</a:t>
            </a:r>
            <a:r>
              <a:rPr lang="en-US" sz="1200" dirty="0" err="1"/>
              <a:t>वोल्ट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बिजली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करंट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अपने</a:t>
            </a:r>
            <a:r>
              <a:rPr lang="en-US" sz="1200" dirty="0"/>
              <a:t> </a:t>
            </a:r>
            <a:r>
              <a:rPr lang="en-US" sz="1200" dirty="0" err="1"/>
              <a:t>सूखे</a:t>
            </a:r>
            <a:r>
              <a:rPr lang="en-US" sz="1200" dirty="0"/>
              <a:t> </a:t>
            </a:r>
            <a:r>
              <a:rPr lang="en-US" sz="1200" dirty="0" err="1"/>
              <a:t>हाथों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छूएंगे</a:t>
            </a:r>
            <a:r>
              <a:rPr lang="en-US" sz="1200" dirty="0"/>
              <a:t> </a:t>
            </a:r>
            <a:r>
              <a:rPr lang="en-US" sz="1200" dirty="0" err="1"/>
              <a:t>तो</a:t>
            </a:r>
            <a:r>
              <a:rPr lang="en-US" sz="1200" dirty="0"/>
              <a:t> </a:t>
            </a:r>
            <a:r>
              <a:rPr lang="en-US" sz="1200" dirty="0" err="1"/>
              <a:t>उससे</a:t>
            </a:r>
            <a:r>
              <a:rPr lang="en-US" sz="1200" dirty="0"/>
              <a:t> </a:t>
            </a:r>
            <a:r>
              <a:rPr lang="en-US" sz="1200" dirty="0" err="1"/>
              <a:t>कोई</a:t>
            </a:r>
            <a:r>
              <a:rPr lang="en-US" sz="1200" dirty="0"/>
              <a:t> </a:t>
            </a:r>
            <a:r>
              <a:rPr lang="en-US" sz="1200" dirty="0" err="1"/>
              <a:t>खतरा</a:t>
            </a:r>
            <a:r>
              <a:rPr lang="en-US" sz="1200" dirty="0"/>
              <a:t> </a:t>
            </a:r>
            <a:r>
              <a:rPr lang="en-US" sz="1200" dirty="0" err="1"/>
              <a:t>नहीं</a:t>
            </a:r>
            <a:r>
              <a:rPr lang="en-US" sz="1200" dirty="0"/>
              <a:t> </a:t>
            </a:r>
            <a:r>
              <a:rPr lang="en-US" sz="1200" dirty="0" err="1"/>
              <a:t>होगा</a:t>
            </a:r>
            <a:r>
              <a:rPr lang="en-US" sz="12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2307431" y="5949950"/>
            <a:ext cx="24916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मानव</a:t>
            </a:r>
            <a:r>
              <a:rPr lang="en-US" sz="1200" dirty="0"/>
              <a:t> </a:t>
            </a:r>
            <a:r>
              <a:rPr lang="en-US" sz="1200" dirty="0" err="1"/>
              <a:t>शरीर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कई</a:t>
            </a:r>
            <a:r>
              <a:rPr lang="en-US" sz="1200" dirty="0"/>
              <a:t> </a:t>
            </a:r>
            <a:r>
              <a:rPr lang="en-US" sz="1200" dirty="0" err="1"/>
              <a:t>ऐसे</a:t>
            </a:r>
            <a:r>
              <a:rPr lang="en-US" sz="1200" dirty="0"/>
              <a:t> </a:t>
            </a:r>
            <a:r>
              <a:rPr lang="en-US" sz="1200" dirty="0" err="1"/>
              <a:t>तत्व</a:t>
            </a:r>
            <a:r>
              <a:rPr lang="en-US" sz="1200" dirty="0"/>
              <a:t> </a:t>
            </a:r>
            <a:r>
              <a:rPr lang="en-US" sz="1200" dirty="0" err="1"/>
              <a:t>होते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 </a:t>
            </a:r>
            <a:r>
              <a:rPr lang="en-US" sz="1200" dirty="0" err="1"/>
              <a:t>जिनमें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करंट</a:t>
            </a:r>
            <a:r>
              <a:rPr lang="en-US" sz="1200" dirty="0"/>
              <a:t> </a:t>
            </a:r>
            <a:r>
              <a:rPr lang="en-US" sz="1200" dirty="0" err="1"/>
              <a:t>बह</a:t>
            </a:r>
            <a:r>
              <a:rPr lang="en-US" sz="1200" dirty="0"/>
              <a:t> </a:t>
            </a:r>
            <a:r>
              <a:rPr lang="en-US" sz="1200" dirty="0" err="1"/>
              <a:t>सकता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 - </a:t>
            </a:r>
            <a:r>
              <a:rPr lang="en-US" sz="1200" dirty="0" err="1"/>
              <a:t>नसें</a:t>
            </a:r>
            <a:r>
              <a:rPr lang="en-US" sz="1200" dirty="0"/>
              <a:t>, </a:t>
            </a:r>
            <a:r>
              <a:rPr lang="en-US" sz="1200" dirty="0" err="1"/>
              <a:t>रक्त</a:t>
            </a:r>
            <a:r>
              <a:rPr lang="en-US" sz="1200" dirty="0"/>
              <a:t> </a:t>
            </a:r>
            <a:r>
              <a:rPr lang="en-US" sz="1200" dirty="0" err="1"/>
              <a:t>वाहिकायें</a:t>
            </a:r>
            <a:r>
              <a:rPr lang="en-US" sz="1200" dirty="0"/>
              <a:t>, </a:t>
            </a:r>
            <a:r>
              <a:rPr lang="en-US" sz="1200" dirty="0" err="1"/>
              <a:t>मांसपेशियां</a:t>
            </a:r>
            <a:r>
              <a:rPr lang="en-US" sz="1200" dirty="0"/>
              <a:t> </a:t>
            </a:r>
            <a:r>
              <a:rPr lang="en-US" sz="1200" dirty="0" err="1"/>
              <a:t>आदि</a:t>
            </a:r>
            <a:r>
              <a:rPr lang="en-US" sz="1200" dirty="0"/>
              <a:t>. 50-</a:t>
            </a:r>
            <a:r>
              <a:rPr lang="en-US" sz="1200" dirty="0" err="1"/>
              <a:t>वोल्ट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नीचे</a:t>
            </a:r>
            <a:r>
              <a:rPr lang="en-US" sz="1200" dirty="0"/>
              <a:t>, </a:t>
            </a:r>
            <a:r>
              <a:rPr lang="en-US" sz="1200" dirty="0" err="1"/>
              <a:t>मनुष्य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त्वचा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इन्सुलेटर</a:t>
            </a:r>
            <a:r>
              <a:rPr lang="en-US" sz="1200" dirty="0"/>
              <a:t> </a:t>
            </a:r>
            <a:r>
              <a:rPr lang="en-US" sz="1200" dirty="0" err="1"/>
              <a:t>जैसे</a:t>
            </a:r>
            <a:r>
              <a:rPr lang="en-US" sz="1200" dirty="0"/>
              <a:t> </a:t>
            </a:r>
            <a:r>
              <a:rPr lang="en-US" sz="1200" dirty="0" err="1"/>
              <a:t>कार्य</a:t>
            </a:r>
            <a:r>
              <a:rPr lang="en-US" sz="1200" dirty="0"/>
              <a:t> </a:t>
            </a:r>
            <a:r>
              <a:rPr lang="en-US" sz="1200" dirty="0" err="1"/>
              <a:t>करती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03115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54274" name="Picture 2" descr="C:\Users\HP\Desktop\HISTORY OF ELECTRICITY\53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938"/>
            <a:ext cx="5211763" cy="747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77681" y="0"/>
            <a:ext cx="46482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277712" y="338951"/>
            <a:ext cx="8803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 smtClean="0"/>
              <a:t>उसके</a:t>
            </a:r>
            <a:r>
              <a:rPr lang="en-US" sz="1200" dirty="0" smtClean="0"/>
              <a:t> </a:t>
            </a:r>
            <a:r>
              <a:rPr lang="en-US" sz="1200" dirty="0" err="1"/>
              <a:t>आगे</a:t>
            </a:r>
            <a:r>
              <a:rPr lang="en-US" sz="1200" dirty="0"/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462881" y="446276"/>
            <a:ext cx="2896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हाँ</a:t>
            </a:r>
            <a:r>
              <a:rPr lang="en-US" sz="1200" dirty="0"/>
              <a:t>, 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करंट</a:t>
            </a:r>
            <a:r>
              <a:rPr lang="en-US" sz="1200" dirty="0"/>
              <a:t> </a:t>
            </a:r>
            <a:r>
              <a:rPr lang="en-US" sz="1200" dirty="0" err="1"/>
              <a:t>मनुष्य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शरीर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भी</a:t>
            </a:r>
            <a:r>
              <a:rPr lang="en-US" sz="1200" dirty="0"/>
              <a:t> </a:t>
            </a:r>
            <a:r>
              <a:rPr lang="en-US" sz="1200" dirty="0" err="1"/>
              <a:t>गुज़र</a:t>
            </a:r>
            <a:r>
              <a:rPr lang="en-US" sz="1200" dirty="0"/>
              <a:t> </a:t>
            </a:r>
            <a:r>
              <a:rPr lang="en-US" sz="1200" dirty="0" err="1"/>
              <a:t>सकता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err="1"/>
              <a:t>यदि</a:t>
            </a:r>
            <a:r>
              <a:rPr lang="en-US" sz="1200" dirty="0"/>
              <a:t> </a:t>
            </a:r>
            <a:r>
              <a:rPr lang="en-US" sz="1200" dirty="0" err="1"/>
              <a:t>त्वचा</a:t>
            </a:r>
            <a:r>
              <a:rPr lang="en-US" sz="1200" dirty="0"/>
              <a:t> </a:t>
            </a:r>
            <a:r>
              <a:rPr lang="en-US" sz="1200" dirty="0" err="1"/>
              <a:t>गीली</a:t>
            </a:r>
            <a:r>
              <a:rPr lang="en-US" sz="1200" dirty="0"/>
              <a:t> </a:t>
            </a:r>
            <a:r>
              <a:rPr lang="en-US" sz="1200" dirty="0" err="1"/>
              <a:t>हो</a:t>
            </a:r>
            <a:r>
              <a:rPr lang="en-US" sz="1200" dirty="0"/>
              <a:t>, </a:t>
            </a:r>
            <a:r>
              <a:rPr lang="en-US" sz="1200" dirty="0" err="1"/>
              <a:t>तो</a:t>
            </a:r>
            <a:r>
              <a:rPr lang="en-US" sz="1200" dirty="0"/>
              <a:t> </a:t>
            </a:r>
            <a:r>
              <a:rPr lang="en-US" sz="1200" dirty="0" err="1"/>
              <a:t>करंट</a:t>
            </a:r>
            <a:r>
              <a:rPr lang="en-US" sz="1200" dirty="0"/>
              <a:t> </a:t>
            </a:r>
            <a:r>
              <a:rPr lang="en-US" sz="1200" dirty="0" err="1"/>
              <a:t>पसीने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छिद्रों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होकर</a:t>
            </a:r>
            <a:r>
              <a:rPr lang="en-US" sz="1200" dirty="0"/>
              <a:t> </a:t>
            </a:r>
            <a:r>
              <a:rPr lang="en-US" sz="1200" dirty="0" err="1"/>
              <a:t>बह</a:t>
            </a:r>
            <a:r>
              <a:rPr lang="en-US" sz="1200" dirty="0"/>
              <a:t> </a:t>
            </a:r>
            <a:r>
              <a:rPr lang="en-US" sz="1200" dirty="0" err="1"/>
              <a:t>सकता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277712" y="2268031"/>
            <a:ext cx="369227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/>
              <a:t>विद्युत</a:t>
            </a:r>
            <a:r>
              <a:rPr lang="en-US" sz="1100" dirty="0"/>
              <a:t> </a:t>
            </a:r>
            <a:r>
              <a:rPr lang="en-US" sz="1100" dirty="0" err="1"/>
              <a:t>चालकता</a:t>
            </a:r>
            <a:r>
              <a:rPr lang="en-US" sz="1100" dirty="0"/>
              <a:t> </a:t>
            </a:r>
            <a:r>
              <a:rPr lang="en-US" sz="1100" dirty="0" err="1"/>
              <a:t>की</a:t>
            </a:r>
            <a:r>
              <a:rPr lang="en-US" sz="1100" dirty="0"/>
              <a:t> </a:t>
            </a:r>
            <a:r>
              <a:rPr lang="en-US" sz="1100" dirty="0" err="1"/>
              <a:t>इस</a:t>
            </a:r>
            <a:r>
              <a:rPr lang="en-US" sz="1100" dirty="0"/>
              <a:t> </a:t>
            </a:r>
            <a:r>
              <a:rPr lang="en-US" sz="1100" dirty="0" err="1"/>
              <a:t>भिन्नता</a:t>
            </a:r>
            <a:r>
              <a:rPr lang="en-US" sz="1100" dirty="0"/>
              <a:t> </a:t>
            </a:r>
            <a:r>
              <a:rPr lang="en-US" sz="1100" dirty="0" err="1"/>
              <a:t>का</a:t>
            </a:r>
            <a:r>
              <a:rPr lang="en-US" sz="1100" dirty="0"/>
              <a:t> </a:t>
            </a:r>
            <a:r>
              <a:rPr lang="en-US" sz="1100" dirty="0" err="1"/>
              <a:t>उपयोग</a:t>
            </a:r>
            <a:r>
              <a:rPr lang="en-US" sz="1100" dirty="0"/>
              <a:t> "</a:t>
            </a:r>
            <a:r>
              <a:rPr lang="en-US" sz="1100" dirty="0" err="1"/>
              <a:t>झूठ</a:t>
            </a:r>
            <a:r>
              <a:rPr lang="en-US" sz="1100" dirty="0"/>
              <a:t> </a:t>
            </a:r>
            <a:r>
              <a:rPr lang="en-US" sz="1100" dirty="0" err="1"/>
              <a:t>पकड़ने</a:t>
            </a:r>
            <a:r>
              <a:rPr lang="en-US" sz="1100" dirty="0"/>
              <a:t>" 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smtClean="0"/>
              <a:t>(</a:t>
            </a:r>
            <a:r>
              <a:rPr lang="en-US" sz="1100" dirty="0"/>
              <a:t>LIE DETECTOR) </a:t>
            </a:r>
            <a:r>
              <a:rPr lang="en-US" sz="1100" dirty="0" err="1"/>
              <a:t>यंत्रों</a:t>
            </a:r>
            <a:r>
              <a:rPr lang="en-US" sz="1100" dirty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 </a:t>
            </a:r>
            <a:r>
              <a:rPr lang="en-US" sz="1100" dirty="0" err="1"/>
              <a:t>किया</a:t>
            </a:r>
            <a:r>
              <a:rPr lang="en-US" sz="1100" dirty="0"/>
              <a:t> </a:t>
            </a:r>
            <a:r>
              <a:rPr lang="en-US" sz="1100" dirty="0" err="1"/>
              <a:t>जाता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. (</a:t>
            </a:r>
            <a:r>
              <a:rPr lang="en-US" sz="1100" dirty="0" err="1"/>
              <a:t>जब</a:t>
            </a:r>
            <a:r>
              <a:rPr lang="en-US" sz="1100" dirty="0"/>
              <a:t> </a:t>
            </a:r>
            <a:r>
              <a:rPr lang="en-US" sz="1100" dirty="0" err="1"/>
              <a:t>लोग</a:t>
            </a:r>
            <a:r>
              <a:rPr lang="en-US" sz="1100" dirty="0"/>
              <a:t> </a:t>
            </a:r>
            <a:r>
              <a:rPr lang="en-US" sz="1100" dirty="0" err="1"/>
              <a:t>झूठ</a:t>
            </a:r>
            <a:r>
              <a:rPr lang="en-US" sz="1100" dirty="0"/>
              <a:t> </a:t>
            </a:r>
            <a:r>
              <a:rPr lang="en-US" sz="1100" dirty="0" err="1"/>
              <a:t>बोलते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 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err="1" smtClean="0"/>
              <a:t>या</a:t>
            </a:r>
            <a:r>
              <a:rPr lang="en-US" sz="1100" dirty="0" smtClean="0"/>
              <a:t> </a:t>
            </a:r>
            <a:r>
              <a:rPr lang="en-US" sz="1100" dirty="0" err="1"/>
              <a:t>भावुक</a:t>
            </a:r>
            <a:r>
              <a:rPr lang="en-US" sz="1100" dirty="0"/>
              <a:t> </a:t>
            </a:r>
            <a:r>
              <a:rPr lang="en-US" sz="1100" dirty="0" err="1"/>
              <a:t>होते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 </a:t>
            </a:r>
            <a:r>
              <a:rPr lang="en-US" sz="1100" dirty="0" err="1"/>
              <a:t>तो</a:t>
            </a:r>
            <a:r>
              <a:rPr lang="en-US" sz="1100" dirty="0"/>
              <a:t> </a:t>
            </a:r>
            <a:r>
              <a:rPr lang="en-US" sz="1100" dirty="0" err="1"/>
              <a:t>उन्हें</a:t>
            </a:r>
            <a:r>
              <a:rPr lang="en-US" sz="1100" dirty="0"/>
              <a:t> </a:t>
            </a:r>
            <a:r>
              <a:rPr lang="en-US" sz="1100" dirty="0" err="1"/>
              <a:t>पसीना</a:t>
            </a:r>
            <a:r>
              <a:rPr lang="en-US" sz="1100" dirty="0"/>
              <a:t> </a:t>
            </a:r>
            <a:r>
              <a:rPr lang="en-US" sz="1100" dirty="0" err="1"/>
              <a:t>आता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). </a:t>
            </a:r>
            <a:r>
              <a:rPr lang="en-US" sz="1100" dirty="0" err="1"/>
              <a:t>साथ</a:t>
            </a:r>
            <a:r>
              <a:rPr lang="en-US" sz="1100" dirty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 "</a:t>
            </a:r>
            <a:r>
              <a:rPr lang="en-US" sz="1100" dirty="0" err="1"/>
              <a:t>साइनटॉलोजी</a:t>
            </a:r>
            <a:r>
              <a:rPr lang="en-US" sz="1100" dirty="0"/>
              <a:t>" </a:t>
            </a:r>
            <a:r>
              <a:rPr lang="en-US" sz="1100" dirty="0" err="1"/>
              <a:t>नामक</a:t>
            </a:r>
            <a:r>
              <a:rPr lang="en-US" sz="1100" dirty="0"/>
              <a:t> </a:t>
            </a:r>
            <a:r>
              <a:rPr lang="en-US" sz="1100" dirty="0" err="1"/>
              <a:t>संप्रदाय</a:t>
            </a:r>
            <a:r>
              <a:rPr lang="en-US" sz="1100" dirty="0"/>
              <a:t> </a:t>
            </a:r>
            <a:r>
              <a:rPr lang="en-US" sz="1100" dirty="0" err="1"/>
              <a:t>इसका</a:t>
            </a:r>
            <a:r>
              <a:rPr lang="en-US" sz="1100" dirty="0"/>
              <a:t> </a:t>
            </a:r>
            <a:r>
              <a:rPr lang="en-US" sz="1100" dirty="0" err="1"/>
              <a:t>उपयोग</a:t>
            </a:r>
            <a:r>
              <a:rPr lang="en-US" sz="1100" dirty="0"/>
              <a:t> </a:t>
            </a:r>
            <a:r>
              <a:rPr lang="en-US" sz="1100" dirty="0" err="1"/>
              <a:t>करता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 </a:t>
            </a:r>
            <a:r>
              <a:rPr lang="en-US" sz="1100" dirty="0" err="1"/>
              <a:t>जो</a:t>
            </a:r>
            <a:r>
              <a:rPr lang="en-US" sz="1100" dirty="0"/>
              <a:t> </a:t>
            </a:r>
            <a:r>
              <a:rPr lang="en-US" sz="1100" dirty="0" err="1"/>
              <a:t>इस</a:t>
            </a:r>
            <a:r>
              <a:rPr lang="en-US" sz="1100" dirty="0"/>
              <a:t> </a:t>
            </a:r>
            <a:r>
              <a:rPr lang="en-US" sz="1100" dirty="0" err="1"/>
              <a:t>उपकरण</a:t>
            </a:r>
            <a:r>
              <a:rPr lang="en-US" sz="1100" dirty="0"/>
              <a:t> </a:t>
            </a:r>
            <a:r>
              <a:rPr lang="en-US" sz="1100" dirty="0" err="1"/>
              <a:t>को</a:t>
            </a:r>
            <a:r>
              <a:rPr lang="en-US" sz="1100" dirty="0"/>
              <a:t> "</a:t>
            </a:r>
            <a:r>
              <a:rPr lang="en-US" sz="1100" dirty="0" err="1"/>
              <a:t>इलेक्ट्रो-साइकोमीटर</a:t>
            </a:r>
            <a:r>
              <a:rPr lang="en-US" sz="1100" dirty="0"/>
              <a:t>" </a:t>
            </a:r>
            <a:r>
              <a:rPr lang="en-US" sz="1100" dirty="0" err="1"/>
              <a:t>बुलाता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67481" y="3317937"/>
            <a:ext cx="28191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/>
              <a:t>शरीर</a:t>
            </a:r>
            <a:r>
              <a:rPr lang="en-US" sz="1000" dirty="0"/>
              <a:t> </a:t>
            </a:r>
            <a:r>
              <a:rPr lang="en-US" sz="1000" dirty="0" err="1"/>
              <a:t>में</a:t>
            </a:r>
            <a:r>
              <a:rPr lang="en-US" sz="1000" dirty="0"/>
              <a:t> </a:t>
            </a:r>
            <a:r>
              <a:rPr lang="en-US" sz="1000" dirty="0" err="1"/>
              <a:t>उत्पन्न</a:t>
            </a:r>
            <a:r>
              <a:rPr lang="en-US" sz="1000" dirty="0"/>
              <a:t> </a:t>
            </a:r>
            <a:r>
              <a:rPr lang="hi-IN" sz="1000" dirty="0" smtClean="0"/>
              <a:t>हुई</a:t>
            </a:r>
            <a:r>
              <a:rPr lang="en-US" sz="1000" dirty="0" smtClean="0"/>
              <a:t> </a:t>
            </a:r>
            <a:r>
              <a:rPr lang="en-US" sz="1000" dirty="0" err="1" smtClean="0"/>
              <a:t>क्षति</a:t>
            </a:r>
            <a:r>
              <a:rPr lang="en-US" sz="1000" dirty="0" smtClean="0"/>
              <a:t> </a:t>
            </a:r>
            <a:r>
              <a:rPr lang="en-US" sz="1000" dirty="0"/>
              <a:t>(*) </a:t>
            </a:r>
            <a:r>
              <a:rPr lang="en-US" sz="1000" dirty="0" err="1"/>
              <a:t>करंट</a:t>
            </a:r>
            <a:r>
              <a:rPr lang="en-US" sz="1000" dirty="0"/>
              <a:t> </a:t>
            </a:r>
            <a:r>
              <a:rPr lang="en-US" sz="1000" dirty="0" err="1"/>
              <a:t>की</a:t>
            </a:r>
            <a:r>
              <a:rPr lang="en-US" sz="1000" dirty="0"/>
              <a:t> </a:t>
            </a:r>
            <a:r>
              <a:rPr lang="en-US" sz="1000" dirty="0" err="1"/>
              <a:t>तीव्रता</a:t>
            </a:r>
            <a:r>
              <a:rPr lang="en-US" sz="1000" dirty="0"/>
              <a:t> </a:t>
            </a:r>
            <a:r>
              <a:rPr lang="en-US" sz="1000" dirty="0" err="1"/>
              <a:t>पर</a:t>
            </a:r>
            <a:r>
              <a:rPr lang="en-US" sz="1000" dirty="0"/>
              <a:t> </a:t>
            </a:r>
            <a:r>
              <a:rPr lang="en-US" sz="1000" dirty="0" err="1"/>
              <a:t>निर्भर</a:t>
            </a:r>
            <a:r>
              <a:rPr lang="en-US" sz="1000" dirty="0"/>
              <a:t> </a:t>
            </a:r>
            <a:r>
              <a:rPr lang="en-US" sz="1000" dirty="0" err="1"/>
              <a:t>करती</a:t>
            </a:r>
            <a:r>
              <a:rPr lang="en-US" sz="1000" dirty="0"/>
              <a:t> </a:t>
            </a:r>
            <a:r>
              <a:rPr lang="en-US" sz="1000" dirty="0" err="1"/>
              <a:t>है</a:t>
            </a:r>
            <a:r>
              <a:rPr lang="en-US" sz="1000" dirty="0"/>
              <a:t>. </a:t>
            </a:r>
            <a:r>
              <a:rPr lang="en-US" sz="1000" dirty="0" err="1"/>
              <a:t>एक</a:t>
            </a:r>
            <a:r>
              <a:rPr lang="en-US" sz="1000" dirty="0"/>
              <a:t> </a:t>
            </a:r>
            <a:r>
              <a:rPr lang="en-US" sz="1000" dirty="0" err="1"/>
              <a:t>एम्पीयर</a:t>
            </a:r>
            <a:r>
              <a:rPr lang="en-US" sz="1000" dirty="0"/>
              <a:t> </a:t>
            </a:r>
            <a:r>
              <a:rPr lang="en-US" sz="1000" dirty="0" err="1"/>
              <a:t>का</a:t>
            </a:r>
            <a:r>
              <a:rPr lang="en-US" sz="1000" dirty="0"/>
              <a:t> </a:t>
            </a:r>
            <a:r>
              <a:rPr lang="en-US" sz="1000" dirty="0" err="1"/>
              <a:t>एक-हज़ारवां</a:t>
            </a:r>
            <a:r>
              <a:rPr lang="en-US" sz="1000" dirty="0"/>
              <a:t> </a:t>
            </a:r>
            <a:r>
              <a:rPr lang="en-US" sz="1000" dirty="0" err="1"/>
              <a:t>हिस्सा</a:t>
            </a:r>
            <a:r>
              <a:rPr lang="en-US" sz="1000" dirty="0"/>
              <a:t> </a:t>
            </a:r>
            <a:r>
              <a:rPr lang="en-US" sz="1000" dirty="0" err="1"/>
              <a:t>एक</a:t>
            </a:r>
            <a:r>
              <a:rPr lang="en-US" sz="1000" dirty="0"/>
              <a:t> </a:t>
            </a:r>
            <a:r>
              <a:rPr lang="en-US" sz="1000" dirty="0" err="1"/>
              <a:t>मामूली</a:t>
            </a:r>
            <a:r>
              <a:rPr lang="en-US" sz="1000" dirty="0"/>
              <a:t> </a:t>
            </a:r>
            <a:r>
              <a:rPr lang="en-US" sz="1000" dirty="0" err="1"/>
              <a:t>गुदगुदी</a:t>
            </a:r>
            <a:r>
              <a:rPr lang="en-US" sz="1000" dirty="0"/>
              <a:t> </a:t>
            </a:r>
            <a:r>
              <a:rPr lang="en-US" sz="1000" dirty="0" err="1"/>
              <a:t>पैदा</a:t>
            </a:r>
            <a:r>
              <a:rPr lang="en-US" sz="1000" dirty="0"/>
              <a:t> </a:t>
            </a:r>
            <a:r>
              <a:rPr lang="en-US" sz="1000" dirty="0" err="1"/>
              <a:t>करता</a:t>
            </a:r>
            <a:r>
              <a:rPr lang="en-US" sz="1000" dirty="0"/>
              <a:t> </a:t>
            </a:r>
            <a:r>
              <a:rPr lang="en-US" sz="1000" dirty="0" err="1"/>
              <a:t>है</a:t>
            </a:r>
            <a:r>
              <a:rPr lang="en-US" sz="1000" dirty="0"/>
              <a:t>. </a:t>
            </a:r>
            <a:r>
              <a:rPr lang="en-US" sz="1000" dirty="0" err="1"/>
              <a:t>एक</a:t>
            </a:r>
            <a:r>
              <a:rPr lang="en-US" sz="1000" dirty="0"/>
              <a:t> </a:t>
            </a:r>
            <a:r>
              <a:rPr lang="en-US" sz="1000" dirty="0" err="1"/>
              <a:t>एम्पीयर</a:t>
            </a:r>
            <a:r>
              <a:rPr lang="en-US" sz="1000" dirty="0"/>
              <a:t> </a:t>
            </a:r>
            <a:r>
              <a:rPr lang="en-US" sz="1000" dirty="0" err="1"/>
              <a:t>का</a:t>
            </a:r>
            <a:r>
              <a:rPr lang="en-US" sz="1000" dirty="0"/>
              <a:t> 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err="1" smtClean="0"/>
              <a:t>सौवां-हिस्सा</a:t>
            </a:r>
            <a:r>
              <a:rPr lang="en-US" sz="1000" dirty="0" smtClean="0"/>
              <a:t> </a:t>
            </a:r>
            <a:r>
              <a:rPr lang="en-US" sz="1000" dirty="0" err="1"/>
              <a:t>मांसपेशियों</a:t>
            </a:r>
            <a:r>
              <a:rPr lang="en-US" sz="1000" dirty="0"/>
              <a:t> </a:t>
            </a:r>
            <a:r>
              <a:rPr lang="en-US" sz="1000" dirty="0" err="1"/>
              <a:t>को</a:t>
            </a:r>
            <a:r>
              <a:rPr lang="en-US" sz="1000" dirty="0"/>
              <a:t> </a:t>
            </a:r>
            <a:r>
              <a:rPr lang="en-US" sz="1000" dirty="0" err="1"/>
              <a:t>कंट्रोल</a:t>
            </a:r>
            <a:r>
              <a:rPr lang="en-US" sz="1000" dirty="0"/>
              <a:t> </a:t>
            </a:r>
            <a:r>
              <a:rPr lang="en-US" sz="1000" dirty="0" err="1"/>
              <a:t>करता</a:t>
            </a:r>
            <a:r>
              <a:rPr lang="en-US" sz="1000" dirty="0"/>
              <a:t> </a:t>
            </a:r>
            <a:r>
              <a:rPr lang="en-US" sz="1000" dirty="0" err="1"/>
              <a:t>है</a:t>
            </a:r>
            <a:r>
              <a:rPr lang="en-US" sz="1000" dirty="0"/>
              <a:t>. </a:t>
            </a:r>
            <a:r>
              <a:rPr lang="en-US" sz="1000" dirty="0" err="1"/>
              <a:t>तब</a:t>
            </a:r>
            <a:r>
              <a:rPr lang="en-US" sz="1000" dirty="0"/>
              <a:t> </a:t>
            </a:r>
            <a:r>
              <a:rPr lang="en-US" sz="1000" dirty="0" err="1"/>
              <a:t>इंसान</a:t>
            </a:r>
            <a:r>
              <a:rPr lang="en-US" sz="1000" dirty="0"/>
              <a:t> </a:t>
            </a:r>
            <a:r>
              <a:rPr lang="en-US" sz="1000" dirty="0" err="1"/>
              <a:t>के</a:t>
            </a:r>
            <a:r>
              <a:rPr lang="en-US" sz="1000" dirty="0"/>
              <a:t> </a:t>
            </a:r>
            <a:r>
              <a:rPr lang="en-US" sz="1000" dirty="0" err="1"/>
              <a:t>हाथ</a:t>
            </a:r>
            <a:r>
              <a:rPr lang="en-US" sz="1000" dirty="0"/>
              <a:t> </a:t>
            </a:r>
            <a:r>
              <a:rPr lang="en-US" sz="1000" dirty="0" err="1"/>
              <a:t>तारों</a:t>
            </a:r>
            <a:r>
              <a:rPr lang="en-US" sz="1000" dirty="0"/>
              <a:t> </a:t>
            </a:r>
            <a:r>
              <a:rPr lang="en-US" sz="1000" dirty="0" err="1"/>
              <a:t>से</a:t>
            </a:r>
            <a:r>
              <a:rPr lang="en-US" sz="1000" dirty="0"/>
              <a:t> </a:t>
            </a:r>
            <a:r>
              <a:rPr lang="en-US" sz="1000" dirty="0" err="1"/>
              <a:t>चिपक</a:t>
            </a:r>
            <a:r>
              <a:rPr lang="en-US" sz="1000" dirty="0"/>
              <a:t> </a:t>
            </a:r>
            <a:r>
              <a:rPr lang="en-US" sz="1000" dirty="0" err="1"/>
              <a:t>जाते</a:t>
            </a:r>
            <a:r>
              <a:rPr lang="en-US" sz="1000" dirty="0"/>
              <a:t> </a:t>
            </a:r>
            <a:r>
              <a:rPr lang="en-US" sz="1000" dirty="0" err="1"/>
              <a:t>हैं</a:t>
            </a:r>
            <a:r>
              <a:rPr lang="en-US" sz="1000" dirty="0"/>
              <a:t>, </a:t>
            </a:r>
            <a:r>
              <a:rPr lang="en-US" sz="1000" dirty="0" err="1"/>
              <a:t>डायफ्राम</a:t>
            </a:r>
            <a:r>
              <a:rPr lang="en-US" sz="1000" dirty="0"/>
              <a:t> </a:t>
            </a:r>
            <a:r>
              <a:rPr lang="en-US" sz="1000" dirty="0" err="1"/>
              <a:t>तन</a:t>
            </a:r>
            <a:r>
              <a:rPr lang="en-US" sz="1000" dirty="0"/>
              <a:t> </a:t>
            </a:r>
            <a:r>
              <a:rPr lang="en-US" sz="1000" dirty="0" err="1"/>
              <a:t>जाता</a:t>
            </a:r>
            <a:r>
              <a:rPr lang="en-US" sz="1000" dirty="0"/>
              <a:t> </a:t>
            </a:r>
            <a:r>
              <a:rPr lang="en-US" sz="1000" dirty="0" err="1"/>
              <a:t>है</a:t>
            </a:r>
            <a:r>
              <a:rPr lang="en-US" sz="1000" dirty="0"/>
              <a:t>, </a:t>
            </a:r>
            <a:r>
              <a:rPr lang="en-US" sz="1000" dirty="0" err="1"/>
              <a:t>सांस</a:t>
            </a:r>
            <a:r>
              <a:rPr lang="en-US" sz="1000" dirty="0"/>
              <a:t> </a:t>
            </a:r>
            <a:r>
              <a:rPr lang="en-US" sz="1000" dirty="0" err="1"/>
              <a:t>लेना</a:t>
            </a:r>
            <a:r>
              <a:rPr lang="en-US" sz="1000" dirty="0"/>
              <a:t> </a:t>
            </a:r>
            <a:r>
              <a:rPr lang="en-US" sz="1000" dirty="0" err="1"/>
              <a:t>मुश्किल</a:t>
            </a:r>
            <a:r>
              <a:rPr lang="en-US" sz="1000" dirty="0"/>
              <a:t> </a:t>
            </a:r>
            <a:r>
              <a:rPr lang="en-US" sz="1000" dirty="0" err="1"/>
              <a:t>होता</a:t>
            </a:r>
            <a:r>
              <a:rPr lang="en-US" sz="1000" dirty="0"/>
              <a:t> </a:t>
            </a:r>
            <a:r>
              <a:rPr lang="en-US" sz="1000" dirty="0" err="1"/>
              <a:t>है</a:t>
            </a:r>
            <a:r>
              <a:rPr lang="en-US" sz="1000" dirty="0"/>
              <a:t> </a:t>
            </a:r>
            <a:r>
              <a:rPr lang="en-US" sz="1000" dirty="0" err="1"/>
              <a:t>और</a:t>
            </a:r>
            <a:r>
              <a:rPr lang="en-US" sz="1000" dirty="0"/>
              <a:t> </a:t>
            </a:r>
            <a:r>
              <a:rPr lang="en-US" sz="1000" dirty="0" err="1"/>
              <a:t>बाद</a:t>
            </a:r>
            <a:r>
              <a:rPr lang="en-US" sz="1000" dirty="0"/>
              <a:t> </a:t>
            </a:r>
            <a:r>
              <a:rPr lang="en-US" sz="1000" dirty="0" err="1"/>
              <a:t>में</a:t>
            </a:r>
            <a:r>
              <a:rPr lang="en-US" sz="1000" dirty="0"/>
              <a:t> </a:t>
            </a:r>
            <a:r>
              <a:rPr lang="en-US" sz="1000" dirty="0" err="1"/>
              <a:t>सांस</a:t>
            </a:r>
            <a:r>
              <a:rPr lang="en-US" sz="1000" dirty="0"/>
              <a:t> </a:t>
            </a:r>
            <a:r>
              <a:rPr lang="en-US" sz="1000" dirty="0" err="1"/>
              <a:t>रुकने</a:t>
            </a:r>
            <a:r>
              <a:rPr lang="en-US" sz="1000" dirty="0"/>
              <a:t> </a:t>
            </a:r>
            <a:r>
              <a:rPr lang="en-US" sz="1000" dirty="0" err="1"/>
              <a:t>से</a:t>
            </a:r>
            <a:r>
              <a:rPr lang="en-US" sz="1000" dirty="0"/>
              <a:t> </a:t>
            </a:r>
            <a:r>
              <a:rPr lang="en-US" sz="1000" dirty="0" err="1"/>
              <a:t>मृत्यु</a:t>
            </a:r>
            <a:r>
              <a:rPr lang="en-US" sz="1000" dirty="0"/>
              <a:t> </a:t>
            </a:r>
            <a:r>
              <a:rPr lang="en-US" sz="1000" dirty="0" err="1"/>
              <a:t>हो</a:t>
            </a:r>
            <a:r>
              <a:rPr lang="en-US" sz="1000" dirty="0"/>
              <a:t> </a:t>
            </a:r>
            <a:r>
              <a:rPr lang="en-US" sz="1000" dirty="0" err="1"/>
              <a:t>जाती</a:t>
            </a:r>
            <a:r>
              <a:rPr lang="en-US" sz="1000" dirty="0"/>
              <a:t> </a:t>
            </a:r>
            <a:r>
              <a:rPr lang="en-US" sz="1000" dirty="0" err="1"/>
              <a:t>है</a:t>
            </a:r>
            <a:r>
              <a:rPr lang="en-US" sz="1000" dirty="0"/>
              <a:t>. </a:t>
            </a:r>
            <a:r>
              <a:rPr lang="en-US" sz="1000" dirty="0" err="1"/>
              <a:t>एक</a:t>
            </a:r>
            <a:r>
              <a:rPr lang="en-US" sz="1000" dirty="0"/>
              <a:t> </a:t>
            </a:r>
            <a:r>
              <a:rPr lang="en-US" sz="1000" dirty="0" err="1"/>
              <a:t>एम्पीयर</a:t>
            </a:r>
            <a:r>
              <a:rPr lang="en-US" sz="1000" dirty="0"/>
              <a:t> </a:t>
            </a:r>
            <a:r>
              <a:rPr lang="en-US" sz="1000" dirty="0" err="1"/>
              <a:t>के</a:t>
            </a:r>
            <a:r>
              <a:rPr lang="en-US" sz="1000" dirty="0"/>
              <a:t> </a:t>
            </a:r>
            <a:r>
              <a:rPr lang="en-US" sz="1000" dirty="0" err="1"/>
              <a:t>दसवें-हिस्से</a:t>
            </a:r>
            <a:r>
              <a:rPr lang="en-US" sz="1000" dirty="0"/>
              <a:t> </a:t>
            </a:r>
            <a:r>
              <a:rPr lang="en-US" sz="1000" dirty="0" err="1"/>
              <a:t>से</a:t>
            </a:r>
            <a:r>
              <a:rPr lang="en-US" sz="1000" dirty="0"/>
              <a:t> </a:t>
            </a:r>
            <a:r>
              <a:rPr lang="en-US" sz="1000" dirty="0" err="1"/>
              <a:t>हृदयगति</a:t>
            </a:r>
            <a:r>
              <a:rPr lang="en-US" sz="1000" dirty="0"/>
              <a:t> </a:t>
            </a:r>
            <a:r>
              <a:rPr lang="en-US" sz="1000" dirty="0" err="1"/>
              <a:t>रुक</a:t>
            </a:r>
            <a:r>
              <a:rPr lang="en-US" sz="1000" dirty="0"/>
              <a:t> </a:t>
            </a:r>
            <a:r>
              <a:rPr lang="en-US" sz="1000" dirty="0" err="1"/>
              <a:t>सकती</a:t>
            </a:r>
            <a:r>
              <a:rPr lang="en-US" sz="1000" dirty="0"/>
              <a:t> </a:t>
            </a:r>
            <a:r>
              <a:rPr lang="en-US" sz="1000" dirty="0" err="1"/>
              <a:t>है</a:t>
            </a:r>
            <a:r>
              <a:rPr lang="en-US" sz="1000" dirty="0"/>
              <a:t> </a:t>
            </a:r>
            <a:r>
              <a:rPr lang="en-US" sz="1000" dirty="0" err="1"/>
              <a:t>या</a:t>
            </a:r>
            <a:r>
              <a:rPr lang="en-US" sz="1000" dirty="0"/>
              <a:t> </a:t>
            </a:r>
            <a:r>
              <a:rPr lang="en-US" sz="1000" dirty="0" err="1"/>
              <a:t>फिर</a:t>
            </a:r>
            <a:r>
              <a:rPr lang="en-US" sz="1000" dirty="0"/>
              <a:t> </a:t>
            </a:r>
            <a:r>
              <a:rPr lang="en-US" sz="1000" dirty="0" err="1"/>
              <a:t>दिल</a:t>
            </a:r>
            <a:r>
              <a:rPr lang="en-US" sz="1000" dirty="0"/>
              <a:t> </a:t>
            </a:r>
            <a:r>
              <a:rPr lang="en-US" sz="1000" dirty="0" err="1"/>
              <a:t>असंगत</a:t>
            </a:r>
            <a:r>
              <a:rPr lang="en-US" sz="1000" dirty="0"/>
              <a:t> </a:t>
            </a:r>
            <a:r>
              <a:rPr lang="en-US" sz="1000" dirty="0" err="1"/>
              <a:t>तरीके</a:t>
            </a:r>
            <a:r>
              <a:rPr lang="en-US" sz="1000" dirty="0"/>
              <a:t> </a:t>
            </a:r>
            <a:r>
              <a:rPr lang="en-US" sz="1000" dirty="0" err="1"/>
              <a:t>से</a:t>
            </a:r>
            <a:r>
              <a:rPr lang="en-US" sz="1000" dirty="0"/>
              <a:t> </a:t>
            </a:r>
            <a:r>
              <a:rPr lang="en-US" sz="1000" dirty="0" err="1"/>
              <a:t>धड़कने</a:t>
            </a:r>
            <a:r>
              <a:rPr lang="en-US" sz="1000" dirty="0"/>
              <a:t> </a:t>
            </a:r>
            <a:r>
              <a:rPr lang="en-US" sz="1000" dirty="0" err="1"/>
              <a:t>लगता</a:t>
            </a:r>
            <a:r>
              <a:rPr lang="en-US" sz="1000" dirty="0"/>
              <a:t> </a:t>
            </a:r>
            <a:r>
              <a:rPr lang="en-US" sz="1000" dirty="0" err="1"/>
              <a:t>है</a:t>
            </a:r>
            <a:r>
              <a:rPr lang="en-US" sz="10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996281" y="5042753"/>
            <a:ext cx="27739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कुछ</a:t>
            </a:r>
            <a:r>
              <a:rPr lang="en-US" sz="1200" dirty="0"/>
              <a:t> </a:t>
            </a:r>
            <a:r>
              <a:rPr lang="en-US" sz="1200" dirty="0" err="1"/>
              <a:t>ऐसा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 </a:t>
            </a:r>
            <a:r>
              <a:rPr lang="en-US" sz="1200" dirty="0" err="1"/>
              <a:t>जो</a:t>
            </a:r>
            <a:r>
              <a:rPr lang="en-US" sz="1200" dirty="0"/>
              <a:t> </a:t>
            </a:r>
            <a:r>
              <a:rPr lang="en-US" sz="1200" dirty="0" err="1"/>
              <a:t>मुझे</a:t>
            </a:r>
            <a:r>
              <a:rPr lang="en-US" sz="1200" dirty="0"/>
              <a:t> </a:t>
            </a:r>
            <a:r>
              <a:rPr lang="en-US" sz="1200" dirty="0" err="1"/>
              <a:t>समझ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नहीं</a:t>
            </a:r>
            <a:r>
              <a:rPr lang="en-US" sz="1200" dirty="0"/>
              <a:t> आ </a:t>
            </a:r>
            <a:r>
              <a:rPr lang="en-US" sz="1200" dirty="0" err="1"/>
              <a:t>रहा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err="1"/>
              <a:t>यहाँ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उच्च</a:t>
            </a:r>
            <a:r>
              <a:rPr lang="en-US" sz="1200" dirty="0"/>
              <a:t> 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स्रोत</a:t>
            </a:r>
            <a:r>
              <a:rPr lang="en-US" sz="1200" dirty="0"/>
              <a:t> (**) </a:t>
            </a:r>
            <a:r>
              <a:rPr lang="en-US" sz="1200" dirty="0" err="1"/>
              <a:t>है</a:t>
            </a:r>
            <a:r>
              <a:rPr lang="en-US" sz="1200" dirty="0"/>
              <a:t> </a:t>
            </a:r>
            <a:r>
              <a:rPr lang="en-US" sz="1200" dirty="0" err="1"/>
              <a:t>जो</a:t>
            </a:r>
            <a:r>
              <a:rPr lang="en-US" sz="1200" dirty="0"/>
              <a:t> </a:t>
            </a:r>
            <a:r>
              <a:rPr lang="en-US" sz="1200" dirty="0" err="1"/>
              <a:t>कई</a:t>
            </a:r>
            <a:r>
              <a:rPr lang="en-US" sz="1200" dirty="0"/>
              <a:t> </a:t>
            </a:r>
            <a:r>
              <a:rPr lang="en-US" sz="1200" dirty="0" err="1"/>
              <a:t>हज़ार</a:t>
            </a:r>
            <a:r>
              <a:rPr lang="en-US" sz="1200" dirty="0"/>
              <a:t> </a:t>
            </a:r>
            <a:r>
              <a:rPr lang="en-US" sz="1200" dirty="0" err="1"/>
              <a:t>वोल्ट</a:t>
            </a:r>
            <a:r>
              <a:rPr lang="en-US" sz="1200" dirty="0"/>
              <a:t> </a:t>
            </a:r>
            <a:r>
              <a:rPr lang="en-US" sz="1200" dirty="0" err="1"/>
              <a:t>शक्ति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,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फिर</a:t>
            </a:r>
            <a:r>
              <a:rPr lang="en-US" sz="1200" dirty="0"/>
              <a:t> </a:t>
            </a:r>
            <a:r>
              <a:rPr lang="en-US" sz="1200" dirty="0" err="1"/>
              <a:t>वो</a:t>
            </a:r>
            <a:r>
              <a:rPr lang="en-US" sz="1200" dirty="0"/>
              <a:t> </a:t>
            </a:r>
            <a:r>
              <a:rPr lang="en-US" sz="1200" dirty="0" err="1"/>
              <a:t>सिर्फ</a:t>
            </a:r>
            <a:r>
              <a:rPr lang="en-US" sz="1200" dirty="0"/>
              <a:t> </a:t>
            </a:r>
            <a:r>
              <a:rPr lang="en-US" sz="1200" dirty="0" err="1"/>
              <a:t>थोड़ी</a:t>
            </a:r>
            <a:r>
              <a:rPr lang="en-US" sz="1200" dirty="0"/>
              <a:t> </a:t>
            </a:r>
            <a:r>
              <a:rPr lang="en-US" sz="1200" dirty="0" err="1"/>
              <a:t>सी</a:t>
            </a:r>
            <a:r>
              <a:rPr lang="en-US" sz="1200" dirty="0"/>
              <a:t> </a:t>
            </a:r>
            <a:r>
              <a:rPr lang="en-US" sz="1200" dirty="0" err="1"/>
              <a:t>गुदगुदी</a:t>
            </a:r>
            <a:r>
              <a:rPr lang="en-US" sz="1200" dirty="0"/>
              <a:t> </a:t>
            </a:r>
            <a:r>
              <a:rPr lang="en-US" sz="1200" dirty="0" err="1"/>
              <a:t>ही</a:t>
            </a:r>
            <a:r>
              <a:rPr lang="en-US" sz="1200" dirty="0"/>
              <a:t> </a:t>
            </a:r>
            <a:r>
              <a:rPr lang="en-US" sz="1200" dirty="0" err="1"/>
              <a:t>क्यों</a:t>
            </a:r>
            <a:r>
              <a:rPr lang="en-US" sz="1200" dirty="0"/>
              <a:t> </a:t>
            </a:r>
            <a:r>
              <a:rPr lang="en-US" sz="1200" dirty="0" err="1"/>
              <a:t>पैदा</a:t>
            </a:r>
            <a:r>
              <a:rPr lang="en-US" sz="1200" dirty="0"/>
              <a:t> </a:t>
            </a:r>
            <a:r>
              <a:rPr lang="en-US" sz="1200" dirty="0" err="1"/>
              <a:t>करता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1758863" y="1969929"/>
            <a:ext cx="14566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 smtClean="0"/>
              <a:t>पसीने</a:t>
            </a:r>
            <a:r>
              <a:rPr lang="en-US" sz="1000" dirty="0" smtClean="0"/>
              <a:t> </a:t>
            </a:r>
            <a:r>
              <a:rPr lang="en-US" sz="1000" dirty="0" err="1"/>
              <a:t>की</a:t>
            </a:r>
            <a:r>
              <a:rPr lang="en-US" sz="1000" dirty="0"/>
              <a:t> </a:t>
            </a:r>
            <a:r>
              <a:rPr lang="en-US" sz="1000" dirty="0" err="1"/>
              <a:t>ग्रंथियां</a:t>
            </a:r>
            <a:endParaRPr lang="en-US" sz="1000" dirty="0"/>
          </a:p>
        </p:txBody>
      </p:sp>
      <p:sp>
        <p:nvSpPr>
          <p:cNvPr id="10" name="Rectangle 9"/>
          <p:cNvSpPr/>
          <p:nvPr/>
        </p:nvSpPr>
        <p:spPr>
          <a:xfrm>
            <a:off x="189455" y="6788150"/>
            <a:ext cx="523582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(*) </a:t>
            </a:r>
            <a:r>
              <a:rPr lang="en-US" sz="1100" dirty="0" err="1"/>
              <a:t>फ्रांस</a:t>
            </a:r>
            <a:r>
              <a:rPr lang="en-US" sz="1100" dirty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, </a:t>
            </a:r>
            <a:r>
              <a:rPr lang="hi-IN" sz="1100" dirty="0" smtClean="0"/>
              <a:t>हर</a:t>
            </a:r>
            <a:r>
              <a:rPr lang="en-US" sz="1100" dirty="0" smtClean="0"/>
              <a:t> </a:t>
            </a:r>
            <a:r>
              <a:rPr lang="en-US" sz="1100" dirty="0" err="1" smtClean="0"/>
              <a:t>वर्ष</a:t>
            </a:r>
            <a:r>
              <a:rPr lang="en-US" sz="1100" dirty="0" smtClean="0"/>
              <a:t> 200 </a:t>
            </a:r>
            <a:r>
              <a:rPr lang="en-US" sz="1100" dirty="0" err="1"/>
              <a:t>लोग</a:t>
            </a:r>
            <a:r>
              <a:rPr lang="en-US" sz="1100" dirty="0"/>
              <a:t> </a:t>
            </a:r>
            <a:r>
              <a:rPr lang="en-US" sz="1100" dirty="0" err="1"/>
              <a:t>इलेक्ट्रोक्यूशन</a:t>
            </a:r>
            <a:r>
              <a:rPr lang="en-US" sz="1100" dirty="0"/>
              <a:t> </a:t>
            </a:r>
            <a:r>
              <a:rPr lang="en-US" sz="1100" dirty="0" err="1"/>
              <a:t>यानि</a:t>
            </a:r>
            <a:r>
              <a:rPr lang="en-US" sz="1100" dirty="0"/>
              <a:t> </a:t>
            </a:r>
            <a:r>
              <a:rPr lang="en-US" sz="1100" dirty="0" err="1"/>
              <a:t>बिजली</a:t>
            </a:r>
            <a:r>
              <a:rPr lang="en-US" sz="1100" dirty="0"/>
              <a:t> </a:t>
            </a:r>
            <a:r>
              <a:rPr lang="en-US" sz="1100" dirty="0" err="1"/>
              <a:t>से</a:t>
            </a:r>
            <a:r>
              <a:rPr lang="en-US" sz="1100" dirty="0"/>
              <a:t> </a:t>
            </a:r>
            <a:r>
              <a:rPr lang="en-US" sz="1100" dirty="0" err="1"/>
              <a:t>मरते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.</a:t>
            </a:r>
          </a:p>
          <a:p>
            <a:r>
              <a:rPr lang="en-US" sz="1100" dirty="0"/>
              <a:t>(**) "</a:t>
            </a:r>
            <a:r>
              <a:rPr lang="en-US" sz="1100" dirty="0" err="1"/>
              <a:t>रहूमक्रॉफ</a:t>
            </a:r>
            <a:r>
              <a:rPr lang="en-US" sz="1100" dirty="0"/>
              <a:t> </a:t>
            </a:r>
            <a:r>
              <a:rPr lang="en-US" sz="1100" dirty="0" err="1"/>
              <a:t>कोइल</a:t>
            </a:r>
            <a:r>
              <a:rPr lang="en-US" sz="1100" dirty="0"/>
              <a:t>"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24434" y="1131729"/>
            <a:ext cx="7457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बाहरी</a:t>
            </a:r>
            <a:r>
              <a:rPr lang="en-US" sz="1000" dirty="0"/>
              <a:t> </a:t>
            </a:r>
            <a:r>
              <a:rPr lang="en-US" sz="1000" dirty="0" err="1" smtClean="0"/>
              <a:t>त्वचा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538090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55298" name="Picture 2" descr="C:\Users\HP\Desktop\HISTORY OF ELECTRICITY\54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400"/>
            <a:ext cx="5211763" cy="745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72281" y="3663950"/>
            <a:ext cx="28194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 </a:t>
            </a:r>
            <a:r>
              <a:rPr lang="en-US" dirty="0" err="1" smtClean="0"/>
              <a:t>हमारे</a:t>
            </a:r>
            <a:r>
              <a:rPr lang="en-US" dirty="0" smtClean="0"/>
              <a:t> </a:t>
            </a:r>
            <a:r>
              <a:rPr lang="en-US" dirty="0" err="1"/>
              <a:t>पंप</a:t>
            </a:r>
            <a:r>
              <a:rPr lang="en-US" dirty="0"/>
              <a:t> </a:t>
            </a:r>
            <a:r>
              <a:rPr lang="en-US" dirty="0" err="1"/>
              <a:t>का</a:t>
            </a:r>
            <a:r>
              <a:rPr lang="en-US" dirty="0"/>
              <a:t> </a:t>
            </a:r>
            <a:r>
              <a:rPr lang="en-US" dirty="0" err="1" smtClean="0"/>
              <a:t>डिज़ाइन</a:t>
            </a:r>
            <a:r>
              <a:rPr lang="en-US" dirty="0"/>
              <a:t> </a:t>
            </a:r>
            <a:r>
              <a:rPr lang="en-US" dirty="0" err="1" smtClean="0"/>
              <a:t>महज़</a:t>
            </a:r>
            <a:r>
              <a:rPr lang="en-US" dirty="0" smtClean="0"/>
              <a:t> </a:t>
            </a:r>
            <a:r>
              <a:rPr lang="en-US" dirty="0" err="1"/>
              <a:t>संयोग</a:t>
            </a:r>
            <a:r>
              <a:rPr lang="en-US" dirty="0"/>
              <a:t> </a:t>
            </a:r>
            <a:r>
              <a:rPr lang="en-US" dirty="0" err="1"/>
              <a:t>से</a:t>
            </a:r>
            <a:r>
              <a:rPr lang="en-US" dirty="0"/>
              <a:t> </a:t>
            </a:r>
            <a:r>
              <a:rPr lang="en-US" dirty="0" err="1"/>
              <a:t>नहीं</a:t>
            </a:r>
            <a:r>
              <a:rPr lang="en-US" dirty="0"/>
              <a:t> </a:t>
            </a:r>
            <a:r>
              <a:rPr lang="en-US" dirty="0" err="1"/>
              <a:t>बना</a:t>
            </a:r>
            <a:r>
              <a:rPr lang="en-US" dirty="0"/>
              <a:t>. </a:t>
            </a:r>
            <a:r>
              <a:rPr lang="en-US" dirty="0" err="1" smtClean="0"/>
              <a:t>आर्किमिडीज</a:t>
            </a:r>
            <a:r>
              <a:rPr lang="en-US" dirty="0" smtClean="0"/>
              <a:t>़ </a:t>
            </a:r>
            <a:r>
              <a:rPr lang="en-US" dirty="0" err="1" smtClean="0"/>
              <a:t>का</a:t>
            </a:r>
            <a:r>
              <a:rPr lang="en-US" dirty="0" smtClean="0"/>
              <a:t> </a:t>
            </a:r>
            <a:r>
              <a:rPr lang="en-US" dirty="0" err="1"/>
              <a:t>पेंच</a:t>
            </a:r>
            <a:r>
              <a:rPr lang="en-US" dirty="0"/>
              <a:t> </a:t>
            </a:r>
            <a:r>
              <a:rPr lang="en-US" dirty="0" err="1"/>
              <a:t>अंदर</a:t>
            </a:r>
            <a:r>
              <a:rPr lang="en-US" dirty="0"/>
              <a:t> </a:t>
            </a:r>
            <a:r>
              <a:rPr lang="en-US" dirty="0" err="1"/>
              <a:t>की</a:t>
            </a:r>
            <a:r>
              <a:rPr lang="en-US" dirty="0"/>
              <a:t> </a:t>
            </a:r>
            <a:r>
              <a:rPr lang="en-US" dirty="0" err="1"/>
              <a:t>दीवार</a:t>
            </a:r>
            <a:r>
              <a:rPr lang="en-US" dirty="0"/>
              <a:t> </a:t>
            </a:r>
            <a:r>
              <a:rPr lang="en-US" dirty="0" err="1"/>
              <a:t>को</a:t>
            </a:r>
            <a:r>
              <a:rPr lang="en-US" dirty="0"/>
              <a:t> </a:t>
            </a:r>
            <a:r>
              <a:rPr lang="en-US" dirty="0" err="1"/>
              <a:t>नहीं</a:t>
            </a:r>
            <a:r>
              <a:rPr lang="en-US" dirty="0"/>
              <a:t> </a:t>
            </a:r>
            <a:r>
              <a:rPr lang="en-US" dirty="0" err="1"/>
              <a:t>छूता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, </a:t>
            </a:r>
            <a:r>
              <a:rPr lang="en-US" dirty="0" err="1"/>
              <a:t>जिसका</a:t>
            </a:r>
            <a:r>
              <a:rPr lang="en-US" dirty="0"/>
              <a:t> </a:t>
            </a:r>
            <a:r>
              <a:rPr lang="en-US" dirty="0" err="1"/>
              <a:t>अर्थ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 </a:t>
            </a:r>
            <a:r>
              <a:rPr lang="en-US" dirty="0" err="1"/>
              <a:t>कि</a:t>
            </a:r>
            <a:r>
              <a:rPr lang="en-US" dirty="0"/>
              <a:t> </a:t>
            </a:r>
            <a:r>
              <a:rPr lang="en-US" dirty="0" err="1" smtClean="0"/>
              <a:t>स्थिर-गति</a:t>
            </a:r>
            <a:r>
              <a:rPr lang="en-US" dirty="0" smtClean="0"/>
              <a:t> </a:t>
            </a:r>
            <a:r>
              <a:rPr lang="en-US" dirty="0" err="1"/>
              <a:t>से</a:t>
            </a:r>
            <a:r>
              <a:rPr lang="en-US" dirty="0"/>
              <a:t> </a:t>
            </a:r>
            <a:r>
              <a:rPr lang="en-US" dirty="0" err="1"/>
              <a:t>घूमने</a:t>
            </a:r>
            <a:r>
              <a:rPr lang="en-US" dirty="0"/>
              <a:t> </a:t>
            </a:r>
            <a:r>
              <a:rPr lang="en-US" dirty="0" err="1"/>
              <a:t>पर</a:t>
            </a:r>
            <a:r>
              <a:rPr lang="en-US" dirty="0"/>
              <a:t> </a:t>
            </a:r>
            <a:r>
              <a:rPr lang="en-US" dirty="0" err="1"/>
              <a:t>भी</a:t>
            </a:r>
            <a:r>
              <a:rPr lang="en-US" dirty="0"/>
              <a:t>, </a:t>
            </a:r>
            <a:r>
              <a:rPr lang="en-US" dirty="0" err="1"/>
              <a:t>पंप</a:t>
            </a:r>
            <a:r>
              <a:rPr lang="en-US" dirty="0"/>
              <a:t> </a:t>
            </a:r>
            <a:r>
              <a:rPr lang="en-US" dirty="0" err="1"/>
              <a:t>की</a:t>
            </a:r>
            <a:r>
              <a:rPr lang="en-US" dirty="0"/>
              <a:t> </a:t>
            </a:r>
            <a:r>
              <a:rPr lang="en-US" dirty="0" err="1"/>
              <a:t>आउटपुट</a:t>
            </a:r>
            <a:r>
              <a:rPr lang="en-US" dirty="0"/>
              <a:t> </a:t>
            </a:r>
            <a:r>
              <a:rPr lang="en-US" dirty="0" err="1"/>
              <a:t>ट्यूब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घर्षण</a:t>
            </a:r>
            <a:r>
              <a:rPr lang="en-US" dirty="0"/>
              <a:t> </a:t>
            </a:r>
            <a:r>
              <a:rPr lang="en-US" dirty="0" err="1"/>
              <a:t>से</a:t>
            </a:r>
            <a:r>
              <a:rPr lang="en-US" dirty="0"/>
              <a:t> </a:t>
            </a:r>
            <a:r>
              <a:rPr lang="en-US" dirty="0" err="1"/>
              <a:t>प्रभावित</a:t>
            </a:r>
            <a:r>
              <a:rPr lang="en-US" dirty="0"/>
              <a:t> </a:t>
            </a:r>
            <a:r>
              <a:rPr lang="en-US" dirty="0" err="1"/>
              <a:t>होती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, </a:t>
            </a:r>
            <a:r>
              <a:rPr lang="en-US" dirty="0" err="1"/>
              <a:t>जो</a:t>
            </a:r>
            <a:r>
              <a:rPr lang="en-US" dirty="0"/>
              <a:t> </a:t>
            </a:r>
            <a:r>
              <a:rPr lang="en-US" dirty="0" err="1"/>
              <a:t>तरल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प्रतिरोध</a:t>
            </a:r>
            <a:r>
              <a:rPr lang="en-US" dirty="0"/>
              <a:t> </a:t>
            </a:r>
            <a:r>
              <a:rPr lang="en-US" dirty="0" err="1"/>
              <a:t>का</a:t>
            </a:r>
            <a:r>
              <a:rPr lang="en-US" dirty="0"/>
              <a:t> </a:t>
            </a:r>
            <a:r>
              <a:rPr lang="en-US" dirty="0" err="1"/>
              <a:t>विरोध</a:t>
            </a:r>
            <a:r>
              <a:rPr lang="en-US" dirty="0"/>
              <a:t> </a:t>
            </a:r>
            <a:r>
              <a:rPr lang="en-US" dirty="0" err="1"/>
              <a:t>करता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. </a:t>
            </a:r>
            <a:r>
              <a:rPr lang="en-US" dirty="0" err="1"/>
              <a:t>यदि</a:t>
            </a:r>
            <a:r>
              <a:rPr lang="en-US" dirty="0"/>
              <a:t> </a:t>
            </a:r>
            <a:r>
              <a:rPr lang="en-US" dirty="0" err="1"/>
              <a:t>पंप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बहुत</a:t>
            </a:r>
            <a:r>
              <a:rPr lang="en-US" dirty="0"/>
              <a:t> </a:t>
            </a:r>
            <a:r>
              <a:rPr lang="en-US" dirty="0" err="1"/>
              <a:t>पतली</a:t>
            </a:r>
            <a:r>
              <a:rPr lang="en-US" dirty="0"/>
              <a:t> </a:t>
            </a:r>
            <a:r>
              <a:rPr lang="en-US" dirty="0" err="1"/>
              <a:t>ट्यूब</a:t>
            </a:r>
            <a:r>
              <a:rPr lang="en-US" dirty="0"/>
              <a:t> </a:t>
            </a:r>
            <a:r>
              <a:rPr lang="en-US" dirty="0" err="1"/>
              <a:t>से</a:t>
            </a:r>
            <a:r>
              <a:rPr lang="en-US" dirty="0"/>
              <a:t> </a:t>
            </a:r>
            <a:r>
              <a:rPr lang="en-US" dirty="0" err="1"/>
              <a:t>जुड़ा</a:t>
            </a:r>
            <a:r>
              <a:rPr lang="en-US" dirty="0"/>
              <a:t> </a:t>
            </a:r>
            <a:r>
              <a:rPr lang="en-US" dirty="0" err="1"/>
              <a:t>होगा</a:t>
            </a:r>
            <a:r>
              <a:rPr lang="en-US" dirty="0"/>
              <a:t>, </a:t>
            </a:r>
            <a:r>
              <a:rPr lang="en-US" dirty="0" err="1"/>
              <a:t>तो</a:t>
            </a:r>
            <a:r>
              <a:rPr lang="en-US" dirty="0"/>
              <a:t> </a:t>
            </a:r>
            <a:r>
              <a:rPr lang="en-US" dirty="0" err="1"/>
              <a:t>उसकी</a:t>
            </a:r>
            <a:r>
              <a:rPr lang="en-US" dirty="0"/>
              <a:t> </a:t>
            </a:r>
            <a:r>
              <a:rPr lang="en-US" dirty="0" err="1"/>
              <a:t>आउटपुट</a:t>
            </a:r>
            <a:r>
              <a:rPr lang="en-US" dirty="0"/>
              <a:t> </a:t>
            </a:r>
            <a:r>
              <a:rPr lang="en-US" dirty="0" err="1"/>
              <a:t>लगभग</a:t>
            </a:r>
            <a:r>
              <a:rPr lang="en-US" dirty="0"/>
              <a:t> </a:t>
            </a:r>
            <a:r>
              <a:rPr lang="en-US" dirty="0" err="1"/>
              <a:t>शून्य</a:t>
            </a:r>
            <a:r>
              <a:rPr lang="en-US" dirty="0"/>
              <a:t> </a:t>
            </a:r>
            <a:r>
              <a:rPr lang="en-US" dirty="0" err="1"/>
              <a:t>हो</a:t>
            </a:r>
            <a:r>
              <a:rPr lang="en-US" dirty="0"/>
              <a:t> </a:t>
            </a:r>
            <a:r>
              <a:rPr lang="en-US" dirty="0" err="1"/>
              <a:t>जाएगी</a:t>
            </a:r>
            <a:r>
              <a:rPr lang="en-US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615281" y="658356"/>
            <a:ext cx="295274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उच्च</a:t>
            </a:r>
            <a:r>
              <a:rPr lang="en-US" dirty="0"/>
              <a:t> </a:t>
            </a:r>
            <a:r>
              <a:rPr lang="en-US" dirty="0" err="1"/>
              <a:t>आंतरिक</a:t>
            </a:r>
            <a:r>
              <a:rPr lang="en-US" dirty="0"/>
              <a:t> </a:t>
            </a:r>
            <a:r>
              <a:rPr lang="en-US" dirty="0" err="1"/>
              <a:t>प्रतिरोध</a:t>
            </a:r>
            <a:r>
              <a:rPr lang="en-US" dirty="0"/>
              <a:t>, </a:t>
            </a:r>
            <a:r>
              <a:rPr lang="en-US" dirty="0" err="1"/>
              <a:t>करंट</a:t>
            </a:r>
            <a:r>
              <a:rPr lang="en-US" dirty="0"/>
              <a:t> </a:t>
            </a:r>
            <a:r>
              <a:rPr lang="en-US" dirty="0" err="1"/>
              <a:t>की</a:t>
            </a:r>
            <a:r>
              <a:rPr lang="en-US" dirty="0"/>
              <a:t> </a:t>
            </a:r>
            <a:r>
              <a:rPr lang="en-US" dirty="0" err="1"/>
              <a:t>तीव्रता</a:t>
            </a:r>
            <a:r>
              <a:rPr lang="en-US" dirty="0"/>
              <a:t> </a:t>
            </a:r>
            <a:r>
              <a:rPr lang="en-US" dirty="0" err="1"/>
              <a:t>को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एम्पीयर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 smtClean="0"/>
              <a:t>हजारवें-हिस्से</a:t>
            </a:r>
            <a:r>
              <a:rPr lang="en-US" dirty="0"/>
              <a:t> </a:t>
            </a:r>
            <a:r>
              <a:rPr lang="en-US" dirty="0" err="1" smtClean="0"/>
              <a:t>तक</a:t>
            </a:r>
            <a:r>
              <a:rPr lang="en-US" dirty="0" smtClean="0"/>
              <a:t> </a:t>
            </a:r>
            <a:r>
              <a:rPr lang="en-US" dirty="0" err="1"/>
              <a:t>सीमित</a:t>
            </a:r>
            <a:r>
              <a:rPr lang="en-US" dirty="0"/>
              <a:t> </a:t>
            </a:r>
            <a:r>
              <a:rPr lang="en-US" dirty="0" err="1"/>
              <a:t>करता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, </a:t>
            </a:r>
            <a:r>
              <a:rPr lang="en-US" dirty="0" err="1"/>
              <a:t>तब</a:t>
            </a:r>
            <a:r>
              <a:rPr lang="en-US" dirty="0"/>
              <a:t> </a:t>
            </a:r>
            <a:r>
              <a:rPr lang="en-US" dirty="0" err="1"/>
              <a:t>भी</a:t>
            </a:r>
            <a:r>
              <a:rPr lang="en-US" dirty="0"/>
              <a:t> </a:t>
            </a:r>
            <a:r>
              <a:rPr lang="en-US" dirty="0" err="1"/>
              <a:t>जब</a:t>
            </a:r>
            <a:r>
              <a:rPr lang="en-US" dirty="0"/>
              <a:t> </a:t>
            </a:r>
            <a:r>
              <a:rPr lang="en-US" dirty="0" err="1"/>
              <a:t>स्रोत</a:t>
            </a:r>
            <a:r>
              <a:rPr lang="en-US" dirty="0"/>
              <a:t> </a:t>
            </a:r>
            <a:r>
              <a:rPr lang="en-US" dirty="0" err="1"/>
              <a:t>बिजली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अच्छे</a:t>
            </a:r>
            <a:r>
              <a:rPr lang="en-US" dirty="0"/>
              <a:t> </a:t>
            </a:r>
            <a:r>
              <a:rPr lang="en-US" dirty="0" err="1"/>
              <a:t>सुचालक</a:t>
            </a:r>
            <a:r>
              <a:rPr lang="en-US" dirty="0"/>
              <a:t> </a:t>
            </a:r>
            <a:r>
              <a:rPr lang="en-US" dirty="0" err="1"/>
              <a:t>कंडक्टर</a:t>
            </a:r>
            <a:r>
              <a:rPr lang="en-US" dirty="0"/>
              <a:t> </a:t>
            </a:r>
            <a:r>
              <a:rPr lang="en-US" dirty="0" err="1"/>
              <a:t>से</a:t>
            </a:r>
            <a:r>
              <a:rPr lang="en-US" dirty="0"/>
              <a:t> </a:t>
            </a:r>
            <a:r>
              <a:rPr lang="en-US" dirty="0" err="1"/>
              <a:t>जुड़ा</a:t>
            </a:r>
            <a:r>
              <a:rPr lang="en-US" dirty="0"/>
              <a:t> </a:t>
            </a:r>
            <a:r>
              <a:rPr lang="en-US" dirty="0" err="1"/>
              <a:t>हो</a:t>
            </a:r>
            <a:r>
              <a:rPr lang="en-US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453481" y="1682750"/>
            <a:ext cx="5437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उच्च</a:t>
            </a:r>
            <a:r>
              <a:rPr lang="en-US" sz="1000" dirty="0"/>
              <a:t> </a:t>
            </a:r>
            <a:endParaRPr lang="en-US" sz="1000" dirty="0" smtClean="0"/>
          </a:p>
          <a:p>
            <a:pPr algn="ctr"/>
            <a:r>
              <a:rPr lang="en-US" sz="1000" dirty="0" err="1" smtClean="0"/>
              <a:t>वोल्टेज</a:t>
            </a:r>
            <a:endParaRPr lang="en-US" sz="1000" dirty="0"/>
          </a:p>
        </p:txBody>
      </p:sp>
      <p:sp>
        <p:nvSpPr>
          <p:cNvPr id="6" name="Rectangle 5"/>
          <p:cNvSpPr/>
          <p:nvPr/>
        </p:nvSpPr>
        <p:spPr>
          <a:xfrm>
            <a:off x="3520281" y="1606550"/>
            <a:ext cx="10214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आंतरिक</a:t>
            </a:r>
            <a:r>
              <a:rPr lang="en-US" sz="1000" dirty="0"/>
              <a:t> </a:t>
            </a:r>
            <a:r>
              <a:rPr lang="en-US" sz="1000" dirty="0" err="1"/>
              <a:t>प्रतिरोध</a:t>
            </a:r>
            <a:endParaRPr lang="en-US" sz="1000" dirty="0"/>
          </a:p>
        </p:txBody>
      </p:sp>
      <p:sp>
        <p:nvSpPr>
          <p:cNvPr id="7" name="Rectangle 6"/>
          <p:cNvSpPr/>
          <p:nvPr/>
        </p:nvSpPr>
        <p:spPr>
          <a:xfrm>
            <a:off x="4006664" y="2877015"/>
            <a:ext cx="8755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बाहरी</a:t>
            </a:r>
            <a:r>
              <a:rPr lang="en-US" sz="1000" dirty="0"/>
              <a:t> </a:t>
            </a:r>
            <a:r>
              <a:rPr lang="en-US" sz="1000" dirty="0" err="1"/>
              <a:t>प्रतिरोध</a:t>
            </a:r>
            <a:endParaRPr lang="en-US" sz="1000" dirty="0"/>
          </a:p>
        </p:txBody>
      </p:sp>
      <p:sp>
        <p:nvSpPr>
          <p:cNvPr id="8" name="Rectangle 7"/>
          <p:cNvSpPr/>
          <p:nvPr/>
        </p:nvSpPr>
        <p:spPr>
          <a:xfrm>
            <a:off x="0" y="3140730"/>
            <a:ext cx="5211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इन-लाइन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क्षति</a:t>
            </a:r>
            <a:r>
              <a:rPr lang="en-US" sz="2800" dirty="0">
                <a:solidFill>
                  <a:srgbClr val="FF0000"/>
                </a:solidFill>
              </a:rPr>
              <a:t> (IN-LINE LOSSES)</a:t>
            </a:r>
          </a:p>
        </p:txBody>
      </p:sp>
    </p:spTree>
    <p:extLst>
      <p:ext uri="{BB962C8B-B14F-4D97-AF65-F5344CB8AC3E}">
        <p14:creationId xmlns:p14="http://schemas.microsoft.com/office/powerpoint/2010/main" val="22724171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56322" name="Picture 2" descr="C:\Users\HP\Desktop\HISTORY OF ELECTRICITY\55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211763" cy="74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3681" y="158750"/>
            <a:ext cx="472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बिजली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तार</a:t>
            </a:r>
            <a:r>
              <a:rPr lang="en-US" sz="1200" dirty="0"/>
              <a:t> </a:t>
            </a:r>
            <a:r>
              <a:rPr lang="en-US" sz="1200" dirty="0" err="1"/>
              <a:t>लंबी</a:t>
            </a:r>
            <a:r>
              <a:rPr lang="en-US" sz="1200" dirty="0"/>
              <a:t> </a:t>
            </a:r>
            <a:r>
              <a:rPr lang="en-US" sz="1200" dirty="0" err="1"/>
              <a:t>दूरी</a:t>
            </a:r>
            <a:r>
              <a:rPr lang="en-US" sz="1200" dirty="0"/>
              <a:t> </a:t>
            </a:r>
            <a:r>
              <a:rPr lang="en-US" sz="1200" dirty="0" err="1"/>
              <a:t>तक</a:t>
            </a:r>
            <a:r>
              <a:rPr lang="en-US" sz="1200" dirty="0"/>
              <a:t> </a:t>
            </a:r>
            <a:r>
              <a:rPr lang="en-US" sz="1200" dirty="0" err="1"/>
              <a:t>खींचने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हमें</a:t>
            </a:r>
            <a:r>
              <a:rPr lang="en-US" sz="1200" dirty="0"/>
              <a:t> </a:t>
            </a:r>
            <a:r>
              <a:rPr lang="en-US" sz="1200" dirty="0" err="1"/>
              <a:t>कई</a:t>
            </a:r>
            <a:r>
              <a:rPr lang="en-US" sz="1200" dirty="0"/>
              <a:t> </a:t>
            </a:r>
            <a:r>
              <a:rPr lang="en-US" sz="1200" dirty="0" err="1"/>
              <a:t>काम</a:t>
            </a:r>
            <a:r>
              <a:rPr lang="en-US" sz="1200" dirty="0"/>
              <a:t> </a:t>
            </a:r>
            <a:r>
              <a:rPr lang="en-US" sz="1200" dirty="0" err="1"/>
              <a:t>करने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सुविधा</a:t>
            </a:r>
            <a:r>
              <a:rPr lang="en-US" sz="1200" dirty="0"/>
              <a:t> </a:t>
            </a:r>
            <a:r>
              <a:rPr lang="en-US" sz="1200" dirty="0" err="1"/>
              <a:t>हुई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err="1"/>
              <a:t>हीटिंग</a:t>
            </a:r>
            <a:r>
              <a:rPr lang="en-US" sz="1200" dirty="0"/>
              <a:t>, </a:t>
            </a:r>
            <a:r>
              <a:rPr lang="en-US" sz="1200" dirty="0" err="1"/>
              <a:t>प्रकाश</a:t>
            </a:r>
            <a:r>
              <a:rPr lang="en-US" sz="1200" dirty="0"/>
              <a:t> (</a:t>
            </a:r>
            <a:r>
              <a:rPr lang="en-US" sz="1200" dirty="0" err="1"/>
              <a:t>बल्ब</a:t>
            </a:r>
            <a:r>
              <a:rPr lang="en-US" sz="1200" dirty="0"/>
              <a:t> </a:t>
            </a:r>
            <a:r>
              <a:rPr lang="en-US" sz="1200" dirty="0" err="1"/>
              <a:t>फिलामेंट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गर्म</a:t>
            </a:r>
            <a:r>
              <a:rPr lang="en-US" sz="1200" dirty="0"/>
              <a:t> </a:t>
            </a:r>
            <a:r>
              <a:rPr lang="en-US" sz="1200" dirty="0" err="1"/>
              <a:t>करके</a:t>
            </a:r>
            <a:r>
              <a:rPr lang="en-US" sz="1200" dirty="0"/>
              <a:t>), </a:t>
            </a:r>
            <a:r>
              <a:rPr lang="en-US" sz="1200" dirty="0" err="1"/>
              <a:t>इलेक्ट्रिक</a:t>
            </a:r>
            <a:r>
              <a:rPr lang="en-US" sz="1200" dirty="0"/>
              <a:t> </a:t>
            </a:r>
            <a:r>
              <a:rPr lang="en-US" sz="1200" dirty="0" err="1"/>
              <a:t>मोटर्स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ज़रिए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हम</a:t>
            </a:r>
            <a:r>
              <a:rPr lang="en-US" sz="1200" dirty="0" smtClean="0"/>
              <a:t> </a:t>
            </a:r>
            <a:r>
              <a:rPr lang="en-US" sz="1200" dirty="0" err="1"/>
              <a:t>यांत्रिक</a:t>
            </a:r>
            <a:r>
              <a:rPr lang="en-US" sz="1200" dirty="0"/>
              <a:t> </a:t>
            </a:r>
            <a:r>
              <a:rPr lang="en-US" sz="1200" dirty="0" err="1"/>
              <a:t>ऊर्जा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उत्पादन</a:t>
            </a:r>
            <a:r>
              <a:rPr lang="en-US" sz="1200" dirty="0"/>
              <a:t> </a:t>
            </a:r>
            <a:r>
              <a:rPr lang="en-US" sz="1200" dirty="0" err="1"/>
              <a:t>कर</a:t>
            </a:r>
            <a:r>
              <a:rPr lang="en-US" sz="1200" dirty="0"/>
              <a:t> </a:t>
            </a:r>
            <a:r>
              <a:rPr lang="en-US" sz="1200" dirty="0" err="1"/>
              <a:t>सकते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3168184" y="1149350"/>
            <a:ext cx="19522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यदि</a:t>
            </a:r>
            <a:r>
              <a:rPr lang="en-US" sz="1200" dirty="0"/>
              <a:t> </a:t>
            </a:r>
            <a:r>
              <a:rPr lang="en-US" sz="1200" dirty="0" err="1"/>
              <a:t>पानी</a:t>
            </a:r>
            <a:r>
              <a:rPr lang="en-US" sz="1200" dirty="0"/>
              <a:t> </a:t>
            </a:r>
            <a:r>
              <a:rPr lang="en-US" sz="1200" dirty="0" err="1"/>
              <a:t>लाने</a:t>
            </a:r>
            <a:r>
              <a:rPr lang="en-US" sz="1200" dirty="0"/>
              <a:t> </a:t>
            </a:r>
            <a:r>
              <a:rPr lang="en-US" sz="1200" dirty="0" err="1"/>
              <a:t>वाला</a:t>
            </a:r>
            <a:r>
              <a:rPr lang="en-US" sz="1200" dirty="0"/>
              <a:t> </a:t>
            </a:r>
            <a:r>
              <a:rPr lang="en-US" sz="1200" dirty="0" err="1"/>
              <a:t>पाइप</a:t>
            </a:r>
            <a:r>
              <a:rPr lang="en-US" sz="1200" dirty="0"/>
              <a:t> </a:t>
            </a:r>
            <a:r>
              <a:rPr lang="hi-IN" sz="1200" dirty="0"/>
              <a:t>बेहद</a:t>
            </a:r>
            <a:r>
              <a:rPr lang="en-US" sz="1200" dirty="0" smtClean="0"/>
              <a:t> </a:t>
            </a:r>
            <a:r>
              <a:rPr lang="en-US" sz="1200" dirty="0" err="1"/>
              <a:t>लंबा</a:t>
            </a:r>
            <a:r>
              <a:rPr lang="en-US" sz="1200" dirty="0"/>
              <a:t> </a:t>
            </a:r>
            <a:r>
              <a:rPr lang="en-US" sz="1200" dirty="0" err="1"/>
              <a:t>होगा</a:t>
            </a:r>
            <a:r>
              <a:rPr lang="en-US" sz="1200" dirty="0"/>
              <a:t>, </a:t>
            </a:r>
            <a:r>
              <a:rPr lang="en-US" sz="1200" dirty="0" err="1"/>
              <a:t>तो</a:t>
            </a:r>
            <a:r>
              <a:rPr lang="en-US" sz="1200" dirty="0"/>
              <a:t> </a:t>
            </a:r>
            <a:r>
              <a:rPr lang="en-US" sz="1200" dirty="0" err="1"/>
              <a:t>उसमें</a:t>
            </a:r>
            <a:r>
              <a:rPr lang="en-US" sz="1200" dirty="0"/>
              <a:t> </a:t>
            </a:r>
            <a:r>
              <a:rPr lang="en-US" sz="1200" dirty="0" err="1"/>
              <a:t>बहुत</a:t>
            </a:r>
            <a:r>
              <a:rPr lang="en-US" sz="1200" dirty="0"/>
              <a:t> </a:t>
            </a:r>
            <a:r>
              <a:rPr lang="en-US" sz="1200" dirty="0" err="1"/>
              <a:t>घर्षण</a:t>
            </a:r>
            <a:r>
              <a:rPr lang="en-US" sz="1200" dirty="0"/>
              <a:t> </a:t>
            </a:r>
            <a:r>
              <a:rPr lang="en-US" sz="1200" dirty="0" err="1"/>
              <a:t>होगा</a:t>
            </a:r>
            <a:r>
              <a:rPr lang="en-US" sz="1200" dirty="0"/>
              <a:t> </a:t>
            </a:r>
            <a:r>
              <a:rPr lang="en-US" sz="1200" dirty="0" err="1"/>
              <a:t>फिर</a:t>
            </a:r>
            <a:r>
              <a:rPr lang="en-US" sz="1200" dirty="0"/>
              <a:t> </a:t>
            </a:r>
            <a:r>
              <a:rPr lang="en-US" sz="1200" dirty="0" err="1"/>
              <a:t>उससे</a:t>
            </a:r>
            <a:r>
              <a:rPr lang="en-US" sz="1200" dirty="0"/>
              <a:t> </a:t>
            </a:r>
            <a:r>
              <a:rPr lang="en-US" sz="1200" dirty="0" err="1"/>
              <a:t>बहुत</a:t>
            </a:r>
            <a:r>
              <a:rPr lang="en-US" sz="1200" dirty="0"/>
              <a:t> </a:t>
            </a:r>
            <a:r>
              <a:rPr lang="en-US" sz="1200" dirty="0" err="1"/>
              <a:t>कम</a:t>
            </a:r>
            <a:r>
              <a:rPr lang="en-US" sz="1200" dirty="0"/>
              <a:t> </a:t>
            </a:r>
            <a:r>
              <a:rPr lang="en-US" sz="1200" dirty="0" err="1"/>
              <a:t>पानी</a:t>
            </a:r>
            <a:r>
              <a:rPr lang="en-US" sz="1200" dirty="0"/>
              <a:t> </a:t>
            </a:r>
            <a:r>
              <a:rPr lang="en-US" sz="1200" dirty="0" err="1"/>
              <a:t>ही</a:t>
            </a:r>
            <a:r>
              <a:rPr lang="en-US" sz="1200" dirty="0"/>
              <a:t> </a:t>
            </a:r>
            <a:r>
              <a:rPr lang="hi-IN" sz="1200" dirty="0" smtClean="0"/>
              <a:t>बह</a:t>
            </a:r>
            <a:r>
              <a:rPr lang="en-US" sz="1200" dirty="0" smtClean="0"/>
              <a:t> </a:t>
            </a:r>
            <a:r>
              <a:rPr lang="en-US" sz="1200" dirty="0" err="1" smtClean="0"/>
              <a:t>पाएगा</a:t>
            </a:r>
            <a:r>
              <a:rPr lang="en-US" sz="1200" dirty="0"/>
              <a:t>. </a:t>
            </a:r>
            <a:r>
              <a:rPr lang="en-US" sz="1200" dirty="0" err="1"/>
              <a:t>उसकी</a:t>
            </a:r>
            <a:r>
              <a:rPr lang="en-US" sz="1200" dirty="0"/>
              <a:t> </a:t>
            </a:r>
            <a:r>
              <a:rPr lang="en-US" sz="1200" dirty="0" err="1"/>
              <a:t>सारी</a:t>
            </a:r>
            <a:r>
              <a:rPr lang="en-US" sz="1200" dirty="0"/>
              <a:t> </a:t>
            </a:r>
            <a:r>
              <a:rPr lang="en-US" sz="1200" dirty="0" err="1"/>
              <a:t>ऊर्जा</a:t>
            </a:r>
            <a:r>
              <a:rPr lang="en-US" sz="1200" dirty="0"/>
              <a:t> </a:t>
            </a:r>
            <a:r>
              <a:rPr lang="en-US" sz="1200" dirty="0" err="1"/>
              <a:t>रास्ते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, </a:t>
            </a:r>
            <a:r>
              <a:rPr lang="en-US" sz="1200" dirty="0" err="1"/>
              <a:t>घर्षण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ही</a:t>
            </a:r>
            <a:r>
              <a:rPr lang="en-US" sz="1200" dirty="0"/>
              <a:t> </a:t>
            </a:r>
            <a:r>
              <a:rPr lang="en-US" sz="1200" dirty="0" err="1"/>
              <a:t>क्षय</a:t>
            </a:r>
            <a:r>
              <a:rPr lang="en-US" sz="1200" dirty="0"/>
              <a:t> </a:t>
            </a:r>
            <a:r>
              <a:rPr lang="en-US" sz="1200" dirty="0" err="1"/>
              <a:t>हो</a:t>
            </a:r>
            <a:r>
              <a:rPr lang="en-US" sz="1200" dirty="0"/>
              <a:t> </a:t>
            </a:r>
            <a:r>
              <a:rPr lang="en-US" sz="1200" dirty="0" err="1"/>
              <a:t>जाएगी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उससे</a:t>
            </a:r>
            <a:r>
              <a:rPr lang="en-US" sz="1200" dirty="0"/>
              <a:t> </a:t>
            </a:r>
            <a:r>
              <a:rPr lang="en-US" sz="1200" dirty="0" err="1"/>
              <a:t>केवल</a:t>
            </a:r>
            <a:r>
              <a:rPr lang="en-US" sz="1200" dirty="0"/>
              <a:t> </a:t>
            </a:r>
            <a:r>
              <a:rPr lang="en-US" sz="1200" dirty="0" err="1"/>
              <a:t>पर्यावरण</a:t>
            </a:r>
            <a:r>
              <a:rPr lang="en-US" sz="1200" dirty="0"/>
              <a:t> </a:t>
            </a:r>
            <a:r>
              <a:rPr lang="en-US" sz="1200" dirty="0" err="1"/>
              <a:t>ही</a:t>
            </a:r>
            <a:r>
              <a:rPr lang="en-US" sz="1200" dirty="0"/>
              <a:t> </a:t>
            </a:r>
            <a:r>
              <a:rPr lang="en-US" sz="1200" dirty="0" err="1"/>
              <a:t>गर्म</a:t>
            </a:r>
            <a:r>
              <a:rPr lang="en-US" sz="1200" dirty="0"/>
              <a:t> </a:t>
            </a:r>
            <a:r>
              <a:rPr lang="en-US" sz="1200" dirty="0" err="1"/>
              <a:t>होगा</a:t>
            </a:r>
            <a:r>
              <a:rPr lang="en-US" sz="12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139281" y="2901950"/>
            <a:ext cx="164749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 smtClean="0"/>
              <a:t>मेरा</a:t>
            </a:r>
            <a:r>
              <a:rPr lang="en-US" sz="1100" dirty="0" smtClean="0"/>
              <a:t> </a:t>
            </a:r>
            <a:r>
              <a:rPr lang="en-US" sz="1100" dirty="0" err="1"/>
              <a:t>विद्युत</a:t>
            </a:r>
            <a:r>
              <a:rPr lang="en-US" sz="1100" dirty="0"/>
              <a:t> </a:t>
            </a:r>
            <a:r>
              <a:rPr lang="en-US" sz="1100" dirty="0" smtClean="0"/>
              <a:t>DC </a:t>
            </a:r>
            <a:r>
              <a:rPr lang="en-US" sz="1100" dirty="0" err="1"/>
              <a:t>का</a:t>
            </a:r>
            <a:r>
              <a:rPr lang="en-US" sz="1100" dirty="0"/>
              <a:t> </a:t>
            </a:r>
            <a:r>
              <a:rPr lang="en-US" sz="1100" dirty="0" err="1"/>
              <a:t>स्रोत</a:t>
            </a:r>
            <a:r>
              <a:rPr lang="en-US" sz="1100" dirty="0"/>
              <a:t> </a:t>
            </a:r>
            <a:r>
              <a:rPr lang="en-US" sz="1100" dirty="0" err="1"/>
              <a:t>करीब</a:t>
            </a:r>
            <a:r>
              <a:rPr lang="en-US" sz="1100" dirty="0"/>
              <a:t> </a:t>
            </a:r>
            <a:r>
              <a:rPr lang="en-US" sz="1100" dirty="0" err="1"/>
              <a:t>सौ</a:t>
            </a:r>
            <a:r>
              <a:rPr lang="en-US" sz="1100" dirty="0"/>
              <a:t> </a:t>
            </a:r>
            <a:r>
              <a:rPr lang="en-US" sz="1100" dirty="0" err="1"/>
              <a:t>किलोमीटर</a:t>
            </a:r>
            <a:r>
              <a:rPr lang="en-US" sz="1100" dirty="0"/>
              <a:t> </a:t>
            </a:r>
            <a:r>
              <a:rPr lang="en-US" sz="1100" dirty="0" err="1"/>
              <a:t>दूरी</a:t>
            </a:r>
            <a:r>
              <a:rPr lang="en-US" sz="1100" dirty="0"/>
              <a:t> </a:t>
            </a:r>
            <a:r>
              <a:rPr lang="en-US" sz="1100" dirty="0" err="1"/>
              <a:t>पर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. </a:t>
            </a:r>
            <a:r>
              <a:rPr lang="hi-IN" sz="1100" dirty="0" smtClean="0"/>
              <a:t>उसके</a:t>
            </a:r>
            <a:r>
              <a:rPr lang="en-US" sz="1100" dirty="0" smtClean="0"/>
              <a:t> </a:t>
            </a:r>
            <a:r>
              <a:rPr lang="en-US" sz="1100" dirty="0" err="1" smtClean="0"/>
              <a:t>केबल</a:t>
            </a:r>
            <a:r>
              <a:rPr lang="en-US" sz="1100" dirty="0" smtClean="0"/>
              <a:t> </a:t>
            </a:r>
            <a:r>
              <a:rPr lang="en-US" sz="1100" dirty="0" err="1"/>
              <a:t>का</a:t>
            </a:r>
            <a:r>
              <a:rPr lang="en-US" sz="1100" dirty="0"/>
              <a:t> </a:t>
            </a:r>
            <a:r>
              <a:rPr lang="en-US" sz="1100" dirty="0" err="1"/>
              <a:t>प्रतिरोध</a:t>
            </a:r>
            <a:r>
              <a:rPr lang="en-US" sz="1100" dirty="0"/>
              <a:t> </a:t>
            </a:r>
            <a:r>
              <a:rPr lang="en-US" sz="1100" dirty="0" err="1"/>
              <a:t>इतना</a:t>
            </a:r>
            <a:r>
              <a:rPr lang="en-US" sz="1100" dirty="0"/>
              <a:t> </a:t>
            </a:r>
            <a:r>
              <a:rPr lang="en-US" sz="1100" dirty="0" err="1"/>
              <a:t>अधिक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 </a:t>
            </a:r>
            <a:r>
              <a:rPr lang="en-US" sz="1100" dirty="0" err="1"/>
              <a:t>कि</a:t>
            </a:r>
            <a:r>
              <a:rPr lang="en-US" sz="1100" dirty="0"/>
              <a:t> </a:t>
            </a:r>
            <a:r>
              <a:rPr lang="en-US" sz="1100" dirty="0" err="1"/>
              <a:t>मुझ</a:t>
            </a:r>
            <a:r>
              <a:rPr lang="en-US" sz="1100" dirty="0"/>
              <a:t> </a:t>
            </a:r>
            <a:r>
              <a:rPr lang="en-US" sz="1100" dirty="0" err="1"/>
              <a:t>तक</a:t>
            </a:r>
            <a:r>
              <a:rPr lang="en-US" sz="1100" dirty="0"/>
              <a:t> </a:t>
            </a:r>
            <a:r>
              <a:rPr lang="en-US" sz="1100" dirty="0" err="1"/>
              <a:t>करंट</a:t>
            </a:r>
            <a:r>
              <a:rPr lang="en-US" sz="1100" dirty="0"/>
              <a:t> </a:t>
            </a:r>
            <a:r>
              <a:rPr lang="en-US" sz="1100" dirty="0" err="1"/>
              <a:t>मुश्किल</a:t>
            </a:r>
            <a:r>
              <a:rPr lang="en-US" sz="1100" dirty="0"/>
              <a:t> </a:t>
            </a:r>
            <a:r>
              <a:rPr lang="en-US" sz="1100" dirty="0" err="1"/>
              <a:t>से</a:t>
            </a:r>
            <a:r>
              <a:rPr lang="en-US" sz="1100" dirty="0"/>
              <a:t> </a:t>
            </a:r>
            <a:r>
              <a:rPr lang="en-US" sz="1100" dirty="0" err="1"/>
              <a:t>ही</a:t>
            </a:r>
            <a:r>
              <a:rPr lang="en-US" sz="1100" dirty="0"/>
              <a:t> </a:t>
            </a:r>
            <a:r>
              <a:rPr lang="en-US" sz="1100" dirty="0" err="1" smtClean="0"/>
              <a:t>पहुंच</a:t>
            </a:r>
            <a:r>
              <a:rPr lang="en-US" sz="1100" dirty="0" smtClean="0"/>
              <a:t> </a:t>
            </a:r>
            <a:r>
              <a:rPr lang="en-US" sz="1100" dirty="0" err="1"/>
              <a:t>पाता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67481" y="3968750"/>
            <a:ext cx="2514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अगर</a:t>
            </a:r>
            <a:r>
              <a:rPr lang="en-US" sz="1200" dirty="0"/>
              <a:t> </a:t>
            </a:r>
            <a:r>
              <a:rPr lang="en-US" sz="1200" dirty="0" err="1"/>
              <a:t>हम</a:t>
            </a:r>
            <a:r>
              <a:rPr lang="en-US" sz="1200" dirty="0"/>
              <a:t> 220-</a:t>
            </a:r>
            <a:r>
              <a:rPr lang="en-US" sz="1200" dirty="0" err="1"/>
              <a:t>वोल्ट</a:t>
            </a:r>
            <a:r>
              <a:rPr lang="en-US" sz="1200" dirty="0"/>
              <a:t> </a:t>
            </a:r>
            <a:r>
              <a:rPr lang="en-US" sz="1200" dirty="0" smtClean="0"/>
              <a:t>DC </a:t>
            </a:r>
            <a:r>
              <a:rPr lang="en-US" sz="1200" dirty="0" err="1" smtClean="0"/>
              <a:t>को</a:t>
            </a:r>
            <a:r>
              <a:rPr lang="en-US" sz="1200" dirty="0" smtClean="0"/>
              <a:t> </a:t>
            </a:r>
            <a:r>
              <a:rPr lang="en-US" sz="1200" dirty="0" err="1"/>
              <a:t>कहीं</a:t>
            </a:r>
            <a:r>
              <a:rPr lang="en-US" sz="1200" dirty="0"/>
              <a:t> </a:t>
            </a:r>
            <a:r>
              <a:rPr lang="en-US" sz="1200" dirty="0" err="1"/>
              <a:t>दूर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लाने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कोशिश</a:t>
            </a:r>
            <a:r>
              <a:rPr lang="en-US" sz="1200" dirty="0"/>
              <a:t> </a:t>
            </a:r>
            <a:r>
              <a:rPr lang="en-US" sz="1200" dirty="0" err="1"/>
              <a:t>करेंगे</a:t>
            </a:r>
            <a:r>
              <a:rPr lang="en-US" sz="1200" dirty="0"/>
              <a:t> </a:t>
            </a:r>
            <a:r>
              <a:rPr lang="en-US" sz="1200" dirty="0" err="1"/>
              <a:t>तो</a:t>
            </a:r>
            <a:r>
              <a:rPr lang="en-US" sz="1200" dirty="0"/>
              <a:t> </a:t>
            </a:r>
            <a:r>
              <a:rPr lang="en-US" sz="1200" dirty="0" err="1"/>
              <a:t>उसकी</a:t>
            </a:r>
            <a:r>
              <a:rPr lang="en-US" sz="1200" dirty="0"/>
              <a:t> </a:t>
            </a:r>
            <a:r>
              <a:rPr lang="en-US" sz="1200" dirty="0" err="1"/>
              <a:t>सारी</a:t>
            </a:r>
            <a:r>
              <a:rPr lang="en-US" sz="1200" dirty="0"/>
              <a:t> </a:t>
            </a:r>
            <a:r>
              <a:rPr lang="en-US" sz="1200" dirty="0" err="1"/>
              <a:t>ऊर्जा</a:t>
            </a:r>
            <a:r>
              <a:rPr lang="en-US" sz="1200" dirty="0"/>
              <a:t> </a:t>
            </a:r>
            <a:r>
              <a:rPr lang="en-US" sz="1200" dirty="0" err="1"/>
              <a:t>रास्ते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hi-IN" sz="1200" dirty="0" smtClean="0"/>
              <a:t>ही</a:t>
            </a:r>
            <a:r>
              <a:rPr lang="en-US" sz="1200" dirty="0" smtClean="0"/>
              <a:t> </a:t>
            </a:r>
            <a:r>
              <a:rPr lang="en-US" sz="1200" dirty="0" err="1" smtClean="0"/>
              <a:t>खत्म</a:t>
            </a:r>
            <a:r>
              <a:rPr lang="en-US" sz="1200" dirty="0" smtClean="0"/>
              <a:t> </a:t>
            </a:r>
            <a:endParaRPr lang="en-US" sz="1200" dirty="0" smtClean="0"/>
          </a:p>
          <a:p>
            <a:pPr algn="ctr"/>
            <a:r>
              <a:rPr lang="en-US" sz="1200" dirty="0" err="1" smtClean="0"/>
              <a:t>हो</a:t>
            </a:r>
            <a:r>
              <a:rPr lang="en-US" sz="1200" dirty="0" smtClean="0"/>
              <a:t> </a:t>
            </a:r>
            <a:r>
              <a:rPr lang="en-US" sz="1200" dirty="0" err="1"/>
              <a:t>जाएगी</a:t>
            </a:r>
            <a:r>
              <a:rPr lang="en-US" sz="12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4114744" y="4273550"/>
            <a:ext cx="7216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/>
              <a:t>आवृत्ति</a:t>
            </a:r>
            <a:r>
              <a:rPr lang="en-US" sz="1000" dirty="0"/>
              <a:t> </a:t>
            </a:r>
            <a:r>
              <a:rPr lang="en-US" sz="1000" dirty="0" smtClean="0"/>
              <a:t>(f)</a:t>
            </a:r>
            <a:endParaRPr lang="en-US" sz="1000" dirty="0"/>
          </a:p>
        </p:txBody>
      </p:sp>
      <p:sp>
        <p:nvSpPr>
          <p:cNvPr id="9" name="Rectangle 8"/>
          <p:cNvSpPr/>
          <p:nvPr/>
        </p:nvSpPr>
        <p:spPr>
          <a:xfrm>
            <a:off x="2758281" y="5271353"/>
            <a:ext cx="16763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मुझे</a:t>
            </a:r>
            <a:r>
              <a:rPr lang="en-US" sz="1200" dirty="0"/>
              <a:t> </a:t>
            </a:r>
            <a:r>
              <a:rPr lang="en-US" sz="1200" dirty="0" smtClean="0"/>
              <a:t>AC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उपयोग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करके</a:t>
            </a:r>
            <a:r>
              <a:rPr lang="en-US" sz="1200" dirty="0" smtClean="0"/>
              <a:t> </a:t>
            </a:r>
            <a:r>
              <a:rPr lang="en-US" sz="1200" dirty="0" err="1"/>
              <a:t>लंबी</a:t>
            </a:r>
            <a:r>
              <a:rPr lang="en-US" sz="1200" dirty="0"/>
              <a:t> </a:t>
            </a:r>
            <a:r>
              <a:rPr lang="en-US" sz="1200" dirty="0" err="1"/>
              <a:t>दूरी</a:t>
            </a:r>
            <a:r>
              <a:rPr lang="en-US" sz="1200" dirty="0"/>
              <a:t>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बिजली</a:t>
            </a:r>
            <a:r>
              <a:rPr lang="en-US" sz="1200" dirty="0"/>
              <a:t> </a:t>
            </a:r>
            <a:r>
              <a:rPr lang="en-US" sz="1200" dirty="0" err="1"/>
              <a:t>पहुंचाने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बढ़िया</a:t>
            </a:r>
            <a:r>
              <a:rPr lang="en-US" sz="1200" dirty="0"/>
              <a:t> </a:t>
            </a:r>
            <a:r>
              <a:rPr lang="en-US" sz="1200" dirty="0" err="1"/>
              <a:t>तरीका</a:t>
            </a:r>
            <a:r>
              <a:rPr lang="en-US" sz="1200" dirty="0"/>
              <a:t> </a:t>
            </a:r>
            <a:r>
              <a:rPr lang="en-US" sz="1200" dirty="0" err="1"/>
              <a:t>मिला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6081" y="6631285"/>
            <a:ext cx="18235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क्या</a:t>
            </a:r>
            <a:r>
              <a:rPr lang="en-US" sz="1200" dirty="0"/>
              <a:t> </a:t>
            </a:r>
            <a:r>
              <a:rPr lang="en-US" sz="1200" dirty="0" err="1"/>
              <a:t>आपको</a:t>
            </a:r>
            <a:r>
              <a:rPr lang="en-US" sz="1200" dirty="0"/>
              <a:t> </a:t>
            </a:r>
            <a:r>
              <a:rPr lang="en-US" sz="1200" dirty="0" err="1"/>
              <a:t>लगता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कि</a:t>
            </a:r>
            <a:r>
              <a:rPr lang="en-US" sz="1200" dirty="0" smtClean="0"/>
              <a:t> </a:t>
            </a:r>
            <a:r>
              <a:rPr lang="en-US" sz="1200" dirty="0" err="1"/>
              <a:t>उससे</a:t>
            </a:r>
            <a:r>
              <a:rPr lang="en-US" sz="1200" dirty="0"/>
              <a:t> </a:t>
            </a:r>
            <a:r>
              <a:rPr lang="en-US" sz="1200" dirty="0" err="1"/>
              <a:t>कुछ</a:t>
            </a:r>
            <a:r>
              <a:rPr lang="en-US" sz="1200" dirty="0"/>
              <a:t> </a:t>
            </a:r>
            <a:r>
              <a:rPr lang="en-US" sz="1200" dirty="0" err="1"/>
              <a:t>बदलेगा</a:t>
            </a:r>
            <a:r>
              <a:rPr lang="en-US" sz="1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1652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57346" name="Picture 2" descr="C:\Users\HP\Desktop\HISTORY OF ELECTRICITY\56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0"/>
            <a:ext cx="5196682" cy="74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77681" y="376257"/>
            <a:ext cx="54864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2526027" y="253146"/>
            <a:ext cx="4459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 smtClean="0"/>
              <a:t>मोटर</a:t>
            </a:r>
            <a:endParaRPr lang="en-US" sz="1000" dirty="0"/>
          </a:p>
        </p:txBody>
      </p:sp>
      <p:sp>
        <p:nvSpPr>
          <p:cNvPr id="5" name="Rectangle 4"/>
          <p:cNvSpPr/>
          <p:nvPr/>
        </p:nvSpPr>
        <p:spPr>
          <a:xfrm>
            <a:off x="3596481" y="358375"/>
            <a:ext cx="13154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अगर</a:t>
            </a:r>
            <a:r>
              <a:rPr lang="en-US" sz="1200" dirty="0"/>
              <a:t> </a:t>
            </a:r>
            <a:r>
              <a:rPr lang="en-US" sz="1200" dirty="0" err="1" smtClean="0"/>
              <a:t>चीज़</a:t>
            </a:r>
            <a:r>
              <a:rPr lang="en-US" sz="1200" dirty="0" smtClean="0"/>
              <a:t> </a:t>
            </a:r>
            <a:r>
              <a:rPr lang="en-US" sz="1200" dirty="0" err="1" smtClean="0"/>
              <a:t>जटिल</a:t>
            </a:r>
            <a:r>
              <a:rPr lang="en-US" sz="1200" dirty="0" smtClean="0"/>
              <a:t> </a:t>
            </a:r>
            <a:r>
              <a:rPr lang="hi-IN" sz="1200" dirty="0" smtClean="0"/>
              <a:t>बन</a:t>
            </a:r>
            <a:r>
              <a:rPr lang="en-US" sz="1200" dirty="0" smtClean="0"/>
              <a:t> </a:t>
            </a:r>
            <a:r>
              <a:rPr lang="hi-IN" sz="1200" dirty="0" smtClean="0"/>
              <a:t>सकती</a:t>
            </a:r>
            <a:r>
              <a:rPr lang="en-US" sz="1200" dirty="0" smtClean="0"/>
              <a:t> </a:t>
            </a:r>
            <a:r>
              <a:rPr lang="hi-IN" sz="1200" dirty="0" smtClean="0"/>
              <a:t>है</a:t>
            </a:r>
            <a:r>
              <a:rPr lang="en-US" sz="1200" dirty="0" smtClean="0"/>
              <a:t> </a:t>
            </a:r>
            <a:r>
              <a:rPr lang="en-US" sz="1200" dirty="0" err="1" smtClean="0"/>
              <a:t>तो</a:t>
            </a:r>
            <a:r>
              <a:rPr lang="en-US" sz="1200" dirty="0" smtClean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उसे</a:t>
            </a:r>
            <a:r>
              <a:rPr lang="en-US" sz="1200" dirty="0" smtClean="0"/>
              <a:t> </a:t>
            </a:r>
            <a:r>
              <a:rPr lang="en-US" sz="1200" dirty="0" err="1"/>
              <a:t>सरल</a:t>
            </a:r>
            <a:r>
              <a:rPr lang="en-US" sz="1200" dirty="0"/>
              <a:t> </a:t>
            </a:r>
            <a:r>
              <a:rPr lang="en-US" sz="1200" dirty="0" err="1"/>
              <a:t>क्यों</a:t>
            </a:r>
            <a:r>
              <a:rPr lang="en-US" sz="1200" dirty="0"/>
              <a:t> </a:t>
            </a:r>
            <a:r>
              <a:rPr lang="en-US" sz="1200" dirty="0" err="1"/>
              <a:t>करें</a:t>
            </a:r>
            <a:r>
              <a:rPr lang="en-US" sz="1200" dirty="0"/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481" y="1766153"/>
            <a:ext cx="19436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 smtClean="0"/>
              <a:t>इससे</a:t>
            </a:r>
            <a:r>
              <a:rPr lang="en-US" sz="1200" dirty="0" smtClean="0"/>
              <a:t> </a:t>
            </a:r>
            <a:r>
              <a:rPr lang="en-US" sz="1200" dirty="0" err="1"/>
              <a:t>आप</a:t>
            </a:r>
            <a:r>
              <a:rPr lang="en-US" sz="1200" dirty="0"/>
              <a:t> </a:t>
            </a:r>
            <a:r>
              <a:rPr lang="en-US" sz="1200" dirty="0" err="1"/>
              <a:t>सीधी</a:t>
            </a:r>
            <a:r>
              <a:rPr lang="en-US" sz="1200" dirty="0"/>
              <a:t> </a:t>
            </a:r>
            <a:r>
              <a:rPr lang="en-US" sz="1200" dirty="0" err="1"/>
              <a:t>रेखा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गति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सतत</a:t>
            </a:r>
            <a:r>
              <a:rPr lang="en-US" sz="1200" dirty="0"/>
              <a:t> </a:t>
            </a:r>
            <a:r>
              <a:rPr lang="en-US" sz="1200" dirty="0" err="1"/>
              <a:t>घूमने</a:t>
            </a:r>
            <a:r>
              <a:rPr lang="en-US" sz="1200" dirty="0"/>
              <a:t> </a:t>
            </a:r>
            <a:r>
              <a:rPr lang="en-US" sz="1200" dirty="0" err="1"/>
              <a:t>वाली</a:t>
            </a:r>
            <a:r>
              <a:rPr lang="en-US" sz="1200" dirty="0"/>
              <a:t> </a:t>
            </a:r>
            <a:r>
              <a:rPr lang="en-US" sz="1200" dirty="0" err="1"/>
              <a:t>गति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बदल</a:t>
            </a:r>
            <a:r>
              <a:rPr lang="en-US" sz="1200" dirty="0"/>
              <a:t> </a:t>
            </a:r>
            <a:r>
              <a:rPr lang="en-US" sz="1200" dirty="0" err="1"/>
              <a:t>सकते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(</a:t>
            </a:r>
            <a:r>
              <a:rPr lang="en-US" sz="1200" dirty="0" err="1" smtClean="0"/>
              <a:t>पुरानी</a:t>
            </a:r>
            <a:r>
              <a:rPr lang="en-US" sz="1200" dirty="0" smtClean="0"/>
              <a:t> </a:t>
            </a:r>
            <a:r>
              <a:rPr lang="en-US" sz="1200" dirty="0" err="1"/>
              <a:t>घड़ियों</a:t>
            </a:r>
            <a:r>
              <a:rPr lang="en-US" sz="1200" dirty="0"/>
              <a:t> </a:t>
            </a:r>
            <a:r>
              <a:rPr lang="en-US" sz="1200" dirty="0" err="1" smtClean="0"/>
              <a:t>के</a:t>
            </a:r>
            <a:r>
              <a:rPr lang="en-US" sz="1200" dirty="0" smtClean="0"/>
              <a:t> </a:t>
            </a:r>
            <a:r>
              <a:rPr lang="en-US" sz="1200" dirty="0" err="1" smtClean="0"/>
              <a:t>पेंडुलम</a:t>
            </a:r>
            <a:r>
              <a:rPr lang="en-US" sz="1200" dirty="0" smtClean="0"/>
              <a:t> </a:t>
            </a:r>
            <a:r>
              <a:rPr lang="en-US" sz="1200" dirty="0" err="1"/>
              <a:t>जैसे</a:t>
            </a:r>
            <a:r>
              <a:rPr lang="en-US" sz="1200" dirty="0"/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283348" y="2865219"/>
            <a:ext cx="46085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मुझे</a:t>
            </a:r>
            <a:r>
              <a:rPr lang="en-US" sz="1200" dirty="0"/>
              <a:t> </a:t>
            </a:r>
            <a:r>
              <a:rPr lang="en-US" sz="1200" dirty="0" err="1"/>
              <a:t>लगा</a:t>
            </a:r>
            <a:r>
              <a:rPr lang="en-US" sz="1200" dirty="0"/>
              <a:t> </a:t>
            </a:r>
            <a:r>
              <a:rPr lang="en-US" sz="1200" dirty="0" err="1"/>
              <a:t>कि</a:t>
            </a:r>
            <a:r>
              <a:rPr lang="en-US" sz="1200" dirty="0"/>
              <a:t> </a:t>
            </a:r>
            <a:r>
              <a:rPr lang="en-US" sz="1200" dirty="0" err="1"/>
              <a:t>अल्टेरनेटिंग</a:t>
            </a:r>
            <a:r>
              <a:rPr lang="en-US" sz="1200" dirty="0"/>
              <a:t> </a:t>
            </a:r>
            <a:r>
              <a:rPr lang="en-US" sz="1200" dirty="0" err="1"/>
              <a:t>करंट</a:t>
            </a:r>
            <a:r>
              <a:rPr lang="en-US" sz="1200" dirty="0"/>
              <a:t> (AC)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उपयोग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ऊर्जा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आसानी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लम्बी</a:t>
            </a:r>
            <a:r>
              <a:rPr lang="en-US" sz="1200" dirty="0"/>
              <a:t> </a:t>
            </a:r>
            <a:r>
              <a:rPr lang="en-US" sz="1200" dirty="0" err="1"/>
              <a:t>दूरी</a:t>
            </a:r>
            <a:r>
              <a:rPr lang="en-US" sz="1200" dirty="0"/>
              <a:t> </a:t>
            </a:r>
            <a:r>
              <a:rPr lang="en-US" sz="1200" dirty="0" err="1"/>
              <a:t>तक</a:t>
            </a:r>
            <a:r>
              <a:rPr lang="en-US" sz="1200" dirty="0"/>
              <a:t> </a:t>
            </a:r>
            <a:r>
              <a:rPr lang="en-US" sz="1200" dirty="0" err="1"/>
              <a:t>भेजा</a:t>
            </a:r>
            <a:r>
              <a:rPr lang="en-US" sz="1200" dirty="0"/>
              <a:t> </a:t>
            </a:r>
            <a:r>
              <a:rPr lang="en-US" sz="1200" dirty="0" err="1"/>
              <a:t>जा</a:t>
            </a:r>
            <a:r>
              <a:rPr lang="en-US" sz="1200" dirty="0"/>
              <a:t> </a:t>
            </a:r>
            <a:r>
              <a:rPr lang="en-US" sz="1200" dirty="0" err="1"/>
              <a:t>सकेगा</a:t>
            </a:r>
            <a:r>
              <a:rPr lang="en-US" sz="1200" dirty="0"/>
              <a:t>. </a:t>
            </a:r>
            <a:r>
              <a:rPr lang="en-US" sz="1200" dirty="0" err="1"/>
              <a:t>लेकिन</a:t>
            </a:r>
            <a:r>
              <a:rPr lang="en-US" sz="1200" dirty="0"/>
              <a:t> </a:t>
            </a:r>
            <a:r>
              <a:rPr lang="en-US" sz="1200" dirty="0" err="1"/>
              <a:t>उसमें</a:t>
            </a:r>
            <a:r>
              <a:rPr lang="en-US" sz="1200" dirty="0"/>
              <a:t> </a:t>
            </a:r>
            <a:r>
              <a:rPr lang="hi-IN" sz="1200" dirty="0"/>
              <a:t>बेहद</a:t>
            </a:r>
            <a:r>
              <a:rPr lang="en-US" sz="1200" dirty="0" smtClean="0"/>
              <a:t> </a:t>
            </a:r>
            <a:r>
              <a:rPr lang="en-US" sz="1200" dirty="0" err="1"/>
              <a:t>अधिक</a:t>
            </a:r>
            <a:r>
              <a:rPr lang="en-US" sz="1200" dirty="0"/>
              <a:t> </a:t>
            </a:r>
            <a:r>
              <a:rPr lang="en-US" sz="1200" dirty="0" err="1"/>
              <a:t>घर्षण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कारण</a:t>
            </a:r>
            <a:r>
              <a:rPr lang="en-US" sz="1200" dirty="0"/>
              <a:t> </a:t>
            </a:r>
            <a:r>
              <a:rPr lang="en-US" sz="1200" dirty="0" err="1"/>
              <a:t>सब</a:t>
            </a:r>
            <a:r>
              <a:rPr lang="en-US" sz="1200" dirty="0"/>
              <a:t> </a:t>
            </a:r>
            <a:r>
              <a:rPr lang="en-US" sz="1200" dirty="0" err="1"/>
              <a:t>कुछ</a:t>
            </a:r>
            <a:r>
              <a:rPr lang="en-US" sz="1200" dirty="0"/>
              <a:t> </a:t>
            </a:r>
            <a:r>
              <a:rPr lang="en-US" sz="1200" dirty="0" err="1"/>
              <a:t>रास्ते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ही</a:t>
            </a:r>
            <a:r>
              <a:rPr lang="en-US" sz="1200" dirty="0"/>
              <a:t> </a:t>
            </a:r>
            <a:r>
              <a:rPr lang="en-US" sz="1200" dirty="0" err="1"/>
              <a:t>खो</a:t>
            </a:r>
            <a:r>
              <a:rPr lang="en-US" sz="1200" dirty="0"/>
              <a:t> </a:t>
            </a:r>
            <a:r>
              <a:rPr lang="en-US" sz="1200" dirty="0" err="1"/>
              <a:t>गया</a:t>
            </a:r>
            <a:r>
              <a:rPr lang="en-US" sz="1200" dirty="0"/>
              <a:t>, </a:t>
            </a:r>
            <a:r>
              <a:rPr lang="en-US" sz="1200" dirty="0" err="1"/>
              <a:t>इसलिए</a:t>
            </a:r>
            <a:r>
              <a:rPr lang="en-US" sz="1200" dirty="0"/>
              <a:t> </a:t>
            </a:r>
            <a:r>
              <a:rPr lang="en-US" sz="1200" dirty="0" err="1"/>
              <a:t>अंत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मैं</a:t>
            </a:r>
            <a:r>
              <a:rPr lang="en-US" sz="1200" dirty="0"/>
              <a:t> </a:t>
            </a:r>
            <a:r>
              <a:rPr lang="en-US" sz="1200" dirty="0" err="1"/>
              <a:t>सिर्फ</a:t>
            </a:r>
            <a:r>
              <a:rPr lang="en-US" sz="1200" dirty="0"/>
              <a:t> </a:t>
            </a:r>
            <a:r>
              <a:rPr lang="en-US" sz="1200" dirty="0" err="1"/>
              <a:t>पक्षियों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ही</a:t>
            </a:r>
            <a:r>
              <a:rPr lang="en-US" sz="1200" dirty="0"/>
              <a:t> </a:t>
            </a:r>
            <a:r>
              <a:rPr lang="en-US" sz="1200" dirty="0" err="1"/>
              <a:t>गर्म</a:t>
            </a:r>
            <a:r>
              <a:rPr lang="en-US" sz="1200" dirty="0"/>
              <a:t> </a:t>
            </a:r>
            <a:r>
              <a:rPr lang="en-US" sz="1200" dirty="0" err="1"/>
              <a:t>रख</a:t>
            </a:r>
            <a:r>
              <a:rPr lang="en-US" sz="1200" dirty="0"/>
              <a:t> </a:t>
            </a:r>
            <a:r>
              <a:rPr lang="en-US" sz="1200" dirty="0" err="1"/>
              <a:t>पाया</a:t>
            </a:r>
            <a:r>
              <a:rPr lang="en-US" sz="1200" dirty="0"/>
              <a:t>!</a:t>
            </a:r>
          </a:p>
        </p:txBody>
      </p:sp>
      <p:sp>
        <p:nvSpPr>
          <p:cNvPr id="8" name="Rectangle 7"/>
          <p:cNvSpPr/>
          <p:nvPr/>
        </p:nvSpPr>
        <p:spPr>
          <a:xfrm>
            <a:off x="468627" y="5028109"/>
            <a:ext cx="41946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/>
              <a:t>हमें</a:t>
            </a:r>
            <a:r>
              <a:rPr lang="en-US" sz="1100" dirty="0"/>
              <a:t> </a:t>
            </a:r>
            <a:r>
              <a:rPr lang="en-US" sz="1100" dirty="0" err="1"/>
              <a:t>घर्षण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कारण</a:t>
            </a:r>
            <a:r>
              <a:rPr lang="en-US" sz="1100" dirty="0"/>
              <a:t> </a:t>
            </a:r>
            <a:r>
              <a:rPr lang="en-US" sz="1100" dirty="0" err="1"/>
              <a:t>होने</a:t>
            </a:r>
            <a:r>
              <a:rPr lang="en-US" sz="1100" dirty="0"/>
              <a:t> </a:t>
            </a:r>
            <a:r>
              <a:rPr lang="en-US" sz="1100" dirty="0" err="1"/>
              <a:t>वाले</a:t>
            </a:r>
            <a:r>
              <a:rPr lang="en-US" sz="1100" dirty="0"/>
              <a:t> </a:t>
            </a:r>
            <a:r>
              <a:rPr lang="en-US" sz="1100" dirty="0" err="1"/>
              <a:t>नुकसान</a:t>
            </a:r>
            <a:r>
              <a:rPr lang="en-US" sz="1100" dirty="0"/>
              <a:t> </a:t>
            </a:r>
            <a:r>
              <a:rPr lang="en-US" sz="1100" dirty="0" err="1"/>
              <a:t>को</a:t>
            </a:r>
            <a:r>
              <a:rPr lang="en-US" sz="1100" dirty="0"/>
              <a:t> </a:t>
            </a:r>
            <a:r>
              <a:rPr lang="en-US" sz="1100" dirty="0" err="1"/>
              <a:t>कम</a:t>
            </a:r>
            <a:r>
              <a:rPr lang="en-US" sz="1100" dirty="0"/>
              <a:t> </a:t>
            </a:r>
            <a:r>
              <a:rPr lang="en-US" sz="1100" dirty="0" err="1"/>
              <a:t>करना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. </a:t>
            </a:r>
            <a:r>
              <a:rPr lang="en-US" sz="1100" dirty="0" err="1"/>
              <a:t>उसके</a:t>
            </a:r>
            <a:r>
              <a:rPr lang="en-US" sz="1100" dirty="0"/>
              <a:t> </a:t>
            </a:r>
            <a:r>
              <a:rPr lang="en-US" sz="1100" dirty="0" err="1"/>
              <a:t>लिए</a:t>
            </a:r>
            <a:r>
              <a:rPr lang="en-US" sz="1100" dirty="0"/>
              <a:t> </a:t>
            </a:r>
            <a:r>
              <a:rPr lang="en-US" sz="1100" dirty="0" err="1"/>
              <a:t>तरल</a:t>
            </a:r>
            <a:r>
              <a:rPr lang="en-US" sz="1100" dirty="0"/>
              <a:t> </a:t>
            </a:r>
            <a:r>
              <a:rPr lang="en-US" sz="1100" dirty="0" err="1"/>
              <a:t>पदार्थ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आगे-पीछे</a:t>
            </a:r>
            <a:r>
              <a:rPr lang="en-US" sz="1100" dirty="0"/>
              <a:t> </a:t>
            </a:r>
            <a:r>
              <a:rPr lang="en-US" sz="1100" dirty="0" err="1"/>
              <a:t>की</a:t>
            </a:r>
            <a:r>
              <a:rPr lang="en-US" sz="1100" dirty="0"/>
              <a:t> </a:t>
            </a:r>
            <a:r>
              <a:rPr lang="en-US" sz="1100" dirty="0" err="1"/>
              <a:t>गति</a:t>
            </a:r>
            <a:r>
              <a:rPr lang="en-US" sz="1100" dirty="0"/>
              <a:t> </a:t>
            </a:r>
            <a:r>
              <a:rPr lang="en-US" sz="1100" dirty="0" err="1"/>
              <a:t>की</a:t>
            </a:r>
            <a:r>
              <a:rPr lang="en-US" sz="1100" dirty="0"/>
              <a:t> </a:t>
            </a:r>
            <a:r>
              <a:rPr lang="en-US" sz="1100" dirty="0" err="1"/>
              <a:t>एम्पलीटीयूड</a:t>
            </a:r>
            <a:r>
              <a:rPr lang="en-US" sz="1100" dirty="0"/>
              <a:t>, </a:t>
            </a:r>
            <a:r>
              <a:rPr lang="en-US" sz="1100" dirty="0" err="1"/>
              <a:t>निरंतर</a:t>
            </a:r>
            <a:r>
              <a:rPr lang="en-US" sz="1100" dirty="0"/>
              <a:t> </a:t>
            </a:r>
            <a:r>
              <a:rPr lang="en-US" sz="1100" dirty="0" err="1"/>
              <a:t>आवृत्ति</a:t>
            </a:r>
            <a:r>
              <a:rPr lang="en-US" sz="1100" dirty="0"/>
              <a:t>, </a:t>
            </a:r>
            <a:r>
              <a:rPr lang="en-US" sz="1100" dirty="0" err="1"/>
              <a:t>आउटपुट</a:t>
            </a:r>
            <a:r>
              <a:rPr lang="en-US" sz="1100" dirty="0"/>
              <a:t>, 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err="1" smtClean="0"/>
              <a:t>या</a:t>
            </a:r>
            <a:r>
              <a:rPr lang="en-US" sz="1100" dirty="0" smtClean="0"/>
              <a:t> </a:t>
            </a:r>
            <a:r>
              <a:rPr lang="en-US" sz="1100" dirty="0" err="1"/>
              <a:t>दूसरे</a:t>
            </a:r>
            <a:r>
              <a:rPr lang="en-US" sz="1100" dirty="0"/>
              <a:t> </a:t>
            </a:r>
            <a:r>
              <a:rPr lang="en-US" sz="1100" dirty="0" err="1"/>
              <a:t>शब्दों</a:t>
            </a:r>
            <a:r>
              <a:rPr lang="en-US" sz="1100" dirty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, </a:t>
            </a:r>
            <a:r>
              <a:rPr lang="en-US" sz="1100" dirty="0" err="1"/>
              <a:t>तीव्रता</a:t>
            </a:r>
            <a:r>
              <a:rPr lang="en-US" sz="1100" dirty="0"/>
              <a:t> </a:t>
            </a:r>
            <a:r>
              <a:rPr lang="en-US" sz="1100" dirty="0" err="1"/>
              <a:t>को</a:t>
            </a:r>
            <a:r>
              <a:rPr lang="en-US" sz="1100" dirty="0"/>
              <a:t> </a:t>
            </a:r>
            <a:r>
              <a:rPr lang="en-US" sz="1100" dirty="0" err="1"/>
              <a:t>कम</a:t>
            </a:r>
            <a:r>
              <a:rPr lang="en-US" sz="1100" dirty="0"/>
              <a:t> </a:t>
            </a:r>
            <a:r>
              <a:rPr lang="en-US" sz="1100" dirty="0" err="1"/>
              <a:t>करना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. </a:t>
            </a:r>
            <a:r>
              <a:rPr lang="en-US" sz="1100" dirty="0" err="1"/>
              <a:t>लेकिन</a:t>
            </a:r>
            <a:r>
              <a:rPr lang="en-US" sz="1100" dirty="0"/>
              <a:t> </a:t>
            </a:r>
            <a:r>
              <a:rPr lang="en-US" sz="1100" dirty="0" err="1"/>
              <a:t>जब</a:t>
            </a:r>
            <a:r>
              <a:rPr lang="en-US" sz="1100" dirty="0"/>
              <a:t> </a:t>
            </a:r>
            <a:r>
              <a:rPr lang="en-US" sz="1100" dirty="0" err="1"/>
              <a:t>हम</a:t>
            </a:r>
            <a:r>
              <a:rPr lang="en-US" sz="1100" dirty="0"/>
              <a:t> </a:t>
            </a:r>
            <a:r>
              <a:rPr lang="en-US" sz="1100" dirty="0" err="1"/>
              <a:t>इस</a:t>
            </a:r>
            <a:r>
              <a:rPr lang="en-US" sz="1100" dirty="0"/>
              <a:t> </a:t>
            </a:r>
            <a:r>
              <a:rPr lang="en-US" sz="1100" dirty="0" err="1"/>
              <a:t>आउटपुट-तीव्रता</a:t>
            </a:r>
            <a:r>
              <a:rPr lang="en-US" sz="1100" dirty="0"/>
              <a:t> </a:t>
            </a:r>
            <a:r>
              <a:rPr lang="en-US" sz="1100" dirty="0" err="1"/>
              <a:t>को</a:t>
            </a:r>
            <a:r>
              <a:rPr lang="en-US" sz="1100" dirty="0"/>
              <a:t> </a:t>
            </a:r>
            <a:r>
              <a:rPr lang="en-US" sz="1100" dirty="0" err="1"/>
              <a:t>कम</a:t>
            </a:r>
            <a:r>
              <a:rPr lang="en-US" sz="1100" dirty="0"/>
              <a:t> </a:t>
            </a:r>
            <a:r>
              <a:rPr lang="en-US" sz="1100" dirty="0" err="1"/>
              <a:t>करेंगे</a:t>
            </a:r>
            <a:r>
              <a:rPr lang="en-US" sz="1100" dirty="0"/>
              <a:t>, </a:t>
            </a:r>
            <a:r>
              <a:rPr lang="en-US" sz="1100" dirty="0" err="1"/>
              <a:t>तो</a:t>
            </a:r>
            <a:r>
              <a:rPr lang="en-US" sz="1100" dirty="0"/>
              <a:t> </a:t>
            </a:r>
            <a:r>
              <a:rPr lang="en-US" sz="1100" dirty="0" err="1"/>
              <a:t>फिर</a:t>
            </a:r>
            <a:r>
              <a:rPr lang="en-US" sz="1100" dirty="0"/>
              <a:t> </a:t>
            </a:r>
            <a:r>
              <a:rPr lang="en-US" sz="1100" dirty="0" err="1"/>
              <a:t>पावर</a:t>
            </a:r>
            <a:r>
              <a:rPr lang="en-US" sz="1100" dirty="0"/>
              <a:t> (</a:t>
            </a:r>
            <a:r>
              <a:rPr lang="en-US" sz="1100" dirty="0" err="1"/>
              <a:t>ऊर्जा</a:t>
            </a:r>
            <a:r>
              <a:rPr lang="en-US" sz="1100" dirty="0"/>
              <a:t>) </a:t>
            </a:r>
            <a:r>
              <a:rPr lang="en-US" sz="1100" dirty="0" err="1"/>
              <a:t>का</a:t>
            </a:r>
            <a:r>
              <a:rPr lang="en-US" sz="1100" dirty="0"/>
              <a:t> </a:t>
            </a:r>
            <a:r>
              <a:rPr lang="en-US" sz="1100" dirty="0" err="1"/>
              <a:t>क्या</a:t>
            </a:r>
            <a:r>
              <a:rPr lang="en-US" sz="1100" dirty="0"/>
              <a:t> </a:t>
            </a:r>
            <a:r>
              <a:rPr lang="en-US" sz="1100" dirty="0" err="1"/>
              <a:t>होगा</a:t>
            </a:r>
            <a:r>
              <a:rPr lang="en-US" sz="1100" dirty="0"/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1823799" y="5925631"/>
            <a:ext cx="299188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/>
              <a:t>आर्ची</a:t>
            </a:r>
            <a:r>
              <a:rPr lang="en-US" sz="1100" dirty="0"/>
              <a:t>, </a:t>
            </a:r>
            <a:r>
              <a:rPr lang="en-US" sz="1100" dirty="0" err="1"/>
              <a:t>आप</a:t>
            </a:r>
            <a:r>
              <a:rPr lang="en-US" sz="1100" dirty="0"/>
              <a:t> </a:t>
            </a:r>
            <a:r>
              <a:rPr lang="en-US" sz="1100" dirty="0" err="1"/>
              <a:t>कुछ</a:t>
            </a:r>
            <a:r>
              <a:rPr lang="en-US" sz="1100" dirty="0"/>
              <a:t> </a:t>
            </a:r>
            <a:r>
              <a:rPr lang="en-US" sz="1100" dirty="0" err="1"/>
              <a:t>भूल</a:t>
            </a:r>
            <a:r>
              <a:rPr lang="en-US" sz="1100" dirty="0"/>
              <a:t> </a:t>
            </a:r>
            <a:r>
              <a:rPr lang="en-US" sz="1100" dirty="0" err="1"/>
              <a:t>रहे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. </a:t>
            </a:r>
            <a:r>
              <a:rPr lang="en-US" sz="1100" dirty="0" err="1"/>
              <a:t>दबाव</a:t>
            </a:r>
            <a:r>
              <a:rPr lang="en-US" sz="1100" dirty="0"/>
              <a:t> </a:t>
            </a:r>
            <a:r>
              <a:rPr lang="en-US" sz="1100" dirty="0" err="1"/>
              <a:t>केवल</a:t>
            </a:r>
            <a:r>
              <a:rPr lang="en-US" sz="1100" dirty="0"/>
              <a:t> </a:t>
            </a:r>
            <a:r>
              <a:rPr lang="en-US" sz="1100" dirty="0" err="1"/>
              <a:t>सतह</a:t>
            </a:r>
            <a:r>
              <a:rPr lang="en-US" sz="1100" dirty="0"/>
              <a:t> 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err="1" smtClean="0"/>
              <a:t>की</a:t>
            </a:r>
            <a:r>
              <a:rPr lang="en-US" sz="1100" dirty="0" smtClean="0"/>
              <a:t> </a:t>
            </a:r>
            <a:r>
              <a:rPr lang="en-US" sz="1100" dirty="0" err="1"/>
              <a:t>एक</a:t>
            </a:r>
            <a:r>
              <a:rPr lang="en-US" sz="1100" dirty="0"/>
              <a:t> </a:t>
            </a:r>
            <a:r>
              <a:rPr lang="en-US" sz="1100" dirty="0" err="1"/>
              <a:t>इकाई</a:t>
            </a:r>
            <a:r>
              <a:rPr lang="en-US" sz="1100" dirty="0"/>
              <a:t> </a:t>
            </a:r>
            <a:r>
              <a:rPr lang="en-US" sz="1100" dirty="0" err="1"/>
              <a:t>पर</a:t>
            </a:r>
            <a:r>
              <a:rPr lang="en-US" sz="1100" dirty="0"/>
              <a:t> </a:t>
            </a:r>
            <a:r>
              <a:rPr lang="en-US" sz="1100" dirty="0" err="1"/>
              <a:t>नहीं</a:t>
            </a:r>
            <a:r>
              <a:rPr lang="en-US" sz="1100" dirty="0"/>
              <a:t> </a:t>
            </a:r>
            <a:r>
              <a:rPr lang="en-US" sz="1100" dirty="0" err="1"/>
              <a:t>लगता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, </a:t>
            </a:r>
            <a:r>
              <a:rPr lang="en-US" sz="1100" dirty="0" err="1"/>
              <a:t>बल्कि</a:t>
            </a:r>
            <a:r>
              <a:rPr lang="en-US" sz="1100" dirty="0"/>
              <a:t> </a:t>
            </a:r>
            <a:r>
              <a:rPr lang="en-US" sz="1100" dirty="0" err="1"/>
              <a:t>वो</a:t>
            </a:r>
            <a:r>
              <a:rPr lang="en-US" sz="1100" dirty="0"/>
              <a:t> 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smtClean="0"/>
              <a:t>(</a:t>
            </a:r>
            <a:r>
              <a:rPr lang="en-US" sz="1100" dirty="0" err="1"/>
              <a:t>ऊर्जा</a:t>
            </a:r>
            <a:r>
              <a:rPr lang="en-US" sz="1100" dirty="0"/>
              <a:t> </a:t>
            </a:r>
            <a:r>
              <a:rPr lang="en-US" sz="1100" dirty="0" err="1"/>
              <a:t>घनत्व</a:t>
            </a:r>
            <a:r>
              <a:rPr lang="en-US" sz="1100" dirty="0"/>
              <a:t> / </a:t>
            </a:r>
            <a:r>
              <a:rPr lang="en-US" sz="1100" dirty="0" err="1"/>
              <a:t>आयतन</a:t>
            </a:r>
            <a:r>
              <a:rPr lang="en-US" sz="1100" dirty="0"/>
              <a:t>) </a:t>
            </a:r>
            <a:r>
              <a:rPr lang="en-US" sz="1100" dirty="0" err="1"/>
              <a:t>की</a:t>
            </a:r>
            <a:r>
              <a:rPr lang="en-US" sz="1100" dirty="0"/>
              <a:t> </a:t>
            </a:r>
            <a:r>
              <a:rPr lang="en-US" sz="1100" dirty="0" err="1"/>
              <a:t>इकाई</a:t>
            </a:r>
            <a:r>
              <a:rPr lang="en-US" sz="1100" dirty="0"/>
              <a:t> </a:t>
            </a:r>
            <a:r>
              <a:rPr lang="hi-IN" sz="1100" dirty="0" smtClean="0"/>
              <a:t>पर</a:t>
            </a:r>
            <a:r>
              <a:rPr lang="en-US" sz="1100" dirty="0" smtClean="0"/>
              <a:t> </a:t>
            </a:r>
            <a:r>
              <a:rPr lang="en-US" sz="1100" dirty="0" err="1" smtClean="0"/>
              <a:t>भी</a:t>
            </a:r>
            <a:r>
              <a:rPr lang="en-US" sz="1100" dirty="0" smtClean="0"/>
              <a:t> </a:t>
            </a:r>
            <a:r>
              <a:rPr lang="en-US" sz="1100" dirty="0" err="1"/>
              <a:t>होता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. 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err="1" smtClean="0"/>
              <a:t>यदि</a:t>
            </a:r>
            <a:r>
              <a:rPr lang="en-US" sz="1100" dirty="0" smtClean="0"/>
              <a:t> </a:t>
            </a:r>
            <a:r>
              <a:rPr lang="en-US" sz="1100" dirty="0" err="1"/>
              <a:t>आप</a:t>
            </a:r>
            <a:r>
              <a:rPr lang="en-US" sz="1100" dirty="0"/>
              <a:t> </a:t>
            </a:r>
            <a:r>
              <a:rPr lang="en-US" sz="1100" dirty="0" err="1"/>
              <a:t>आउटपुट</a:t>
            </a:r>
            <a:r>
              <a:rPr lang="en-US" sz="1100" dirty="0"/>
              <a:t> </a:t>
            </a:r>
            <a:r>
              <a:rPr lang="en-US" sz="1100" dirty="0" err="1"/>
              <a:t>वॉल्यूम</a:t>
            </a:r>
            <a:r>
              <a:rPr lang="en-US" sz="1100" dirty="0"/>
              <a:t> I </a:t>
            </a:r>
            <a:r>
              <a:rPr lang="en-US" sz="1100" dirty="0" err="1"/>
              <a:t>को</a:t>
            </a:r>
            <a:r>
              <a:rPr lang="en-US" sz="1100" dirty="0"/>
              <a:t> </a:t>
            </a:r>
            <a:r>
              <a:rPr lang="en-US" sz="1100" dirty="0" err="1"/>
              <a:t>कम</a:t>
            </a:r>
            <a:r>
              <a:rPr lang="en-US" sz="1100" dirty="0"/>
              <a:t> </a:t>
            </a:r>
            <a:r>
              <a:rPr lang="en-US" sz="1100" dirty="0" err="1"/>
              <a:t>करेंगे</a:t>
            </a:r>
            <a:r>
              <a:rPr lang="en-US" sz="1100" dirty="0"/>
              <a:t>, </a:t>
            </a:r>
            <a:r>
              <a:rPr lang="en-US" sz="1100" dirty="0" err="1"/>
              <a:t>तो</a:t>
            </a:r>
            <a:r>
              <a:rPr lang="en-US" sz="1100" dirty="0"/>
              <a:t> </a:t>
            </a:r>
            <a:r>
              <a:rPr lang="en-US" sz="1100" dirty="0" err="1"/>
              <a:t>दबाव</a:t>
            </a:r>
            <a:r>
              <a:rPr lang="en-US" sz="1100" dirty="0"/>
              <a:t> </a:t>
            </a:r>
            <a:r>
              <a:rPr lang="en-US" sz="1100" dirty="0" err="1"/>
              <a:t>बढ़ाकर</a:t>
            </a:r>
            <a:r>
              <a:rPr lang="en-US" sz="1100" dirty="0"/>
              <a:t>, </a:t>
            </a:r>
            <a:r>
              <a:rPr lang="en-US" sz="1100" dirty="0" err="1"/>
              <a:t>आप</a:t>
            </a:r>
            <a:r>
              <a:rPr lang="en-US" sz="1100" dirty="0"/>
              <a:t> </a:t>
            </a:r>
            <a:r>
              <a:rPr lang="en-US" sz="1100" dirty="0" err="1"/>
              <a:t>ऊर्जा</a:t>
            </a:r>
            <a:r>
              <a:rPr lang="en-US" sz="1100" dirty="0"/>
              <a:t> </a:t>
            </a:r>
            <a:r>
              <a:rPr lang="en-US" sz="1100" dirty="0" err="1"/>
              <a:t>प्रवाह</a:t>
            </a:r>
            <a:r>
              <a:rPr lang="en-US" sz="1100" dirty="0"/>
              <a:t> </a:t>
            </a:r>
            <a:r>
              <a:rPr lang="en-US" sz="1100" dirty="0" err="1"/>
              <a:t>को</a:t>
            </a:r>
            <a:r>
              <a:rPr lang="en-US" sz="1100" dirty="0"/>
              <a:t> </a:t>
            </a:r>
            <a:r>
              <a:rPr lang="en-US" sz="1100" dirty="0" err="1"/>
              <a:t>संरक्षित</a:t>
            </a:r>
            <a:r>
              <a:rPr lang="en-US" sz="1100" dirty="0"/>
              <a:t> </a:t>
            </a:r>
            <a:r>
              <a:rPr lang="en-US" sz="1100" dirty="0" err="1"/>
              <a:t>कर</a:t>
            </a:r>
            <a:r>
              <a:rPr lang="en-US" sz="1100" dirty="0"/>
              <a:t> </a:t>
            </a:r>
            <a:r>
              <a:rPr lang="en-US" sz="1100" dirty="0" err="1"/>
              <a:t>सकते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77480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58370" name="Picture 2" descr="C:\Users\HP\Desktop\HISTORY OF ELECTRICITY\57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350"/>
            <a:ext cx="5211763" cy="747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653881" y="15087"/>
            <a:ext cx="4267200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319881" y="5523290"/>
            <a:ext cx="4495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किसी</a:t>
            </a:r>
            <a:r>
              <a:rPr lang="en-US" sz="1200" dirty="0"/>
              <a:t> </a:t>
            </a:r>
            <a:r>
              <a:rPr lang="en-US" sz="1200" dirty="0" err="1"/>
              <a:t>तरल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परिवहन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बजाए</a:t>
            </a:r>
            <a:r>
              <a:rPr lang="en-US" sz="1200" dirty="0"/>
              <a:t>, </a:t>
            </a:r>
            <a:r>
              <a:rPr lang="en-US" sz="1200" dirty="0" err="1"/>
              <a:t>बिजली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दुनिया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आवेशों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परिवहन</a:t>
            </a:r>
            <a:r>
              <a:rPr lang="en-US" sz="1200" dirty="0"/>
              <a:t> </a:t>
            </a:r>
            <a:r>
              <a:rPr lang="en-US" sz="1200" dirty="0" err="1"/>
              <a:t>होगा</a:t>
            </a:r>
            <a:r>
              <a:rPr lang="en-US" sz="1200" dirty="0"/>
              <a:t>. </a:t>
            </a:r>
            <a:r>
              <a:rPr lang="en-US" sz="1200" dirty="0" err="1"/>
              <a:t>किसी</a:t>
            </a:r>
            <a:r>
              <a:rPr lang="en-US" sz="1200" dirty="0"/>
              <a:t> </a:t>
            </a:r>
            <a:r>
              <a:rPr lang="en-US" sz="1200" dirty="0" err="1"/>
              <a:t>अल्टेरनेटिंग</a:t>
            </a:r>
            <a:r>
              <a:rPr lang="en-US" sz="1200" dirty="0"/>
              <a:t> </a:t>
            </a:r>
            <a:r>
              <a:rPr lang="en-US" sz="1200" dirty="0" err="1"/>
              <a:t>करंट</a:t>
            </a:r>
            <a:r>
              <a:rPr lang="en-US" sz="1200" dirty="0"/>
              <a:t> (ए. </a:t>
            </a:r>
            <a:r>
              <a:rPr lang="en-US" sz="1200" dirty="0" err="1"/>
              <a:t>सी</a:t>
            </a:r>
            <a:r>
              <a:rPr lang="en-US" sz="1200" dirty="0"/>
              <a:t>.) </a:t>
            </a:r>
            <a:r>
              <a:rPr lang="en-US" sz="1200" dirty="0" err="1"/>
              <a:t>ले</a:t>
            </a:r>
            <a:r>
              <a:rPr lang="en-US" sz="1200" dirty="0"/>
              <a:t> </a:t>
            </a:r>
            <a:r>
              <a:rPr lang="en-US" sz="1200" dirty="0" err="1"/>
              <a:t>जाने</a:t>
            </a:r>
            <a:r>
              <a:rPr lang="en-US" sz="1200" dirty="0"/>
              <a:t> </a:t>
            </a:r>
            <a:r>
              <a:rPr lang="en-US" sz="1200" dirty="0" err="1"/>
              <a:t>वाले</a:t>
            </a:r>
            <a:r>
              <a:rPr lang="en-US" sz="1200" dirty="0"/>
              <a:t> </a:t>
            </a:r>
            <a:r>
              <a:rPr lang="en-US" sz="1200" dirty="0" err="1"/>
              <a:t>कंडक्टर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, 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आवेशों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प्रवाह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गति</a:t>
            </a:r>
            <a:r>
              <a:rPr lang="en-US" sz="1200" dirty="0"/>
              <a:t> </a:t>
            </a:r>
            <a:r>
              <a:rPr lang="en-US" sz="1200" dirty="0" err="1"/>
              <a:t>कम-ज़्यादा</a:t>
            </a:r>
            <a:r>
              <a:rPr lang="en-US" sz="1200" dirty="0"/>
              <a:t> </a:t>
            </a:r>
            <a:r>
              <a:rPr lang="en-US" sz="1200" dirty="0" err="1"/>
              <a:t>होती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err="1"/>
              <a:t>यहाँ</a:t>
            </a:r>
            <a:r>
              <a:rPr lang="en-US" sz="1200" dirty="0"/>
              <a:t> </a:t>
            </a:r>
            <a:r>
              <a:rPr lang="en-US" sz="1200" dirty="0" err="1"/>
              <a:t>पर</a:t>
            </a:r>
            <a:r>
              <a:rPr lang="en-US" sz="1200" dirty="0"/>
              <a:t> "</a:t>
            </a:r>
            <a:r>
              <a:rPr lang="en-US" sz="1200" dirty="0" err="1"/>
              <a:t>प्रवाह</a:t>
            </a:r>
            <a:r>
              <a:rPr lang="en-US" sz="1200" dirty="0"/>
              <a:t>" (</a:t>
            </a:r>
            <a:r>
              <a:rPr lang="en-US" sz="1200" dirty="0" err="1"/>
              <a:t>फ्लो</a:t>
            </a:r>
            <a:r>
              <a:rPr lang="en-US" sz="1200" dirty="0"/>
              <a:t>)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स्थान</a:t>
            </a:r>
            <a:r>
              <a:rPr lang="en-US" sz="1200" dirty="0"/>
              <a:t> "</a:t>
            </a:r>
            <a:r>
              <a:rPr lang="en-US" sz="1200" dirty="0" err="1"/>
              <a:t>तीव्रता</a:t>
            </a:r>
            <a:r>
              <a:rPr lang="en-US" sz="1200" dirty="0"/>
              <a:t>" </a:t>
            </a:r>
            <a:r>
              <a:rPr lang="en-US" sz="1200" dirty="0" err="1"/>
              <a:t>शब्द</a:t>
            </a:r>
            <a:r>
              <a:rPr lang="en-US" sz="1200" dirty="0"/>
              <a:t> </a:t>
            </a:r>
            <a:r>
              <a:rPr lang="en-US" sz="1200" dirty="0" err="1"/>
              <a:t>लेता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, </a:t>
            </a:r>
            <a:r>
              <a:rPr lang="en-US" sz="1200" dirty="0" err="1"/>
              <a:t>और</a:t>
            </a:r>
            <a:r>
              <a:rPr lang="en-US" sz="1200" dirty="0"/>
              <a:t> "</a:t>
            </a:r>
            <a:r>
              <a:rPr lang="en-US" sz="1200" dirty="0" err="1"/>
              <a:t>दबाव</a:t>
            </a:r>
            <a:r>
              <a:rPr lang="en-US" sz="1200" dirty="0"/>
              <a:t>" </a:t>
            </a:r>
            <a:r>
              <a:rPr lang="en-US" sz="1200" dirty="0" err="1"/>
              <a:t>शब्द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स्थान</a:t>
            </a:r>
            <a:r>
              <a:rPr lang="en-US" sz="1200" dirty="0"/>
              <a:t> "</a:t>
            </a:r>
            <a:r>
              <a:rPr lang="en-US" sz="1200" dirty="0" err="1"/>
              <a:t>वोल्टेज</a:t>
            </a:r>
            <a:r>
              <a:rPr lang="en-US" sz="1200" dirty="0"/>
              <a:t>" </a:t>
            </a:r>
            <a:r>
              <a:rPr lang="en-US" sz="1200" dirty="0" err="1"/>
              <a:t>लेता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hi-IN" sz="1200" dirty="0"/>
              <a:t>कोई</a:t>
            </a:r>
            <a:r>
              <a:rPr lang="en-US" sz="1200" dirty="0" smtClean="0"/>
              <a:t> </a:t>
            </a:r>
            <a:r>
              <a:rPr lang="en-US" sz="1200" dirty="0" err="1"/>
              <a:t>ट्रांसफॉर्मर</a:t>
            </a:r>
            <a:r>
              <a:rPr lang="en-US" sz="1200" dirty="0"/>
              <a:t> </a:t>
            </a:r>
            <a:r>
              <a:rPr lang="en-US" sz="1200" dirty="0" err="1"/>
              <a:t>करंट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इस</a:t>
            </a:r>
            <a:r>
              <a:rPr lang="en-US" sz="1200" dirty="0"/>
              <a:t> </a:t>
            </a:r>
            <a:r>
              <a:rPr lang="en-US" sz="1200" dirty="0" err="1"/>
              <a:t>तरह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परिवर्तित</a:t>
            </a:r>
            <a:r>
              <a:rPr lang="en-US" sz="1200" dirty="0"/>
              <a:t> </a:t>
            </a:r>
            <a:r>
              <a:rPr lang="en-US" sz="1200" dirty="0" err="1"/>
              <a:t>करता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 </a:t>
            </a:r>
            <a:r>
              <a:rPr lang="en-US" sz="1200" dirty="0" err="1"/>
              <a:t>जिससे</a:t>
            </a:r>
            <a:r>
              <a:rPr lang="en-US" sz="1200" dirty="0"/>
              <a:t> V x I </a:t>
            </a:r>
            <a:r>
              <a:rPr lang="en-US" sz="1200" dirty="0" err="1"/>
              <a:t>संरक्षित</a:t>
            </a:r>
            <a:r>
              <a:rPr lang="en-US" sz="1200" dirty="0"/>
              <a:t> </a:t>
            </a:r>
            <a:r>
              <a:rPr lang="en-US" sz="1200" dirty="0" err="1"/>
              <a:t>रहता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err="1"/>
              <a:t>विद्युत-चुंबकीय</a:t>
            </a:r>
            <a:r>
              <a:rPr lang="en-US" sz="1200" dirty="0"/>
              <a:t> (ELECTRO-MAGNETISM)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ऑपरेटिंग</a:t>
            </a:r>
            <a:r>
              <a:rPr lang="en-US" sz="1200" dirty="0"/>
              <a:t> </a:t>
            </a:r>
            <a:r>
              <a:rPr lang="en-US" sz="1200" dirty="0" err="1"/>
              <a:t>सिद्धांत</a:t>
            </a:r>
            <a:r>
              <a:rPr lang="en-US" sz="1200" dirty="0"/>
              <a:t> </a:t>
            </a:r>
            <a:r>
              <a:rPr lang="en-US" sz="1200" dirty="0" err="1"/>
              <a:t>इस</a:t>
            </a:r>
            <a:r>
              <a:rPr lang="en-US" sz="1200" dirty="0"/>
              <a:t> </a:t>
            </a:r>
            <a:r>
              <a:rPr lang="en-US" sz="1200" dirty="0" err="1"/>
              <a:t>एल्बम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दायरे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बाहर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  </a:t>
            </a:r>
          </a:p>
          <a:p>
            <a:r>
              <a:rPr lang="en-US" sz="1200" dirty="0" smtClean="0"/>
              <a:t>- </a:t>
            </a:r>
            <a:r>
              <a:rPr lang="en-US" sz="1200" dirty="0" err="1" smtClean="0"/>
              <a:t>प्रबंधन</a:t>
            </a:r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355299" y="158750"/>
            <a:ext cx="47191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इसका</a:t>
            </a:r>
            <a:r>
              <a:rPr lang="en-US" sz="1200" dirty="0"/>
              <a:t> </a:t>
            </a:r>
            <a:r>
              <a:rPr lang="en-US" sz="1200" dirty="0" err="1"/>
              <a:t>समाधान</a:t>
            </a:r>
            <a:r>
              <a:rPr lang="en-US" sz="1200" dirty="0"/>
              <a:t> </a:t>
            </a:r>
            <a:r>
              <a:rPr lang="en-US" sz="1200" dirty="0" err="1"/>
              <a:t>प्लंजर-सिलिंडर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, </a:t>
            </a:r>
            <a:r>
              <a:rPr lang="en-US" sz="1200" dirty="0" err="1"/>
              <a:t>जो</a:t>
            </a:r>
            <a:r>
              <a:rPr lang="en-US" sz="1200" dirty="0"/>
              <a:t> </a:t>
            </a:r>
            <a:r>
              <a:rPr lang="en-US" sz="1200" dirty="0" err="1"/>
              <a:t>कम</a:t>
            </a:r>
            <a:r>
              <a:rPr lang="en-US" sz="1200" dirty="0"/>
              <a:t> </a:t>
            </a:r>
            <a:r>
              <a:rPr lang="en-US" sz="1200" dirty="0" err="1"/>
              <a:t>दाब</a:t>
            </a:r>
            <a:r>
              <a:rPr lang="en-US" sz="1200" dirty="0"/>
              <a:t> p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बड़े</a:t>
            </a:r>
            <a:r>
              <a:rPr lang="en-US" sz="1200" dirty="0"/>
              <a:t> </a:t>
            </a:r>
            <a:r>
              <a:rPr lang="en-US" sz="1200" dirty="0" err="1"/>
              <a:t>विस्थापन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A </a:t>
            </a:r>
            <a:r>
              <a:rPr lang="en-US" sz="1200" dirty="0" err="1"/>
              <a:t>को</a:t>
            </a:r>
            <a:r>
              <a:rPr lang="en-US" sz="1200" dirty="0"/>
              <a:t>,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छोटे</a:t>
            </a:r>
            <a:r>
              <a:rPr lang="en-US" sz="1200" dirty="0"/>
              <a:t> </a:t>
            </a:r>
            <a:r>
              <a:rPr lang="en-US" sz="1200" dirty="0" err="1"/>
              <a:t>विस्थापन</a:t>
            </a:r>
            <a:r>
              <a:rPr lang="en-US" sz="1200" dirty="0"/>
              <a:t> a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उच्च</a:t>
            </a:r>
            <a:r>
              <a:rPr lang="en-US" sz="1200" dirty="0"/>
              <a:t> </a:t>
            </a:r>
            <a:r>
              <a:rPr lang="en-US" sz="1200" dirty="0" err="1"/>
              <a:t>दाब</a:t>
            </a:r>
            <a:r>
              <a:rPr lang="en-US" sz="1200" dirty="0"/>
              <a:t> P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बदलता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43681" y="1514153"/>
            <a:ext cx="48537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इस</a:t>
            </a:r>
            <a:r>
              <a:rPr lang="en-US" sz="1200" dirty="0"/>
              <a:t> </a:t>
            </a:r>
            <a:r>
              <a:rPr lang="en-US" sz="1200" dirty="0" err="1"/>
              <a:t>संगठन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ऊर्जा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मात्रा</a:t>
            </a:r>
            <a:r>
              <a:rPr lang="en-US" sz="1200" dirty="0"/>
              <a:t> </a:t>
            </a:r>
            <a:r>
              <a:rPr lang="en-US" sz="1200" dirty="0" err="1"/>
              <a:t>नहीं</a:t>
            </a:r>
            <a:r>
              <a:rPr lang="en-US" sz="1200" dirty="0"/>
              <a:t> </a:t>
            </a:r>
            <a:r>
              <a:rPr lang="en-US" sz="1200" dirty="0" err="1"/>
              <a:t>बदलती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 p A = P a </a:t>
            </a:r>
            <a:r>
              <a:rPr lang="en-US" sz="1200" dirty="0" err="1"/>
              <a:t>जिसकी</a:t>
            </a:r>
            <a:r>
              <a:rPr lang="en-US" sz="1200" dirty="0"/>
              <a:t> </a:t>
            </a:r>
            <a:r>
              <a:rPr lang="en-US" sz="1200" dirty="0" err="1"/>
              <a:t>आवृत्ति</a:t>
            </a:r>
            <a:r>
              <a:rPr lang="en-US" sz="1200" dirty="0"/>
              <a:t> </a:t>
            </a:r>
            <a:r>
              <a:rPr lang="en-US" sz="1200" dirty="0" smtClean="0"/>
              <a:t>f </a:t>
            </a:r>
            <a:r>
              <a:rPr lang="en-US" sz="1200" dirty="0" err="1" smtClean="0"/>
              <a:t>है</a:t>
            </a:r>
            <a:r>
              <a:rPr lang="en-US" sz="1200" dirty="0"/>
              <a:t>,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लेकिन</a:t>
            </a:r>
            <a:r>
              <a:rPr lang="en-US" sz="1200" dirty="0" smtClean="0"/>
              <a:t> </a:t>
            </a:r>
            <a:r>
              <a:rPr lang="en-US" sz="1200" dirty="0" err="1"/>
              <a:t>चूंकि</a:t>
            </a:r>
            <a:r>
              <a:rPr lang="en-US" sz="1200" dirty="0"/>
              <a:t> </a:t>
            </a:r>
            <a:r>
              <a:rPr lang="en-US" sz="1200" dirty="0" err="1"/>
              <a:t>प्रत्येक</a:t>
            </a:r>
            <a:r>
              <a:rPr lang="en-US" sz="1200" dirty="0"/>
              <a:t> </a:t>
            </a:r>
            <a:r>
              <a:rPr lang="en-US" sz="1200" dirty="0" err="1"/>
              <a:t>चक्र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तरल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विस्थापन</a:t>
            </a:r>
            <a:r>
              <a:rPr lang="en-US" sz="1200" dirty="0"/>
              <a:t> </a:t>
            </a:r>
            <a:r>
              <a:rPr lang="en-US" sz="1200" dirty="0" err="1"/>
              <a:t>कम</a:t>
            </a:r>
            <a:r>
              <a:rPr lang="en-US" sz="1200" dirty="0"/>
              <a:t> </a:t>
            </a:r>
            <a:r>
              <a:rPr lang="en-US" sz="1200" dirty="0" err="1"/>
              <a:t>होता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, </a:t>
            </a:r>
            <a:r>
              <a:rPr lang="en-US" sz="1200" dirty="0" err="1"/>
              <a:t>उससे</a:t>
            </a:r>
            <a:r>
              <a:rPr lang="en-US" sz="1200" dirty="0"/>
              <a:t> </a:t>
            </a:r>
            <a:r>
              <a:rPr lang="en-US" sz="1200" dirty="0" err="1"/>
              <a:t>घर्षण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कारण</a:t>
            </a:r>
            <a:r>
              <a:rPr lang="en-US" sz="1200" dirty="0"/>
              <a:t> </a:t>
            </a:r>
            <a:r>
              <a:rPr lang="en-US" sz="1200" dirty="0" err="1"/>
              <a:t>नुकसान</a:t>
            </a:r>
            <a:r>
              <a:rPr lang="en-US" sz="1200" dirty="0"/>
              <a:t> </a:t>
            </a:r>
            <a:r>
              <a:rPr lang="en-US" sz="1200" dirty="0" err="1"/>
              <a:t>भी</a:t>
            </a:r>
            <a:r>
              <a:rPr lang="en-US" sz="1200" dirty="0"/>
              <a:t> </a:t>
            </a:r>
            <a:r>
              <a:rPr lang="en-US" sz="1200" dirty="0" err="1"/>
              <a:t>कम</a:t>
            </a:r>
            <a:r>
              <a:rPr lang="en-US" sz="1200" dirty="0"/>
              <a:t> </a:t>
            </a:r>
            <a:r>
              <a:rPr lang="en-US" sz="1200" dirty="0" err="1"/>
              <a:t>होता</a:t>
            </a:r>
            <a:r>
              <a:rPr lang="en-US" sz="1200" dirty="0"/>
              <a:t>  </a:t>
            </a:r>
            <a:r>
              <a:rPr lang="en-US" sz="1200" dirty="0" err="1"/>
              <a:t>है</a:t>
            </a:r>
            <a:r>
              <a:rPr lang="en-US" sz="12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72281" y="2261273"/>
            <a:ext cx="8066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ऊर्जा</a:t>
            </a:r>
            <a:r>
              <a:rPr lang="en-US" sz="1000" dirty="0"/>
              <a:t> </a:t>
            </a:r>
            <a:r>
              <a:rPr lang="en-US" sz="1000" dirty="0" err="1"/>
              <a:t>आपूर्ति</a:t>
            </a:r>
            <a:r>
              <a:rPr lang="en-US" sz="1000" dirty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3102494" y="2118236"/>
            <a:ext cx="1636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उच्च</a:t>
            </a:r>
            <a:r>
              <a:rPr lang="en-US" sz="1000" dirty="0"/>
              <a:t> </a:t>
            </a:r>
            <a:r>
              <a:rPr lang="en-US" sz="1000" dirty="0" err="1"/>
              <a:t>दबाव</a:t>
            </a:r>
            <a:r>
              <a:rPr lang="en-US" sz="1000" dirty="0"/>
              <a:t> </a:t>
            </a:r>
            <a:r>
              <a:rPr lang="en-US" sz="1000" dirty="0" err="1"/>
              <a:t>के</a:t>
            </a:r>
            <a:r>
              <a:rPr lang="en-US" sz="1000" dirty="0"/>
              <a:t> </a:t>
            </a:r>
            <a:r>
              <a:rPr lang="en-US" sz="1000" dirty="0" err="1"/>
              <a:t>कारण</a:t>
            </a:r>
            <a:r>
              <a:rPr lang="en-US" sz="1000" dirty="0"/>
              <a:t> </a:t>
            </a:r>
            <a:r>
              <a:rPr lang="en-US" sz="1000" dirty="0" err="1"/>
              <a:t>रूपांतरण</a:t>
            </a:r>
            <a:endParaRPr lang="en-US" sz="1000" dirty="0"/>
          </a:p>
        </p:txBody>
      </p:sp>
      <p:sp>
        <p:nvSpPr>
          <p:cNvPr id="9" name="Rectangle 8"/>
          <p:cNvSpPr/>
          <p:nvPr/>
        </p:nvSpPr>
        <p:spPr>
          <a:xfrm>
            <a:off x="2529705" y="2882840"/>
            <a:ext cx="11455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/>
              <a:t>उच्च</a:t>
            </a:r>
            <a:r>
              <a:rPr lang="en-US" sz="1000" dirty="0"/>
              <a:t> </a:t>
            </a:r>
            <a:r>
              <a:rPr lang="en-US" sz="1000" dirty="0" err="1"/>
              <a:t>दबाव</a:t>
            </a:r>
            <a:r>
              <a:rPr lang="en-US" sz="1000" dirty="0"/>
              <a:t> </a:t>
            </a:r>
            <a:r>
              <a:rPr lang="en-US" sz="1000" dirty="0" err="1"/>
              <a:t>में</a:t>
            </a:r>
            <a:r>
              <a:rPr lang="en-US" sz="1000" dirty="0"/>
              <a:t> </a:t>
            </a:r>
            <a:r>
              <a:rPr lang="en-US" sz="1000" dirty="0" err="1"/>
              <a:t>ऊर्जा</a:t>
            </a:r>
            <a:r>
              <a:rPr lang="en-US" sz="1000" dirty="0"/>
              <a:t> </a:t>
            </a:r>
            <a:r>
              <a:rPr lang="en-US" sz="1000" dirty="0" err="1"/>
              <a:t>का</a:t>
            </a:r>
            <a:r>
              <a:rPr lang="en-US" sz="1000" dirty="0"/>
              <a:t> </a:t>
            </a:r>
            <a:r>
              <a:rPr lang="en-US" sz="1000" dirty="0" err="1"/>
              <a:t>परिवहन</a:t>
            </a:r>
            <a:endParaRPr lang="en-US" sz="1000" dirty="0"/>
          </a:p>
        </p:txBody>
      </p:sp>
      <p:sp>
        <p:nvSpPr>
          <p:cNvPr id="10" name="Rectangle 9"/>
          <p:cNvSpPr/>
          <p:nvPr/>
        </p:nvSpPr>
        <p:spPr>
          <a:xfrm>
            <a:off x="2023499" y="3543270"/>
            <a:ext cx="10124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/>
              <a:t>दुबारा</a:t>
            </a:r>
            <a:r>
              <a:rPr lang="en-US" sz="1000" dirty="0"/>
              <a:t> </a:t>
            </a:r>
            <a:r>
              <a:rPr lang="en-US" sz="1000" dirty="0" err="1"/>
              <a:t>बदलाव</a:t>
            </a:r>
            <a:r>
              <a:rPr lang="en-US" sz="1000" dirty="0"/>
              <a:t> </a:t>
            </a:r>
            <a:r>
              <a:rPr lang="en-US" sz="1000" dirty="0" err="1"/>
              <a:t>कम</a:t>
            </a:r>
            <a:r>
              <a:rPr lang="en-US" sz="1000" dirty="0"/>
              <a:t> </a:t>
            </a:r>
            <a:r>
              <a:rPr lang="en-US" sz="1000" dirty="0" err="1"/>
              <a:t>दबाव</a:t>
            </a:r>
            <a:r>
              <a:rPr lang="en-US" sz="1000" dirty="0"/>
              <a:t> </a:t>
            </a:r>
            <a:r>
              <a:rPr lang="en-US" sz="1000" dirty="0" err="1"/>
              <a:t>में</a:t>
            </a:r>
            <a:r>
              <a:rPr lang="en-US" sz="1000" dirty="0"/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58081" y="4121150"/>
            <a:ext cx="7649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उपयोगकर्ता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93094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59394" name="Picture 2" descr="C:\Users\HP\Desktop\HISTORY OF ELECTRICITY\58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9" y="0"/>
            <a:ext cx="5219701" cy="74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42782" y="143307"/>
            <a:ext cx="52545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ए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  <a:r>
              <a:rPr lang="en-US" sz="2000" dirty="0" err="1">
                <a:solidFill>
                  <a:srgbClr val="FF0000"/>
                </a:solidFill>
              </a:rPr>
              <a:t>सी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  <a:r>
              <a:rPr lang="en-US" sz="2000" dirty="0" err="1">
                <a:solidFill>
                  <a:srgbClr val="FF0000"/>
                </a:solidFill>
              </a:rPr>
              <a:t>करंट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और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उसके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गुण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endParaRPr lang="en-US" sz="2000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(</a:t>
            </a:r>
            <a:r>
              <a:rPr lang="en-US" sz="2000" dirty="0">
                <a:solidFill>
                  <a:srgbClr val="FF0000"/>
                </a:solidFill>
              </a:rPr>
              <a:t>ALTERNATING CURRENT AND ITS VIRTUES)</a:t>
            </a:r>
          </a:p>
        </p:txBody>
      </p:sp>
      <p:sp>
        <p:nvSpPr>
          <p:cNvPr id="5" name="Rectangle 4"/>
          <p:cNvSpPr/>
          <p:nvPr/>
        </p:nvSpPr>
        <p:spPr>
          <a:xfrm>
            <a:off x="2224881" y="1131729"/>
            <a:ext cx="10390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नरम</a:t>
            </a:r>
            <a:r>
              <a:rPr lang="en-US" sz="1000" dirty="0"/>
              <a:t> </a:t>
            </a:r>
            <a:r>
              <a:rPr lang="en-US" sz="1000" dirty="0" err="1"/>
              <a:t>लोहे</a:t>
            </a:r>
            <a:r>
              <a:rPr lang="en-US" sz="1000" dirty="0"/>
              <a:t> </a:t>
            </a:r>
            <a:r>
              <a:rPr lang="en-US" sz="1000" dirty="0" err="1"/>
              <a:t>की</a:t>
            </a:r>
            <a:r>
              <a:rPr lang="en-US" sz="1000" dirty="0"/>
              <a:t> </a:t>
            </a:r>
            <a:r>
              <a:rPr lang="en-US" sz="1000" dirty="0" err="1"/>
              <a:t>कोर</a:t>
            </a:r>
            <a:endParaRPr lang="en-US" sz="1000" dirty="0"/>
          </a:p>
        </p:txBody>
      </p:sp>
      <p:sp>
        <p:nvSpPr>
          <p:cNvPr id="6" name="Rectangle 5"/>
          <p:cNvSpPr/>
          <p:nvPr/>
        </p:nvSpPr>
        <p:spPr>
          <a:xfrm>
            <a:off x="929481" y="1509752"/>
            <a:ext cx="130175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/>
              <a:t>कम</a:t>
            </a:r>
            <a:r>
              <a:rPr lang="en-US" sz="1000" dirty="0"/>
              <a:t> </a:t>
            </a:r>
            <a:r>
              <a:rPr lang="en-US" sz="1000" dirty="0" err="1"/>
              <a:t>वोल्टेज</a:t>
            </a:r>
            <a:r>
              <a:rPr lang="en-US" sz="1000" dirty="0"/>
              <a:t>: </a:t>
            </a:r>
            <a:endParaRPr lang="en-US" sz="1000" dirty="0" smtClean="0"/>
          </a:p>
          <a:p>
            <a:pPr algn="ctr"/>
            <a:r>
              <a:rPr lang="en-US" sz="1000" dirty="0" smtClean="0"/>
              <a:t>220-</a:t>
            </a:r>
            <a:r>
              <a:rPr lang="en-US" sz="1000" dirty="0" err="1" smtClean="0"/>
              <a:t>वोल्ट</a:t>
            </a:r>
            <a:r>
              <a:rPr lang="en-US" sz="1000" dirty="0" smtClean="0"/>
              <a:t> </a:t>
            </a:r>
            <a:endParaRPr lang="en-US" sz="1000" dirty="0"/>
          </a:p>
          <a:p>
            <a:pPr algn="ctr"/>
            <a:r>
              <a:rPr lang="en-US" sz="1000" dirty="0" err="1"/>
              <a:t>उच्च</a:t>
            </a:r>
            <a:r>
              <a:rPr lang="en-US" sz="1000" dirty="0"/>
              <a:t> </a:t>
            </a:r>
            <a:r>
              <a:rPr lang="en-US" sz="1000" dirty="0" err="1"/>
              <a:t>तीव्रता</a:t>
            </a:r>
            <a:endParaRPr lang="en-US" sz="1000" dirty="0"/>
          </a:p>
        </p:txBody>
      </p:sp>
      <p:sp>
        <p:nvSpPr>
          <p:cNvPr id="7" name="Rectangle 6"/>
          <p:cNvSpPr/>
          <p:nvPr/>
        </p:nvSpPr>
        <p:spPr>
          <a:xfrm>
            <a:off x="3444081" y="1509752"/>
            <a:ext cx="93314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/>
              <a:t>उच्च</a:t>
            </a:r>
            <a:r>
              <a:rPr lang="en-US" sz="1000" dirty="0"/>
              <a:t> </a:t>
            </a:r>
            <a:r>
              <a:rPr lang="en-US" sz="1000" dirty="0" err="1"/>
              <a:t>वोल्टेज</a:t>
            </a:r>
            <a:r>
              <a:rPr lang="en-US" sz="1000" dirty="0"/>
              <a:t>: </a:t>
            </a:r>
            <a:endParaRPr lang="en-US" sz="1000" dirty="0" smtClean="0"/>
          </a:p>
          <a:p>
            <a:pPr algn="ctr"/>
            <a:r>
              <a:rPr lang="en-US" sz="1000" dirty="0" smtClean="0"/>
              <a:t>400,000-</a:t>
            </a:r>
            <a:r>
              <a:rPr lang="en-US" sz="1000" dirty="0" err="1" smtClean="0"/>
              <a:t>वोल्ट</a:t>
            </a:r>
            <a:r>
              <a:rPr lang="en-US" sz="1000" dirty="0" smtClean="0"/>
              <a:t> </a:t>
            </a:r>
            <a:endParaRPr lang="en-US" sz="1000" dirty="0"/>
          </a:p>
          <a:p>
            <a:pPr algn="ctr"/>
            <a:r>
              <a:rPr lang="en-US" sz="1000" dirty="0" err="1"/>
              <a:t>कम</a:t>
            </a:r>
            <a:r>
              <a:rPr lang="en-US" sz="1000" dirty="0"/>
              <a:t> </a:t>
            </a:r>
            <a:r>
              <a:rPr lang="en-US" sz="1000" dirty="0" err="1"/>
              <a:t>तीव्रता</a:t>
            </a:r>
            <a:endParaRPr lang="en-US" sz="1000" dirty="0"/>
          </a:p>
        </p:txBody>
      </p:sp>
      <p:sp>
        <p:nvSpPr>
          <p:cNvPr id="8" name="Rectangle 7"/>
          <p:cNvSpPr/>
          <p:nvPr/>
        </p:nvSpPr>
        <p:spPr>
          <a:xfrm>
            <a:off x="3444081" y="1054040"/>
            <a:ext cx="13893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/>
              <a:t>ट्रांसफॉर्मर</a:t>
            </a:r>
            <a:r>
              <a:rPr lang="en-US" sz="1000" dirty="0"/>
              <a:t> </a:t>
            </a:r>
            <a:r>
              <a:rPr lang="en-US" sz="1000" dirty="0" err="1"/>
              <a:t>केवल</a:t>
            </a:r>
            <a:r>
              <a:rPr lang="en-US" sz="1000" dirty="0"/>
              <a:t> </a:t>
            </a:r>
            <a:r>
              <a:rPr lang="en-US" sz="1000" dirty="0" smtClean="0"/>
              <a:t>ए</a:t>
            </a:r>
            <a:r>
              <a:rPr lang="en-US" sz="1000" dirty="0"/>
              <a:t>. </a:t>
            </a:r>
            <a:r>
              <a:rPr lang="en-US" sz="1000" dirty="0" err="1"/>
              <a:t>सी</a:t>
            </a:r>
            <a:r>
              <a:rPr lang="en-US" sz="1000" dirty="0" smtClean="0"/>
              <a:t>. </a:t>
            </a:r>
            <a:r>
              <a:rPr lang="hi-IN" sz="1000" dirty="0" smtClean="0"/>
              <a:t>पर</a:t>
            </a:r>
            <a:r>
              <a:rPr lang="en-US" sz="1000" dirty="0" smtClean="0"/>
              <a:t> </a:t>
            </a:r>
            <a:r>
              <a:rPr lang="en-US" sz="1000" dirty="0" err="1" smtClean="0"/>
              <a:t>काम</a:t>
            </a:r>
            <a:r>
              <a:rPr lang="en-US" sz="1000" dirty="0" smtClean="0"/>
              <a:t> </a:t>
            </a:r>
            <a:r>
              <a:rPr lang="en-US" sz="1000" dirty="0" err="1"/>
              <a:t>करते</a:t>
            </a:r>
            <a:r>
              <a:rPr lang="en-US" sz="1000" dirty="0"/>
              <a:t> </a:t>
            </a:r>
            <a:r>
              <a:rPr lang="en-US" sz="1000" dirty="0" err="1"/>
              <a:t>हैं</a:t>
            </a:r>
            <a:r>
              <a:rPr lang="en-US" sz="1000" dirty="0"/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461058" y="2410758"/>
            <a:ext cx="43433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इलेक्ट्रिक</a:t>
            </a:r>
            <a:r>
              <a:rPr lang="en-US" sz="1200" dirty="0"/>
              <a:t> </a:t>
            </a:r>
            <a:r>
              <a:rPr lang="en-US" sz="1200" dirty="0" err="1"/>
              <a:t>ट्रांसफॉर्मर</a:t>
            </a:r>
            <a:r>
              <a:rPr lang="en-US" sz="1200" dirty="0"/>
              <a:t> </a:t>
            </a:r>
            <a:r>
              <a:rPr lang="en-US" sz="1200" dirty="0" err="1"/>
              <a:t>देखने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ऐसा</a:t>
            </a:r>
            <a:r>
              <a:rPr lang="en-US" sz="1200" dirty="0"/>
              <a:t> </a:t>
            </a:r>
            <a:r>
              <a:rPr lang="en-US" sz="1200" dirty="0" err="1"/>
              <a:t>दिखता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endParaRPr lang="en-US" sz="1200" dirty="0" smtClean="0"/>
          </a:p>
          <a:p>
            <a:pPr algn="ctr"/>
            <a:r>
              <a:rPr lang="en-US" sz="1200" dirty="0" err="1" smtClean="0"/>
              <a:t>उसमें</a:t>
            </a:r>
            <a:r>
              <a:rPr lang="en-US" sz="1200" dirty="0" smtClean="0"/>
              <a:t> </a:t>
            </a:r>
            <a:r>
              <a:rPr lang="en-US" sz="1200" dirty="0" err="1"/>
              <a:t>दो</a:t>
            </a:r>
            <a:r>
              <a:rPr lang="en-US" sz="1200" dirty="0"/>
              <a:t> </a:t>
            </a:r>
            <a:r>
              <a:rPr lang="en-US" sz="1200" dirty="0" err="1"/>
              <a:t>सर्किट</a:t>
            </a:r>
            <a:r>
              <a:rPr lang="en-US" sz="1200" dirty="0"/>
              <a:t> </a:t>
            </a:r>
            <a:r>
              <a:rPr lang="en-US" sz="1200" dirty="0" err="1"/>
              <a:t>होते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 </a:t>
            </a:r>
            <a:r>
              <a:rPr lang="en-US" sz="1200" dirty="0" err="1"/>
              <a:t>जो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 smtClean="0"/>
              <a:t>अल्टेरनेटिंग</a:t>
            </a:r>
            <a:r>
              <a:rPr lang="en-US" sz="1200" dirty="0" smtClean="0"/>
              <a:t> </a:t>
            </a:r>
            <a:r>
              <a:rPr lang="en-US" sz="1200" dirty="0" err="1"/>
              <a:t>चुंबकीय</a:t>
            </a:r>
            <a:r>
              <a:rPr lang="en-US" sz="1200" dirty="0"/>
              <a:t> </a:t>
            </a:r>
            <a:r>
              <a:rPr lang="en-US" sz="1200" dirty="0" err="1"/>
              <a:t>क्षेत्र</a:t>
            </a:r>
            <a:r>
              <a:rPr lang="en-US" sz="1200" dirty="0"/>
              <a:t> </a:t>
            </a:r>
            <a:r>
              <a:rPr lang="en-US" sz="1200" dirty="0" err="1"/>
              <a:t>द्वारा</a:t>
            </a:r>
            <a:r>
              <a:rPr lang="en-US" sz="1200" dirty="0"/>
              <a:t> </a:t>
            </a:r>
            <a:r>
              <a:rPr lang="en-US" sz="1200" dirty="0" err="1"/>
              <a:t>जुड़े</a:t>
            </a:r>
            <a:r>
              <a:rPr lang="en-US" sz="1200" dirty="0"/>
              <a:t> </a:t>
            </a:r>
            <a:r>
              <a:rPr lang="en-US" sz="1200" dirty="0" err="1"/>
              <a:t>होते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 </a:t>
            </a:r>
            <a:r>
              <a:rPr lang="en-US" sz="1200" dirty="0" err="1"/>
              <a:t>इन</a:t>
            </a:r>
            <a:r>
              <a:rPr lang="en-US" sz="1200" dirty="0"/>
              <a:t> </a:t>
            </a:r>
            <a:r>
              <a:rPr lang="en-US" sz="1200" dirty="0" err="1"/>
              <a:t>सर्किट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नरम</a:t>
            </a:r>
            <a:r>
              <a:rPr lang="en-US" sz="1200" dirty="0"/>
              <a:t> </a:t>
            </a:r>
            <a:r>
              <a:rPr lang="en-US" sz="1200" dirty="0" err="1"/>
              <a:t>लोहे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कोर</a:t>
            </a:r>
            <a:r>
              <a:rPr lang="en-US" sz="1200" dirty="0"/>
              <a:t>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लपेटा</a:t>
            </a:r>
            <a:r>
              <a:rPr lang="en-US" sz="1200" dirty="0"/>
              <a:t> </a:t>
            </a:r>
            <a:r>
              <a:rPr lang="en-US" sz="1200" dirty="0" err="1"/>
              <a:t>जाता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err="1"/>
              <a:t>यदि</a:t>
            </a:r>
            <a:r>
              <a:rPr lang="en-US" sz="1200" dirty="0"/>
              <a:t> </a:t>
            </a:r>
            <a:r>
              <a:rPr lang="en-US" sz="1200" dirty="0" err="1"/>
              <a:t>पावर</a:t>
            </a:r>
            <a:r>
              <a:rPr lang="en-US" sz="1200" dirty="0"/>
              <a:t> </a:t>
            </a:r>
            <a:r>
              <a:rPr lang="en-US" sz="1200" dirty="0" err="1"/>
              <a:t>स्रोत</a:t>
            </a:r>
            <a:r>
              <a:rPr lang="en-US" sz="1200" dirty="0"/>
              <a:t> </a:t>
            </a:r>
            <a:r>
              <a:rPr lang="en-US" sz="1200" dirty="0" err="1"/>
              <a:t>इनपुट</a:t>
            </a:r>
            <a:r>
              <a:rPr lang="en-US" sz="1200" dirty="0"/>
              <a:t> (</a:t>
            </a:r>
            <a:r>
              <a:rPr lang="en-US" sz="1200" dirty="0" err="1"/>
              <a:t>प्राइमरी</a:t>
            </a:r>
            <a:r>
              <a:rPr lang="en-US" sz="1200" dirty="0"/>
              <a:t>) </a:t>
            </a:r>
            <a:r>
              <a:rPr lang="en-US" sz="1200" dirty="0" err="1"/>
              <a:t>बाईं</a:t>
            </a:r>
            <a:r>
              <a:rPr lang="en-US" sz="1200" dirty="0"/>
              <a:t> </a:t>
            </a:r>
            <a:r>
              <a:rPr lang="en-US" sz="1200" dirty="0" err="1"/>
              <a:t>तरफ</a:t>
            </a:r>
            <a:r>
              <a:rPr lang="en-US" sz="1200" dirty="0"/>
              <a:t> </a:t>
            </a:r>
            <a:r>
              <a:rPr lang="en-US" sz="1200" dirty="0" err="1"/>
              <a:t>हो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आउटपुट</a:t>
            </a:r>
            <a:r>
              <a:rPr lang="en-US" sz="1200" dirty="0"/>
              <a:t> (</a:t>
            </a:r>
            <a:r>
              <a:rPr lang="en-US" sz="1200" dirty="0" err="1"/>
              <a:t>सेकेंडरी</a:t>
            </a:r>
            <a:r>
              <a:rPr lang="en-US" sz="1200" dirty="0"/>
              <a:t>) </a:t>
            </a:r>
            <a:r>
              <a:rPr lang="en-US" sz="1200" dirty="0" err="1"/>
              <a:t>दाईं</a:t>
            </a:r>
            <a:r>
              <a:rPr lang="en-US" sz="1200" dirty="0"/>
              <a:t> </a:t>
            </a:r>
            <a:r>
              <a:rPr lang="en-US" sz="1200" dirty="0" err="1"/>
              <a:t>ओर</a:t>
            </a:r>
            <a:r>
              <a:rPr lang="en-US" sz="1200" dirty="0"/>
              <a:t> </a:t>
            </a:r>
            <a:r>
              <a:rPr lang="en-US" sz="1200" dirty="0" err="1"/>
              <a:t>हो</a:t>
            </a:r>
            <a:r>
              <a:rPr lang="en-US" sz="1200" dirty="0"/>
              <a:t>, </a:t>
            </a:r>
            <a:r>
              <a:rPr lang="en-US" sz="1200" dirty="0" err="1"/>
              <a:t>सिस्टम</a:t>
            </a:r>
            <a:r>
              <a:rPr lang="en-US" sz="1200" dirty="0"/>
              <a:t> </a:t>
            </a:r>
            <a:r>
              <a:rPr lang="en-US" sz="1200" dirty="0" err="1"/>
              <a:t>वोल्टेज</a:t>
            </a:r>
            <a:r>
              <a:rPr lang="en-US" sz="1200" dirty="0"/>
              <a:t> </a:t>
            </a:r>
            <a:r>
              <a:rPr lang="en-US" sz="1200" dirty="0" err="1"/>
              <a:t>बढ़ाने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कार्य</a:t>
            </a:r>
            <a:r>
              <a:rPr lang="en-US" sz="1200" dirty="0"/>
              <a:t> </a:t>
            </a:r>
            <a:r>
              <a:rPr lang="en-US" sz="1200" dirty="0" err="1"/>
              <a:t>करता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 </a:t>
            </a:r>
            <a:r>
              <a:rPr lang="en-US" sz="1200" dirty="0" err="1"/>
              <a:t>जिसमें</a:t>
            </a:r>
            <a:r>
              <a:rPr lang="en-US" sz="1200" dirty="0"/>
              <a:t> </a:t>
            </a:r>
            <a:r>
              <a:rPr lang="en-US" sz="1200" dirty="0" err="1"/>
              <a:t>V1</a:t>
            </a:r>
            <a:r>
              <a:rPr lang="en-US" sz="1200" dirty="0"/>
              <a:t> x  </a:t>
            </a:r>
            <a:r>
              <a:rPr lang="en-US" sz="1200" dirty="0" err="1"/>
              <a:t>I1</a:t>
            </a:r>
            <a:r>
              <a:rPr lang="en-US" sz="1200" dirty="0"/>
              <a:t> = </a:t>
            </a:r>
            <a:r>
              <a:rPr lang="en-US" sz="1200" dirty="0" err="1"/>
              <a:t>V2</a:t>
            </a:r>
            <a:r>
              <a:rPr lang="en-US" sz="1200" dirty="0"/>
              <a:t> x </a:t>
            </a:r>
            <a:r>
              <a:rPr lang="en-US" sz="1200" dirty="0" err="1"/>
              <a:t>I2</a:t>
            </a:r>
            <a:r>
              <a:rPr lang="en-US" sz="1200" dirty="0"/>
              <a:t> </a:t>
            </a:r>
            <a:r>
              <a:rPr lang="en-US" sz="1200" dirty="0" err="1"/>
              <a:t>होता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err="1"/>
              <a:t>इसके</a:t>
            </a:r>
            <a:r>
              <a:rPr lang="en-US" sz="1200" dirty="0"/>
              <a:t> </a:t>
            </a:r>
            <a:r>
              <a:rPr lang="en-US" sz="1200" dirty="0" err="1"/>
              <a:t>विपरीत</a:t>
            </a:r>
            <a:r>
              <a:rPr lang="en-US" sz="1200" dirty="0"/>
              <a:t> </a:t>
            </a:r>
            <a:r>
              <a:rPr lang="en-US" sz="1200" dirty="0" err="1"/>
              <a:t>यदि</a:t>
            </a:r>
            <a:r>
              <a:rPr lang="en-US" sz="1200" dirty="0"/>
              <a:t>, </a:t>
            </a:r>
            <a:r>
              <a:rPr lang="en-US" sz="1200" dirty="0" err="1"/>
              <a:t>स्रोत</a:t>
            </a:r>
            <a:r>
              <a:rPr lang="en-US" sz="1200" dirty="0"/>
              <a:t> </a:t>
            </a:r>
            <a:r>
              <a:rPr lang="en-US" sz="1200" dirty="0" err="1"/>
              <a:t>दाईं</a:t>
            </a:r>
            <a:r>
              <a:rPr lang="en-US" sz="1200" dirty="0"/>
              <a:t> </a:t>
            </a:r>
            <a:r>
              <a:rPr lang="en-US" sz="1200" dirty="0" err="1"/>
              <a:t>ओर</a:t>
            </a:r>
            <a:r>
              <a:rPr lang="en-US" sz="1200" dirty="0"/>
              <a:t> </a:t>
            </a:r>
            <a:r>
              <a:rPr lang="en-US" sz="1200" dirty="0" err="1"/>
              <a:t>हो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आउटपुट</a:t>
            </a:r>
            <a:r>
              <a:rPr lang="en-US" sz="1200" dirty="0"/>
              <a:t> </a:t>
            </a:r>
            <a:r>
              <a:rPr lang="en-US" sz="1200" dirty="0" err="1"/>
              <a:t>बाईं</a:t>
            </a:r>
            <a:r>
              <a:rPr lang="en-US" sz="1200" dirty="0"/>
              <a:t> </a:t>
            </a:r>
            <a:r>
              <a:rPr lang="en-US" sz="1200" dirty="0" err="1"/>
              <a:t>ओर</a:t>
            </a:r>
            <a:r>
              <a:rPr lang="en-US" sz="1200" dirty="0"/>
              <a:t> </a:t>
            </a:r>
            <a:r>
              <a:rPr lang="en-US" sz="1200" dirty="0" err="1"/>
              <a:t>हो</a:t>
            </a:r>
            <a:r>
              <a:rPr lang="en-US" sz="1200" dirty="0"/>
              <a:t>, </a:t>
            </a:r>
            <a:r>
              <a:rPr lang="en-US" sz="1200" dirty="0" err="1"/>
              <a:t>तो</a:t>
            </a:r>
            <a:r>
              <a:rPr lang="en-US" sz="1200" dirty="0"/>
              <a:t> </a:t>
            </a:r>
            <a:r>
              <a:rPr lang="en-US" sz="1200" dirty="0" err="1"/>
              <a:t>ट्रांसफॉर्मर</a:t>
            </a:r>
            <a:r>
              <a:rPr lang="en-US" sz="1200" dirty="0"/>
              <a:t> </a:t>
            </a:r>
            <a:r>
              <a:rPr lang="en-US" sz="1200" dirty="0" err="1"/>
              <a:t>वॉल्टेज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कम</a:t>
            </a:r>
            <a:r>
              <a:rPr lang="en-US" sz="1200" dirty="0"/>
              <a:t> </a:t>
            </a:r>
            <a:r>
              <a:rPr lang="en-US" sz="1200" dirty="0" err="1"/>
              <a:t>करता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err="1"/>
              <a:t>इससे</a:t>
            </a:r>
            <a:r>
              <a:rPr lang="en-US" sz="1200" dirty="0"/>
              <a:t> </a:t>
            </a:r>
            <a:r>
              <a:rPr lang="en-US" sz="1200" dirty="0" err="1"/>
              <a:t>उच्च</a:t>
            </a:r>
            <a:r>
              <a:rPr lang="en-US" sz="1200" dirty="0"/>
              <a:t> </a:t>
            </a:r>
            <a:r>
              <a:rPr lang="en-US" sz="1200" dirty="0" err="1"/>
              <a:t>वोल्टेज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(400,000-</a:t>
            </a:r>
            <a:r>
              <a:rPr lang="en-US" sz="1200" dirty="0" err="1" smtClean="0"/>
              <a:t>वोल्ट</a:t>
            </a:r>
            <a:r>
              <a:rPr lang="en-US" sz="1200" dirty="0"/>
              <a:t>), 50 </a:t>
            </a:r>
            <a:r>
              <a:rPr lang="en-US" sz="1200" dirty="0" err="1"/>
              <a:t>आवृत्ति</a:t>
            </a:r>
            <a:r>
              <a:rPr lang="en-US" sz="1200" dirty="0"/>
              <a:t> (*) </a:t>
            </a:r>
            <a:r>
              <a:rPr lang="en-US" sz="1200" dirty="0" err="1" smtClean="0"/>
              <a:t>की</a:t>
            </a:r>
            <a:r>
              <a:rPr lang="en-US" sz="1200" dirty="0" smtClean="0"/>
              <a:t> </a:t>
            </a:r>
            <a:r>
              <a:rPr lang="en-US" sz="1200" dirty="0" err="1"/>
              <a:t>तीव्रता</a:t>
            </a:r>
            <a:r>
              <a:rPr lang="en-US" sz="1200" dirty="0"/>
              <a:t> </a:t>
            </a:r>
            <a:r>
              <a:rPr lang="hi-IN" sz="1200" dirty="0" smtClean="0"/>
              <a:t>से</a:t>
            </a:r>
            <a:r>
              <a:rPr lang="en-US" sz="1200" dirty="0" smtClean="0"/>
              <a:t>, </a:t>
            </a:r>
            <a:r>
              <a:rPr lang="en-US" sz="1200" dirty="0" err="1" smtClean="0"/>
              <a:t>सैकड़ों</a:t>
            </a:r>
            <a:r>
              <a:rPr lang="en-US" sz="1200" dirty="0" smtClean="0"/>
              <a:t> </a:t>
            </a:r>
            <a:r>
              <a:rPr lang="en-US" sz="1200" dirty="0" err="1"/>
              <a:t>एम्पीयर</a:t>
            </a:r>
            <a:r>
              <a:rPr lang="en-US" sz="1200" dirty="0"/>
              <a:t> </a:t>
            </a:r>
            <a:r>
              <a:rPr lang="en-US" sz="1200" dirty="0" err="1" smtClean="0"/>
              <a:t>वाले</a:t>
            </a:r>
            <a:r>
              <a:rPr lang="en-US" sz="1200" dirty="0" smtClean="0"/>
              <a:t> </a:t>
            </a:r>
            <a:r>
              <a:rPr lang="en-US" sz="1200" dirty="0" err="1"/>
              <a:t>अल्टेरनेटिंग</a:t>
            </a:r>
            <a:r>
              <a:rPr lang="en-US" sz="1200" dirty="0"/>
              <a:t> </a:t>
            </a:r>
            <a:r>
              <a:rPr lang="en-US" sz="1200" dirty="0" err="1"/>
              <a:t>करंट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200-</a:t>
            </a:r>
            <a:r>
              <a:rPr lang="en-US" sz="1200" dirty="0" err="1"/>
              <a:t>किलोमीटर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दूरी</a:t>
            </a:r>
            <a:r>
              <a:rPr lang="en-US" sz="1200" dirty="0"/>
              <a:t> </a:t>
            </a:r>
            <a:r>
              <a:rPr lang="en-US" sz="1200" dirty="0" err="1"/>
              <a:t>तक</a:t>
            </a:r>
            <a:r>
              <a:rPr lang="en-US" sz="1200" dirty="0"/>
              <a:t> </a:t>
            </a:r>
            <a:r>
              <a:rPr lang="en-US" sz="1200" dirty="0" err="1"/>
              <a:t>भेजा</a:t>
            </a:r>
            <a:r>
              <a:rPr lang="en-US" sz="1200" dirty="0"/>
              <a:t> </a:t>
            </a:r>
            <a:r>
              <a:rPr lang="en-US" sz="1200" dirty="0" err="1"/>
              <a:t>जा</a:t>
            </a:r>
            <a:r>
              <a:rPr lang="en-US" sz="1200" dirty="0"/>
              <a:t> </a:t>
            </a:r>
            <a:r>
              <a:rPr lang="en-US" sz="1200" dirty="0" err="1"/>
              <a:t>सकता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पूरे</a:t>
            </a:r>
            <a:r>
              <a:rPr lang="en-US" sz="1200" dirty="0" smtClean="0"/>
              <a:t> </a:t>
            </a:r>
            <a:r>
              <a:rPr lang="en-US" sz="1200" dirty="0" err="1"/>
              <a:t>नेटवर्क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इलेक्ट्रिक</a:t>
            </a:r>
            <a:r>
              <a:rPr lang="en-US" sz="1200" dirty="0"/>
              <a:t> </a:t>
            </a:r>
            <a:r>
              <a:rPr lang="en-US" sz="1200" dirty="0" err="1"/>
              <a:t>पावर</a:t>
            </a:r>
            <a:r>
              <a:rPr lang="en-US" sz="1200" dirty="0"/>
              <a:t> </a:t>
            </a:r>
            <a:r>
              <a:rPr lang="en-US" sz="1200" dirty="0" err="1"/>
              <a:t>स्टेशनों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जाल</a:t>
            </a:r>
            <a:r>
              <a:rPr lang="en-US" sz="1200" dirty="0"/>
              <a:t> </a:t>
            </a:r>
            <a:r>
              <a:rPr lang="en-US" sz="1200" dirty="0" err="1"/>
              <a:t>होगा</a:t>
            </a:r>
            <a:r>
              <a:rPr lang="en-US" sz="1200" dirty="0"/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5216" y="4447371"/>
            <a:ext cx="7745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/>
              <a:t>बिजलीघर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1810981" y="4425950"/>
            <a:ext cx="34619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/>
              <a:t>ऊर्जा</a:t>
            </a:r>
            <a:r>
              <a:rPr lang="en-US" sz="1000" dirty="0"/>
              <a:t>: </a:t>
            </a:r>
            <a:r>
              <a:rPr lang="en-US" sz="1000" dirty="0" err="1"/>
              <a:t>गर्मी</a:t>
            </a:r>
            <a:r>
              <a:rPr lang="en-US" sz="1000" dirty="0"/>
              <a:t> (</a:t>
            </a:r>
            <a:r>
              <a:rPr lang="en-US" sz="1000" dirty="0" err="1"/>
              <a:t>कोयला</a:t>
            </a:r>
            <a:r>
              <a:rPr lang="en-US" sz="1000" dirty="0"/>
              <a:t> </a:t>
            </a:r>
            <a:r>
              <a:rPr lang="en-US" sz="1000" dirty="0" err="1"/>
              <a:t>आधारित</a:t>
            </a:r>
            <a:r>
              <a:rPr lang="en-US" sz="1000" dirty="0"/>
              <a:t>, </a:t>
            </a:r>
            <a:r>
              <a:rPr lang="en-US" sz="1000" dirty="0" err="1"/>
              <a:t>परमाणु</a:t>
            </a:r>
            <a:r>
              <a:rPr lang="en-US" sz="1000" dirty="0"/>
              <a:t> </a:t>
            </a:r>
            <a:r>
              <a:rPr lang="en-US" sz="1000" dirty="0" err="1"/>
              <a:t>ऊर्जा</a:t>
            </a:r>
            <a:r>
              <a:rPr lang="en-US" sz="1000" dirty="0"/>
              <a:t> </a:t>
            </a:r>
            <a:r>
              <a:rPr lang="en-US" sz="1000" dirty="0" err="1"/>
              <a:t>स्टेशन</a:t>
            </a:r>
            <a:r>
              <a:rPr lang="en-US" sz="1000" dirty="0"/>
              <a:t>)</a:t>
            </a:r>
          </a:p>
          <a:p>
            <a:pPr algn="ctr"/>
            <a:r>
              <a:rPr lang="en-US" sz="1000" dirty="0" err="1"/>
              <a:t>या</a:t>
            </a:r>
            <a:r>
              <a:rPr lang="en-US" sz="1000" dirty="0"/>
              <a:t> </a:t>
            </a:r>
            <a:r>
              <a:rPr lang="en-US" sz="1000" dirty="0" err="1"/>
              <a:t>हाइड्रो-इलेक्ट्रिक</a:t>
            </a:r>
            <a:r>
              <a:rPr lang="en-US" sz="1000" dirty="0"/>
              <a:t> </a:t>
            </a:r>
            <a:r>
              <a:rPr lang="en-US" sz="1000" dirty="0" err="1"/>
              <a:t>ऊर्जा</a:t>
            </a:r>
            <a:r>
              <a:rPr lang="en-US" sz="1000" dirty="0"/>
              <a:t>, </a:t>
            </a:r>
            <a:r>
              <a:rPr lang="en-US" sz="1000" dirty="0" err="1"/>
              <a:t>पवन-ऊर्जा</a:t>
            </a:r>
            <a:r>
              <a:rPr lang="en-US" sz="1000" dirty="0"/>
              <a:t>, </a:t>
            </a:r>
            <a:r>
              <a:rPr lang="en-US" sz="1000" dirty="0" err="1"/>
              <a:t>तरंग-शक्ति</a:t>
            </a:r>
            <a:r>
              <a:rPr lang="en-US" sz="1000" dirty="0"/>
              <a:t>, </a:t>
            </a:r>
            <a:r>
              <a:rPr lang="en-US" sz="1000" dirty="0" err="1"/>
              <a:t>सौर</a:t>
            </a:r>
            <a:r>
              <a:rPr lang="en-US" sz="1000" dirty="0"/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67084" y="4730750"/>
            <a:ext cx="68159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 err="1"/>
              <a:t>गैस</a:t>
            </a:r>
            <a:r>
              <a:rPr lang="en-US" sz="900" dirty="0"/>
              <a:t> </a:t>
            </a:r>
            <a:r>
              <a:rPr lang="en-US" sz="900" dirty="0" err="1"/>
              <a:t>टर्बाइन</a:t>
            </a:r>
            <a:endParaRPr lang="en-US" sz="900" dirty="0"/>
          </a:p>
        </p:txBody>
      </p:sp>
      <p:sp>
        <p:nvSpPr>
          <p:cNvPr id="13" name="Rectangle 12"/>
          <p:cNvSpPr/>
          <p:nvPr/>
        </p:nvSpPr>
        <p:spPr>
          <a:xfrm>
            <a:off x="1462881" y="5190182"/>
            <a:ext cx="3429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 smtClean="0"/>
              <a:t>यह</a:t>
            </a:r>
            <a:r>
              <a:rPr lang="en-US" sz="900" dirty="0" smtClean="0"/>
              <a:t> </a:t>
            </a:r>
            <a:r>
              <a:rPr lang="en-US" sz="900" dirty="0" err="1" smtClean="0"/>
              <a:t>ट्रांसफार्मर</a:t>
            </a:r>
            <a:r>
              <a:rPr lang="en-US" sz="900" dirty="0" smtClean="0"/>
              <a:t> </a:t>
            </a:r>
            <a:r>
              <a:rPr lang="en-US" sz="900" dirty="0" err="1" smtClean="0"/>
              <a:t>वोल्टेज</a:t>
            </a:r>
            <a:r>
              <a:rPr lang="en-US" sz="900" dirty="0" smtClean="0"/>
              <a:t> </a:t>
            </a:r>
            <a:r>
              <a:rPr lang="en-US" sz="900" dirty="0" err="1"/>
              <a:t>को</a:t>
            </a:r>
            <a:r>
              <a:rPr lang="en-US" sz="900" dirty="0"/>
              <a:t> </a:t>
            </a:r>
            <a:r>
              <a:rPr lang="en-US" sz="900" dirty="0" smtClean="0"/>
              <a:t>400,000-</a:t>
            </a:r>
            <a:r>
              <a:rPr lang="en-US" sz="900" dirty="0" err="1" smtClean="0"/>
              <a:t>वोल्ट</a:t>
            </a:r>
            <a:r>
              <a:rPr lang="en-US" sz="900" dirty="0" smtClean="0"/>
              <a:t> </a:t>
            </a:r>
            <a:r>
              <a:rPr lang="en-US" sz="900" dirty="0" err="1"/>
              <a:t>तक</a:t>
            </a:r>
            <a:r>
              <a:rPr lang="en-US" sz="900" dirty="0"/>
              <a:t> </a:t>
            </a:r>
            <a:r>
              <a:rPr lang="en-US" sz="900" dirty="0" err="1"/>
              <a:t>का</a:t>
            </a:r>
            <a:r>
              <a:rPr lang="en-US" sz="900" dirty="0"/>
              <a:t> </a:t>
            </a:r>
            <a:r>
              <a:rPr lang="en-US" sz="900" dirty="0" err="1" smtClean="0"/>
              <a:t>बढ़ा</a:t>
            </a:r>
            <a:r>
              <a:rPr lang="hi-IN" sz="900" dirty="0" smtClean="0"/>
              <a:t>ता</a:t>
            </a:r>
            <a:r>
              <a:rPr lang="en-US" sz="900" dirty="0" smtClean="0"/>
              <a:t> </a:t>
            </a:r>
            <a:r>
              <a:rPr lang="hi-IN" sz="900" dirty="0" smtClean="0"/>
              <a:t>है</a:t>
            </a:r>
            <a:r>
              <a:rPr lang="en-US" sz="900" dirty="0" smtClean="0"/>
              <a:t>. </a:t>
            </a:r>
            <a:endParaRPr lang="en-US" sz="900" dirty="0"/>
          </a:p>
        </p:txBody>
      </p:sp>
      <p:sp>
        <p:nvSpPr>
          <p:cNvPr id="14" name="Rectangle 13"/>
          <p:cNvSpPr/>
          <p:nvPr/>
        </p:nvSpPr>
        <p:spPr>
          <a:xfrm>
            <a:off x="2301081" y="5504418"/>
            <a:ext cx="712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 err="1"/>
              <a:t>हाई</a:t>
            </a:r>
            <a:r>
              <a:rPr lang="en-US" sz="900" dirty="0"/>
              <a:t> </a:t>
            </a:r>
            <a:r>
              <a:rPr lang="en-US" sz="900" dirty="0" err="1"/>
              <a:t>वोल्टेज</a:t>
            </a:r>
            <a:r>
              <a:rPr lang="en-US" sz="900" dirty="0"/>
              <a:t> </a:t>
            </a:r>
            <a:endParaRPr lang="en-US" sz="900" dirty="0" smtClean="0"/>
          </a:p>
          <a:p>
            <a:pPr algn="ctr"/>
            <a:r>
              <a:rPr lang="en-US" sz="900" dirty="0" err="1" smtClean="0"/>
              <a:t>लाइन्स</a:t>
            </a:r>
            <a:r>
              <a:rPr lang="en-US" sz="900" dirty="0" smtClean="0"/>
              <a:t> </a:t>
            </a:r>
            <a:endParaRPr lang="en-US" sz="900" dirty="0"/>
          </a:p>
        </p:txBody>
      </p:sp>
      <p:sp>
        <p:nvSpPr>
          <p:cNvPr id="15" name="Rectangle 14"/>
          <p:cNvSpPr/>
          <p:nvPr/>
        </p:nvSpPr>
        <p:spPr>
          <a:xfrm>
            <a:off x="4122977" y="5642917"/>
            <a:ext cx="8451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/>
              <a:t>दो</a:t>
            </a:r>
            <a:r>
              <a:rPr lang="en-US" sz="1200" dirty="0"/>
              <a:t> </a:t>
            </a:r>
            <a:r>
              <a:rPr lang="en-US" sz="1200" dirty="0" err="1"/>
              <a:t>चरणों</a:t>
            </a:r>
            <a:r>
              <a:rPr lang="en-US" sz="1200" dirty="0"/>
              <a:t> </a:t>
            </a:r>
            <a:endParaRPr lang="en-US" sz="1200" dirty="0" smtClean="0"/>
          </a:p>
          <a:p>
            <a:pPr algn="ctr"/>
            <a:r>
              <a:rPr lang="en-US" sz="1200" dirty="0" err="1" smtClean="0"/>
              <a:t>में</a:t>
            </a:r>
            <a:r>
              <a:rPr lang="en-US" sz="1200" dirty="0" smtClean="0"/>
              <a:t> </a:t>
            </a:r>
            <a:r>
              <a:rPr lang="en-US" sz="1200" dirty="0" err="1"/>
              <a:t>परिवर्तन</a:t>
            </a: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>
            <a:off x="2931773" y="6711950"/>
            <a:ext cx="7409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ट्रान्सफ़ॉर्मर</a:t>
            </a:r>
            <a:endParaRPr lang="en-US" sz="1000" dirty="0"/>
          </a:p>
        </p:txBody>
      </p:sp>
      <p:sp>
        <p:nvSpPr>
          <p:cNvPr id="17" name="Rectangle 16"/>
          <p:cNvSpPr/>
          <p:nvPr/>
        </p:nvSpPr>
        <p:spPr>
          <a:xfrm>
            <a:off x="1277190" y="6330547"/>
            <a:ext cx="1709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200-</a:t>
            </a:r>
            <a:r>
              <a:rPr lang="en-US" sz="1200" dirty="0" err="1"/>
              <a:t>किमी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कम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दूरी</a:t>
            </a:r>
            <a:r>
              <a:rPr lang="en-US" sz="1200" dirty="0"/>
              <a:t> </a:t>
            </a:r>
            <a:r>
              <a:rPr lang="en-US" sz="1200" dirty="0" err="1"/>
              <a:t>तक</a:t>
            </a:r>
            <a:r>
              <a:rPr lang="en-US" sz="1200" dirty="0"/>
              <a:t> 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40,000-</a:t>
            </a:r>
            <a:r>
              <a:rPr lang="en-US" sz="1200" dirty="0" err="1"/>
              <a:t>वोल्ट</a:t>
            </a:r>
            <a:r>
              <a:rPr lang="en-US" sz="1200" dirty="0"/>
              <a:t>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ले</a:t>
            </a:r>
            <a:r>
              <a:rPr lang="en-US" sz="1200" dirty="0"/>
              <a:t> </a:t>
            </a:r>
            <a:r>
              <a:rPr lang="en-US" sz="1200" dirty="0" err="1"/>
              <a:t>जाया</a:t>
            </a:r>
            <a:r>
              <a:rPr lang="en-US" sz="1200" dirty="0"/>
              <a:t> </a:t>
            </a:r>
            <a:r>
              <a:rPr lang="en-US" sz="1200" dirty="0" err="1"/>
              <a:t>जाता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166353" y="7151529"/>
            <a:ext cx="7649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उपयोगकर्ता</a:t>
            </a:r>
            <a:endParaRPr lang="en-US" sz="1000" dirty="0"/>
          </a:p>
        </p:txBody>
      </p:sp>
      <p:sp>
        <p:nvSpPr>
          <p:cNvPr id="3" name="Rectangle 2"/>
          <p:cNvSpPr/>
          <p:nvPr/>
        </p:nvSpPr>
        <p:spPr>
          <a:xfrm>
            <a:off x="1069181" y="4959350"/>
            <a:ext cx="26035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900" dirty="0" err="1"/>
              <a:t>एक</a:t>
            </a:r>
            <a:r>
              <a:rPr lang="en-US" sz="900" dirty="0"/>
              <a:t> </a:t>
            </a:r>
            <a:r>
              <a:rPr lang="en-US" sz="900" dirty="0" err="1"/>
              <a:t>अल्टरनेटर</a:t>
            </a:r>
            <a:r>
              <a:rPr lang="en-US" sz="900" dirty="0"/>
              <a:t> </a:t>
            </a:r>
            <a:r>
              <a:rPr lang="en-US" sz="900" dirty="0" err="1"/>
              <a:t>जो</a:t>
            </a:r>
            <a:r>
              <a:rPr lang="en-US" sz="900" dirty="0"/>
              <a:t> 5000-</a:t>
            </a:r>
            <a:r>
              <a:rPr lang="en-US" sz="900" dirty="0" err="1"/>
              <a:t>वोल्ट</a:t>
            </a:r>
            <a:r>
              <a:rPr lang="en-US" sz="900" dirty="0"/>
              <a:t> </a:t>
            </a:r>
            <a:r>
              <a:rPr lang="en-US" sz="900" dirty="0" err="1"/>
              <a:t>का</a:t>
            </a:r>
            <a:r>
              <a:rPr lang="en-US" sz="900" dirty="0"/>
              <a:t> ए. </a:t>
            </a:r>
            <a:r>
              <a:rPr lang="en-US" sz="900" dirty="0" err="1"/>
              <a:t>सी</a:t>
            </a:r>
            <a:r>
              <a:rPr lang="en-US" sz="900" dirty="0"/>
              <a:t>. </a:t>
            </a:r>
            <a:r>
              <a:rPr lang="en-US" sz="900" dirty="0" err="1"/>
              <a:t>पैदा</a:t>
            </a:r>
            <a:r>
              <a:rPr lang="en-US" sz="900" dirty="0"/>
              <a:t> </a:t>
            </a:r>
            <a:r>
              <a:rPr lang="en-US" sz="900" dirty="0" err="1"/>
              <a:t>करता</a:t>
            </a:r>
            <a:r>
              <a:rPr lang="en-US" sz="900" dirty="0"/>
              <a:t> </a:t>
            </a:r>
            <a:r>
              <a:rPr lang="en-US" sz="900" dirty="0" err="1"/>
              <a:t>हो</a:t>
            </a:r>
            <a:r>
              <a:rPr lang="en-US" sz="900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1008132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5211763" cy="7480300"/>
          </a:xfr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60418" name="Picture 2" descr="C:\Users\HP\Desktop\HISTORY OF ELECTRICITY\59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" y="25400"/>
            <a:ext cx="5230812" cy="745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1764" y="6636534"/>
            <a:ext cx="145591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 </a:t>
            </a:r>
            <a:r>
              <a:rPr lang="en-US" sz="1100" dirty="0" smtClean="0"/>
              <a:t> (*) </a:t>
            </a:r>
            <a:r>
              <a:rPr lang="en-US" sz="1100" dirty="0" err="1"/>
              <a:t>फ्रांस</a:t>
            </a:r>
            <a:r>
              <a:rPr lang="en-US" sz="1100" dirty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 </a:t>
            </a:r>
            <a:r>
              <a:rPr lang="en-US" sz="1100" dirty="0" err="1"/>
              <a:t>आसमान</a:t>
            </a:r>
            <a:r>
              <a:rPr lang="en-US" sz="1100" dirty="0"/>
              <a:t> </a:t>
            </a:r>
            <a:r>
              <a:rPr lang="en-US" sz="1100" dirty="0" err="1"/>
              <a:t>से</a:t>
            </a:r>
            <a:r>
              <a:rPr lang="en-US" sz="1100" dirty="0"/>
              <a:t> </a:t>
            </a:r>
            <a:r>
              <a:rPr lang="en-US" sz="1100" dirty="0" err="1"/>
              <a:t>बिजली</a:t>
            </a:r>
            <a:r>
              <a:rPr lang="en-US" sz="1100" dirty="0"/>
              <a:t> </a:t>
            </a:r>
            <a:r>
              <a:rPr lang="en-US" sz="1100" dirty="0" err="1"/>
              <a:t>गिरने</a:t>
            </a:r>
            <a:r>
              <a:rPr lang="en-US" sz="1100" dirty="0"/>
              <a:t> </a:t>
            </a:r>
            <a:r>
              <a:rPr lang="en-US" sz="1100" dirty="0" err="1"/>
              <a:t>से</a:t>
            </a:r>
            <a:r>
              <a:rPr lang="en-US" sz="1100" dirty="0"/>
              <a:t> </a:t>
            </a:r>
            <a:r>
              <a:rPr lang="en-US" sz="1100" dirty="0" err="1"/>
              <a:t>हर</a:t>
            </a:r>
            <a:r>
              <a:rPr lang="en-US" sz="1100" dirty="0"/>
              <a:t> </a:t>
            </a:r>
            <a:r>
              <a:rPr lang="en-US" sz="1100" dirty="0" err="1"/>
              <a:t>वर्ष</a:t>
            </a:r>
            <a:r>
              <a:rPr lang="en-US" sz="1100" dirty="0"/>
              <a:t> 200 </a:t>
            </a:r>
            <a:r>
              <a:rPr lang="en-US" sz="1100" dirty="0" err="1"/>
              <a:t>लोग</a:t>
            </a:r>
            <a:r>
              <a:rPr lang="en-US" sz="1100" dirty="0"/>
              <a:t> </a:t>
            </a:r>
            <a:r>
              <a:rPr lang="en-US" sz="1100" dirty="0" err="1"/>
              <a:t>मरते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!</a:t>
            </a:r>
          </a:p>
        </p:txBody>
      </p:sp>
      <p:sp>
        <p:nvSpPr>
          <p:cNvPr id="4" name="Rectangle 3"/>
          <p:cNvSpPr/>
          <p:nvPr/>
        </p:nvSpPr>
        <p:spPr>
          <a:xfrm>
            <a:off x="396081" y="393498"/>
            <a:ext cx="42048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400,000-</a:t>
            </a:r>
            <a:r>
              <a:rPr lang="en-US" sz="1100" dirty="0" err="1"/>
              <a:t>वोल्ट</a:t>
            </a:r>
            <a:r>
              <a:rPr lang="en-US" sz="1100" dirty="0"/>
              <a:t> </a:t>
            </a:r>
            <a:r>
              <a:rPr lang="en-US" sz="1100" dirty="0" err="1" smtClean="0"/>
              <a:t>की</a:t>
            </a:r>
            <a:r>
              <a:rPr lang="en-US" sz="1100" dirty="0" smtClean="0"/>
              <a:t> </a:t>
            </a:r>
            <a:r>
              <a:rPr lang="en-US" sz="1100" dirty="0" err="1"/>
              <a:t>लाइनें</a:t>
            </a:r>
            <a:r>
              <a:rPr lang="en-US" sz="1100" dirty="0"/>
              <a:t> </a:t>
            </a:r>
            <a:r>
              <a:rPr lang="hi-IN" sz="1100" dirty="0" smtClean="0"/>
              <a:t>बड़े</a:t>
            </a:r>
            <a:r>
              <a:rPr lang="en-US" sz="1100" dirty="0" smtClean="0"/>
              <a:t> </a:t>
            </a:r>
            <a:r>
              <a:rPr lang="en-US" sz="1100" dirty="0" err="1" smtClean="0"/>
              <a:t>इलाकों</a:t>
            </a:r>
            <a:r>
              <a:rPr lang="en-US" sz="1100" dirty="0" smtClean="0"/>
              <a:t> </a:t>
            </a:r>
            <a:r>
              <a:rPr lang="en-US" sz="1100" dirty="0" err="1" smtClean="0"/>
              <a:t>में</a:t>
            </a:r>
            <a:r>
              <a:rPr lang="en-US" sz="1100" dirty="0" smtClean="0"/>
              <a:t> </a:t>
            </a:r>
            <a:r>
              <a:rPr lang="en-US" sz="1100" dirty="0" err="1"/>
              <a:t>बिजली</a:t>
            </a:r>
            <a:r>
              <a:rPr lang="en-US" sz="1100" dirty="0"/>
              <a:t> </a:t>
            </a:r>
            <a:r>
              <a:rPr lang="en-US" sz="1100" dirty="0" err="1"/>
              <a:t>पहुंचाती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. 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err="1" smtClean="0"/>
              <a:t>फिर</a:t>
            </a:r>
            <a:r>
              <a:rPr lang="en-US" sz="1100" dirty="0" smtClean="0"/>
              <a:t> 20,000-</a:t>
            </a:r>
            <a:r>
              <a:rPr lang="en-US" sz="1100" dirty="0" err="1" smtClean="0"/>
              <a:t>वोल्ट</a:t>
            </a:r>
            <a:r>
              <a:rPr lang="en-US" sz="1100" dirty="0" smtClean="0"/>
              <a:t> </a:t>
            </a:r>
            <a:r>
              <a:rPr lang="en-US" sz="1100" dirty="0" err="1"/>
              <a:t>की</a:t>
            </a:r>
            <a:r>
              <a:rPr lang="en-US" sz="1100" dirty="0"/>
              <a:t> </a:t>
            </a:r>
            <a:r>
              <a:rPr lang="en-US" sz="1100" dirty="0" err="1" smtClean="0"/>
              <a:t>लाइनें</a:t>
            </a:r>
            <a:r>
              <a:rPr lang="en-US" sz="1100" dirty="0"/>
              <a:t>, </a:t>
            </a:r>
            <a:r>
              <a:rPr lang="en-US" sz="1100" dirty="0" err="1" smtClean="0"/>
              <a:t>शहरों</a:t>
            </a:r>
            <a:r>
              <a:rPr lang="en-US" sz="1100" dirty="0" smtClean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 </a:t>
            </a:r>
            <a:r>
              <a:rPr lang="en-US" sz="1100" dirty="0" err="1"/>
              <a:t>बिजली</a:t>
            </a:r>
            <a:r>
              <a:rPr lang="en-US" sz="1100" dirty="0"/>
              <a:t> </a:t>
            </a:r>
            <a:r>
              <a:rPr lang="en-US" sz="1100" dirty="0" err="1"/>
              <a:t>की</a:t>
            </a:r>
            <a:r>
              <a:rPr lang="en-US" sz="1100" dirty="0"/>
              <a:t> </a:t>
            </a:r>
            <a:r>
              <a:rPr lang="en-US" sz="1100" dirty="0" err="1"/>
              <a:t>आपूर्ति</a:t>
            </a:r>
            <a:r>
              <a:rPr lang="en-US" sz="1100" dirty="0"/>
              <a:t> </a:t>
            </a:r>
            <a:r>
              <a:rPr lang="en-US" sz="1100" dirty="0" err="1"/>
              <a:t>करती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. </a:t>
            </a:r>
            <a:r>
              <a:rPr lang="en-US" sz="1100" dirty="0" err="1"/>
              <a:t>इन</a:t>
            </a:r>
            <a:r>
              <a:rPr lang="en-US" sz="1100" dirty="0"/>
              <a:t> </a:t>
            </a:r>
            <a:r>
              <a:rPr lang="en-US" sz="1100" dirty="0" err="1"/>
              <a:t>उच्च</a:t>
            </a:r>
            <a:r>
              <a:rPr lang="en-US" sz="1100" dirty="0"/>
              <a:t> </a:t>
            </a:r>
            <a:r>
              <a:rPr lang="en-US" sz="1100" dirty="0" err="1"/>
              <a:t>वोल्ट</a:t>
            </a:r>
            <a:r>
              <a:rPr lang="en-US" sz="1100" dirty="0"/>
              <a:t> </a:t>
            </a:r>
            <a:r>
              <a:rPr lang="en-US" sz="1100" dirty="0" err="1"/>
              <a:t>की</a:t>
            </a:r>
            <a:r>
              <a:rPr lang="en-US" sz="1100" dirty="0"/>
              <a:t> </a:t>
            </a:r>
            <a:r>
              <a:rPr lang="en-US" sz="1100" dirty="0" err="1" smtClean="0"/>
              <a:t>लाइनों</a:t>
            </a:r>
            <a:r>
              <a:rPr lang="en-US" sz="1100" dirty="0" smtClean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अंतिम</a:t>
            </a:r>
            <a:r>
              <a:rPr lang="en-US" sz="1100" dirty="0"/>
              <a:t> </a:t>
            </a:r>
            <a:r>
              <a:rPr lang="en-US" sz="1100" dirty="0" err="1"/>
              <a:t>चरणों</a:t>
            </a:r>
            <a:r>
              <a:rPr lang="en-US" sz="1100" dirty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 </a:t>
            </a:r>
            <a:r>
              <a:rPr lang="en-US" sz="1100" dirty="0" err="1"/>
              <a:t>वाशिंग</a:t>
            </a:r>
            <a:r>
              <a:rPr lang="en-US" sz="1100" dirty="0"/>
              <a:t> </a:t>
            </a:r>
            <a:r>
              <a:rPr lang="en-US" sz="1100" dirty="0" err="1"/>
              <a:t>मशीन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आकार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ट्रांसफार्मर</a:t>
            </a:r>
            <a:r>
              <a:rPr lang="en-US" sz="1100" dirty="0"/>
              <a:t> </a:t>
            </a:r>
            <a:r>
              <a:rPr lang="en-US" sz="1100" dirty="0" err="1"/>
              <a:t>होते</a:t>
            </a:r>
            <a:r>
              <a:rPr lang="en-US" sz="1100" dirty="0"/>
              <a:t> </a:t>
            </a:r>
            <a:r>
              <a:rPr lang="en-US" sz="1100" dirty="0" err="1" smtClean="0"/>
              <a:t>हैं</a:t>
            </a:r>
            <a:r>
              <a:rPr lang="en-US" sz="1100" dirty="0" smtClean="0"/>
              <a:t>. </a:t>
            </a:r>
            <a:r>
              <a:rPr lang="en-US" sz="1100" dirty="0" err="1"/>
              <a:t>ये</a:t>
            </a:r>
            <a:r>
              <a:rPr lang="en-US" sz="1100" dirty="0"/>
              <a:t> </a:t>
            </a:r>
            <a:r>
              <a:rPr lang="en-US" sz="1100" dirty="0" err="1"/>
              <a:t>ट्रांसफार्मर</a:t>
            </a:r>
            <a:r>
              <a:rPr lang="en-US" sz="1100" dirty="0"/>
              <a:t> </a:t>
            </a:r>
            <a:r>
              <a:rPr lang="en-US" sz="1100" dirty="0" err="1"/>
              <a:t>दर्जनों</a:t>
            </a:r>
            <a:r>
              <a:rPr lang="en-US" sz="1100" dirty="0"/>
              <a:t> </a:t>
            </a:r>
            <a:r>
              <a:rPr lang="en-US" sz="1100" dirty="0" err="1"/>
              <a:t>घरों</a:t>
            </a:r>
            <a:r>
              <a:rPr lang="en-US" sz="1100" dirty="0"/>
              <a:t>, </a:t>
            </a:r>
            <a:r>
              <a:rPr lang="en-US" sz="1100" dirty="0" err="1"/>
              <a:t>दुकानों</a:t>
            </a:r>
            <a:r>
              <a:rPr lang="en-US" sz="1100" dirty="0"/>
              <a:t>, </a:t>
            </a:r>
            <a:r>
              <a:rPr lang="en-US" sz="1100" dirty="0" err="1"/>
              <a:t>ऑफिस</a:t>
            </a:r>
            <a:r>
              <a:rPr lang="en-US" sz="1100" dirty="0"/>
              <a:t> </a:t>
            </a:r>
            <a:r>
              <a:rPr lang="en-US" sz="1100" dirty="0" err="1"/>
              <a:t>आदि</a:t>
            </a:r>
            <a:r>
              <a:rPr lang="en-US" sz="1100" dirty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 </a:t>
            </a:r>
            <a:r>
              <a:rPr lang="en-US" sz="1100" dirty="0" err="1"/>
              <a:t>बिजली</a:t>
            </a:r>
            <a:r>
              <a:rPr lang="en-US" sz="1100" dirty="0"/>
              <a:t> </a:t>
            </a:r>
            <a:r>
              <a:rPr lang="en-US" sz="1100" dirty="0" err="1"/>
              <a:t>पहुंचाते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404144" y="1207929"/>
            <a:ext cx="6495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 </a:t>
            </a:r>
            <a:r>
              <a:rPr lang="en-US" sz="1000" dirty="0"/>
              <a:t>(</a:t>
            </a:r>
            <a:r>
              <a:rPr lang="en-US" sz="1000" dirty="0" err="1"/>
              <a:t>वोल्टेज</a:t>
            </a:r>
            <a:r>
              <a:rPr lang="en-US" sz="1000" dirty="0"/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396081" y="1301750"/>
            <a:ext cx="2743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यह</a:t>
            </a:r>
            <a:r>
              <a:rPr lang="en-US" sz="1200" dirty="0"/>
              <a:t> </a:t>
            </a:r>
            <a:r>
              <a:rPr lang="en-US" sz="1200" dirty="0" err="1"/>
              <a:t>सब</a:t>
            </a:r>
            <a:r>
              <a:rPr lang="en-US" sz="1200" dirty="0"/>
              <a:t> </a:t>
            </a:r>
            <a:r>
              <a:rPr lang="en-US" sz="1200" dirty="0" err="1"/>
              <a:t>बहुत</a:t>
            </a:r>
            <a:r>
              <a:rPr lang="en-US" sz="1200" dirty="0"/>
              <a:t> </a:t>
            </a:r>
            <a:r>
              <a:rPr lang="en-US" sz="1200" dirty="0" err="1"/>
              <a:t>सरल</a:t>
            </a:r>
            <a:r>
              <a:rPr lang="en-US" sz="1200" dirty="0"/>
              <a:t> </a:t>
            </a:r>
            <a:r>
              <a:rPr lang="en-US" sz="1200" dirty="0" err="1"/>
              <a:t>लगता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err="1"/>
              <a:t>आपको</a:t>
            </a:r>
            <a:r>
              <a:rPr lang="en-US" sz="1200" dirty="0"/>
              <a:t> </a:t>
            </a:r>
            <a:r>
              <a:rPr lang="en-US" sz="1200" dirty="0" err="1"/>
              <a:t>बस</a:t>
            </a:r>
            <a:r>
              <a:rPr lang="en-US" sz="1200" dirty="0"/>
              <a:t> </a:t>
            </a:r>
            <a:r>
              <a:rPr lang="en-US" sz="1200" dirty="0" err="1"/>
              <a:t>दो</a:t>
            </a:r>
            <a:r>
              <a:rPr lang="en-US" sz="1200" dirty="0"/>
              <a:t> </a:t>
            </a:r>
            <a:r>
              <a:rPr lang="en-US" sz="1200" dirty="0" err="1"/>
              <a:t>तारों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लाकर</a:t>
            </a:r>
            <a:r>
              <a:rPr lang="en-US" sz="1200" dirty="0"/>
              <a:t> </a:t>
            </a:r>
            <a:r>
              <a:rPr lang="en-US" sz="1200" dirty="0" err="1"/>
              <a:t>उन्हें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इलेक्ट्रिक</a:t>
            </a:r>
            <a:r>
              <a:rPr lang="en-US" sz="1200" dirty="0"/>
              <a:t> </a:t>
            </a:r>
            <a:r>
              <a:rPr lang="en-US" sz="1200" dirty="0" err="1"/>
              <a:t>सॉकेट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घुसाना</a:t>
            </a:r>
            <a:r>
              <a:rPr lang="en-US" sz="1200" dirty="0"/>
              <a:t> </a:t>
            </a:r>
            <a:r>
              <a:rPr lang="en-US" sz="1200" dirty="0" err="1"/>
              <a:t>होगा</a:t>
            </a:r>
            <a:r>
              <a:rPr lang="en-US" sz="1200" dirty="0"/>
              <a:t>. </a:t>
            </a:r>
            <a:r>
              <a:rPr lang="en-US" sz="1200" dirty="0" err="1"/>
              <a:t>फिर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पॉजिटिव</a:t>
            </a:r>
            <a:r>
              <a:rPr lang="en-US" sz="1200" dirty="0"/>
              <a:t> </a:t>
            </a:r>
            <a:r>
              <a:rPr lang="en-US" sz="1200" dirty="0" err="1"/>
              <a:t>वोल्टेज</a:t>
            </a:r>
            <a:r>
              <a:rPr lang="en-US" sz="1200" dirty="0"/>
              <a:t> </a:t>
            </a:r>
            <a:r>
              <a:rPr lang="en-US" sz="1200" dirty="0" err="1"/>
              <a:t>मिलेगा</a:t>
            </a:r>
            <a:r>
              <a:rPr lang="en-US" sz="1200" dirty="0"/>
              <a:t>,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दूसरे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उसका</a:t>
            </a:r>
            <a:r>
              <a:rPr lang="en-US" sz="1200" dirty="0"/>
              <a:t> </a:t>
            </a:r>
            <a:r>
              <a:rPr lang="en-US" sz="1200" dirty="0" err="1"/>
              <a:t>विपरीत</a:t>
            </a:r>
            <a:r>
              <a:rPr lang="en-US" sz="1200" dirty="0"/>
              <a:t> </a:t>
            </a:r>
            <a:r>
              <a:rPr lang="en-US" sz="1200" dirty="0" err="1" smtClean="0"/>
              <a:t>वोल्टेज</a:t>
            </a:r>
            <a:r>
              <a:rPr lang="en-US" sz="1200" dirty="0"/>
              <a:t> </a:t>
            </a:r>
            <a:r>
              <a:rPr lang="en-US" sz="1200" dirty="0" err="1" smtClean="0"/>
              <a:t>मिलेगा</a:t>
            </a:r>
            <a:r>
              <a:rPr lang="en-US" sz="1200" dirty="0" smtClean="0"/>
              <a:t> -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सेकंड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50 </a:t>
            </a:r>
            <a:r>
              <a:rPr lang="en-US" sz="1200" dirty="0" err="1"/>
              <a:t>बार</a:t>
            </a:r>
            <a:r>
              <a:rPr lang="en-US" sz="12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929481" y="3413264"/>
            <a:ext cx="20021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/>
              <a:t>पर</a:t>
            </a:r>
            <a:r>
              <a:rPr lang="en-US" sz="1000" dirty="0"/>
              <a:t> </a:t>
            </a:r>
            <a:r>
              <a:rPr lang="en-US" sz="1000" dirty="0" err="1"/>
              <a:t>असल</a:t>
            </a:r>
            <a:r>
              <a:rPr lang="en-US" sz="1000" dirty="0"/>
              <a:t> </a:t>
            </a:r>
            <a:r>
              <a:rPr lang="en-US" sz="1000" dirty="0" err="1"/>
              <a:t>में</a:t>
            </a:r>
            <a:r>
              <a:rPr lang="en-US" sz="1000" dirty="0"/>
              <a:t> </a:t>
            </a:r>
            <a:r>
              <a:rPr lang="en-US" sz="1000" dirty="0" err="1"/>
              <a:t>वो</a:t>
            </a:r>
            <a:r>
              <a:rPr lang="en-US" sz="1000" dirty="0"/>
              <a:t> </a:t>
            </a:r>
            <a:r>
              <a:rPr lang="en-US" sz="1000" dirty="0" err="1"/>
              <a:t>इतना</a:t>
            </a:r>
            <a:r>
              <a:rPr lang="en-US" sz="1000" dirty="0"/>
              <a:t> </a:t>
            </a:r>
            <a:r>
              <a:rPr lang="en-US" sz="1000" dirty="0" err="1"/>
              <a:t>आसान</a:t>
            </a:r>
            <a:r>
              <a:rPr lang="en-US" sz="1000" dirty="0"/>
              <a:t> 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err="1" smtClean="0"/>
              <a:t>नहीं</a:t>
            </a:r>
            <a:r>
              <a:rPr lang="en-US" sz="1000" dirty="0" smtClean="0"/>
              <a:t> </a:t>
            </a:r>
            <a:r>
              <a:rPr lang="en-US" sz="1000" dirty="0" err="1"/>
              <a:t>होता</a:t>
            </a:r>
            <a:r>
              <a:rPr lang="en-US" sz="1000" dirty="0"/>
              <a:t>. </a:t>
            </a:r>
            <a:r>
              <a:rPr lang="en-US" sz="1000" dirty="0" err="1"/>
              <a:t>अगर</a:t>
            </a:r>
            <a:r>
              <a:rPr lang="en-US" sz="1000" dirty="0"/>
              <a:t> </a:t>
            </a:r>
            <a:r>
              <a:rPr lang="en-US" sz="1000" dirty="0" err="1"/>
              <a:t>बिजली</a:t>
            </a:r>
            <a:r>
              <a:rPr lang="en-US" sz="1000" dirty="0"/>
              <a:t> </a:t>
            </a:r>
            <a:r>
              <a:rPr lang="en-US" sz="1000" dirty="0" err="1"/>
              <a:t>गिरने</a:t>
            </a:r>
            <a:r>
              <a:rPr lang="en-US" sz="1000" dirty="0"/>
              <a:t> </a:t>
            </a:r>
            <a:r>
              <a:rPr lang="en-US" sz="1000" dirty="0" err="1"/>
              <a:t>से</a:t>
            </a:r>
            <a:r>
              <a:rPr lang="en-US" sz="1000" dirty="0"/>
              <a:t> </a:t>
            </a:r>
            <a:r>
              <a:rPr lang="en-US" sz="1000" dirty="0" err="1"/>
              <a:t>बिजली</a:t>
            </a:r>
            <a:r>
              <a:rPr lang="en-US" sz="1000" dirty="0"/>
              <a:t> </a:t>
            </a:r>
            <a:r>
              <a:rPr lang="en-US" sz="1000" dirty="0" err="1"/>
              <a:t>की</a:t>
            </a:r>
            <a:r>
              <a:rPr lang="en-US" sz="1000" dirty="0"/>
              <a:t> </a:t>
            </a:r>
            <a:r>
              <a:rPr lang="en-US" sz="1000" dirty="0" err="1"/>
              <a:t>लाइन</a:t>
            </a:r>
            <a:r>
              <a:rPr lang="en-US" sz="1000" dirty="0"/>
              <a:t> </a:t>
            </a:r>
            <a:r>
              <a:rPr lang="en-US" sz="1000" dirty="0" err="1"/>
              <a:t>का</a:t>
            </a:r>
            <a:r>
              <a:rPr lang="en-US" sz="1000" dirty="0"/>
              <a:t> </a:t>
            </a:r>
            <a:r>
              <a:rPr lang="en-US" sz="1000" dirty="0" err="1"/>
              <a:t>कोई</a:t>
            </a:r>
            <a:r>
              <a:rPr lang="en-US" sz="1000" dirty="0"/>
              <a:t> </a:t>
            </a:r>
            <a:r>
              <a:rPr lang="en-US" sz="1000" dirty="0" err="1"/>
              <a:t>हिस्सा</a:t>
            </a:r>
            <a:r>
              <a:rPr lang="en-US" sz="1000" dirty="0"/>
              <a:t> </a:t>
            </a:r>
            <a:r>
              <a:rPr lang="en-US" sz="1000" dirty="0" err="1"/>
              <a:t>टूट</a:t>
            </a:r>
            <a:r>
              <a:rPr lang="en-US" sz="1000" dirty="0"/>
              <a:t> </a:t>
            </a:r>
            <a:r>
              <a:rPr lang="en-US" sz="1000" dirty="0" err="1"/>
              <a:t>जाए</a:t>
            </a:r>
            <a:r>
              <a:rPr lang="en-US" sz="1000" dirty="0"/>
              <a:t> </a:t>
            </a:r>
            <a:r>
              <a:rPr lang="en-US" sz="1000" dirty="0" err="1"/>
              <a:t>तो</a:t>
            </a:r>
            <a:r>
              <a:rPr lang="en-US" sz="1000" dirty="0"/>
              <a:t> </a:t>
            </a:r>
            <a:r>
              <a:rPr lang="en-US" sz="1000" dirty="0" err="1"/>
              <a:t>क्या</a:t>
            </a:r>
            <a:r>
              <a:rPr lang="en-US" sz="1000" dirty="0"/>
              <a:t> </a:t>
            </a:r>
            <a:r>
              <a:rPr lang="en-US" sz="1000" dirty="0" err="1"/>
              <a:t>होगा</a:t>
            </a:r>
            <a:r>
              <a:rPr lang="en-US" sz="1000" dirty="0"/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250249" y="4213235"/>
            <a:ext cx="487023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आसमान</a:t>
            </a:r>
            <a:r>
              <a:rPr lang="en-US" sz="1100" dirty="0"/>
              <a:t> </a:t>
            </a:r>
            <a:r>
              <a:rPr lang="en-US" sz="1100" dirty="0" err="1"/>
              <a:t>से</a:t>
            </a:r>
            <a:r>
              <a:rPr lang="en-US" sz="1100" dirty="0"/>
              <a:t> </a:t>
            </a:r>
            <a:r>
              <a:rPr lang="en-US" sz="1100" dirty="0" err="1"/>
              <a:t>बिजली</a:t>
            </a:r>
            <a:r>
              <a:rPr lang="en-US" sz="1100" dirty="0"/>
              <a:t> </a:t>
            </a:r>
            <a:r>
              <a:rPr lang="en-US" sz="1100" dirty="0" err="1"/>
              <a:t>गिरने</a:t>
            </a:r>
            <a:r>
              <a:rPr lang="en-US" sz="1100" dirty="0"/>
              <a:t> </a:t>
            </a:r>
            <a:r>
              <a:rPr lang="en-US" sz="1100" dirty="0" err="1"/>
              <a:t>की</a:t>
            </a:r>
            <a:r>
              <a:rPr lang="en-US" sz="1100" dirty="0"/>
              <a:t> </a:t>
            </a:r>
            <a:r>
              <a:rPr lang="en-US" sz="1100" dirty="0" err="1"/>
              <a:t>घटना</a:t>
            </a:r>
            <a:r>
              <a:rPr lang="en-US" sz="1100" dirty="0"/>
              <a:t> </a:t>
            </a:r>
            <a:r>
              <a:rPr lang="en-US" sz="1100" dirty="0" err="1"/>
              <a:t>को</a:t>
            </a:r>
            <a:r>
              <a:rPr lang="en-US" sz="1100" dirty="0"/>
              <a:t> </a:t>
            </a:r>
            <a:r>
              <a:rPr lang="en-US" sz="1100" dirty="0" err="1"/>
              <a:t>हमें</a:t>
            </a:r>
            <a:r>
              <a:rPr lang="en-US" sz="1100" dirty="0"/>
              <a:t> </a:t>
            </a:r>
            <a:r>
              <a:rPr lang="en-US" sz="1100" dirty="0" err="1"/>
              <a:t>बड़ी</a:t>
            </a:r>
            <a:r>
              <a:rPr lang="en-US" sz="1100" dirty="0"/>
              <a:t> </a:t>
            </a:r>
            <a:r>
              <a:rPr lang="en-US" sz="1100" dirty="0" err="1"/>
              <a:t>गंभीरता</a:t>
            </a:r>
            <a:r>
              <a:rPr lang="en-US" sz="1100" dirty="0"/>
              <a:t> </a:t>
            </a:r>
            <a:r>
              <a:rPr lang="en-US" sz="1100" dirty="0" err="1"/>
              <a:t>से</a:t>
            </a:r>
            <a:r>
              <a:rPr lang="en-US" sz="1100" dirty="0"/>
              <a:t> </a:t>
            </a:r>
            <a:r>
              <a:rPr lang="en-US" sz="1100" dirty="0" err="1"/>
              <a:t>लेना</a:t>
            </a:r>
            <a:r>
              <a:rPr lang="en-US" sz="1100" dirty="0"/>
              <a:t> </a:t>
            </a:r>
            <a:r>
              <a:rPr lang="en-US" sz="1100" dirty="0" err="1"/>
              <a:t>होगा</a:t>
            </a:r>
            <a:r>
              <a:rPr lang="en-US" sz="1100" dirty="0"/>
              <a:t> (*). </a:t>
            </a:r>
            <a:r>
              <a:rPr lang="en-US" sz="1100" dirty="0" err="1"/>
              <a:t>वो</a:t>
            </a:r>
            <a:r>
              <a:rPr lang="en-US" sz="1100" dirty="0"/>
              <a:t> </a:t>
            </a:r>
            <a:r>
              <a:rPr lang="en-US" sz="1100" dirty="0" err="1" smtClean="0"/>
              <a:t>प्रयोगशाला</a:t>
            </a:r>
            <a:r>
              <a:rPr lang="en-US" sz="1100" dirty="0" smtClean="0"/>
              <a:t> </a:t>
            </a:r>
            <a:r>
              <a:rPr lang="en-US" sz="1100" dirty="0" err="1"/>
              <a:t>का</a:t>
            </a:r>
            <a:r>
              <a:rPr lang="en-US" sz="1100" dirty="0"/>
              <a:t> </a:t>
            </a:r>
            <a:r>
              <a:rPr lang="en-US" sz="1100" dirty="0" err="1"/>
              <a:t>एक</a:t>
            </a:r>
            <a:r>
              <a:rPr lang="en-US" sz="1100" dirty="0"/>
              <a:t> </a:t>
            </a:r>
            <a:r>
              <a:rPr lang="en-US" sz="1100" dirty="0" err="1"/>
              <a:t>साधारण</a:t>
            </a:r>
            <a:r>
              <a:rPr lang="en-US" sz="1100" dirty="0"/>
              <a:t> </a:t>
            </a:r>
            <a:r>
              <a:rPr lang="en-US" sz="1100" dirty="0" err="1"/>
              <a:t>प्रयोग</a:t>
            </a:r>
            <a:r>
              <a:rPr lang="en-US" sz="1100" dirty="0"/>
              <a:t> </a:t>
            </a:r>
            <a:r>
              <a:rPr lang="en-US" sz="1100" dirty="0" err="1"/>
              <a:t>नहीं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. </a:t>
            </a:r>
            <a:r>
              <a:rPr lang="en-US" sz="1100" dirty="0" err="1"/>
              <a:t>अगर</a:t>
            </a:r>
            <a:r>
              <a:rPr lang="en-US" sz="1100" dirty="0"/>
              <a:t> </a:t>
            </a:r>
            <a:r>
              <a:rPr lang="en-US" sz="1100" dirty="0" err="1"/>
              <a:t>हम</a:t>
            </a:r>
            <a:r>
              <a:rPr lang="en-US" sz="1100" dirty="0"/>
              <a:t> </a:t>
            </a:r>
            <a:r>
              <a:rPr lang="en-US" sz="1100" dirty="0" err="1"/>
              <a:t>हाइड्रोलिक</a:t>
            </a:r>
            <a:r>
              <a:rPr lang="en-US" sz="1100" dirty="0"/>
              <a:t> </a:t>
            </a:r>
            <a:r>
              <a:rPr lang="en-US" sz="1100" dirty="0" err="1"/>
              <a:t>वाली</a:t>
            </a:r>
            <a:r>
              <a:rPr lang="en-US" sz="1100" dirty="0"/>
              <a:t> </a:t>
            </a:r>
            <a:r>
              <a:rPr lang="en-US" sz="1100" dirty="0" err="1"/>
              <a:t>तुलना</a:t>
            </a:r>
            <a:r>
              <a:rPr lang="en-US" sz="1100" dirty="0"/>
              <a:t> </a:t>
            </a:r>
            <a:r>
              <a:rPr lang="en-US" sz="1100" dirty="0" err="1"/>
              <a:t>पर</a:t>
            </a:r>
            <a:r>
              <a:rPr lang="en-US" sz="1100" dirty="0"/>
              <a:t> </a:t>
            </a:r>
            <a:r>
              <a:rPr lang="en-US" sz="1100" dirty="0" err="1"/>
              <a:t>लौटें</a:t>
            </a:r>
            <a:r>
              <a:rPr lang="en-US" sz="1100" dirty="0"/>
              <a:t> </a:t>
            </a:r>
            <a:r>
              <a:rPr lang="en-US" sz="1100" dirty="0" err="1"/>
              <a:t>तो</a:t>
            </a:r>
            <a:r>
              <a:rPr lang="en-US" sz="1100" dirty="0"/>
              <a:t> </a:t>
            </a:r>
            <a:r>
              <a:rPr lang="en-US" sz="1100" dirty="0" err="1"/>
              <a:t>यह</a:t>
            </a:r>
            <a:r>
              <a:rPr lang="en-US" sz="1100" dirty="0"/>
              <a:t> </a:t>
            </a:r>
            <a:r>
              <a:rPr lang="en-US" sz="1100" dirty="0" err="1"/>
              <a:t>तरल</a:t>
            </a:r>
            <a:r>
              <a:rPr lang="en-US" sz="1100" dirty="0"/>
              <a:t> </a:t>
            </a:r>
            <a:r>
              <a:rPr lang="en-US" sz="1100" dirty="0" err="1"/>
              <a:t>ले</a:t>
            </a:r>
            <a:r>
              <a:rPr lang="en-US" sz="1100" dirty="0"/>
              <a:t> </a:t>
            </a:r>
            <a:r>
              <a:rPr lang="en-US" sz="1100" dirty="0" err="1"/>
              <a:t>जाने</a:t>
            </a:r>
            <a:r>
              <a:rPr lang="en-US" sz="1100" dirty="0"/>
              <a:t> </a:t>
            </a:r>
            <a:r>
              <a:rPr lang="en-US" sz="1100" dirty="0" err="1"/>
              <a:t>वाली</a:t>
            </a:r>
            <a:r>
              <a:rPr lang="en-US" sz="1100" dirty="0"/>
              <a:t> </a:t>
            </a:r>
            <a:r>
              <a:rPr lang="en-US" sz="1100" dirty="0" err="1"/>
              <a:t>नली</a:t>
            </a:r>
            <a:r>
              <a:rPr lang="en-US" sz="1100" dirty="0"/>
              <a:t> </a:t>
            </a:r>
            <a:r>
              <a:rPr lang="en-US" sz="1100" dirty="0" err="1"/>
              <a:t>पर</a:t>
            </a:r>
            <a:r>
              <a:rPr lang="en-US" sz="1100" dirty="0"/>
              <a:t> </a:t>
            </a:r>
            <a:r>
              <a:rPr lang="en-US" sz="1100" dirty="0" err="1"/>
              <a:t>एक</a:t>
            </a:r>
            <a:r>
              <a:rPr lang="en-US" sz="1100" dirty="0"/>
              <a:t> </a:t>
            </a:r>
            <a:r>
              <a:rPr lang="en-US" sz="1100" dirty="0" err="1"/>
              <a:t>ज़ोरदार</a:t>
            </a:r>
            <a:r>
              <a:rPr lang="en-US" sz="1100" dirty="0"/>
              <a:t> </a:t>
            </a:r>
            <a:r>
              <a:rPr lang="en-US" sz="1100" dirty="0" err="1"/>
              <a:t>हथौड़ा</a:t>
            </a:r>
            <a:r>
              <a:rPr lang="en-US" sz="1100" dirty="0"/>
              <a:t> </a:t>
            </a:r>
            <a:r>
              <a:rPr lang="en-US" sz="1100" dirty="0" err="1"/>
              <a:t>मारने</a:t>
            </a:r>
            <a:r>
              <a:rPr lang="en-US" sz="1100" dirty="0"/>
              <a:t> </a:t>
            </a:r>
            <a:r>
              <a:rPr lang="en-US" sz="1100" dirty="0" err="1"/>
              <a:t>जैसा</a:t>
            </a:r>
            <a:r>
              <a:rPr lang="en-US" sz="1100" dirty="0"/>
              <a:t> </a:t>
            </a:r>
            <a:r>
              <a:rPr lang="en-US" sz="1100" dirty="0" err="1"/>
              <a:t>होगा</a:t>
            </a:r>
            <a:r>
              <a:rPr lang="en-US" sz="1100" dirty="0"/>
              <a:t>: </a:t>
            </a:r>
            <a:r>
              <a:rPr lang="en-US" sz="1100" dirty="0" err="1"/>
              <a:t>एक</a:t>
            </a:r>
            <a:r>
              <a:rPr lang="en-US" sz="1100" dirty="0"/>
              <a:t> </a:t>
            </a:r>
            <a:r>
              <a:rPr lang="hi-IN" sz="1100" dirty="0" smtClean="0"/>
              <a:t>भयानक</a:t>
            </a:r>
            <a:r>
              <a:rPr lang="en-US" sz="1100" dirty="0" smtClean="0"/>
              <a:t> </a:t>
            </a:r>
            <a:r>
              <a:rPr lang="en-US" sz="1100" dirty="0" err="1" smtClean="0"/>
              <a:t>वार</a:t>
            </a:r>
            <a:r>
              <a:rPr lang="en-US" sz="1100" dirty="0"/>
              <a:t>!</a:t>
            </a:r>
            <a:endParaRPr lang="en-US" sz="1100" dirty="0"/>
          </a:p>
        </p:txBody>
      </p:sp>
      <p:sp>
        <p:nvSpPr>
          <p:cNvPr id="10" name="Rectangle 9"/>
          <p:cNvSpPr/>
          <p:nvPr/>
        </p:nvSpPr>
        <p:spPr>
          <a:xfrm>
            <a:off x="363537" y="5873750"/>
            <a:ext cx="18625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स्कैंडिनेवियाई</a:t>
            </a:r>
            <a:r>
              <a:rPr lang="en-US" sz="1200" dirty="0"/>
              <a:t> </a:t>
            </a:r>
            <a:r>
              <a:rPr lang="en-US" sz="1200" dirty="0" err="1"/>
              <a:t>लोग</a:t>
            </a:r>
            <a:r>
              <a:rPr lang="en-US" sz="1200" dirty="0"/>
              <a:t> </a:t>
            </a:r>
            <a:r>
              <a:rPr lang="en-US" sz="1200" dirty="0" err="1"/>
              <a:t>इसे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"</a:t>
            </a:r>
            <a:r>
              <a:rPr lang="en-US" sz="1200" dirty="0" err="1"/>
              <a:t>थोर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हथौड़ा</a:t>
            </a:r>
            <a:r>
              <a:rPr lang="en-US" sz="1200" dirty="0"/>
              <a:t>" </a:t>
            </a:r>
            <a:r>
              <a:rPr lang="en-US" sz="1200" dirty="0" err="1"/>
              <a:t>बुलाएंगे</a:t>
            </a:r>
            <a:r>
              <a:rPr lang="en-US" sz="1200" dirty="0"/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24881" y="6707485"/>
            <a:ext cx="15595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क्या</a:t>
            </a:r>
            <a:r>
              <a:rPr lang="en-US" sz="1200" dirty="0"/>
              <a:t> 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द्रव</a:t>
            </a:r>
            <a:r>
              <a:rPr lang="en-US" sz="1200" dirty="0"/>
              <a:t> </a:t>
            </a:r>
            <a:r>
              <a:rPr lang="en-US" sz="1200" dirty="0" err="1"/>
              <a:t>ऐसा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 </a:t>
            </a:r>
            <a:r>
              <a:rPr lang="en-US" sz="1200" dirty="0" err="1"/>
              <a:t>जिसे</a:t>
            </a:r>
            <a:r>
              <a:rPr lang="en-US" sz="1200" dirty="0"/>
              <a:t> </a:t>
            </a:r>
            <a:r>
              <a:rPr lang="en-US" sz="1200" dirty="0" err="1"/>
              <a:t>दबाया</a:t>
            </a:r>
            <a:r>
              <a:rPr lang="en-US" sz="1200" dirty="0"/>
              <a:t> न </a:t>
            </a:r>
            <a:r>
              <a:rPr lang="en-US" sz="1200" dirty="0" err="1"/>
              <a:t>जा</a:t>
            </a:r>
            <a:r>
              <a:rPr lang="en-US" sz="1200" dirty="0"/>
              <a:t> </a:t>
            </a:r>
            <a:r>
              <a:rPr lang="en-US" sz="1200" dirty="0" err="1"/>
              <a:t>सके</a:t>
            </a:r>
            <a:r>
              <a:rPr lang="en-US" sz="1200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810311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148" name="Picture 4" descr="C:\Users\HP\Desktop\HISTORY OF ELECTRICITY\06_co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400"/>
            <a:ext cx="5211763" cy="745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77681" y="185995"/>
            <a:ext cx="50292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1477873" y="539750"/>
            <a:ext cx="31092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ऐसी</a:t>
            </a:r>
            <a:r>
              <a:rPr lang="en-US" sz="1200" dirty="0"/>
              <a:t> </a:t>
            </a:r>
            <a:r>
              <a:rPr lang="en-US" sz="1200" dirty="0" err="1"/>
              <a:t>कई</a:t>
            </a:r>
            <a:r>
              <a:rPr lang="en-US" sz="1200" dirty="0"/>
              <a:t> </a:t>
            </a:r>
            <a:r>
              <a:rPr lang="en-US" sz="1200" dirty="0" err="1"/>
              <a:t>चीज़ें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 </a:t>
            </a:r>
            <a:r>
              <a:rPr lang="en-US" sz="1200" dirty="0" err="1"/>
              <a:t>जिन्हें</a:t>
            </a:r>
            <a:r>
              <a:rPr lang="en-US" sz="1200" dirty="0"/>
              <a:t> </a:t>
            </a:r>
            <a:r>
              <a:rPr lang="en-US" sz="1200" dirty="0" err="1"/>
              <a:t>वायु</a:t>
            </a:r>
            <a:r>
              <a:rPr lang="en-US" sz="1200" dirty="0"/>
              <a:t> </a:t>
            </a:r>
            <a:r>
              <a:rPr lang="en-US" sz="1200" dirty="0" err="1"/>
              <a:t>घर्षण</a:t>
            </a:r>
            <a:r>
              <a:rPr lang="en-US" sz="1200" dirty="0"/>
              <a:t> </a:t>
            </a:r>
            <a:r>
              <a:rPr lang="en-US" sz="1200" dirty="0" err="1"/>
              <a:t>द्वारा</a:t>
            </a:r>
            <a:r>
              <a:rPr lang="en-US" sz="1200" dirty="0"/>
              <a:t> </a:t>
            </a:r>
            <a:r>
              <a:rPr lang="en-US" sz="1200" dirty="0" err="1"/>
              <a:t>विद्युतीकृत</a:t>
            </a:r>
            <a:r>
              <a:rPr lang="en-US" sz="1200" dirty="0"/>
              <a:t> </a:t>
            </a:r>
            <a:r>
              <a:rPr lang="en-US" sz="1200" dirty="0" err="1"/>
              <a:t>किया</a:t>
            </a:r>
            <a:r>
              <a:rPr lang="en-US" sz="1200" dirty="0"/>
              <a:t> </a:t>
            </a:r>
            <a:r>
              <a:rPr lang="en-US" sz="1200" dirty="0" err="1"/>
              <a:t>जा</a:t>
            </a:r>
            <a:r>
              <a:rPr lang="en-US" sz="1200" dirty="0"/>
              <a:t> </a:t>
            </a:r>
            <a:r>
              <a:rPr lang="en-US" sz="1200" dirty="0" err="1"/>
              <a:t>सकता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err="1"/>
              <a:t>सूखे</a:t>
            </a:r>
            <a:r>
              <a:rPr lang="en-US" sz="1200" dirty="0"/>
              <a:t> </a:t>
            </a:r>
            <a:r>
              <a:rPr lang="en-US" sz="1200" dirty="0" err="1"/>
              <a:t>मौसम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,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कार</a:t>
            </a:r>
            <a:r>
              <a:rPr lang="en-US" sz="1200" dirty="0" smtClean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टायर</a:t>
            </a:r>
            <a:r>
              <a:rPr lang="en-US" sz="1200" dirty="0"/>
              <a:t> </a:t>
            </a:r>
            <a:r>
              <a:rPr lang="en-US" sz="1200" dirty="0" err="1"/>
              <a:t>चार्ज</a:t>
            </a:r>
            <a:r>
              <a:rPr lang="en-US" sz="1200" dirty="0"/>
              <a:t> </a:t>
            </a:r>
            <a:r>
              <a:rPr lang="en-US" sz="1200" dirty="0" err="1"/>
              <a:t>हो</a:t>
            </a:r>
            <a:r>
              <a:rPr lang="en-US" sz="1200" dirty="0"/>
              <a:t> </a:t>
            </a:r>
            <a:r>
              <a:rPr lang="en-US" sz="1200" dirty="0" err="1"/>
              <a:t>जाते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तब</a:t>
            </a:r>
            <a:r>
              <a:rPr lang="en-US" sz="1200" dirty="0"/>
              <a:t> </a:t>
            </a:r>
            <a:r>
              <a:rPr lang="en-US" sz="1200" dirty="0" err="1"/>
              <a:t>कार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दरवाज़े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हैंडल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छूने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डिस्चार्ज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हल्के</a:t>
            </a:r>
            <a:r>
              <a:rPr lang="en-US" sz="1200" dirty="0"/>
              <a:t> </a:t>
            </a:r>
            <a:r>
              <a:rPr lang="en-US" sz="1200" dirty="0" err="1"/>
              <a:t>झटके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महसूस</a:t>
            </a:r>
            <a:r>
              <a:rPr lang="en-US" sz="1200" dirty="0"/>
              <a:t> </a:t>
            </a:r>
            <a:r>
              <a:rPr lang="en-US" sz="1200" dirty="0" err="1"/>
              <a:t>किया</a:t>
            </a:r>
            <a:r>
              <a:rPr lang="en-US" sz="1200" dirty="0"/>
              <a:t> </a:t>
            </a:r>
            <a:r>
              <a:rPr lang="en-US" sz="1200" dirty="0" err="1"/>
              <a:t>जा</a:t>
            </a:r>
            <a:r>
              <a:rPr lang="en-US" sz="1200" dirty="0"/>
              <a:t> </a:t>
            </a:r>
            <a:r>
              <a:rPr lang="en-US" sz="1200" dirty="0" err="1"/>
              <a:t>सकता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err="1"/>
              <a:t>बिल्लियाँ</a:t>
            </a:r>
            <a:r>
              <a:rPr lang="en-US" sz="1200" dirty="0"/>
              <a:t> </a:t>
            </a:r>
            <a:r>
              <a:rPr lang="en-US" sz="1200" dirty="0" err="1"/>
              <a:t>अपने</a:t>
            </a:r>
            <a:r>
              <a:rPr lang="en-US" sz="1200" dirty="0"/>
              <a:t> </a:t>
            </a:r>
            <a:r>
              <a:rPr lang="en-US" sz="1200" dirty="0" err="1"/>
              <a:t>फर</a:t>
            </a:r>
            <a:r>
              <a:rPr lang="en-US" sz="1200" dirty="0"/>
              <a:t> (</a:t>
            </a:r>
            <a:r>
              <a:rPr lang="en-US" sz="1200" dirty="0" err="1"/>
              <a:t>रोवों</a:t>
            </a:r>
            <a:r>
              <a:rPr lang="en-US" sz="1200" dirty="0"/>
              <a:t>)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रगड़कर</a:t>
            </a:r>
            <a:r>
              <a:rPr lang="en-US" sz="1200" dirty="0"/>
              <a:t> </a:t>
            </a:r>
            <a:r>
              <a:rPr lang="en-US" sz="1200" dirty="0" err="1"/>
              <a:t>चार्ज</a:t>
            </a:r>
            <a:r>
              <a:rPr lang="en-US" sz="1200" dirty="0"/>
              <a:t> </a:t>
            </a:r>
            <a:r>
              <a:rPr lang="en-US" sz="1200" dirty="0" err="1"/>
              <a:t>करती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 (*). 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चार्ज</a:t>
            </a:r>
            <a:r>
              <a:rPr lang="en-US" sz="1200" dirty="0"/>
              <a:t> </a:t>
            </a:r>
            <a:r>
              <a:rPr lang="en-US" sz="1200" dirty="0" err="1"/>
              <a:t>हुई</a:t>
            </a:r>
            <a:r>
              <a:rPr lang="en-US" sz="1200" dirty="0"/>
              <a:t> </a:t>
            </a:r>
            <a:r>
              <a:rPr lang="en-US" sz="1200" dirty="0" err="1"/>
              <a:t>बिल्ली</a:t>
            </a:r>
            <a:r>
              <a:rPr lang="en-US" sz="1200" dirty="0"/>
              <a:t>, </a:t>
            </a:r>
            <a:r>
              <a:rPr lang="en-US" sz="1200" dirty="0" err="1"/>
              <a:t>अपने</a:t>
            </a:r>
            <a:r>
              <a:rPr lang="en-US" sz="1200" dirty="0"/>
              <a:t> </a:t>
            </a:r>
            <a:r>
              <a:rPr lang="en-US" sz="1200" dirty="0" err="1"/>
              <a:t>कुचालक</a:t>
            </a:r>
            <a:r>
              <a:rPr lang="en-US" sz="1200" dirty="0"/>
              <a:t> </a:t>
            </a:r>
            <a:r>
              <a:rPr lang="en-US" sz="1200" dirty="0" err="1"/>
              <a:t>पंजों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कारण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जब</a:t>
            </a:r>
            <a:r>
              <a:rPr lang="en-US" sz="1200" dirty="0" smtClean="0"/>
              <a:t> </a:t>
            </a:r>
            <a:r>
              <a:rPr lang="en-US" sz="1200" dirty="0" err="1"/>
              <a:t>किसी</a:t>
            </a:r>
            <a:r>
              <a:rPr lang="en-US" sz="1200" dirty="0"/>
              <a:t> </a:t>
            </a:r>
            <a:r>
              <a:rPr lang="en-US" sz="1200" dirty="0" err="1"/>
              <a:t>चीज़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चाटती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 </a:t>
            </a:r>
            <a:r>
              <a:rPr lang="en-US" sz="1200" dirty="0" err="1"/>
              <a:t>तब</a:t>
            </a:r>
            <a:r>
              <a:rPr lang="en-US" sz="1200" dirty="0"/>
              <a:t> </a:t>
            </a:r>
            <a:r>
              <a:rPr lang="en-US" sz="1200" dirty="0" err="1"/>
              <a:t>वो</a:t>
            </a:r>
            <a:r>
              <a:rPr lang="en-US" sz="1200" dirty="0"/>
              <a:t> </a:t>
            </a:r>
            <a:r>
              <a:rPr lang="en-US" sz="1200" dirty="0" err="1"/>
              <a:t>चीज़</a:t>
            </a:r>
            <a:r>
              <a:rPr lang="en-US" sz="1200" dirty="0"/>
              <a:t> </a:t>
            </a:r>
            <a:r>
              <a:rPr lang="en-US" sz="1200" dirty="0" err="1"/>
              <a:t>हल्के</a:t>
            </a:r>
            <a:r>
              <a:rPr lang="en-US" sz="1200" dirty="0"/>
              <a:t> </a:t>
            </a:r>
            <a:r>
              <a:rPr lang="en-US" sz="1200" dirty="0" err="1"/>
              <a:t>झटके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डिस्चार्ज</a:t>
            </a:r>
            <a:r>
              <a:rPr lang="en-US" sz="1200" dirty="0"/>
              <a:t> </a:t>
            </a:r>
            <a:r>
              <a:rPr lang="en-US" sz="1200" dirty="0" err="1"/>
              <a:t>महसूस</a:t>
            </a:r>
            <a:r>
              <a:rPr lang="en-US" sz="1200" dirty="0"/>
              <a:t> </a:t>
            </a:r>
            <a:r>
              <a:rPr lang="en-US" sz="1200" dirty="0" err="1"/>
              <a:t>करती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139637" y="2267216"/>
            <a:ext cx="5998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/>
              <a:t>अच्छा</a:t>
            </a:r>
            <a:r>
              <a:rPr lang="en-US" sz="1200" dirty="0"/>
              <a:t>!</a:t>
            </a:r>
          </a:p>
        </p:txBody>
      </p:sp>
      <p:sp>
        <p:nvSpPr>
          <p:cNvPr id="6" name="Rectangle 5"/>
          <p:cNvSpPr/>
          <p:nvPr/>
        </p:nvSpPr>
        <p:spPr>
          <a:xfrm>
            <a:off x="2377282" y="3596220"/>
            <a:ext cx="259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हेलिकॉप्टर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रोटर</a:t>
            </a:r>
            <a:r>
              <a:rPr lang="en-US" sz="1200" dirty="0"/>
              <a:t> </a:t>
            </a:r>
            <a:r>
              <a:rPr lang="en-US" sz="1200" dirty="0" err="1"/>
              <a:t>ब्लेड्स</a:t>
            </a:r>
            <a:r>
              <a:rPr lang="en-US" sz="1200" dirty="0"/>
              <a:t> </a:t>
            </a:r>
            <a:r>
              <a:rPr lang="en-US" sz="1200" dirty="0" err="1"/>
              <a:t>जो</a:t>
            </a:r>
            <a:r>
              <a:rPr lang="en-US" sz="1200" dirty="0"/>
              <a:t> </a:t>
            </a:r>
            <a:r>
              <a:rPr lang="en-US" sz="1200" dirty="0" err="1"/>
              <a:t>सिंथेटिक</a:t>
            </a:r>
            <a:r>
              <a:rPr lang="en-US" sz="1200" dirty="0"/>
              <a:t> </a:t>
            </a:r>
            <a:r>
              <a:rPr lang="en-US" sz="1200" dirty="0" err="1"/>
              <a:t>पदार्थ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बने</a:t>
            </a:r>
            <a:r>
              <a:rPr lang="en-US" sz="1200" dirty="0"/>
              <a:t> </a:t>
            </a:r>
            <a:r>
              <a:rPr lang="en-US" sz="1200" dirty="0" err="1"/>
              <a:t>होते</a:t>
            </a:r>
            <a:r>
              <a:rPr lang="en-US" sz="1200" dirty="0"/>
              <a:t> </a:t>
            </a:r>
            <a:r>
              <a:rPr lang="en-US" sz="1200" dirty="0" err="1" smtClean="0"/>
              <a:t>हैं</a:t>
            </a:r>
            <a:r>
              <a:rPr lang="en-US" sz="1200" dirty="0"/>
              <a:t>.</a:t>
            </a:r>
            <a:r>
              <a:rPr lang="en-US" sz="1200" dirty="0" smtClean="0"/>
              <a:t> </a:t>
            </a:r>
            <a:r>
              <a:rPr lang="en-US" sz="1200" dirty="0" err="1" smtClean="0"/>
              <a:t>उन</a:t>
            </a:r>
            <a:r>
              <a:rPr lang="en-US" sz="1200" dirty="0" smtClean="0"/>
              <a:t> </a:t>
            </a:r>
            <a:r>
              <a:rPr lang="en-US" sz="1200" dirty="0" err="1" smtClean="0"/>
              <a:t>पर</a:t>
            </a:r>
            <a:r>
              <a:rPr lang="en-US" sz="1200" dirty="0" smtClean="0"/>
              <a:t> </a:t>
            </a:r>
            <a:r>
              <a:rPr lang="en-US" sz="1200" dirty="0" err="1"/>
              <a:t>अक्सर</a:t>
            </a:r>
            <a:r>
              <a:rPr lang="en-US" sz="1200" dirty="0"/>
              <a:t> 100,000-</a:t>
            </a:r>
            <a:r>
              <a:rPr lang="en-US" sz="1200" dirty="0" err="1"/>
              <a:t>वोल्ट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अधिक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चार्ज</a:t>
            </a:r>
            <a:r>
              <a:rPr lang="en-US" sz="1200" dirty="0"/>
              <a:t> </a:t>
            </a:r>
            <a:r>
              <a:rPr lang="en-US" sz="1200" dirty="0" err="1"/>
              <a:t>होता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err="1"/>
              <a:t>जब</a:t>
            </a:r>
            <a:r>
              <a:rPr lang="en-US" sz="1200" dirty="0"/>
              <a:t> </a:t>
            </a:r>
            <a:r>
              <a:rPr lang="en-US" sz="1200" dirty="0" err="1"/>
              <a:t>पायलट</a:t>
            </a:r>
            <a:r>
              <a:rPr lang="en-US" sz="1200" dirty="0"/>
              <a:t> </a:t>
            </a:r>
            <a:r>
              <a:rPr lang="en-US" sz="1200" dirty="0" err="1"/>
              <a:t>किसी</a:t>
            </a:r>
            <a:r>
              <a:rPr lang="en-US" sz="1200" dirty="0"/>
              <a:t> </a:t>
            </a:r>
            <a:r>
              <a:rPr lang="en-US" sz="1200" dirty="0" err="1"/>
              <a:t>धंसे</a:t>
            </a:r>
            <a:r>
              <a:rPr lang="en-US" sz="1200" dirty="0"/>
              <a:t> </a:t>
            </a:r>
            <a:r>
              <a:rPr lang="en-US" sz="1200" dirty="0" err="1"/>
              <a:t>हुए</a:t>
            </a:r>
            <a:r>
              <a:rPr lang="en-US" sz="1200" dirty="0"/>
              <a:t> </a:t>
            </a:r>
            <a:r>
              <a:rPr lang="en-US" sz="1200" dirty="0" err="1"/>
              <a:t>हेलिकॉप्टर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वापस</a:t>
            </a:r>
            <a:r>
              <a:rPr lang="en-US" sz="1200" dirty="0"/>
              <a:t> </a:t>
            </a:r>
            <a:r>
              <a:rPr lang="en-US" sz="1200" dirty="0" err="1"/>
              <a:t>लाना</a:t>
            </a:r>
            <a:r>
              <a:rPr lang="en-US" sz="1200" dirty="0"/>
              <a:t> </a:t>
            </a:r>
            <a:r>
              <a:rPr lang="en-US" sz="1200" dirty="0" err="1"/>
              <a:t>चाहते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, </a:t>
            </a:r>
            <a:r>
              <a:rPr lang="en-US" sz="1200" dirty="0" err="1"/>
              <a:t>तब</a:t>
            </a:r>
            <a:r>
              <a:rPr lang="en-US" sz="1200" dirty="0"/>
              <a:t> </a:t>
            </a:r>
            <a:r>
              <a:rPr lang="en-US" sz="1200" dirty="0" err="1"/>
              <a:t>उसे</a:t>
            </a:r>
            <a:r>
              <a:rPr lang="en-US" sz="1200" dirty="0"/>
              <a:t> </a:t>
            </a:r>
            <a:r>
              <a:rPr lang="en-US" sz="1200" dirty="0" err="1"/>
              <a:t>छूने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पहले</a:t>
            </a:r>
            <a:r>
              <a:rPr lang="en-US" sz="1200" dirty="0"/>
              <a:t> </a:t>
            </a:r>
            <a:r>
              <a:rPr lang="en-US" sz="1200" dirty="0" err="1"/>
              <a:t>वो</a:t>
            </a:r>
            <a:r>
              <a:rPr lang="en-US" sz="1200" dirty="0"/>
              <a:t> </a:t>
            </a:r>
            <a:r>
              <a:rPr lang="en-US" sz="1200" dirty="0" err="1"/>
              <a:t>उसके</a:t>
            </a:r>
            <a:r>
              <a:rPr lang="en-US" sz="1200" dirty="0"/>
              <a:t> </a:t>
            </a:r>
            <a:r>
              <a:rPr lang="en-US" sz="1200" dirty="0" err="1"/>
              <a:t>केबल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पानी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डुबोते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700881" y="6150511"/>
            <a:ext cx="42452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(*) </a:t>
            </a:r>
            <a:r>
              <a:rPr lang="en-US" sz="1100" dirty="0" err="1" smtClean="0"/>
              <a:t>गोताखोर</a:t>
            </a:r>
            <a:r>
              <a:rPr lang="en-US" sz="1100" dirty="0"/>
              <a:t>, </a:t>
            </a:r>
            <a:r>
              <a:rPr lang="en-US" sz="1100" dirty="0" err="1"/>
              <a:t>हेलीकॉप्टर</a:t>
            </a:r>
            <a:r>
              <a:rPr lang="en-US" sz="1100" dirty="0"/>
              <a:t> </a:t>
            </a:r>
            <a:r>
              <a:rPr lang="en-US" sz="1100" dirty="0" err="1"/>
              <a:t>से</a:t>
            </a:r>
            <a:r>
              <a:rPr lang="en-US" sz="1100" dirty="0"/>
              <a:t> </a:t>
            </a:r>
            <a:r>
              <a:rPr lang="en-US" sz="1100" dirty="0" err="1"/>
              <a:t>पानी</a:t>
            </a:r>
            <a:r>
              <a:rPr lang="en-US" sz="1100" dirty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 </a:t>
            </a:r>
            <a:r>
              <a:rPr lang="en-US" sz="1100" dirty="0" err="1"/>
              <a:t>कूदते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 </a:t>
            </a:r>
            <a:r>
              <a:rPr lang="en-US" sz="1100" dirty="0" err="1"/>
              <a:t>जिससे</a:t>
            </a:r>
            <a:r>
              <a:rPr lang="en-US" sz="1100" dirty="0"/>
              <a:t> </a:t>
            </a:r>
            <a:r>
              <a:rPr lang="en-US" sz="1100" dirty="0" err="1"/>
              <a:t>वे</a:t>
            </a:r>
            <a:r>
              <a:rPr lang="en-US" sz="1100" dirty="0"/>
              <a:t> </a:t>
            </a:r>
            <a:r>
              <a:rPr lang="en-US" sz="1100" dirty="0" err="1"/>
              <a:t>हेलीकॉप्टर</a:t>
            </a:r>
            <a:r>
              <a:rPr lang="en-US" sz="1100" dirty="0"/>
              <a:t> </a:t>
            </a:r>
            <a:r>
              <a:rPr lang="en-US" sz="1100" dirty="0" err="1"/>
              <a:t>द्वारा</a:t>
            </a:r>
            <a:r>
              <a:rPr lang="en-US" sz="1100" dirty="0"/>
              <a:t> </a:t>
            </a:r>
            <a:r>
              <a:rPr lang="en-US" sz="1100" dirty="0" err="1"/>
              <a:t>समुद्री</a:t>
            </a:r>
            <a:r>
              <a:rPr lang="en-US" sz="1100" dirty="0"/>
              <a:t> </a:t>
            </a:r>
            <a:r>
              <a:rPr lang="en-US" sz="1100" dirty="0" err="1"/>
              <a:t>पानी</a:t>
            </a:r>
            <a:r>
              <a:rPr lang="en-US" sz="1100" dirty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 </a:t>
            </a:r>
            <a:r>
              <a:rPr lang="en-US" sz="1100" dirty="0" err="1"/>
              <a:t>विद्युत</a:t>
            </a:r>
            <a:r>
              <a:rPr lang="en-US" sz="1100" dirty="0"/>
              <a:t> </a:t>
            </a:r>
            <a:r>
              <a:rPr lang="en-US" sz="1100" dirty="0" err="1"/>
              <a:t>डिस्चार्ज</a:t>
            </a:r>
            <a:r>
              <a:rPr lang="en-US" sz="1100" dirty="0"/>
              <a:t> </a:t>
            </a:r>
            <a:r>
              <a:rPr lang="en-US" sz="1100" dirty="0" err="1"/>
              <a:t>की</a:t>
            </a:r>
            <a:r>
              <a:rPr lang="en-US" sz="1100" dirty="0"/>
              <a:t> </a:t>
            </a:r>
            <a:r>
              <a:rPr lang="en-US" sz="1100" dirty="0" err="1"/>
              <a:t>कड़ी</a:t>
            </a:r>
            <a:r>
              <a:rPr lang="en-US" sz="1100" dirty="0"/>
              <a:t> </a:t>
            </a:r>
            <a:r>
              <a:rPr lang="en-US" sz="1100" dirty="0" err="1"/>
              <a:t>बनने</a:t>
            </a:r>
            <a:r>
              <a:rPr lang="en-US" sz="1100" dirty="0"/>
              <a:t> </a:t>
            </a:r>
            <a:r>
              <a:rPr lang="en-US" sz="1100" dirty="0" err="1"/>
              <a:t>से</a:t>
            </a:r>
            <a:r>
              <a:rPr lang="en-US" sz="1100" dirty="0"/>
              <a:t> </a:t>
            </a:r>
            <a:r>
              <a:rPr lang="en-US" sz="1100" dirty="0" err="1"/>
              <a:t>बचें</a:t>
            </a:r>
            <a:r>
              <a:rPr lang="en-US" sz="1100" dirty="0" smtClean="0"/>
              <a:t>.</a:t>
            </a:r>
          </a:p>
          <a:p>
            <a:endParaRPr lang="en-US" sz="1100" dirty="0" smtClean="0"/>
          </a:p>
          <a:p>
            <a:r>
              <a:rPr lang="en-US" sz="1100" dirty="0" err="1"/>
              <a:t>किसी</a:t>
            </a:r>
            <a:r>
              <a:rPr lang="en-US" sz="1100" dirty="0"/>
              <a:t> </a:t>
            </a:r>
            <a:r>
              <a:rPr lang="en-US" sz="1100" dirty="0" err="1"/>
              <a:t>भी</a:t>
            </a:r>
            <a:r>
              <a:rPr lang="en-US" sz="1100" dirty="0"/>
              <a:t> </a:t>
            </a:r>
            <a:r>
              <a:rPr lang="en-US" sz="1100" dirty="0" err="1"/>
              <a:t>प्यारी</a:t>
            </a:r>
            <a:r>
              <a:rPr lang="en-US" sz="1100" dirty="0"/>
              <a:t> </a:t>
            </a:r>
            <a:r>
              <a:rPr lang="en-US" sz="1100" dirty="0" err="1"/>
              <a:t>बिल्ली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शरीर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फर</a:t>
            </a:r>
            <a:r>
              <a:rPr lang="en-US" sz="1100" dirty="0"/>
              <a:t> </a:t>
            </a:r>
            <a:r>
              <a:rPr lang="en-US" sz="1100" dirty="0" err="1"/>
              <a:t>को</a:t>
            </a:r>
            <a:r>
              <a:rPr lang="en-US" sz="1100" dirty="0"/>
              <a:t> 50,000-</a:t>
            </a:r>
            <a:r>
              <a:rPr lang="en-US" sz="1100" dirty="0" err="1"/>
              <a:t>वोल्ट</a:t>
            </a:r>
            <a:r>
              <a:rPr lang="en-US" sz="1100" dirty="0"/>
              <a:t> </a:t>
            </a:r>
            <a:r>
              <a:rPr lang="en-US" sz="1100" dirty="0" err="1"/>
              <a:t>तक</a:t>
            </a:r>
            <a:r>
              <a:rPr lang="en-US" sz="1100" dirty="0"/>
              <a:t> </a:t>
            </a:r>
            <a:r>
              <a:rPr lang="en-US" sz="1100" dirty="0" err="1"/>
              <a:t>चार्ज</a:t>
            </a:r>
            <a:r>
              <a:rPr lang="en-US" sz="1100" dirty="0"/>
              <a:t> </a:t>
            </a:r>
            <a:r>
              <a:rPr lang="en-US" sz="1100" dirty="0" err="1"/>
              <a:t>किया</a:t>
            </a:r>
            <a:r>
              <a:rPr lang="en-US" sz="1100" dirty="0"/>
              <a:t> </a:t>
            </a:r>
            <a:r>
              <a:rPr lang="en-US" sz="1100" dirty="0" err="1"/>
              <a:t>जा</a:t>
            </a:r>
            <a:r>
              <a:rPr lang="en-US" sz="1100" dirty="0"/>
              <a:t> </a:t>
            </a:r>
            <a:r>
              <a:rPr lang="en-US" sz="1100" dirty="0" err="1"/>
              <a:t>सकता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. </a:t>
            </a:r>
            <a:r>
              <a:rPr lang="en-US" sz="1100" dirty="0" err="1"/>
              <a:t>उसके</a:t>
            </a:r>
            <a:r>
              <a:rPr lang="en-US" sz="1100" dirty="0"/>
              <a:t> </a:t>
            </a:r>
            <a:r>
              <a:rPr lang="en-US" sz="1100" dirty="0" err="1"/>
              <a:t>बाद</a:t>
            </a:r>
            <a:r>
              <a:rPr lang="en-US" sz="1100" dirty="0"/>
              <a:t> </a:t>
            </a:r>
            <a:r>
              <a:rPr lang="en-US" sz="1100" dirty="0" err="1"/>
              <a:t>अंधेरे</a:t>
            </a:r>
            <a:r>
              <a:rPr lang="en-US" sz="1100" dirty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 </a:t>
            </a:r>
            <a:r>
              <a:rPr lang="en-US" sz="1100" dirty="0" err="1"/>
              <a:t>सुंदर</a:t>
            </a:r>
            <a:r>
              <a:rPr lang="en-US" sz="1100" dirty="0"/>
              <a:t> </a:t>
            </a:r>
            <a:r>
              <a:rPr lang="en-US" sz="1100" dirty="0" err="1"/>
              <a:t>चिंगारियां</a:t>
            </a:r>
            <a:r>
              <a:rPr lang="en-US" sz="1100" dirty="0"/>
              <a:t> </a:t>
            </a:r>
            <a:r>
              <a:rPr lang="en-US" sz="1100" dirty="0" err="1"/>
              <a:t>देखी</a:t>
            </a:r>
            <a:r>
              <a:rPr lang="en-US" sz="1100" dirty="0"/>
              <a:t> </a:t>
            </a:r>
            <a:r>
              <a:rPr lang="en-US" sz="1100" dirty="0" err="1"/>
              <a:t>जा</a:t>
            </a:r>
            <a:r>
              <a:rPr lang="en-US" sz="1100" dirty="0"/>
              <a:t> </a:t>
            </a:r>
            <a:r>
              <a:rPr lang="en-US" sz="1100" dirty="0" err="1"/>
              <a:t>सकती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. </a:t>
            </a:r>
            <a:r>
              <a:rPr lang="en-US" sz="1100" dirty="0" err="1"/>
              <a:t>अगर</a:t>
            </a:r>
            <a:r>
              <a:rPr lang="en-US" sz="1100" dirty="0"/>
              <a:t> </a:t>
            </a:r>
            <a:r>
              <a:rPr lang="en-US" sz="1100" dirty="0" err="1"/>
              <a:t>शरीर</a:t>
            </a:r>
            <a:r>
              <a:rPr lang="en-US" sz="1100" dirty="0"/>
              <a:t> </a:t>
            </a:r>
            <a:r>
              <a:rPr lang="en-US" sz="1100" dirty="0" err="1"/>
              <a:t>को</a:t>
            </a:r>
            <a:r>
              <a:rPr lang="en-US" sz="1100" dirty="0"/>
              <a:t> </a:t>
            </a:r>
            <a:r>
              <a:rPr lang="en-US" sz="1100" dirty="0" err="1"/>
              <a:t>कोई</a:t>
            </a:r>
            <a:r>
              <a:rPr lang="en-US" sz="1100" dirty="0"/>
              <a:t> </a:t>
            </a:r>
            <a:r>
              <a:rPr lang="en-US" sz="1100" dirty="0" err="1"/>
              <a:t>झटका</a:t>
            </a:r>
            <a:r>
              <a:rPr lang="en-US" sz="1100" dirty="0"/>
              <a:t> </a:t>
            </a:r>
            <a:r>
              <a:rPr lang="en-US" sz="1100" dirty="0" err="1"/>
              <a:t>महसूस</a:t>
            </a:r>
            <a:r>
              <a:rPr lang="en-US" sz="1100" dirty="0"/>
              <a:t> </a:t>
            </a:r>
            <a:r>
              <a:rPr lang="en-US" sz="1100" dirty="0" err="1"/>
              <a:t>होगा</a:t>
            </a:r>
            <a:r>
              <a:rPr lang="en-US" sz="1100" dirty="0"/>
              <a:t> </a:t>
            </a:r>
            <a:r>
              <a:rPr lang="en-US" sz="1100" dirty="0" err="1"/>
              <a:t>तो</a:t>
            </a:r>
            <a:r>
              <a:rPr lang="en-US" sz="1100" dirty="0"/>
              <a:t> </a:t>
            </a:r>
            <a:r>
              <a:rPr lang="en-US" sz="1100" dirty="0" err="1"/>
              <a:t>भी</a:t>
            </a:r>
            <a:r>
              <a:rPr lang="en-US" sz="1100" dirty="0"/>
              <a:t> </a:t>
            </a:r>
            <a:r>
              <a:rPr lang="en-US" sz="1100" dirty="0" err="1"/>
              <a:t>बिल्ली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शरीर</a:t>
            </a:r>
            <a:r>
              <a:rPr lang="en-US" sz="1100" dirty="0"/>
              <a:t> </a:t>
            </a:r>
            <a:r>
              <a:rPr lang="en-US" sz="1100" dirty="0" err="1"/>
              <a:t>को</a:t>
            </a:r>
            <a:r>
              <a:rPr lang="en-US" sz="1100" dirty="0"/>
              <a:t> </a:t>
            </a:r>
            <a:r>
              <a:rPr lang="en-US" sz="1100" dirty="0" err="1"/>
              <a:t>कोई</a:t>
            </a:r>
            <a:r>
              <a:rPr lang="en-US" sz="1100" dirty="0"/>
              <a:t> </a:t>
            </a:r>
            <a:r>
              <a:rPr lang="en-US" sz="1100" dirty="0" err="1"/>
              <a:t>नुकसान</a:t>
            </a:r>
            <a:r>
              <a:rPr lang="en-US" sz="1100" dirty="0"/>
              <a:t> </a:t>
            </a:r>
            <a:r>
              <a:rPr lang="en-US" sz="1100" dirty="0" err="1"/>
              <a:t>नहीं</a:t>
            </a:r>
            <a:r>
              <a:rPr lang="en-US" sz="1100" dirty="0"/>
              <a:t> </a:t>
            </a:r>
            <a:r>
              <a:rPr lang="en-US" sz="1100" dirty="0" err="1"/>
              <a:t>होगा</a:t>
            </a:r>
            <a:r>
              <a:rPr lang="en-US" sz="1100" dirty="0"/>
              <a:t>, </a:t>
            </a:r>
            <a:r>
              <a:rPr lang="en-US" sz="1100" dirty="0" err="1"/>
              <a:t>क्योंकि</a:t>
            </a:r>
            <a:r>
              <a:rPr lang="en-US" sz="1100" dirty="0"/>
              <a:t> </a:t>
            </a:r>
            <a:r>
              <a:rPr lang="en-US" sz="1100" dirty="0" err="1"/>
              <a:t>विद्युत</a:t>
            </a:r>
            <a:r>
              <a:rPr lang="en-US" sz="1100" dirty="0"/>
              <a:t> </a:t>
            </a:r>
            <a:r>
              <a:rPr lang="en-US" sz="1100" dirty="0" err="1"/>
              <a:t>की</a:t>
            </a:r>
            <a:r>
              <a:rPr lang="en-US" sz="1100" dirty="0"/>
              <a:t> </a:t>
            </a:r>
            <a:r>
              <a:rPr lang="en-US" sz="1100" dirty="0" err="1"/>
              <a:t>तीव्रता</a:t>
            </a:r>
            <a:r>
              <a:rPr lang="en-US" sz="1100" dirty="0"/>
              <a:t> </a:t>
            </a:r>
            <a:r>
              <a:rPr lang="en-US" sz="1100" dirty="0" err="1"/>
              <a:t>बहुत</a:t>
            </a:r>
            <a:r>
              <a:rPr lang="en-US" sz="1100" dirty="0"/>
              <a:t> </a:t>
            </a:r>
            <a:r>
              <a:rPr lang="en-US" sz="1100" dirty="0" err="1"/>
              <a:t>कमजोर</a:t>
            </a:r>
            <a:r>
              <a:rPr lang="en-US" sz="1100" dirty="0"/>
              <a:t> </a:t>
            </a:r>
            <a:r>
              <a:rPr lang="en-US" sz="1100" dirty="0" err="1"/>
              <a:t>होगी</a:t>
            </a:r>
            <a:r>
              <a:rPr lang="en-US" sz="1100" dirty="0"/>
              <a:t>.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5780324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1442" name="Picture 2" descr="C:\Users\HP\Desktop\HISTORY OF ELECTRICITY\60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211763" cy="74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9771" y="6205682"/>
            <a:ext cx="29081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 smtClean="0"/>
              <a:t>बिजली</a:t>
            </a:r>
            <a:r>
              <a:rPr lang="en-US" sz="1100" dirty="0" smtClean="0"/>
              <a:t> </a:t>
            </a:r>
            <a:r>
              <a:rPr lang="en-US" sz="1100" dirty="0" err="1"/>
              <a:t>सॉकेट</a:t>
            </a:r>
            <a:r>
              <a:rPr lang="en-US" sz="1100" dirty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, </a:t>
            </a:r>
            <a:r>
              <a:rPr lang="en-US" sz="1100" dirty="0" err="1"/>
              <a:t>दो</a:t>
            </a:r>
            <a:r>
              <a:rPr lang="en-US" sz="1100" dirty="0"/>
              <a:t> </a:t>
            </a:r>
            <a:r>
              <a:rPr lang="en-US" sz="1100" dirty="0" err="1"/>
              <a:t>लाइनों</a:t>
            </a:r>
            <a:r>
              <a:rPr lang="en-US" sz="1100" dirty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 </a:t>
            </a:r>
            <a:r>
              <a:rPr lang="en-US" sz="1100" dirty="0" err="1"/>
              <a:t>से</a:t>
            </a:r>
            <a:r>
              <a:rPr lang="en-US" sz="1100" dirty="0"/>
              <a:t> </a:t>
            </a:r>
            <a:r>
              <a:rPr lang="en-US" sz="1100" dirty="0" err="1" smtClean="0"/>
              <a:t>एक</a:t>
            </a:r>
            <a:r>
              <a:rPr lang="en-US" sz="1100" dirty="0" smtClean="0"/>
              <a:t> "</a:t>
            </a:r>
            <a:r>
              <a:rPr lang="en-US" sz="1100" dirty="0" err="1"/>
              <a:t>अर्थ</a:t>
            </a:r>
            <a:r>
              <a:rPr lang="en-US" sz="1100" dirty="0"/>
              <a:t>" </a:t>
            </a:r>
            <a:r>
              <a:rPr lang="hi-IN" sz="1100" dirty="0"/>
              <a:t>होगा. </a:t>
            </a:r>
            <a:r>
              <a:rPr lang="hi-IN" sz="1100" dirty="0" smtClean="0"/>
              <a:t>वो</a:t>
            </a:r>
            <a:r>
              <a:rPr lang="en-US" sz="1100" dirty="0" smtClean="0"/>
              <a:t> </a:t>
            </a:r>
            <a:r>
              <a:rPr lang="en-US" sz="1100" dirty="0" err="1" smtClean="0"/>
              <a:t>आसमान</a:t>
            </a:r>
            <a:r>
              <a:rPr lang="en-US" sz="1100" dirty="0" smtClean="0"/>
              <a:t> </a:t>
            </a:r>
            <a:r>
              <a:rPr lang="hi-IN" sz="1100" dirty="0"/>
              <a:t>की</a:t>
            </a:r>
            <a:r>
              <a:rPr lang="en-US" sz="1100" dirty="0" smtClean="0"/>
              <a:t> </a:t>
            </a:r>
            <a:r>
              <a:rPr lang="en-US" sz="1100" dirty="0" err="1" smtClean="0"/>
              <a:t>बिजली</a:t>
            </a:r>
            <a:r>
              <a:rPr lang="en-US" sz="1100" dirty="0" smtClean="0"/>
              <a:t> </a:t>
            </a:r>
            <a:r>
              <a:rPr lang="en-US" sz="1100" dirty="0" err="1"/>
              <a:t>से</a:t>
            </a:r>
            <a:r>
              <a:rPr lang="en-US" sz="1100" dirty="0"/>
              <a:t> </a:t>
            </a:r>
            <a:r>
              <a:rPr lang="en-US" sz="1100" dirty="0" err="1"/>
              <a:t>पैदा</a:t>
            </a:r>
            <a:r>
              <a:rPr lang="en-US" sz="1100" dirty="0"/>
              <a:t> </a:t>
            </a:r>
            <a:r>
              <a:rPr lang="en-US" sz="1100" dirty="0" err="1"/>
              <a:t>हुए</a:t>
            </a:r>
            <a:r>
              <a:rPr lang="en-US" sz="1100" dirty="0"/>
              <a:t> </a:t>
            </a:r>
            <a:r>
              <a:rPr lang="en-US" sz="1100" dirty="0" err="1"/>
              <a:t>किसी</a:t>
            </a:r>
            <a:r>
              <a:rPr lang="en-US" sz="1100" dirty="0"/>
              <a:t> </a:t>
            </a:r>
            <a:r>
              <a:rPr lang="en-US" sz="1100" dirty="0" err="1"/>
              <a:t>भी</a:t>
            </a:r>
            <a:r>
              <a:rPr lang="en-US" sz="1100" dirty="0"/>
              <a:t> </a:t>
            </a:r>
            <a:r>
              <a:rPr lang="en-US" sz="1100" dirty="0" err="1"/>
              <a:t>ओवरवॉल्टेज</a:t>
            </a:r>
            <a:r>
              <a:rPr lang="en-US" sz="1100" dirty="0"/>
              <a:t> </a:t>
            </a:r>
            <a:r>
              <a:rPr lang="en-US" sz="1100" dirty="0" err="1"/>
              <a:t>को</a:t>
            </a:r>
            <a:r>
              <a:rPr lang="en-US" sz="1100" dirty="0"/>
              <a:t> </a:t>
            </a:r>
            <a:r>
              <a:rPr lang="en-US" sz="1100" dirty="0" err="1"/>
              <a:t>सीधे</a:t>
            </a:r>
            <a:r>
              <a:rPr lang="en-US" sz="1100" dirty="0"/>
              <a:t> </a:t>
            </a:r>
            <a:r>
              <a:rPr lang="en-US" sz="1100" dirty="0" err="1"/>
              <a:t>धरती</a:t>
            </a:r>
            <a:r>
              <a:rPr lang="en-US" sz="1100" dirty="0"/>
              <a:t> </a:t>
            </a:r>
            <a:r>
              <a:rPr lang="en-US" sz="1100" dirty="0" err="1" smtClean="0"/>
              <a:t>में</a:t>
            </a:r>
            <a:r>
              <a:rPr lang="en-US" sz="1100" dirty="0" smtClean="0"/>
              <a:t> </a:t>
            </a:r>
            <a:r>
              <a:rPr lang="en-US" sz="1100" dirty="0" err="1"/>
              <a:t>ले</a:t>
            </a:r>
            <a:r>
              <a:rPr lang="en-US" sz="1100" dirty="0"/>
              <a:t> </a:t>
            </a:r>
            <a:r>
              <a:rPr lang="en-US" sz="1100" dirty="0" err="1" smtClean="0"/>
              <a:t>जायेगा</a:t>
            </a:r>
            <a:r>
              <a:rPr lang="en-US" sz="1100" dirty="0" smtClean="0"/>
              <a:t> </a:t>
            </a:r>
            <a:r>
              <a:rPr lang="hi-IN" sz="1100" dirty="0"/>
              <a:t>और </a:t>
            </a:r>
            <a:r>
              <a:rPr lang="en-US" sz="1100" dirty="0" err="1" smtClean="0"/>
              <a:t>आपके</a:t>
            </a:r>
            <a:r>
              <a:rPr lang="en-US" sz="1100" dirty="0" smtClean="0"/>
              <a:t> </a:t>
            </a:r>
            <a:r>
              <a:rPr lang="en-US" sz="1100" dirty="0" err="1"/>
              <a:t>जीवन</a:t>
            </a:r>
            <a:r>
              <a:rPr lang="en-US" sz="1100" dirty="0"/>
              <a:t> </a:t>
            </a:r>
            <a:r>
              <a:rPr lang="en-US" sz="1100" dirty="0" err="1"/>
              <a:t>की</a:t>
            </a:r>
            <a:r>
              <a:rPr lang="en-US" sz="1100" dirty="0"/>
              <a:t> </a:t>
            </a:r>
            <a:r>
              <a:rPr lang="en-US" sz="1100" dirty="0" err="1" smtClean="0"/>
              <a:t>सुरक्षा</a:t>
            </a:r>
            <a:r>
              <a:rPr lang="en-US" sz="1100" dirty="0"/>
              <a:t> </a:t>
            </a:r>
            <a:r>
              <a:rPr lang="hi-IN" sz="1100" dirty="0" smtClean="0"/>
              <a:t>करेगा</a:t>
            </a:r>
            <a:r>
              <a:rPr lang="hi-IN" sz="1100" dirty="0"/>
              <a:t>. 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4" name="Rectangle 3"/>
          <p:cNvSpPr/>
          <p:nvPr/>
        </p:nvSpPr>
        <p:spPr>
          <a:xfrm>
            <a:off x="357980" y="158750"/>
            <a:ext cx="4610101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विद्युत</a:t>
            </a:r>
            <a:r>
              <a:rPr lang="en-US" sz="1100" dirty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, </a:t>
            </a:r>
            <a:r>
              <a:rPr lang="en-US" sz="1100" dirty="0" err="1"/>
              <a:t>हम</a:t>
            </a:r>
            <a:r>
              <a:rPr lang="en-US" sz="1100" dirty="0"/>
              <a:t> </a:t>
            </a:r>
            <a:r>
              <a:rPr lang="en-US" sz="1100" dirty="0" err="1"/>
              <a:t>अपनी</a:t>
            </a:r>
            <a:r>
              <a:rPr lang="en-US" sz="1100" dirty="0"/>
              <a:t> </a:t>
            </a:r>
            <a:r>
              <a:rPr lang="en-US" sz="1100" dirty="0" err="1"/>
              <a:t>पृथ्वी</a:t>
            </a:r>
            <a:r>
              <a:rPr lang="en-US" sz="1100" dirty="0"/>
              <a:t> </a:t>
            </a:r>
            <a:r>
              <a:rPr lang="en-US" sz="1100" dirty="0" err="1"/>
              <a:t>को</a:t>
            </a:r>
            <a:r>
              <a:rPr lang="en-US" sz="1100" dirty="0"/>
              <a:t> </a:t>
            </a:r>
            <a:r>
              <a:rPr lang="en-US" sz="1100" dirty="0" err="1"/>
              <a:t>एक</a:t>
            </a:r>
            <a:r>
              <a:rPr lang="en-US" sz="1100" dirty="0"/>
              <a:t> </a:t>
            </a:r>
            <a:r>
              <a:rPr lang="en-US" sz="1100" dirty="0" err="1"/>
              <a:t>विशाल</a:t>
            </a:r>
            <a:r>
              <a:rPr lang="en-US" sz="1100" dirty="0"/>
              <a:t> </a:t>
            </a:r>
            <a:r>
              <a:rPr lang="en-US" sz="1100" dirty="0" err="1"/>
              <a:t>कपैसिटर</a:t>
            </a:r>
            <a:r>
              <a:rPr lang="en-US" sz="1100" dirty="0"/>
              <a:t> </a:t>
            </a:r>
            <a:r>
              <a:rPr lang="en-US" sz="1100" dirty="0" err="1"/>
              <a:t>मानते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 </a:t>
            </a:r>
            <a:r>
              <a:rPr lang="en-US" sz="1100" dirty="0" err="1"/>
              <a:t>जिसमें</a:t>
            </a:r>
            <a:r>
              <a:rPr lang="en-US" sz="1100" dirty="0"/>
              <a:t> </a:t>
            </a:r>
            <a:r>
              <a:rPr lang="en-US" sz="1100" dirty="0" err="1"/>
              <a:t>विद्युत</a:t>
            </a:r>
            <a:r>
              <a:rPr lang="en-US" sz="1100" dirty="0"/>
              <a:t> </a:t>
            </a:r>
            <a:r>
              <a:rPr lang="en-US" sz="1100" dirty="0" err="1"/>
              <a:t>आवेशों</a:t>
            </a:r>
            <a:r>
              <a:rPr lang="en-US" sz="1100" dirty="0"/>
              <a:t> </a:t>
            </a:r>
            <a:r>
              <a:rPr lang="hi-IN" sz="1100" dirty="0" smtClean="0"/>
              <a:t>को</a:t>
            </a:r>
            <a:r>
              <a:rPr lang="en-US" sz="1100" dirty="0" smtClean="0"/>
              <a:t> </a:t>
            </a:r>
            <a:r>
              <a:rPr lang="en-US" sz="1100" dirty="0" err="1"/>
              <a:t>वोल्टेज</a:t>
            </a:r>
            <a:r>
              <a:rPr lang="en-US" sz="1100" dirty="0"/>
              <a:t> </a:t>
            </a:r>
            <a:r>
              <a:rPr lang="en-US" sz="1100" dirty="0" err="1"/>
              <a:t>बिना</a:t>
            </a:r>
            <a:r>
              <a:rPr lang="en-US" sz="1100" dirty="0"/>
              <a:t> </a:t>
            </a:r>
            <a:r>
              <a:rPr lang="en-US" sz="1100" dirty="0" err="1"/>
              <a:t>बदले</a:t>
            </a:r>
            <a:r>
              <a:rPr lang="en-US" sz="1100" dirty="0"/>
              <a:t> </a:t>
            </a:r>
            <a:r>
              <a:rPr lang="en-US" sz="1100" dirty="0" err="1"/>
              <a:t>भेजा</a:t>
            </a:r>
            <a:r>
              <a:rPr lang="en-US" sz="1100" dirty="0"/>
              <a:t>, </a:t>
            </a:r>
            <a:r>
              <a:rPr lang="en-US" sz="1100" dirty="0" err="1"/>
              <a:t>या</a:t>
            </a:r>
            <a:r>
              <a:rPr lang="en-US" sz="1100" dirty="0"/>
              <a:t> </a:t>
            </a:r>
            <a:r>
              <a:rPr lang="en-US" sz="1100" dirty="0" err="1"/>
              <a:t>निकाला</a:t>
            </a:r>
            <a:r>
              <a:rPr lang="en-US" sz="1100" dirty="0"/>
              <a:t> </a:t>
            </a:r>
            <a:r>
              <a:rPr lang="en-US" sz="1100" dirty="0" err="1"/>
              <a:t>जा</a:t>
            </a:r>
            <a:r>
              <a:rPr lang="en-US" sz="1100" dirty="0"/>
              <a:t> </a:t>
            </a:r>
            <a:r>
              <a:rPr lang="en-US" sz="1100" dirty="0" err="1"/>
              <a:t>सकता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, </a:t>
            </a:r>
            <a:r>
              <a:rPr lang="en-US" sz="1100" dirty="0" err="1"/>
              <a:t>और</a:t>
            </a:r>
            <a:r>
              <a:rPr lang="en-US" sz="1100" dirty="0"/>
              <a:t> </a:t>
            </a:r>
            <a:r>
              <a:rPr lang="en-US" sz="1100" dirty="0" err="1"/>
              <a:t>जिसे</a:t>
            </a:r>
            <a:r>
              <a:rPr lang="en-US" sz="1100" dirty="0"/>
              <a:t> </a:t>
            </a:r>
            <a:r>
              <a:rPr lang="en-US" sz="1100" dirty="0" err="1"/>
              <a:t>हम</a:t>
            </a:r>
            <a:r>
              <a:rPr lang="en-US" sz="1100" dirty="0"/>
              <a:t> </a:t>
            </a:r>
            <a:r>
              <a:rPr lang="en-US" sz="1100" dirty="0" err="1"/>
              <a:t>मनमाने</a:t>
            </a:r>
            <a:r>
              <a:rPr lang="en-US" sz="1100" dirty="0"/>
              <a:t> </a:t>
            </a:r>
            <a:r>
              <a:rPr lang="en-US" sz="1100" dirty="0" err="1"/>
              <a:t>तौर</a:t>
            </a:r>
            <a:r>
              <a:rPr lang="en-US" sz="1100" dirty="0"/>
              <a:t> </a:t>
            </a:r>
            <a:r>
              <a:rPr lang="en-US" sz="1100" dirty="0" err="1"/>
              <a:t>पर</a:t>
            </a:r>
            <a:r>
              <a:rPr lang="en-US" sz="1100" dirty="0"/>
              <a:t> </a:t>
            </a:r>
            <a:r>
              <a:rPr lang="en-US" sz="1100" dirty="0" err="1"/>
              <a:t>शून्य</a:t>
            </a:r>
            <a:r>
              <a:rPr lang="en-US" sz="1100" dirty="0"/>
              <a:t> </a:t>
            </a:r>
            <a:r>
              <a:rPr lang="en-US" sz="1100" dirty="0" err="1"/>
              <a:t>का</a:t>
            </a:r>
            <a:r>
              <a:rPr lang="en-US" sz="1100" dirty="0"/>
              <a:t> </a:t>
            </a:r>
            <a:r>
              <a:rPr lang="en-US" sz="1100" dirty="0" err="1"/>
              <a:t>मान</a:t>
            </a:r>
            <a:r>
              <a:rPr lang="en-US" sz="1100" dirty="0"/>
              <a:t> </a:t>
            </a:r>
            <a:r>
              <a:rPr lang="en-US" sz="1100" dirty="0" err="1"/>
              <a:t>दे</a:t>
            </a:r>
            <a:r>
              <a:rPr lang="en-US" sz="1100" dirty="0"/>
              <a:t> </a:t>
            </a:r>
            <a:r>
              <a:rPr lang="en-US" sz="1100" dirty="0" err="1"/>
              <a:t>सकते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. </a:t>
            </a:r>
            <a:r>
              <a:rPr lang="en-US" sz="1100" dirty="0" err="1"/>
              <a:t>हाइड्रोलिक्स</a:t>
            </a:r>
            <a:r>
              <a:rPr lang="en-US" sz="1100" dirty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, </a:t>
            </a:r>
            <a:r>
              <a:rPr lang="en-US" sz="1100" dirty="0" err="1"/>
              <a:t>इसका</a:t>
            </a:r>
            <a:r>
              <a:rPr lang="en-US" sz="1100" dirty="0"/>
              <a:t> </a:t>
            </a:r>
            <a:r>
              <a:rPr lang="en-US" sz="1100" dirty="0" err="1"/>
              <a:t>समतुल्य</a:t>
            </a:r>
            <a:r>
              <a:rPr lang="en-US" sz="1100" dirty="0"/>
              <a:t> </a:t>
            </a:r>
            <a:r>
              <a:rPr lang="en-US" sz="1100" dirty="0" err="1"/>
              <a:t>एक</a:t>
            </a:r>
            <a:r>
              <a:rPr lang="en-US" sz="1100" dirty="0"/>
              <a:t> </a:t>
            </a:r>
            <a:r>
              <a:rPr lang="en-US" sz="1100" dirty="0" err="1"/>
              <a:t>विशाल</a:t>
            </a:r>
            <a:r>
              <a:rPr lang="en-US" sz="1100" dirty="0"/>
              <a:t> </a:t>
            </a:r>
            <a:r>
              <a:rPr lang="en-US" sz="1100" dirty="0" err="1"/>
              <a:t>आयतन</a:t>
            </a:r>
            <a:r>
              <a:rPr lang="en-US" sz="1100" dirty="0"/>
              <a:t> </a:t>
            </a:r>
            <a:r>
              <a:rPr lang="en-US" sz="1100" dirty="0" err="1"/>
              <a:t>होगा</a:t>
            </a:r>
            <a:r>
              <a:rPr lang="en-US" sz="1100" dirty="0"/>
              <a:t>, </a:t>
            </a:r>
            <a:r>
              <a:rPr lang="en-US" sz="1100" dirty="0" err="1"/>
              <a:t>जिसका</a:t>
            </a:r>
            <a:r>
              <a:rPr lang="en-US" sz="1100" dirty="0"/>
              <a:t> </a:t>
            </a:r>
            <a:r>
              <a:rPr lang="en-US" sz="1100" dirty="0" err="1"/>
              <a:t>दबाव</a:t>
            </a:r>
            <a:r>
              <a:rPr lang="en-US" sz="1100" dirty="0"/>
              <a:t> </a:t>
            </a:r>
            <a:r>
              <a:rPr lang="en-US" sz="1100" dirty="0" err="1"/>
              <a:t>हम</a:t>
            </a:r>
            <a:r>
              <a:rPr lang="en-US" sz="1100" dirty="0"/>
              <a:t> </a:t>
            </a:r>
            <a:r>
              <a:rPr lang="en-US" sz="1100" dirty="0" err="1"/>
              <a:t>बदल</a:t>
            </a:r>
            <a:r>
              <a:rPr lang="en-US" sz="1100" dirty="0"/>
              <a:t> </a:t>
            </a:r>
            <a:r>
              <a:rPr lang="en-US" sz="1100" dirty="0" err="1"/>
              <a:t>सकते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. </a:t>
            </a:r>
            <a:r>
              <a:rPr lang="en-US" sz="1100" dirty="0" err="1"/>
              <a:t>उसके</a:t>
            </a:r>
            <a:r>
              <a:rPr lang="en-US" sz="1100" dirty="0"/>
              <a:t> </a:t>
            </a:r>
            <a:r>
              <a:rPr lang="en-US" sz="1100" dirty="0" err="1"/>
              <a:t>लिए</a:t>
            </a:r>
            <a:r>
              <a:rPr lang="en-US" sz="1100" dirty="0"/>
              <a:t> </a:t>
            </a:r>
            <a:r>
              <a:rPr lang="en-US" sz="1100" dirty="0" err="1"/>
              <a:t>हम</a:t>
            </a:r>
            <a:r>
              <a:rPr lang="en-US" sz="1100" dirty="0"/>
              <a:t> ... </a:t>
            </a:r>
            <a:r>
              <a:rPr lang="en-US" sz="1100" dirty="0" err="1"/>
              <a:t>वातावरण</a:t>
            </a:r>
            <a:r>
              <a:rPr lang="en-US" sz="1100" dirty="0"/>
              <a:t> </a:t>
            </a:r>
            <a:r>
              <a:rPr lang="en-US" sz="1100" dirty="0" err="1"/>
              <a:t>का</a:t>
            </a:r>
            <a:r>
              <a:rPr lang="en-US" sz="1100" dirty="0"/>
              <a:t> </a:t>
            </a:r>
            <a:r>
              <a:rPr lang="en-US" sz="1100" dirty="0" err="1"/>
              <a:t>उपयोग</a:t>
            </a:r>
            <a:r>
              <a:rPr lang="en-US" sz="1100" dirty="0"/>
              <a:t> </a:t>
            </a:r>
            <a:r>
              <a:rPr lang="en-US" sz="1100" dirty="0" err="1"/>
              <a:t>करेंगे</a:t>
            </a:r>
            <a:r>
              <a:rPr lang="en-US" sz="1100" dirty="0"/>
              <a:t>. </a:t>
            </a:r>
            <a:r>
              <a:rPr lang="en-US" sz="1100" dirty="0" err="1"/>
              <a:t>इसीलिए</a:t>
            </a:r>
            <a:r>
              <a:rPr lang="en-US" sz="1100" dirty="0"/>
              <a:t> "</a:t>
            </a:r>
            <a:r>
              <a:rPr lang="en-US" sz="1100" dirty="0" err="1"/>
              <a:t>अर्थिंग</a:t>
            </a:r>
            <a:r>
              <a:rPr lang="en-US" sz="1100" dirty="0"/>
              <a:t>" </a:t>
            </a:r>
            <a:r>
              <a:rPr lang="en-US" sz="1100" dirty="0" err="1"/>
              <a:t>का</a:t>
            </a:r>
            <a:r>
              <a:rPr lang="en-US" sz="1100" dirty="0"/>
              <a:t> </a:t>
            </a:r>
            <a:r>
              <a:rPr lang="en-US" sz="1100" dirty="0" err="1"/>
              <a:t>मतलब</a:t>
            </a:r>
            <a:r>
              <a:rPr lang="en-US" sz="1100" dirty="0"/>
              <a:t> </a:t>
            </a:r>
            <a:r>
              <a:rPr lang="en-US" sz="1100" dirty="0" err="1"/>
              <a:t>होगा</a:t>
            </a:r>
            <a:r>
              <a:rPr lang="en-US" sz="1100" dirty="0"/>
              <a:t> </a:t>
            </a:r>
            <a:r>
              <a:rPr lang="en-US" sz="1100" dirty="0" err="1"/>
              <a:t>उसे</a:t>
            </a:r>
            <a:r>
              <a:rPr lang="en-US" sz="1100" dirty="0"/>
              <a:t> </a:t>
            </a:r>
            <a:r>
              <a:rPr lang="en-US" sz="1100" dirty="0" err="1"/>
              <a:t>खुली</a:t>
            </a:r>
            <a:r>
              <a:rPr lang="en-US" sz="1100" dirty="0"/>
              <a:t> </a:t>
            </a:r>
            <a:r>
              <a:rPr lang="en-US" sz="1100" dirty="0" err="1"/>
              <a:t>हवा</a:t>
            </a:r>
            <a:r>
              <a:rPr lang="en-US" sz="1100" dirty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 </a:t>
            </a:r>
            <a:r>
              <a:rPr lang="en-US" sz="1100" dirty="0" err="1"/>
              <a:t>भेजना</a:t>
            </a:r>
            <a:r>
              <a:rPr lang="en-US" sz="1100" dirty="0"/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750313" y="1284129"/>
            <a:ext cx="109356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खुली</a:t>
            </a:r>
            <a:r>
              <a:rPr lang="en-US" sz="1000" dirty="0"/>
              <a:t> </a:t>
            </a:r>
            <a:r>
              <a:rPr lang="en-US" sz="1000" dirty="0" err="1"/>
              <a:t>हवा</a:t>
            </a:r>
            <a:r>
              <a:rPr lang="en-US" sz="1000" dirty="0"/>
              <a:t> </a:t>
            </a:r>
            <a:r>
              <a:rPr lang="en-US" sz="1000" dirty="0" err="1"/>
              <a:t>में</a:t>
            </a:r>
            <a:r>
              <a:rPr lang="en-US" sz="1000" dirty="0"/>
              <a:t> </a:t>
            </a:r>
            <a:r>
              <a:rPr lang="en-US" sz="1000" dirty="0" err="1"/>
              <a:t>भेजना</a:t>
            </a:r>
            <a:endParaRPr lang="en-US" sz="1000" dirty="0"/>
          </a:p>
        </p:txBody>
      </p:sp>
      <p:sp>
        <p:nvSpPr>
          <p:cNvPr id="6" name="Rectangle 5"/>
          <p:cNvSpPr/>
          <p:nvPr/>
        </p:nvSpPr>
        <p:spPr>
          <a:xfrm>
            <a:off x="1386681" y="1588929"/>
            <a:ext cx="8290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स्थिर</a:t>
            </a:r>
            <a:r>
              <a:rPr lang="en-US" sz="1000" dirty="0"/>
              <a:t> </a:t>
            </a:r>
            <a:r>
              <a:rPr lang="en-US" sz="1000" dirty="0" err="1" smtClean="0"/>
              <a:t>पिस्टन</a:t>
            </a:r>
            <a:endParaRPr lang="en-US" sz="1000" dirty="0"/>
          </a:p>
        </p:txBody>
      </p:sp>
      <p:sp>
        <p:nvSpPr>
          <p:cNvPr id="7" name="Rectangle 6"/>
          <p:cNvSpPr/>
          <p:nvPr/>
        </p:nvSpPr>
        <p:spPr>
          <a:xfrm>
            <a:off x="3427084" y="1835150"/>
            <a:ext cx="65274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ऊर्जा</a:t>
            </a:r>
            <a:r>
              <a:rPr lang="en-US" sz="1000" dirty="0"/>
              <a:t> </a:t>
            </a:r>
            <a:r>
              <a:rPr lang="en-US" sz="1000" dirty="0" err="1"/>
              <a:t>स्रोत</a:t>
            </a:r>
            <a:endParaRPr lang="en-US" sz="1000" dirty="0"/>
          </a:p>
        </p:txBody>
      </p:sp>
      <p:sp>
        <p:nvSpPr>
          <p:cNvPr id="8" name="Rectangle 7"/>
          <p:cNvSpPr/>
          <p:nvPr/>
        </p:nvSpPr>
        <p:spPr>
          <a:xfrm>
            <a:off x="167481" y="2673350"/>
            <a:ext cx="48006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यह</a:t>
            </a:r>
            <a:r>
              <a:rPr lang="en-US" sz="1100" dirty="0"/>
              <a:t> </a:t>
            </a:r>
            <a:r>
              <a:rPr lang="en-US" sz="1100" dirty="0" err="1"/>
              <a:t>उस</a:t>
            </a:r>
            <a:r>
              <a:rPr lang="en-US" sz="1100" dirty="0"/>
              <a:t> </a:t>
            </a:r>
            <a:r>
              <a:rPr lang="en-US" sz="1100" dirty="0" err="1"/>
              <a:t>रहस्य</a:t>
            </a:r>
            <a:r>
              <a:rPr lang="en-US" sz="1100" dirty="0"/>
              <a:t> </a:t>
            </a:r>
            <a:r>
              <a:rPr lang="en-US" sz="1100" dirty="0" err="1"/>
              <a:t>का</a:t>
            </a:r>
            <a:r>
              <a:rPr lang="en-US" sz="1100" dirty="0"/>
              <a:t> </a:t>
            </a:r>
            <a:r>
              <a:rPr lang="en-US" sz="1100" dirty="0" err="1"/>
              <a:t>स्पष्टीकरण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 </a:t>
            </a:r>
            <a:r>
              <a:rPr lang="en-US" sz="1100" dirty="0" err="1"/>
              <a:t>जिसे</a:t>
            </a:r>
            <a:r>
              <a:rPr lang="en-US" sz="1100" dirty="0"/>
              <a:t> </a:t>
            </a:r>
            <a:r>
              <a:rPr lang="en-US" sz="1100" dirty="0" err="1"/>
              <a:t>बहुत</a:t>
            </a:r>
            <a:r>
              <a:rPr lang="en-US" sz="1100" dirty="0"/>
              <a:t> </a:t>
            </a:r>
            <a:r>
              <a:rPr lang="en-US" sz="1100" dirty="0" err="1"/>
              <a:t>कम</a:t>
            </a:r>
            <a:r>
              <a:rPr lang="en-US" sz="1100" dirty="0"/>
              <a:t> </a:t>
            </a:r>
            <a:r>
              <a:rPr lang="en-US" sz="1100" dirty="0" err="1"/>
              <a:t>लोग</a:t>
            </a:r>
            <a:r>
              <a:rPr lang="en-US" sz="1100" dirty="0"/>
              <a:t> </a:t>
            </a:r>
            <a:r>
              <a:rPr lang="en-US" sz="1100" dirty="0" err="1"/>
              <a:t>समझते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. </a:t>
            </a:r>
            <a:r>
              <a:rPr lang="en-US" sz="1100" dirty="0" err="1"/>
              <a:t>आपके</a:t>
            </a:r>
            <a:r>
              <a:rPr lang="en-US" sz="1100" dirty="0"/>
              <a:t> </a:t>
            </a:r>
            <a:r>
              <a:rPr lang="en-US" sz="1100" dirty="0" err="1"/>
              <a:t>इलेक्ट्रिक</a:t>
            </a:r>
            <a:r>
              <a:rPr lang="en-US" sz="1100" dirty="0"/>
              <a:t> </a:t>
            </a:r>
            <a:r>
              <a:rPr lang="en-US" sz="1100" dirty="0" err="1"/>
              <a:t>सॉकेट</a:t>
            </a:r>
            <a:r>
              <a:rPr lang="en-US" sz="1100" dirty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 </a:t>
            </a:r>
            <a:r>
              <a:rPr lang="en-US" sz="1100" dirty="0" err="1"/>
              <a:t>अल्टेरनेटिंग</a:t>
            </a:r>
            <a:r>
              <a:rPr lang="en-US" sz="1100" dirty="0"/>
              <a:t> </a:t>
            </a:r>
            <a:r>
              <a:rPr lang="en-US" sz="1100" dirty="0" err="1"/>
              <a:t>करंट</a:t>
            </a:r>
            <a:r>
              <a:rPr lang="en-US" sz="1100" dirty="0"/>
              <a:t> (ए. </a:t>
            </a:r>
            <a:r>
              <a:rPr lang="en-US" sz="1100" dirty="0" err="1"/>
              <a:t>सी</a:t>
            </a:r>
            <a:r>
              <a:rPr lang="en-US" sz="1100" dirty="0"/>
              <a:t>.) </a:t>
            </a:r>
            <a:r>
              <a:rPr lang="en-US" sz="1100" dirty="0" err="1"/>
              <a:t>आता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. </a:t>
            </a:r>
            <a:r>
              <a:rPr lang="en-US" sz="1100" dirty="0" err="1"/>
              <a:t>जब</a:t>
            </a:r>
            <a:r>
              <a:rPr lang="en-US" sz="1100" dirty="0"/>
              <a:t> </a:t>
            </a:r>
            <a:r>
              <a:rPr lang="en-US" sz="1100" dirty="0" err="1"/>
              <a:t>सॉकेट</a:t>
            </a:r>
            <a:r>
              <a:rPr lang="en-US" sz="1100" dirty="0"/>
              <a:t> </a:t>
            </a:r>
            <a:r>
              <a:rPr lang="en-US" sz="1100" dirty="0" err="1"/>
              <a:t>किसी</a:t>
            </a:r>
            <a:r>
              <a:rPr lang="en-US" sz="1100" dirty="0"/>
              <a:t> </a:t>
            </a:r>
            <a:r>
              <a:rPr lang="en-US" sz="1100" dirty="0" err="1"/>
              <a:t>विद्युत</a:t>
            </a:r>
            <a:r>
              <a:rPr lang="en-US" sz="1100" dirty="0"/>
              <a:t> </a:t>
            </a:r>
            <a:r>
              <a:rPr lang="en-US" sz="1100" dirty="0" err="1"/>
              <a:t>उपकरण</a:t>
            </a:r>
            <a:r>
              <a:rPr lang="en-US" sz="1100" dirty="0"/>
              <a:t>, </a:t>
            </a:r>
            <a:r>
              <a:rPr lang="en-US" sz="1100" dirty="0" err="1"/>
              <a:t>या</a:t>
            </a:r>
            <a:r>
              <a:rPr lang="en-US" sz="1100" dirty="0"/>
              <a:t> </a:t>
            </a:r>
            <a:r>
              <a:rPr lang="en-US" sz="1100" dirty="0" err="1"/>
              <a:t>रेडिएटर</a:t>
            </a:r>
            <a:r>
              <a:rPr lang="en-US" sz="1100" dirty="0"/>
              <a:t> </a:t>
            </a:r>
            <a:r>
              <a:rPr lang="en-US" sz="1100" dirty="0" err="1"/>
              <a:t>से</a:t>
            </a:r>
            <a:r>
              <a:rPr lang="en-US" sz="1100" dirty="0"/>
              <a:t> न </a:t>
            </a:r>
            <a:r>
              <a:rPr lang="en-US" sz="1100" dirty="0" err="1"/>
              <a:t>जुड़ा</a:t>
            </a:r>
            <a:r>
              <a:rPr lang="en-US" sz="1100" dirty="0"/>
              <a:t> </a:t>
            </a:r>
            <a:r>
              <a:rPr lang="en-US" sz="1100" dirty="0" err="1"/>
              <a:t>हो</a:t>
            </a:r>
            <a:r>
              <a:rPr lang="en-US" sz="1100" dirty="0"/>
              <a:t> </a:t>
            </a:r>
            <a:r>
              <a:rPr lang="en-US" sz="1100" dirty="0" err="1"/>
              <a:t>तो</a:t>
            </a:r>
            <a:r>
              <a:rPr lang="en-US" sz="1100" dirty="0"/>
              <a:t> </a:t>
            </a:r>
            <a:r>
              <a:rPr lang="en-US" sz="1100" dirty="0" err="1"/>
              <a:t>आप</a:t>
            </a:r>
            <a:r>
              <a:rPr lang="en-US" sz="1100" dirty="0"/>
              <a:t> </a:t>
            </a:r>
            <a:r>
              <a:rPr lang="en-US" sz="1100" dirty="0" err="1" smtClean="0"/>
              <a:t>एक</a:t>
            </a:r>
            <a:r>
              <a:rPr lang="en-US" sz="1100" dirty="0"/>
              <a:t> </a:t>
            </a:r>
            <a:r>
              <a:rPr lang="en-US" sz="1100" dirty="0" err="1" smtClean="0"/>
              <a:t>पेचकश-विद्युत-टेस्टर</a:t>
            </a:r>
            <a:r>
              <a:rPr lang="en-US" sz="1100" dirty="0" smtClean="0"/>
              <a:t> </a:t>
            </a:r>
            <a:r>
              <a:rPr lang="en-US" sz="1100" dirty="0" err="1"/>
              <a:t>का</a:t>
            </a:r>
            <a:r>
              <a:rPr lang="en-US" sz="1100" dirty="0"/>
              <a:t> </a:t>
            </a:r>
            <a:r>
              <a:rPr lang="en-US" sz="1100" dirty="0" err="1"/>
              <a:t>उपयोग</a:t>
            </a:r>
            <a:r>
              <a:rPr lang="en-US" sz="1100" dirty="0"/>
              <a:t> </a:t>
            </a:r>
            <a:r>
              <a:rPr lang="en-US" sz="1100" dirty="0" err="1"/>
              <a:t>कर</a:t>
            </a:r>
            <a:r>
              <a:rPr lang="en-US" sz="1100" dirty="0"/>
              <a:t> </a:t>
            </a:r>
            <a:r>
              <a:rPr lang="en-US" sz="1100" dirty="0" err="1"/>
              <a:t>सकते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. </a:t>
            </a:r>
            <a:r>
              <a:rPr lang="en-US" sz="1100" dirty="0" err="1"/>
              <a:t>तब</a:t>
            </a:r>
            <a:r>
              <a:rPr lang="en-US" sz="1100" dirty="0"/>
              <a:t> </a:t>
            </a:r>
            <a:r>
              <a:rPr lang="en-US" sz="1100" dirty="0" err="1"/>
              <a:t>आपको</a:t>
            </a:r>
            <a:r>
              <a:rPr lang="en-US" sz="1100" dirty="0"/>
              <a:t> </a:t>
            </a:r>
            <a:r>
              <a:rPr lang="en-US" sz="1100" dirty="0" err="1"/>
              <a:t>पता</a:t>
            </a:r>
            <a:r>
              <a:rPr lang="en-US" sz="1100" dirty="0"/>
              <a:t> </a:t>
            </a:r>
            <a:r>
              <a:rPr lang="en-US" sz="1100" dirty="0" err="1"/>
              <a:t>चलेगा</a:t>
            </a:r>
            <a:r>
              <a:rPr lang="en-US" sz="1100" dirty="0"/>
              <a:t> </a:t>
            </a:r>
            <a:r>
              <a:rPr lang="en-US" sz="1100" dirty="0" err="1"/>
              <a:t>कि</a:t>
            </a:r>
            <a:r>
              <a:rPr lang="en-US" sz="1100" dirty="0"/>
              <a:t> </a:t>
            </a:r>
            <a:r>
              <a:rPr lang="en-US" sz="1100" dirty="0" err="1"/>
              <a:t>दो</a:t>
            </a:r>
            <a:r>
              <a:rPr lang="en-US" sz="1100" dirty="0"/>
              <a:t> </a:t>
            </a:r>
            <a:r>
              <a:rPr lang="en-US" sz="1100" dirty="0" err="1"/>
              <a:t>कनेक्शनों</a:t>
            </a:r>
            <a:r>
              <a:rPr lang="en-US" sz="1100" dirty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 </a:t>
            </a:r>
            <a:r>
              <a:rPr lang="en-US" sz="1100" dirty="0" err="1"/>
              <a:t>से</a:t>
            </a:r>
            <a:r>
              <a:rPr lang="en-US" sz="1100" dirty="0"/>
              <a:t> </a:t>
            </a:r>
            <a:r>
              <a:rPr lang="en-US" sz="1100" dirty="0" err="1"/>
              <a:t>केवल</a:t>
            </a:r>
            <a:r>
              <a:rPr lang="en-US" sz="1100" dirty="0"/>
              <a:t> </a:t>
            </a:r>
            <a:r>
              <a:rPr lang="en-US" sz="1100" dirty="0" err="1"/>
              <a:t>एक</a:t>
            </a:r>
            <a:r>
              <a:rPr lang="en-US" sz="1100" dirty="0"/>
              <a:t> </a:t>
            </a:r>
            <a:r>
              <a:rPr lang="en-US" sz="1100" dirty="0" err="1"/>
              <a:t>ही</a:t>
            </a:r>
            <a:r>
              <a:rPr lang="en-US" sz="1100" dirty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 </a:t>
            </a:r>
            <a:r>
              <a:rPr lang="en-US" sz="1100" dirty="0" err="1"/>
              <a:t>आवेश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 </a:t>
            </a:r>
            <a:r>
              <a:rPr lang="en-US" sz="1100" dirty="0" err="1"/>
              <a:t>और</a:t>
            </a:r>
            <a:r>
              <a:rPr lang="en-US" sz="1100" dirty="0"/>
              <a:t> </a:t>
            </a:r>
            <a:r>
              <a:rPr lang="en-US" sz="1100" dirty="0" err="1"/>
              <a:t>वो</a:t>
            </a:r>
            <a:r>
              <a:rPr lang="en-US" sz="1100" dirty="0"/>
              <a:t> </a:t>
            </a:r>
            <a:r>
              <a:rPr lang="en-US" sz="1100" dirty="0" err="1"/>
              <a:t>वोल्टेज</a:t>
            </a:r>
            <a:r>
              <a:rPr lang="en-US" sz="1100" dirty="0"/>
              <a:t> </a:t>
            </a:r>
            <a:r>
              <a:rPr lang="en-US" sz="1100" dirty="0" err="1"/>
              <a:t>दिखाता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. </a:t>
            </a:r>
            <a:r>
              <a:rPr lang="en-US" sz="1100" dirty="0" err="1"/>
              <a:t>दूसरा</a:t>
            </a:r>
            <a:r>
              <a:rPr lang="en-US" sz="1100" dirty="0"/>
              <a:t>, </a:t>
            </a:r>
            <a:r>
              <a:rPr lang="en-US" sz="1100" dirty="0" err="1"/>
              <a:t>न्यूट्रल</a:t>
            </a:r>
            <a:r>
              <a:rPr lang="en-US" sz="1100" dirty="0"/>
              <a:t> </a:t>
            </a:r>
            <a:r>
              <a:rPr lang="en-US" sz="1100" dirty="0" err="1"/>
              <a:t>वाला</a:t>
            </a:r>
            <a:r>
              <a:rPr lang="en-US" sz="1100" dirty="0"/>
              <a:t> </a:t>
            </a:r>
            <a:r>
              <a:rPr lang="en-US" sz="1100" dirty="0" err="1" smtClean="0"/>
              <a:t>कनेक्शन</a:t>
            </a:r>
            <a:r>
              <a:rPr lang="en-US" sz="1100" dirty="0" smtClean="0"/>
              <a:t> </a:t>
            </a:r>
            <a:r>
              <a:rPr lang="en-US" sz="1100" dirty="0" err="1" smtClean="0"/>
              <a:t>कोई</a:t>
            </a:r>
            <a:r>
              <a:rPr lang="en-US" sz="1100" dirty="0" smtClean="0"/>
              <a:t> </a:t>
            </a:r>
            <a:r>
              <a:rPr lang="en-US" sz="1100" dirty="0" err="1"/>
              <a:t>आवेश</a:t>
            </a:r>
            <a:r>
              <a:rPr lang="en-US" sz="1100" dirty="0"/>
              <a:t> </a:t>
            </a:r>
            <a:r>
              <a:rPr lang="en-US" sz="1100" dirty="0" err="1"/>
              <a:t>नहीं</a:t>
            </a:r>
            <a:r>
              <a:rPr lang="en-US" sz="1100" dirty="0"/>
              <a:t> </a:t>
            </a:r>
            <a:r>
              <a:rPr lang="en-US" sz="1100" dirty="0" err="1"/>
              <a:t>दिखाएगा</a:t>
            </a:r>
            <a:r>
              <a:rPr lang="en-US" sz="11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67481" y="3762069"/>
            <a:ext cx="8226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पेचकश</a:t>
            </a:r>
            <a:r>
              <a:rPr lang="en-US" sz="1000" dirty="0"/>
              <a:t> </a:t>
            </a:r>
            <a:r>
              <a:rPr lang="en-US" sz="1000" dirty="0" err="1"/>
              <a:t>ब्लेड</a:t>
            </a:r>
            <a:r>
              <a:rPr lang="en-US" sz="1000" dirty="0"/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953092" y="3587750"/>
            <a:ext cx="6880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इन्सुलेशन</a:t>
            </a:r>
            <a:endParaRPr lang="en-US" sz="1000" dirty="0"/>
          </a:p>
        </p:txBody>
      </p:sp>
      <p:sp>
        <p:nvSpPr>
          <p:cNvPr id="11" name="Rectangle 10"/>
          <p:cNvSpPr/>
          <p:nvPr/>
        </p:nvSpPr>
        <p:spPr>
          <a:xfrm>
            <a:off x="1605401" y="3693948"/>
            <a:ext cx="11528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प्रतिरोध</a:t>
            </a:r>
            <a:r>
              <a:rPr lang="en-US" sz="1000" dirty="0"/>
              <a:t> (</a:t>
            </a:r>
            <a:r>
              <a:rPr lang="en-US" sz="1000" dirty="0" err="1"/>
              <a:t>महत्वपूर्ण</a:t>
            </a:r>
            <a:r>
              <a:rPr lang="en-US" sz="1000" dirty="0"/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86534" y="4349750"/>
            <a:ext cx="129554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नियोन</a:t>
            </a:r>
            <a:r>
              <a:rPr lang="en-US" sz="1000" dirty="0"/>
              <a:t> </a:t>
            </a:r>
            <a:r>
              <a:rPr lang="en-US" sz="1000" dirty="0" err="1"/>
              <a:t>गैस</a:t>
            </a:r>
            <a:r>
              <a:rPr lang="en-US" sz="1000" dirty="0"/>
              <a:t> </a:t>
            </a:r>
            <a:r>
              <a:rPr lang="en-US" sz="1000" dirty="0" err="1"/>
              <a:t>से</a:t>
            </a:r>
            <a:r>
              <a:rPr lang="en-US" sz="1000" dirty="0"/>
              <a:t> </a:t>
            </a:r>
            <a:r>
              <a:rPr lang="en-US" sz="1000" dirty="0" err="1"/>
              <a:t>भरा</a:t>
            </a:r>
            <a:r>
              <a:rPr lang="en-US" sz="1000" dirty="0"/>
              <a:t> </a:t>
            </a:r>
            <a:r>
              <a:rPr lang="en-US" sz="1000" dirty="0" err="1"/>
              <a:t>लैंप</a:t>
            </a:r>
            <a:r>
              <a:rPr lang="en-US" sz="1000" dirty="0"/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20081" y="5492750"/>
            <a:ext cx="762000" cy="245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 smtClean="0"/>
              <a:t>प्रकाश</a:t>
            </a:r>
            <a:endParaRPr lang="en-US" sz="1000" dirty="0"/>
          </a:p>
        </p:txBody>
      </p:sp>
      <p:sp>
        <p:nvSpPr>
          <p:cNvPr id="14" name="Rectangle 13"/>
          <p:cNvSpPr/>
          <p:nvPr/>
        </p:nvSpPr>
        <p:spPr>
          <a:xfrm>
            <a:off x="4053681" y="5094129"/>
            <a:ext cx="533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i-IN" sz="1000" dirty="0"/>
              <a:t>क्या?</a:t>
            </a:r>
            <a:endParaRPr lang="en-US" sz="1000" dirty="0"/>
          </a:p>
        </p:txBody>
      </p:sp>
      <p:sp>
        <p:nvSpPr>
          <p:cNvPr id="15" name="Rectangle 14"/>
          <p:cNvSpPr/>
          <p:nvPr/>
        </p:nvSpPr>
        <p:spPr>
          <a:xfrm>
            <a:off x="2978992" y="5856129"/>
            <a:ext cx="7777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वो</a:t>
            </a:r>
            <a:r>
              <a:rPr lang="en-US" sz="1000" dirty="0"/>
              <a:t> </a:t>
            </a:r>
            <a:r>
              <a:rPr lang="hi-IN" sz="1000" dirty="0" smtClean="0"/>
              <a:t>जलती</a:t>
            </a:r>
            <a:r>
              <a:rPr lang="en-US" sz="1000" dirty="0" smtClean="0"/>
              <a:t> </a:t>
            </a:r>
            <a:r>
              <a:rPr lang="en-US" sz="1000" dirty="0" err="1" smtClean="0"/>
              <a:t>है</a:t>
            </a:r>
            <a:r>
              <a:rPr lang="en-US" sz="1000" dirty="0" smtClean="0"/>
              <a:t>!</a:t>
            </a:r>
            <a:endParaRPr lang="en-US" sz="1000" dirty="0"/>
          </a:p>
        </p:txBody>
      </p:sp>
      <p:sp>
        <p:nvSpPr>
          <p:cNvPr id="16" name="Rectangle 15"/>
          <p:cNvSpPr/>
          <p:nvPr/>
        </p:nvSpPr>
        <p:spPr>
          <a:xfrm>
            <a:off x="1977827" y="1819707"/>
            <a:ext cx="49404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स्प्रिंग</a:t>
            </a:r>
            <a:r>
              <a:rPr lang="en-US" sz="1000" dirty="0"/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215481" y="4255929"/>
            <a:ext cx="48442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संपर्क</a:t>
            </a:r>
            <a:r>
              <a:rPr lang="en-US" sz="1000" dirty="0"/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45254" y="4806950"/>
            <a:ext cx="48442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संपर्क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38090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2466" name="Picture 2" descr="C:\Users\HP\Desktop\HISTORY OF ELECTRICITY\61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400"/>
            <a:ext cx="5211763" cy="745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07114" y="6483350"/>
            <a:ext cx="8941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 </a:t>
            </a:r>
            <a:r>
              <a:rPr lang="en-US" sz="1000" dirty="0" smtClean="0"/>
              <a:t> </a:t>
            </a:r>
            <a:r>
              <a:rPr lang="en-US" sz="1000" dirty="0"/>
              <a:t>"</a:t>
            </a:r>
            <a:r>
              <a:rPr lang="en-US" sz="1000" dirty="0" err="1"/>
              <a:t>अर्थिंग</a:t>
            </a:r>
            <a:r>
              <a:rPr lang="en-US" sz="1000" dirty="0"/>
              <a:t>" </a:t>
            </a:r>
          </a:p>
        </p:txBody>
      </p:sp>
      <p:sp>
        <p:nvSpPr>
          <p:cNvPr id="4" name="Rectangle 3"/>
          <p:cNvSpPr/>
          <p:nvPr/>
        </p:nvSpPr>
        <p:spPr>
          <a:xfrm>
            <a:off x="1310481" y="535285"/>
            <a:ext cx="3187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जैसे</a:t>
            </a:r>
            <a:r>
              <a:rPr lang="en-US" sz="1200" dirty="0"/>
              <a:t> </a:t>
            </a:r>
            <a:r>
              <a:rPr lang="en-US" sz="1200" dirty="0" err="1"/>
              <a:t>ही</a:t>
            </a:r>
            <a:r>
              <a:rPr lang="en-US" sz="1200" dirty="0"/>
              <a:t> </a:t>
            </a:r>
            <a:r>
              <a:rPr lang="en-US" sz="1200" dirty="0" err="1"/>
              <a:t>आप</a:t>
            </a:r>
            <a:r>
              <a:rPr lang="en-US" sz="1200" dirty="0"/>
              <a:t> </a:t>
            </a:r>
            <a:r>
              <a:rPr lang="en-US" sz="1200" dirty="0" err="1"/>
              <a:t>बिजली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स्विच</a:t>
            </a:r>
            <a:r>
              <a:rPr lang="en-US" sz="1200" dirty="0"/>
              <a:t> "</a:t>
            </a:r>
            <a:r>
              <a:rPr lang="en-US" sz="1200" dirty="0" err="1"/>
              <a:t>ऑन</a:t>
            </a:r>
            <a:r>
              <a:rPr lang="en-US" sz="1200" dirty="0"/>
              <a:t>" </a:t>
            </a:r>
            <a:r>
              <a:rPr lang="en-US" sz="1200" dirty="0" err="1"/>
              <a:t>करते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तब</a:t>
            </a:r>
            <a:r>
              <a:rPr lang="en-US" sz="1200" dirty="0" smtClean="0"/>
              <a:t> </a:t>
            </a:r>
            <a:r>
              <a:rPr lang="en-US" sz="1200" dirty="0" err="1"/>
              <a:t>क्या</a:t>
            </a:r>
            <a:r>
              <a:rPr lang="en-US" sz="1200" dirty="0"/>
              <a:t> </a:t>
            </a:r>
            <a:r>
              <a:rPr lang="en-US" sz="1200" dirty="0" err="1"/>
              <a:t>करंट</a:t>
            </a:r>
            <a:r>
              <a:rPr lang="en-US" sz="1200" dirty="0"/>
              <a:t> </a:t>
            </a:r>
            <a:r>
              <a:rPr lang="en-US" sz="1200" dirty="0" err="1"/>
              <a:t>सीधे</a:t>
            </a:r>
            <a:r>
              <a:rPr lang="en-US" sz="1200" dirty="0"/>
              <a:t> </a:t>
            </a:r>
            <a:r>
              <a:rPr lang="en-US" sz="1200" dirty="0" err="1"/>
              <a:t>पृथ्वी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नहीं</a:t>
            </a:r>
            <a:r>
              <a:rPr lang="en-US" sz="1200" dirty="0"/>
              <a:t> </a:t>
            </a:r>
            <a:r>
              <a:rPr lang="en-US" sz="1200" dirty="0" err="1"/>
              <a:t>जाता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396081" y="2214424"/>
            <a:ext cx="4495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इस</a:t>
            </a:r>
            <a:r>
              <a:rPr lang="en-US" sz="1200" dirty="0"/>
              <a:t> </a:t>
            </a:r>
            <a:r>
              <a:rPr lang="en-US" sz="1200" dirty="0" err="1"/>
              <a:t>असेंबली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देखें</a:t>
            </a:r>
            <a:r>
              <a:rPr lang="en-US" sz="1200" dirty="0"/>
              <a:t>. </a:t>
            </a:r>
            <a:endParaRPr lang="en-US" sz="1200" dirty="0" smtClean="0"/>
          </a:p>
          <a:p>
            <a:r>
              <a:rPr lang="en-US" sz="1200" dirty="0" err="1" smtClean="0"/>
              <a:t>नल</a:t>
            </a:r>
            <a:r>
              <a:rPr lang="en-US" sz="1200" dirty="0" smtClean="0"/>
              <a:t> </a:t>
            </a:r>
            <a:r>
              <a:rPr lang="en-US" sz="1200" dirty="0"/>
              <a:t>B </a:t>
            </a:r>
            <a:r>
              <a:rPr lang="en-US" sz="1200" dirty="0" err="1"/>
              <a:t>और</a:t>
            </a:r>
            <a:r>
              <a:rPr lang="en-US" sz="1200" dirty="0"/>
              <a:t> C </a:t>
            </a:r>
            <a:r>
              <a:rPr lang="en-US" sz="1200" dirty="0" err="1"/>
              <a:t>खुले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 </a:t>
            </a:r>
            <a:r>
              <a:rPr lang="en-US" sz="1200" dirty="0" err="1" smtClean="0"/>
              <a:t>पिस्टन</a:t>
            </a:r>
            <a:r>
              <a:rPr lang="en-US" sz="1200" dirty="0" smtClean="0"/>
              <a:t> </a:t>
            </a:r>
            <a:r>
              <a:rPr lang="en-US" sz="1200" dirty="0"/>
              <a:t>P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चलता</a:t>
            </a:r>
            <a:r>
              <a:rPr lang="en-US" sz="1200" dirty="0" smtClean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err="1"/>
              <a:t>लेकिन</a:t>
            </a:r>
            <a:r>
              <a:rPr lang="en-US" sz="1200" dirty="0"/>
              <a:t> </a:t>
            </a:r>
            <a:r>
              <a:rPr lang="en-US" sz="1200" dirty="0" err="1"/>
              <a:t>तरल</a:t>
            </a:r>
            <a:r>
              <a:rPr lang="en-US" sz="1200" dirty="0"/>
              <a:t> A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नहीं</a:t>
            </a:r>
            <a:r>
              <a:rPr lang="en-US" sz="1200" dirty="0"/>
              <a:t> </a:t>
            </a:r>
            <a:r>
              <a:rPr lang="en-US" sz="1200" dirty="0" err="1"/>
              <a:t>बहता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क्योंकि</a:t>
            </a:r>
            <a:r>
              <a:rPr lang="en-US" sz="1200" dirty="0" smtClean="0"/>
              <a:t> </a:t>
            </a:r>
            <a:r>
              <a:rPr lang="en-US" sz="1200" dirty="0" err="1"/>
              <a:t>वो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बंद</a:t>
            </a:r>
            <a:r>
              <a:rPr lang="en-US" sz="1200" dirty="0"/>
              <a:t> </a:t>
            </a:r>
            <a:r>
              <a:rPr lang="en-US" sz="1200" dirty="0" err="1"/>
              <a:t>सर्किट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घूम</a:t>
            </a:r>
            <a:r>
              <a:rPr lang="en-US" sz="1200" dirty="0"/>
              <a:t> </a:t>
            </a:r>
            <a:r>
              <a:rPr lang="en-US" sz="1200" dirty="0" err="1"/>
              <a:t>रहा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उसे</a:t>
            </a:r>
            <a:r>
              <a:rPr lang="en-US" sz="1200" dirty="0"/>
              <a:t> </a:t>
            </a:r>
            <a:r>
              <a:rPr lang="en-US" sz="1200" dirty="0" err="1"/>
              <a:t>दबाया</a:t>
            </a:r>
            <a:r>
              <a:rPr lang="en-US" sz="1200" dirty="0"/>
              <a:t> </a:t>
            </a:r>
            <a:r>
              <a:rPr lang="en-US" sz="1200" dirty="0" err="1"/>
              <a:t>नहीं</a:t>
            </a:r>
            <a:r>
              <a:rPr lang="en-US" sz="1200" dirty="0"/>
              <a:t> </a:t>
            </a:r>
            <a:r>
              <a:rPr lang="en-US" sz="1200" dirty="0" err="1"/>
              <a:t>जा</a:t>
            </a:r>
            <a:r>
              <a:rPr lang="en-US" sz="1200" dirty="0"/>
              <a:t> </a:t>
            </a:r>
            <a:r>
              <a:rPr lang="en-US" sz="1200" dirty="0" err="1"/>
              <a:t>सकता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err="1"/>
              <a:t>यदि</a:t>
            </a:r>
            <a:r>
              <a:rPr lang="en-US" sz="1200" dirty="0"/>
              <a:t> </a:t>
            </a:r>
            <a:r>
              <a:rPr lang="en-US" sz="1200" dirty="0" err="1"/>
              <a:t>कोई</a:t>
            </a:r>
            <a:r>
              <a:rPr lang="en-US" sz="1200" dirty="0"/>
              <a:t> </a:t>
            </a:r>
            <a:r>
              <a:rPr lang="en-US" sz="1200" dirty="0" err="1"/>
              <a:t>तरल</a:t>
            </a:r>
            <a:r>
              <a:rPr lang="en-US" sz="1200" dirty="0"/>
              <a:t> A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बहता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, </a:t>
            </a:r>
            <a:r>
              <a:rPr lang="en-US" sz="1200" dirty="0" err="1"/>
              <a:t>तो</a:t>
            </a:r>
            <a:r>
              <a:rPr lang="en-US" sz="1200" dirty="0"/>
              <a:t> </a:t>
            </a:r>
            <a:r>
              <a:rPr lang="en-US" sz="1200" dirty="0" err="1"/>
              <a:t>वो</a:t>
            </a:r>
            <a:r>
              <a:rPr lang="en-US" sz="1200" dirty="0"/>
              <a:t> </a:t>
            </a:r>
            <a:r>
              <a:rPr lang="en-US" sz="1200" dirty="0" err="1"/>
              <a:t>कहां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आता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? </a:t>
            </a:r>
            <a:r>
              <a:rPr lang="en-US" sz="1200" dirty="0" err="1"/>
              <a:t>इस</a:t>
            </a:r>
            <a:r>
              <a:rPr lang="en-US" sz="1200" dirty="0"/>
              <a:t> </a:t>
            </a:r>
            <a:r>
              <a:rPr lang="en-US" sz="1200" dirty="0" err="1"/>
              <a:t>समय</a:t>
            </a:r>
            <a:r>
              <a:rPr lang="en-US" sz="1200" dirty="0"/>
              <a:t> B </a:t>
            </a:r>
            <a:r>
              <a:rPr lang="en-US" sz="1200" dirty="0" err="1"/>
              <a:t>और</a:t>
            </a:r>
            <a:r>
              <a:rPr lang="en-US" sz="1200" dirty="0"/>
              <a:t> C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दबाव</a:t>
            </a:r>
            <a:r>
              <a:rPr lang="en-US" sz="1200" dirty="0"/>
              <a:t> </a:t>
            </a:r>
            <a:r>
              <a:rPr lang="en-US" sz="1200" dirty="0" err="1"/>
              <a:t>भिन्न</a:t>
            </a:r>
            <a:r>
              <a:rPr lang="en-US" sz="1200" dirty="0"/>
              <a:t> </a:t>
            </a:r>
            <a:r>
              <a:rPr lang="en-US" sz="1200" dirty="0" err="1"/>
              <a:t>होते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, </a:t>
            </a:r>
            <a:r>
              <a:rPr lang="en-US" sz="1200" dirty="0" err="1"/>
              <a:t>लेकिन</a:t>
            </a:r>
            <a:r>
              <a:rPr lang="en-US" sz="1200" dirty="0"/>
              <a:t> </a:t>
            </a:r>
            <a:r>
              <a:rPr lang="en-US" sz="1200" dirty="0" err="1"/>
              <a:t>असेंबली</a:t>
            </a:r>
            <a:r>
              <a:rPr lang="en-US" sz="1200" dirty="0"/>
              <a:t> </a:t>
            </a:r>
            <a:r>
              <a:rPr lang="en-US" sz="1200" dirty="0" err="1"/>
              <a:t>ऐसी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 </a:t>
            </a:r>
            <a:r>
              <a:rPr lang="en-US" sz="1200" dirty="0" err="1"/>
              <a:t>कि</a:t>
            </a:r>
            <a:r>
              <a:rPr lang="en-US" sz="1200" dirty="0"/>
              <a:t> </a:t>
            </a:r>
            <a:r>
              <a:rPr lang="en-US" sz="1200" dirty="0" err="1"/>
              <a:t>दबाव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भिन्नता</a:t>
            </a:r>
            <a:r>
              <a:rPr lang="en-US" sz="1200" dirty="0"/>
              <a:t> </a:t>
            </a:r>
            <a:r>
              <a:rPr lang="en-US" sz="1200" dirty="0" err="1"/>
              <a:t>केवल</a:t>
            </a:r>
            <a:r>
              <a:rPr lang="en-US" sz="1200" dirty="0"/>
              <a:t> </a:t>
            </a:r>
            <a:r>
              <a:rPr lang="en-US" sz="1200" dirty="0" err="1"/>
              <a:t>वायुमंडलीय</a:t>
            </a:r>
            <a:r>
              <a:rPr lang="en-US" sz="1200" dirty="0"/>
              <a:t> </a:t>
            </a:r>
            <a:r>
              <a:rPr lang="en-US" sz="1200" dirty="0" err="1"/>
              <a:t>दबाव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आसपास</a:t>
            </a:r>
            <a:r>
              <a:rPr lang="en-US" sz="1200" dirty="0"/>
              <a:t> </a:t>
            </a:r>
            <a:r>
              <a:rPr lang="en-US" sz="1200" dirty="0" err="1"/>
              <a:t>ही</a:t>
            </a:r>
            <a:r>
              <a:rPr lang="en-US" sz="1200" dirty="0"/>
              <a:t> </a:t>
            </a:r>
            <a:r>
              <a:rPr lang="en-US" sz="1200" dirty="0" err="1"/>
              <a:t>हो</a:t>
            </a:r>
            <a:r>
              <a:rPr lang="en-US" sz="1200" dirty="0"/>
              <a:t> </a:t>
            </a:r>
            <a:r>
              <a:rPr lang="en-US" sz="1200" dirty="0" err="1"/>
              <a:t>सकती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, </a:t>
            </a:r>
            <a:r>
              <a:rPr lang="en-US" sz="1200" dirty="0" err="1"/>
              <a:t>चाहे</a:t>
            </a:r>
            <a:r>
              <a:rPr lang="en-US" sz="1200" dirty="0"/>
              <a:t> </a:t>
            </a:r>
            <a:r>
              <a:rPr lang="en-US" sz="1200" dirty="0" err="1"/>
              <a:t>वो</a:t>
            </a:r>
            <a:r>
              <a:rPr lang="en-US" sz="1200" dirty="0"/>
              <a:t> </a:t>
            </a:r>
            <a:r>
              <a:rPr lang="en-US" sz="1200" dirty="0" err="1"/>
              <a:t>दबाव</a:t>
            </a:r>
            <a:r>
              <a:rPr lang="en-US" sz="1200" dirty="0"/>
              <a:t> </a:t>
            </a:r>
            <a:r>
              <a:rPr lang="en-US" sz="1200" dirty="0" err="1"/>
              <a:t>कम-या-अधिक</a:t>
            </a:r>
            <a:r>
              <a:rPr lang="en-US" sz="1200" dirty="0"/>
              <a:t> </a:t>
            </a:r>
            <a:r>
              <a:rPr lang="en-US" sz="1200" dirty="0" err="1"/>
              <a:t>हो</a:t>
            </a:r>
            <a:r>
              <a:rPr lang="en-US" sz="1200" dirty="0"/>
              <a:t>. </a:t>
            </a:r>
            <a:r>
              <a:rPr lang="en-US" sz="1200" dirty="0" err="1"/>
              <a:t>बिजली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परिवहन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, </a:t>
            </a:r>
            <a:r>
              <a:rPr lang="en-US" sz="1200" dirty="0" err="1"/>
              <a:t>इस</a:t>
            </a:r>
            <a:r>
              <a:rPr lang="en-US" sz="1200" dirty="0"/>
              <a:t> "</a:t>
            </a:r>
            <a:r>
              <a:rPr lang="en-US" sz="1200" dirty="0" err="1"/>
              <a:t>अर्थिंग</a:t>
            </a:r>
            <a:r>
              <a:rPr lang="en-US" sz="1200" dirty="0"/>
              <a:t>"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मतलब</a:t>
            </a:r>
            <a:r>
              <a:rPr lang="en-US" sz="1200" dirty="0"/>
              <a:t> </a:t>
            </a:r>
            <a:r>
              <a:rPr lang="en-US" sz="1200" dirty="0" err="1"/>
              <a:t>होगा</a:t>
            </a:r>
            <a:r>
              <a:rPr lang="en-US" sz="1200" dirty="0"/>
              <a:t> </a:t>
            </a:r>
            <a:r>
              <a:rPr lang="en-US" sz="1200" dirty="0" err="1"/>
              <a:t>कि</a:t>
            </a:r>
            <a:r>
              <a:rPr lang="en-US" sz="1200" dirty="0"/>
              <a:t> </a:t>
            </a:r>
            <a:r>
              <a:rPr lang="en-US" sz="1200" dirty="0" err="1"/>
              <a:t>कम-और-उच्च</a:t>
            </a:r>
            <a:r>
              <a:rPr lang="en-US" sz="1200" dirty="0"/>
              <a:t> </a:t>
            </a:r>
            <a:r>
              <a:rPr lang="en-US" sz="1200" dirty="0" err="1"/>
              <a:t>वोल्टेज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उतार-चढ़ाव</a:t>
            </a:r>
            <a:r>
              <a:rPr lang="en-US" sz="1200" dirty="0"/>
              <a:t>, </a:t>
            </a:r>
            <a:r>
              <a:rPr lang="en-US" sz="1200" dirty="0" err="1"/>
              <a:t>केवल</a:t>
            </a:r>
            <a:r>
              <a:rPr lang="en-US" sz="1200" dirty="0"/>
              <a:t> </a:t>
            </a:r>
            <a:r>
              <a:rPr lang="en-US" sz="1200" dirty="0" err="1"/>
              <a:t>शून्य</a:t>
            </a:r>
            <a:r>
              <a:rPr lang="en-US" sz="1200" dirty="0"/>
              <a:t> </a:t>
            </a:r>
            <a:r>
              <a:rPr lang="en-US" sz="1200" dirty="0" err="1"/>
              <a:t>वोल्टेज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आसपास</a:t>
            </a:r>
            <a:r>
              <a:rPr lang="en-US" sz="1200" dirty="0"/>
              <a:t> </a:t>
            </a:r>
            <a:r>
              <a:rPr lang="en-US" sz="1200" dirty="0" err="1"/>
              <a:t>ही</a:t>
            </a:r>
            <a:r>
              <a:rPr lang="en-US" sz="1200" dirty="0"/>
              <a:t> </a:t>
            </a:r>
            <a:r>
              <a:rPr lang="en-US" sz="1200" dirty="0" err="1"/>
              <a:t>काम</a:t>
            </a:r>
            <a:r>
              <a:rPr lang="en-US" sz="1200" dirty="0"/>
              <a:t> </a:t>
            </a:r>
            <a:r>
              <a:rPr lang="en-US" sz="1200" dirty="0" err="1"/>
              <a:t>करेगा</a:t>
            </a:r>
            <a:r>
              <a:rPr lang="en-US" sz="12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85367" y="3968750"/>
            <a:ext cx="74411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अल्टरनेटर</a:t>
            </a:r>
            <a:r>
              <a:rPr lang="en-US" sz="1000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1433764" y="4027329"/>
            <a:ext cx="11721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स्टेप-अप</a:t>
            </a:r>
            <a:r>
              <a:rPr lang="en-US" sz="1000" dirty="0"/>
              <a:t> </a:t>
            </a:r>
            <a:r>
              <a:rPr lang="en-US" sz="1000" dirty="0" err="1"/>
              <a:t>ट्रांसफार्मर</a:t>
            </a:r>
            <a:r>
              <a:rPr lang="en-US" sz="1000" dirty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1744651" y="4299863"/>
            <a:ext cx="352823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/>
              <a:t>"</a:t>
            </a:r>
            <a:r>
              <a:rPr lang="en-US" sz="1100" dirty="0" err="1" smtClean="0"/>
              <a:t>अर्थिंग</a:t>
            </a:r>
            <a:r>
              <a:rPr lang="en-US" sz="1100" dirty="0"/>
              <a:t>" </a:t>
            </a:r>
            <a:r>
              <a:rPr lang="en-US" sz="1100" dirty="0" err="1"/>
              <a:t>में</a:t>
            </a:r>
            <a:r>
              <a:rPr lang="en-US" sz="1100" dirty="0"/>
              <a:t> </a:t>
            </a:r>
            <a:r>
              <a:rPr lang="en-US" sz="1100" dirty="0" err="1"/>
              <a:t>से</a:t>
            </a:r>
            <a:r>
              <a:rPr lang="en-US" sz="1100" dirty="0"/>
              <a:t> </a:t>
            </a:r>
            <a:r>
              <a:rPr lang="en-US" sz="1100" dirty="0" err="1"/>
              <a:t>कोई</a:t>
            </a:r>
            <a:r>
              <a:rPr lang="en-US" sz="1100" dirty="0"/>
              <a:t> </a:t>
            </a:r>
            <a:r>
              <a:rPr lang="en-US" sz="1100" dirty="0" err="1"/>
              <a:t>करंट</a:t>
            </a:r>
            <a:r>
              <a:rPr lang="en-US" sz="1100" dirty="0"/>
              <a:t> </a:t>
            </a:r>
            <a:r>
              <a:rPr lang="en-US" sz="1100" dirty="0" err="1"/>
              <a:t>नहीं</a:t>
            </a:r>
            <a:r>
              <a:rPr lang="en-US" sz="1100" dirty="0"/>
              <a:t> </a:t>
            </a:r>
            <a:r>
              <a:rPr lang="en-US" sz="1100" dirty="0" err="1"/>
              <a:t>बहता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. </a:t>
            </a:r>
            <a:r>
              <a:rPr lang="en-US" sz="1100" dirty="0" err="1"/>
              <a:t>इसमें</a:t>
            </a:r>
            <a:r>
              <a:rPr lang="en-US" sz="1100" dirty="0"/>
              <a:t> </a:t>
            </a:r>
            <a:r>
              <a:rPr lang="en-US" sz="1100" dirty="0" err="1"/>
              <a:t>वोल्टेज</a:t>
            </a:r>
            <a:r>
              <a:rPr lang="en-US" sz="1100" dirty="0"/>
              <a:t> </a:t>
            </a:r>
            <a:r>
              <a:rPr lang="en-US" sz="1100" dirty="0" err="1"/>
              <a:t>का</a:t>
            </a:r>
            <a:r>
              <a:rPr lang="en-US" sz="1100" dirty="0"/>
              <a:t> 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err="1" smtClean="0"/>
              <a:t>उतार-चढ़ाव</a:t>
            </a:r>
            <a:r>
              <a:rPr lang="en-US" sz="1100" dirty="0" smtClean="0"/>
              <a:t>, </a:t>
            </a:r>
            <a:r>
              <a:rPr lang="en-US" sz="1100" dirty="0" err="1"/>
              <a:t>पृथ्वी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शून्य</a:t>
            </a:r>
            <a:r>
              <a:rPr lang="en-US" sz="1100" dirty="0"/>
              <a:t> </a:t>
            </a:r>
            <a:r>
              <a:rPr lang="en-US" sz="1100" dirty="0" err="1"/>
              <a:t>वोल्टेज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आसपास</a:t>
            </a:r>
            <a:r>
              <a:rPr lang="en-US" sz="1100" dirty="0"/>
              <a:t> </a:t>
            </a:r>
            <a:r>
              <a:rPr lang="en-US" sz="1100" dirty="0" err="1"/>
              <a:t>ही</a:t>
            </a:r>
            <a:r>
              <a:rPr lang="en-US" sz="1100" dirty="0"/>
              <a:t> </a:t>
            </a:r>
            <a:r>
              <a:rPr lang="en-US" sz="1100" dirty="0" err="1"/>
              <a:t>होता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611124" y="5412390"/>
            <a:ext cx="6367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/>
              <a:t>"</a:t>
            </a:r>
            <a:r>
              <a:rPr lang="en-US" sz="1000" dirty="0" err="1"/>
              <a:t>अर्थिंग</a:t>
            </a:r>
            <a:r>
              <a:rPr lang="en-US" sz="1000" dirty="0"/>
              <a:t>"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139281" y="4806950"/>
            <a:ext cx="125066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दो</a:t>
            </a:r>
            <a:r>
              <a:rPr lang="en-US" sz="1000" dirty="0"/>
              <a:t> </a:t>
            </a:r>
            <a:r>
              <a:rPr lang="en-US" sz="1000" dirty="0" err="1"/>
              <a:t>स्टेज</a:t>
            </a:r>
            <a:r>
              <a:rPr lang="en-US" sz="1000" dirty="0"/>
              <a:t> </a:t>
            </a:r>
            <a:r>
              <a:rPr lang="en-US" sz="1000" dirty="0" err="1"/>
              <a:t>का</a:t>
            </a:r>
            <a:r>
              <a:rPr lang="en-US" sz="1000" dirty="0"/>
              <a:t> </a:t>
            </a:r>
            <a:r>
              <a:rPr lang="en-US" sz="1000" dirty="0" err="1" smtClean="0"/>
              <a:t>ट्रांसफार्मर</a:t>
            </a:r>
            <a:endParaRPr lang="en-US" sz="1000" dirty="0" smtClean="0"/>
          </a:p>
          <a:p>
            <a:pPr algn="ctr"/>
            <a:r>
              <a:rPr lang="en-US" sz="1000" dirty="0" smtClean="0"/>
              <a:t> </a:t>
            </a:r>
            <a:r>
              <a:rPr lang="en-US" sz="1000" dirty="0" err="1"/>
              <a:t>वोल्टेज</a:t>
            </a:r>
            <a:r>
              <a:rPr lang="en-US" sz="1000" dirty="0"/>
              <a:t> </a:t>
            </a:r>
            <a:r>
              <a:rPr lang="hi-IN" sz="1000" dirty="0"/>
              <a:t>का</a:t>
            </a:r>
            <a:r>
              <a:rPr lang="en-US" sz="1000" dirty="0"/>
              <a:t> </a:t>
            </a:r>
            <a:r>
              <a:rPr lang="en-US" sz="1000" dirty="0" err="1"/>
              <a:t>कम</a:t>
            </a:r>
            <a:r>
              <a:rPr lang="en-US" sz="1000" dirty="0"/>
              <a:t> </a:t>
            </a:r>
            <a:r>
              <a:rPr lang="en-US" sz="1000" dirty="0" err="1"/>
              <a:t>होना</a:t>
            </a:r>
            <a:endParaRPr lang="en-US" sz="1000" dirty="0"/>
          </a:p>
          <a:p>
            <a:pPr algn="ctr"/>
            <a:endParaRPr lang="en-US" sz="1000" dirty="0"/>
          </a:p>
        </p:txBody>
      </p:sp>
      <p:sp>
        <p:nvSpPr>
          <p:cNvPr id="12" name="Rectangle 11"/>
          <p:cNvSpPr/>
          <p:nvPr/>
        </p:nvSpPr>
        <p:spPr>
          <a:xfrm>
            <a:off x="4282281" y="5416550"/>
            <a:ext cx="7649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उपयोगकर्ता</a:t>
            </a:r>
            <a:endParaRPr lang="en-US" sz="1000" dirty="0"/>
          </a:p>
        </p:txBody>
      </p:sp>
      <p:sp>
        <p:nvSpPr>
          <p:cNvPr id="13" name="Rectangle 12"/>
          <p:cNvSpPr/>
          <p:nvPr/>
        </p:nvSpPr>
        <p:spPr>
          <a:xfrm>
            <a:off x="1158081" y="6102350"/>
            <a:ext cx="16104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व्यक्ति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सुरक्षा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लिए</a:t>
            </a:r>
            <a:r>
              <a:rPr lang="en-US" sz="1200" dirty="0"/>
              <a:t> </a:t>
            </a:r>
            <a:r>
              <a:rPr lang="en-US" sz="1200" dirty="0" err="1"/>
              <a:t>अतिरिक्त</a:t>
            </a:r>
            <a:r>
              <a:rPr lang="en-US" sz="1200" dirty="0"/>
              <a:t> </a:t>
            </a:r>
            <a:r>
              <a:rPr lang="en-US" sz="1200" dirty="0" err="1"/>
              <a:t>सुरक्षा</a:t>
            </a:r>
            <a:r>
              <a:rPr lang="en-US" sz="1200" dirty="0"/>
              <a:t> </a:t>
            </a:r>
            <a:r>
              <a:rPr lang="hi-IN" sz="1200" dirty="0"/>
              <a:t>तरीकों </a:t>
            </a:r>
            <a:r>
              <a:rPr lang="en-US" sz="1200" dirty="0" err="1" smtClean="0"/>
              <a:t>को</a:t>
            </a:r>
            <a:r>
              <a:rPr lang="en-US" sz="1200" dirty="0" smtClean="0"/>
              <a:t> </a:t>
            </a:r>
            <a:r>
              <a:rPr lang="en-US" sz="1200" dirty="0" err="1"/>
              <a:t>लागू</a:t>
            </a:r>
            <a:r>
              <a:rPr lang="en-US" sz="1200" dirty="0"/>
              <a:t> </a:t>
            </a:r>
            <a:r>
              <a:rPr lang="en-US" sz="1200" dirty="0" err="1" smtClean="0"/>
              <a:t>करना</a:t>
            </a:r>
            <a:r>
              <a:rPr lang="en-US" sz="1200" dirty="0" smtClean="0"/>
              <a:t> </a:t>
            </a:r>
            <a:r>
              <a:rPr lang="hi-IN" sz="1200" dirty="0" smtClean="0"/>
              <a:t>होगा</a:t>
            </a:r>
            <a:r>
              <a:rPr lang="en-US" sz="1200" dirty="0" smtClean="0"/>
              <a:t>.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3832852" y="6502112"/>
            <a:ext cx="6655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/>
              <a:t> "</a:t>
            </a:r>
            <a:r>
              <a:rPr lang="en-US" sz="1000" dirty="0" err="1"/>
              <a:t>अर्थिंग</a:t>
            </a:r>
            <a:r>
              <a:rPr lang="en-US" sz="1000" dirty="0"/>
              <a:t>" </a:t>
            </a:r>
          </a:p>
        </p:txBody>
      </p:sp>
    </p:spTree>
    <p:extLst>
      <p:ext uri="{BB962C8B-B14F-4D97-AF65-F5344CB8AC3E}">
        <p14:creationId xmlns:p14="http://schemas.microsoft.com/office/powerpoint/2010/main" val="22724171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3490" name="Picture 2" descr="C:\Users\HP\Desktop\HISTORY OF ELECTRICITY\62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700"/>
            <a:ext cx="5211763" cy="749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86681" y="6662063"/>
            <a:ext cx="78402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 smtClean="0"/>
              <a:t>वह</a:t>
            </a:r>
            <a:r>
              <a:rPr lang="en-US" sz="1100" dirty="0" smtClean="0"/>
              <a:t> </a:t>
            </a:r>
            <a:r>
              <a:rPr lang="en-US" sz="1100" dirty="0" err="1"/>
              <a:t>कुछ</a:t>
            </a:r>
            <a:r>
              <a:rPr lang="en-US" sz="1100" dirty="0"/>
              <a:t> </a:t>
            </a:r>
            <a:endParaRPr lang="en-US" sz="1100" dirty="0" smtClean="0"/>
          </a:p>
          <a:p>
            <a:pPr algn="ctr"/>
            <a:r>
              <a:rPr lang="en-US" sz="1100" dirty="0" err="1" smtClean="0"/>
              <a:t>और</a:t>
            </a:r>
            <a:r>
              <a:rPr lang="en-US" sz="1100" dirty="0" smtClean="0"/>
              <a:t> </a:t>
            </a:r>
            <a:r>
              <a:rPr lang="en-US" sz="1100" dirty="0" err="1"/>
              <a:t>है</a:t>
            </a:r>
            <a:r>
              <a:rPr lang="en-US" sz="1100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974666" y="387350"/>
            <a:ext cx="15456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>
                <a:solidFill>
                  <a:srgbClr val="FFFF00"/>
                </a:solidFill>
              </a:rPr>
              <a:t>लीनियर</a:t>
            </a:r>
            <a:r>
              <a:rPr lang="en-US" sz="1000" dirty="0">
                <a:solidFill>
                  <a:srgbClr val="FFFF00"/>
                </a:solidFill>
              </a:rPr>
              <a:t> </a:t>
            </a:r>
            <a:r>
              <a:rPr lang="en-US" sz="1000" dirty="0" err="1">
                <a:solidFill>
                  <a:srgbClr val="FFFF00"/>
                </a:solidFill>
              </a:rPr>
              <a:t>लाइटनिंग</a:t>
            </a:r>
            <a:r>
              <a:rPr lang="en-US" sz="1000" dirty="0">
                <a:solidFill>
                  <a:srgbClr val="FFFF00"/>
                </a:solidFill>
              </a:rPr>
              <a:t> </a:t>
            </a:r>
            <a:r>
              <a:rPr lang="en-US" sz="1000" dirty="0" err="1">
                <a:solidFill>
                  <a:srgbClr val="FFFF00"/>
                </a:solidFill>
              </a:rPr>
              <a:t>कंडक्टर</a:t>
            </a:r>
            <a:r>
              <a:rPr lang="en-US" sz="10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3904626" y="292040"/>
            <a:ext cx="6062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>
                <a:solidFill>
                  <a:srgbClr val="FFFF00"/>
                </a:solidFill>
              </a:rPr>
              <a:t>बिजली</a:t>
            </a:r>
            <a:r>
              <a:rPr lang="en-US" sz="1000" dirty="0">
                <a:solidFill>
                  <a:srgbClr val="FFFF00"/>
                </a:solidFill>
              </a:rPr>
              <a:t> </a:t>
            </a:r>
            <a:endParaRPr lang="en-US" sz="1000" dirty="0" smtClean="0">
              <a:solidFill>
                <a:srgbClr val="FFFF00"/>
              </a:solidFill>
            </a:endParaRPr>
          </a:p>
          <a:p>
            <a:pPr algn="ctr"/>
            <a:r>
              <a:rPr lang="en-US" sz="1000" dirty="0" err="1" smtClean="0">
                <a:solidFill>
                  <a:srgbClr val="FFFF00"/>
                </a:solidFill>
              </a:rPr>
              <a:t>कड़कना</a:t>
            </a:r>
            <a:r>
              <a:rPr lang="en-US" sz="1000" dirty="0" smtClean="0">
                <a:solidFill>
                  <a:srgbClr val="FFFF00"/>
                </a:solidFill>
              </a:rPr>
              <a:t> 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281" y="1996986"/>
            <a:ext cx="32004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उच्च</a:t>
            </a:r>
            <a:r>
              <a:rPr lang="en-US" sz="1100" dirty="0"/>
              <a:t> </a:t>
            </a:r>
            <a:r>
              <a:rPr lang="en-US" sz="1100" dirty="0" err="1"/>
              <a:t>वोल्टेज</a:t>
            </a:r>
            <a:r>
              <a:rPr lang="en-US" sz="1100" dirty="0"/>
              <a:t> </a:t>
            </a:r>
            <a:r>
              <a:rPr lang="en-US" sz="1100" dirty="0" err="1"/>
              <a:t>की</a:t>
            </a:r>
            <a:r>
              <a:rPr lang="en-US" sz="1100" dirty="0"/>
              <a:t> </a:t>
            </a:r>
            <a:r>
              <a:rPr lang="en-US" sz="1100" dirty="0" err="1"/>
              <a:t>लाइनें</a:t>
            </a:r>
            <a:r>
              <a:rPr lang="en-US" sz="1100" dirty="0"/>
              <a:t> </a:t>
            </a:r>
            <a:r>
              <a:rPr lang="en-US" sz="1100" dirty="0" err="1"/>
              <a:t>एक</a:t>
            </a:r>
            <a:r>
              <a:rPr lang="en-US" sz="1100" dirty="0"/>
              <a:t> "</a:t>
            </a:r>
            <a:r>
              <a:rPr lang="en-US" sz="1100" dirty="0" err="1"/>
              <a:t>अर्थिंग</a:t>
            </a:r>
            <a:r>
              <a:rPr lang="en-US" sz="1100" dirty="0"/>
              <a:t>" </a:t>
            </a:r>
            <a:r>
              <a:rPr lang="en-US" sz="1100" dirty="0" err="1"/>
              <a:t>से</a:t>
            </a:r>
            <a:r>
              <a:rPr lang="en-US" sz="1100" dirty="0"/>
              <a:t> </a:t>
            </a:r>
            <a:r>
              <a:rPr lang="en-US" sz="1100" dirty="0" err="1"/>
              <a:t>जुड़ी</a:t>
            </a:r>
            <a:r>
              <a:rPr lang="en-US" sz="1100" dirty="0"/>
              <a:t> </a:t>
            </a:r>
            <a:r>
              <a:rPr lang="en-US" sz="1100" dirty="0" err="1"/>
              <a:t>होती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 </a:t>
            </a:r>
            <a:r>
              <a:rPr lang="en-US" sz="1100" dirty="0" err="1"/>
              <a:t>जो</a:t>
            </a:r>
            <a:r>
              <a:rPr lang="en-US" sz="1100" dirty="0"/>
              <a:t> </a:t>
            </a:r>
            <a:r>
              <a:rPr lang="en-US" sz="1100" dirty="0" err="1"/>
              <a:t>संरक्षित</a:t>
            </a:r>
            <a:r>
              <a:rPr lang="en-US" sz="1100" dirty="0"/>
              <a:t> </a:t>
            </a:r>
            <a:r>
              <a:rPr lang="en-US" sz="1100" dirty="0" err="1"/>
              <a:t>होता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 </a:t>
            </a:r>
            <a:r>
              <a:rPr lang="en-US" sz="1100" dirty="0" err="1"/>
              <a:t>और</a:t>
            </a:r>
            <a:r>
              <a:rPr lang="en-US" sz="1100" dirty="0"/>
              <a:t> </a:t>
            </a:r>
            <a:r>
              <a:rPr lang="en-US" sz="1100" dirty="0" err="1"/>
              <a:t>एक</a:t>
            </a:r>
            <a:r>
              <a:rPr lang="en-US" sz="1100" dirty="0"/>
              <a:t> </a:t>
            </a:r>
            <a:r>
              <a:rPr lang="en-US" sz="1100" dirty="0" err="1"/>
              <a:t>लीनियर</a:t>
            </a:r>
            <a:r>
              <a:rPr lang="en-US" sz="1100" dirty="0"/>
              <a:t> </a:t>
            </a:r>
            <a:r>
              <a:rPr lang="en-US" sz="1100" dirty="0" err="1"/>
              <a:t>लाइटनिंग</a:t>
            </a:r>
            <a:r>
              <a:rPr lang="en-US" sz="1100" dirty="0"/>
              <a:t> </a:t>
            </a:r>
            <a:r>
              <a:rPr lang="en-US" sz="1100" dirty="0" err="1"/>
              <a:t>कंडक्टर</a:t>
            </a:r>
            <a:r>
              <a:rPr lang="en-US" sz="1100" dirty="0"/>
              <a:t> </a:t>
            </a:r>
            <a:r>
              <a:rPr lang="en-US" sz="1100" dirty="0" err="1"/>
              <a:t>की</a:t>
            </a:r>
            <a:r>
              <a:rPr lang="en-US" sz="1100" dirty="0"/>
              <a:t> </a:t>
            </a:r>
            <a:r>
              <a:rPr lang="en-US" sz="1100" dirty="0" err="1"/>
              <a:t>तरह</a:t>
            </a:r>
            <a:r>
              <a:rPr lang="en-US" sz="1100" dirty="0"/>
              <a:t> </a:t>
            </a:r>
            <a:r>
              <a:rPr lang="en-US" sz="1100" dirty="0" err="1"/>
              <a:t>कार्य</a:t>
            </a:r>
            <a:r>
              <a:rPr lang="en-US" sz="1100" dirty="0"/>
              <a:t> </a:t>
            </a:r>
            <a:r>
              <a:rPr lang="en-US" sz="1100" dirty="0" err="1"/>
              <a:t>करता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91281" y="2592990"/>
            <a:ext cx="48768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इसलिए</a:t>
            </a:r>
            <a:r>
              <a:rPr lang="en-US" sz="1100" dirty="0"/>
              <a:t> "</a:t>
            </a:r>
            <a:r>
              <a:rPr lang="en-US" sz="1100" dirty="0" err="1"/>
              <a:t>अर्थिंग</a:t>
            </a:r>
            <a:r>
              <a:rPr lang="en-US" sz="1100" dirty="0"/>
              <a:t>" </a:t>
            </a:r>
            <a:r>
              <a:rPr lang="en-US" sz="1100" dirty="0" err="1"/>
              <a:t>को</a:t>
            </a:r>
            <a:r>
              <a:rPr lang="en-US" sz="1100" dirty="0"/>
              <a:t> </a:t>
            </a:r>
            <a:r>
              <a:rPr lang="en-US" sz="1100" dirty="0" err="1"/>
              <a:t>गुणा</a:t>
            </a:r>
            <a:r>
              <a:rPr lang="en-US" sz="1100" dirty="0"/>
              <a:t> </a:t>
            </a:r>
            <a:r>
              <a:rPr lang="en-US" sz="1100" dirty="0" err="1"/>
              <a:t>किया</a:t>
            </a:r>
            <a:r>
              <a:rPr lang="en-US" sz="1100" dirty="0"/>
              <a:t> </a:t>
            </a:r>
            <a:r>
              <a:rPr lang="en-US" sz="1100" dirty="0" err="1"/>
              <a:t>जाता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. </a:t>
            </a:r>
            <a:r>
              <a:rPr lang="en-US" sz="1100" dirty="0" err="1"/>
              <a:t>उपयोगकर्ताओं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घरों</a:t>
            </a:r>
            <a:r>
              <a:rPr lang="en-US" sz="1100" dirty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 </a:t>
            </a:r>
            <a:r>
              <a:rPr lang="en-US" sz="1100" dirty="0" err="1"/>
              <a:t>एक</a:t>
            </a:r>
            <a:r>
              <a:rPr lang="en-US" sz="1100" dirty="0"/>
              <a:t> </a:t>
            </a:r>
            <a:r>
              <a:rPr lang="en-US" sz="1100" dirty="0" err="1"/>
              <a:t>और</a:t>
            </a:r>
            <a:r>
              <a:rPr lang="en-US" sz="1100" dirty="0"/>
              <a:t> "</a:t>
            </a:r>
            <a:r>
              <a:rPr lang="en-US" sz="1100" dirty="0" err="1"/>
              <a:t>अर्थिंग</a:t>
            </a:r>
            <a:r>
              <a:rPr lang="en-US" sz="1100" dirty="0"/>
              <a:t>" </a:t>
            </a:r>
            <a:r>
              <a:rPr lang="en-US" sz="1100" dirty="0" err="1"/>
              <a:t>होती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, </a:t>
            </a:r>
            <a:r>
              <a:rPr lang="en-US" sz="1100" dirty="0" err="1"/>
              <a:t>जो</a:t>
            </a:r>
            <a:r>
              <a:rPr lang="en-US" sz="1100" dirty="0"/>
              <a:t> </a:t>
            </a:r>
            <a:r>
              <a:rPr lang="en-US" sz="1100" dirty="0" err="1"/>
              <a:t>घर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सभी</a:t>
            </a:r>
            <a:r>
              <a:rPr lang="en-US" sz="1100" dirty="0"/>
              <a:t> </a:t>
            </a:r>
            <a:r>
              <a:rPr lang="en-US" sz="1100" dirty="0" err="1"/>
              <a:t>जोखिम</a:t>
            </a:r>
            <a:r>
              <a:rPr lang="en-US" sz="1100" dirty="0"/>
              <a:t> </a:t>
            </a:r>
            <a:r>
              <a:rPr lang="en-US" sz="1100" dirty="0" err="1"/>
              <a:t>वाले</a:t>
            </a:r>
            <a:r>
              <a:rPr lang="en-US" sz="1100" dirty="0"/>
              <a:t> </a:t>
            </a:r>
            <a:r>
              <a:rPr lang="en-US" sz="1100" dirty="0" err="1"/>
              <a:t>उपकरणों</a:t>
            </a:r>
            <a:r>
              <a:rPr lang="en-US" sz="1100" dirty="0"/>
              <a:t> </a:t>
            </a:r>
            <a:r>
              <a:rPr lang="en-US" sz="1100" dirty="0" err="1"/>
              <a:t>से</a:t>
            </a:r>
            <a:r>
              <a:rPr lang="en-US" sz="1100" dirty="0"/>
              <a:t> </a:t>
            </a:r>
            <a:r>
              <a:rPr lang="en-US" sz="1100" dirty="0" err="1"/>
              <a:t>जुड़ी</a:t>
            </a:r>
            <a:r>
              <a:rPr lang="en-US" sz="1100" dirty="0"/>
              <a:t> </a:t>
            </a:r>
            <a:r>
              <a:rPr lang="en-US" sz="1100" dirty="0" err="1"/>
              <a:t>होती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. </a:t>
            </a:r>
          </a:p>
        </p:txBody>
      </p:sp>
      <p:sp>
        <p:nvSpPr>
          <p:cNvPr id="8" name="Rectangle 7"/>
          <p:cNvSpPr/>
          <p:nvPr/>
        </p:nvSpPr>
        <p:spPr>
          <a:xfrm>
            <a:off x="3422960" y="3435350"/>
            <a:ext cx="108792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 smtClean="0"/>
              <a:t>धातु</a:t>
            </a:r>
            <a:r>
              <a:rPr lang="en-US" sz="1000" dirty="0" smtClean="0"/>
              <a:t> </a:t>
            </a:r>
            <a:r>
              <a:rPr lang="en-US" sz="1000" dirty="0" err="1"/>
              <a:t>आवरण</a:t>
            </a:r>
            <a:r>
              <a:rPr lang="en-US" sz="1000" dirty="0"/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2780028" y="3744098"/>
            <a:ext cx="4459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मोटर</a:t>
            </a:r>
            <a:endParaRPr lang="en-US" sz="1000" dirty="0"/>
          </a:p>
        </p:txBody>
      </p:sp>
      <p:sp>
        <p:nvSpPr>
          <p:cNvPr id="10" name="Rectangle 9"/>
          <p:cNvSpPr/>
          <p:nvPr/>
        </p:nvSpPr>
        <p:spPr>
          <a:xfrm>
            <a:off x="1074512" y="4156357"/>
            <a:ext cx="6751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दफन</a:t>
            </a:r>
            <a:r>
              <a:rPr lang="en-US" sz="1000" dirty="0"/>
              <a:t> </a:t>
            </a:r>
            <a:r>
              <a:rPr lang="en-US" sz="1000" dirty="0" err="1"/>
              <a:t>ग्रिड</a:t>
            </a:r>
            <a:endParaRPr lang="en-US" sz="1000" dirty="0"/>
          </a:p>
        </p:txBody>
      </p:sp>
      <p:sp>
        <p:nvSpPr>
          <p:cNvPr id="11" name="Rectangle 10"/>
          <p:cNvSpPr/>
          <p:nvPr/>
        </p:nvSpPr>
        <p:spPr>
          <a:xfrm>
            <a:off x="2161529" y="4057989"/>
            <a:ext cx="4443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i-IN" sz="1000" dirty="0" smtClean="0"/>
              <a:t>क्यों</a:t>
            </a:r>
            <a:r>
              <a:rPr lang="en-US" sz="1000" dirty="0" smtClean="0"/>
              <a:t>?</a:t>
            </a:r>
            <a:endParaRPr lang="en-US" sz="1000" dirty="0"/>
          </a:p>
        </p:txBody>
      </p:sp>
      <p:sp>
        <p:nvSpPr>
          <p:cNvPr id="12" name="Rectangle 11"/>
          <p:cNvSpPr/>
          <p:nvPr/>
        </p:nvSpPr>
        <p:spPr>
          <a:xfrm>
            <a:off x="1460272" y="4666962"/>
            <a:ext cx="122180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यह</a:t>
            </a:r>
            <a:r>
              <a:rPr lang="en-US" dirty="0"/>
              <a:t> </a:t>
            </a:r>
            <a:r>
              <a:rPr lang="en-US" dirty="0" err="1"/>
              <a:t>क्या</a:t>
            </a:r>
            <a:r>
              <a:rPr lang="en-US" dirty="0"/>
              <a:t> </a:t>
            </a:r>
            <a:r>
              <a:rPr lang="hi-IN" dirty="0" smtClean="0"/>
              <a:t>चीज़</a:t>
            </a:r>
            <a:r>
              <a:rPr lang="en-US" dirty="0" smtClean="0"/>
              <a:t> </a:t>
            </a:r>
            <a:r>
              <a:rPr lang="en-US" dirty="0" err="1"/>
              <a:t>है</a:t>
            </a:r>
            <a:r>
              <a:rPr lang="en-US" dirty="0"/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1281" y="5163631"/>
            <a:ext cx="2286001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/>
              <a:t>यदि</a:t>
            </a:r>
            <a:r>
              <a:rPr lang="en-US" sz="1100" dirty="0"/>
              <a:t> </a:t>
            </a:r>
            <a:r>
              <a:rPr lang="en-US" sz="1100" dirty="0" err="1"/>
              <a:t>आप</a:t>
            </a:r>
            <a:r>
              <a:rPr lang="en-US" sz="1100" dirty="0"/>
              <a:t> </a:t>
            </a:r>
            <a:r>
              <a:rPr lang="en-US" sz="1100" dirty="0" err="1"/>
              <a:t>उच्च</a:t>
            </a:r>
            <a:r>
              <a:rPr lang="en-US" sz="1100" dirty="0"/>
              <a:t> </a:t>
            </a:r>
            <a:r>
              <a:rPr lang="en-US" sz="1100" dirty="0" err="1"/>
              <a:t>वोल्टेज</a:t>
            </a:r>
            <a:r>
              <a:rPr lang="en-US" sz="1100" dirty="0"/>
              <a:t> </a:t>
            </a:r>
            <a:r>
              <a:rPr lang="en-US" sz="1100" dirty="0" err="1"/>
              <a:t>लाइनों</a:t>
            </a:r>
            <a:r>
              <a:rPr lang="en-US" sz="1100" dirty="0"/>
              <a:t> </a:t>
            </a:r>
            <a:r>
              <a:rPr lang="en-US" sz="1100" dirty="0" err="1"/>
              <a:t>को</a:t>
            </a:r>
            <a:r>
              <a:rPr lang="en-US" sz="1100" dirty="0"/>
              <a:t> 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err="1" smtClean="0"/>
              <a:t>देखें</a:t>
            </a:r>
            <a:r>
              <a:rPr lang="en-US" sz="1100" dirty="0"/>
              <a:t>, </a:t>
            </a:r>
            <a:r>
              <a:rPr lang="en-US" sz="1100" dirty="0" err="1"/>
              <a:t>तो</a:t>
            </a:r>
            <a:r>
              <a:rPr lang="en-US" sz="1100" dirty="0"/>
              <a:t> </a:t>
            </a:r>
            <a:r>
              <a:rPr lang="en-US" sz="1100" dirty="0" err="1"/>
              <a:t>आप</a:t>
            </a:r>
            <a:r>
              <a:rPr lang="en-US" sz="1100" dirty="0"/>
              <a:t> </a:t>
            </a:r>
            <a:r>
              <a:rPr lang="en-US" sz="1100" dirty="0" err="1"/>
              <a:t>पाएंगे</a:t>
            </a:r>
            <a:r>
              <a:rPr lang="en-US" sz="1100" dirty="0"/>
              <a:t> </a:t>
            </a:r>
            <a:r>
              <a:rPr lang="en-US" sz="1100" dirty="0" err="1"/>
              <a:t>कि</a:t>
            </a:r>
            <a:r>
              <a:rPr lang="en-US" sz="1100" dirty="0"/>
              <a:t> </a:t>
            </a:r>
            <a:r>
              <a:rPr lang="en-US" sz="1100" dirty="0" err="1"/>
              <a:t>जो</a:t>
            </a:r>
            <a:r>
              <a:rPr lang="en-US" sz="1100" dirty="0"/>
              <a:t> </a:t>
            </a:r>
            <a:r>
              <a:rPr lang="en-US" sz="1100" dirty="0" err="1"/>
              <a:t>सबसे</a:t>
            </a:r>
            <a:r>
              <a:rPr lang="en-US" sz="1100" dirty="0"/>
              <a:t> </a:t>
            </a:r>
            <a:r>
              <a:rPr lang="en-US" sz="1100" dirty="0" err="1"/>
              <a:t>ऊपर</a:t>
            </a:r>
            <a:r>
              <a:rPr lang="en-US" sz="1100" dirty="0"/>
              <a:t> </a:t>
            </a:r>
            <a:r>
              <a:rPr lang="en-US" sz="1100" dirty="0" err="1"/>
              <a:t>वाली</a:t>
            </a:r>
            <a:r>
              <a:rPr lang="en-US" sz="1100" dirty="0"/>
              <a:t> </a:t>
            </a:r>
            <a:r>
              <a:rPr lang="en-US" sz="1100" dirty="0" err="1"/>
              <a:t>लाइन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 </a:t>
            </a:r>
            <a:r>
              <a:rPr lang="en-US" sz="1100" dirty="0" err="1"/>
              <a:t>वो</a:t>
            </a:r>
            <a:r>
              <a:rPr lang="en-US" sz="1100" dirty="0"/>
              <a:t> </a:t>
            </a:r>
            <a:r>
              <a:rPr lang="en-US" sz="1100" dirty="0" err="1"/>
              <a:t>लाइटनिंग</a:t>
            </a:r>
            <a:r>
              <a:rPr lang="en-US" sz="1100" dirty="0"/>
              <a:t> </a:t>
            </a:r>
            <a:r>
              <a:rPr lang="en-US" sz="1100" dirty="0" err="1"/>
              <a:t>कंडक्टर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रूप</a:t>
            </a:r>
            <a:r>
              <a:rPr lang="en-US" sz="1100" dirty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 </a:t>
            </a:r>
            <a:r>
              <a:rPr lang="en-US" sz="1100" dirty="0" err="1"/>
              <a:t>कार्य</a:t>
            </a:r>
            <a:r>
              <a:rPr lang="en-US" sz="1100" dirty="0"/>
              <a:t> </a:t>
            </a:r>
            <a:r>
              <a:rPr lang="en-US" sz="1100" dirty="0" err="1"/>
              <a:t>करती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, </a:t>
            </a:r>
            <a:r>
              <a:rPr lang="en-US" sz="1100" dirty="0" err="1"/>
              <a:t>और</a:t>
            </a:r>
            <a:r>
              <a:rPr lang="en-US" sz="1100" dirty="0"/>
              <a:t> </a:t>
            </a:r>
            <a:r>
              <a:rPr lang="en-US" sz="1100" dirty="0" err="1"/>
              <a:t>करंट</a:t>
            </a:r>
            <a:r>
              <a:rPr lang="en-US" sz="1100" dirty="0"/>
              <a:t> </a:t>
            </a:r>
            <a:r>
              <a:rPr lang="en-US" sz="1100" dirty="0" err="1"/>
              <a:t>ले</a:t>
            </a:r>
            <a:r>
              <a:rPr lang="en-US" sz="1100" dirty="0"/>
              <a:t> </a:t>
            </a:r>
            <a:r>
              <a:rPr lang="en-US" sz="1100" dirty="0" err="1"/>
              <a:t>जाने</a:t>
            </a:r>
            <a:r>
              <a:rPr lang="en-US" sz="1100" dirty="0"/>
              <a:t> </a:t>
            </a:r>
            <a:r>
              <a:rPr lang="en-US" sz="1100" dirty="0" err="1"/>
              <a:t>वाले</a:t>
            </a:r>
            <a:r>
              <a:rPr lang="en-US" sz="1100" dirty="0"/>
              <a:t> </a:t>
            </a:r>
            <a:r>
              <a:rPr lang="en-US" sz="1100" dirty="0" err="1"/>
              <a:t>तार</a:t>
            </a:r>
            <a:r>
              <a:rPr lang="en-US" sz="1100" dirty="0"/>
              <a:t>, </a:t>
            </a:r>
            <a:r>
              <a:rPr lang="en-US" sz="1100" dirty="0" err="1"/>
              <a:t>तीन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समूह</a:t>
            </a:r>
            <a:r>
              <a:rPr lang="en-US" sz="1100" dirty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 </a:t>
            </a:r>
            <a:r>
              <a:rPr lang="en-US" sz="1100" dirty="0" err="1"/>
              <a:t>होते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731845" y="3112929"/>
            <a:ext cx="123623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जोखिम</a:t>
            </a:r>
            <a:r>
              <a:rPr lang="en-US" sz="1000" dirty="0"/>
              <a:t> </a:t>
            </a:r>
            <a:r>
              <a:rPr lang="en-US" sz="1000" dirty="0" err="1"/>
              <a:t>वाले</a:t>
            </a:r>
            <a:r>
              <a:rPr lang="en-US" sz="1000" dirty="0"/>
              <a:t> </a:t>
            </a:r>
            <a:r>
              <a:rPr lang="en-US" sz="1000" dirty="0" err="1"/>
              <a:t>उपकरण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1652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4514" name="Picture 2" descr="C:\Users\HP\Desktop\HISTORY OF ELECTRICITY\63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2" y="6350"/>
            <a:ext cx="5267325" cy="747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86681" y="5645150"/>
            <a:ext cx="152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 smtClean="0"/>
              <a:t>यह</a:t>
            </a:r>
            <a:r>
              <a:rPr lang="en-US" sz="1100" dirty="0" smtClean="0"/>
              <a:t> </a:t>
            </a:r>
            <a:r>
              <a:rPr lang="en-US" sz="1100" dirty="0" err="1"/>
              <a:t>विद्युत</a:t>
            </a:r>
            <a:r>
              <a:rPr lang="en-US" sz="1100" dirty="0"/>
              <a:t> </a:t>
            </a:r>
            <a:r>
              <a:rPr lang="en-US" sz="1100" dirty="0" err="1"/>
              <a:t>मोटर्स</a:t>
            </a:r>
            <a:r>
              <a:rPr lang="en-US" sz="1100" dirty="0"/>
              <a:t> </a:t>
            </a:r>
            <a:r>
              <a:rPr lang="en-US" sz="1100" dirty="0" err="1"/>
              <a:t>की</a:t>
            </a:r>
            <a:r>
              <a:rPr lang="en-US" sz="1100" dirty="0"/>
              <a:t> </a:t>
            </a:r>
            <a:r>
              <a:rPr lang="en-US" sz="1100" dirty="0" err="1"/>
              <a:t>वजह</a:t>
            </a:r>
            <a:r>
              <a:rPr lang="en-US" sz="1100" dirty="0"/>
              <a:t> </a:t>
            </a:r>
            <a:r>
              <a:rPr lang="en-US" sz="1100" dirty="0" err="1"/>
              <a:t>से</a:t>
            </a:r>
            <a:r>
              <a:rPr lang="en-US" sz="1100" dirty="0"/>
              <a:t> </a:t>
            </a:r>
            <a:r>
              <a:rPr lang="en-US" sz="1100" dirty="0" err="1"/>
              <a:t>ही</a:t>
            </a:r>
            <a:r>
              <a:rPr lang="en-US" sz="1100" dirty="0"/>
              <a:t> </a:t>
            </a:r>
            <a:r>
              <a:rPr lang="en-US" sz="1100" dirty="0" err="1"/>
              <a:t>संभव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. </a:t>
            </a:r>
            <a:r>
              <a:rPr lang="en-US" sz="1100" dirty="0" err="1" smtClean="0"/>
              <a:t>आप</a:t>
            </a:r>
            <a:r>
              <a:rPr lang="en-US" sz="1100" dirty="0" smtClean="0"/>
              <a:t> </a:t>
            </a:r>
            <a:r>
              <a:rPr lang="en-US" sz="1100" dirty="0" err="1"/>
              <a:t>उन</a:t>
            </a:r>
            <a:r>
              <a:rPr lang="en-US" sz="1100" dirty="0"/>
              <a:t> </a:t>
            </a:r>
            <a:r>
              <a:rPr lang="en-US" sz="1100" dirty="0" err="1"/>
              <a:t>उन</a:t>
            </a:r>
            <a:r>
              <a:rPr lang="en-US" sz="1100" dirty="0"/>
              <a:t> </a:t>
            </a:r>
            <a:r>
              <a:rPr lang="en-US" sz="1100" dirty="0" err="1"/>
              <a:t>चुनिंदा</a:t>
            </a:r>
            <a:r>
              <a:rPr lang="en-US" sz="1100" dirty="0"/>
              <a:t> </a:t>
            </a:r>
            <a:r>
              <a:rPr lang="en-US" sz="1100" dirty="0" err="1"/>
              <a:t>विशेष</a:t>
            </a:r>
            <a:r>
              <a:rPr lang="en-US" sz="1100" dirty="0"/>
              <a:t> </a:t>
            </a:r>
            <a:r>
              <a:rPr lang="en-US" sz="1100" dirty="0" err="1"/>
              <a:t>लोगों</a:t>
            </a:r>
            <a:r>
              <a:rPr lang="en-US" sz="1100" dirty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 </a:t>
            </a:r>
            <a:r>
              <a:rPr lang="en-US" sz="1100" dirty="0" err="1"/>
              <a:t>से</a:t>
            </a:r>
            <a:r>
              <a:rPr lang="en-US" sz="1100" dirty="0"/>
              <a:t> </a:t>
            </a:r>
            <a:r>
              <a:rPr lang="en-US" sz="1100" dirty="0" err="1"/>
              <a:t>होंगे</a:t>
            </a:r>
            <a:r>
              <a:rPr lang="en-US" sz="1100" dirty="0"/>
              <a:t> </a:t>
            </a:r>
            <a:r>
              <a:rPr lang="en-US" sz="1100" dirty="0" err="1"/>
              <a:t>जो</a:t>
            </a:r>
            <a:r>
              <a:rPr lang="en-US" sz="1100" dirty="0"/>
              <a:t> </a:t>
            </a:r>
            <a:r>
              <a:rPr lang="en-US" sz="1100" dirty="0" err="1"/>
              <a:t>तीन-फेज़</a:t>
            </a:r>
            <a:r>
              <a:rPr lang="en-US" sz="1100" dirty="0"/>
              <a:t> </a:t>
            </a:r>
            <a:r>
              <a:rPr lang="en-US" sz="1100" dirty="0" err="1"/>
              <a:t>की</a:t>
            </a:r>
            <a:r>
              <a:rPr lang="en-US" sz="1100" dirty="0"/>
              <a:t> </a:t>
            </a:r>
            <a:r>
              <a:rPr lang="en-US" sz="1100" dirty="0" err="1"/>
              <a:t>क्रिया</a:t>
            </a:r>
            <a:r>
              <a:rPr lang="en-US" sz="1100" dirty="0"/>
              <a:t> </a:t>
            </a:r>
            <a:r>
              <a:rPr lang="en-US" sz="1100" dirty="0" err="1"/>
              <a:t>को</a:t>
            </a:r>
            <a:r>
              <a:rPr lang="en-US" sz="1100" dirty="0"/>
              <a:t> 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err="1" smtClean="0"/>
              <a:t>समझते</a:t>
            </a:r>
            <a:r>
              <a:rPr lang="en-US" sz="1100" dirty="0" smtClean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319881" y="768350"/>
            <a:ext cx="43473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 smtClean="0"/>
              <a:t>ऊर्जा</a:t>
            </a:r>
            <a:endParaRPr lang="en-US" sz="1100" dirty="0"/>
          </a:p>
        </p:txBody>
      </p:sp>
      <p:sp>
        <p:nvSpPr>
          <p:cNvPr id="5" name="Rectangle 4"/>
          <p:cNvSpPr/>
          <p:nvPr/>
        </p:nvSpPr>
        <p:spPr>
          <a:xfrm>
            <a:off x="3367881" y="234950"/>
            <a:ext cx="16764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वास्तव</a:t>
            </a:r>
            <a:r>
              <a:rPr lang="en-US" sz="1100" dirty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, </a:t>
            </a:r>
            <a:r>
              <a:rPr lang="en-US" sz="1100" dirty="0" err="1"/>
              <a:t>अल्टरनेटर</a:t>
            </a:r>
            <a:r>
              <a:rPr lang="en-US" sz="1100" dirty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, </a:t>
            </a:r>
            <a:r>
              <a:rPr lang="en-US" sz="1100" dirty="0" err="1"/>
              <a:t>तीन-फेज़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करंट</a:t>
            </a:r>
            <a:r>
              <a:rPr lang="en-US" sz="1100" dirty="0"/>
              <a:t> </a:t>
            </a:r>
            <a:r>
              <a:rPr lang="en-US" sz="1100" dirty="0" err="1"/>
              <a:t>का</a:t>
            </a:r>
            <a:r>
              <a:rPr lang="en-US" sz="1100" dirty="0"/>
              <a:t> </a:t>
            </a:r>
            <a:r>
              <a:rPr lang="en-US" sz="1100" dirty="0" err="1"/>
              <a:t>उत्पादन</a:t>
            </a:r>
            <a:r>
              <a:rPr lang="en-US" sz="1100" dirty="0"/>
              <a:t> </a:t>
            </a:r>
            <a:r>
              <a:rPr lang="en-US" sz="1100" dirty="0" err="1"/>
              <a:t>होता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. </a:t>
            </a:r>
            <a:r>
              <a:rPr lang="en-US" sz="1100" dirty="0" err="1"/>
              <a:t>उसकी</a:t>
            </a:r>
            <a:r>
              <a:rPr lang="en-US" sz="1100" dirty="0"/>
              <a:t> </a:t>
            </a:r>
            <a:r>
              <a:rPr lang="en-US" sz="1100" dirty="0" err="1"/>
              <a:t>तुलना</a:t>
            </a:r>
            <a:r>
              <a:rPr lang="en-US" sz="1100" dirty="0"/>
              <a:t> </a:t>
            </a:r>
            <a:r>
              <a:rPr lang="en-US" sz="1100" dirty="0" err="1"/>
              <a:t>हम</a:t>
            </a:r>
            <a:r>
              <a:rPr lang="en-US" sz="1100" dirty="0"/>
              <a:t> </a:t>
            </a:r>
            <a:r>
              <a:rPr lang="en-US" sz="1100" dirty="0" err="1"/>
              <a:t>एक</a:t>
            </a:r>
            <a:r>
              <a:rPr lang="en-US" sz="1100" dirty="0"/>
              <a:t> </a:t>
            </a:r>
            <a:r>
              <a:rPr lang="en-US" sz="1100" dirty="0" err="1"/>
              <a:t>क्रैंकशाफ्ट</a:t>
            </a:r>
            <a:r>
              <a:rPr lang="en-US" sz="1100" dirty="0"/>
              <a:t> </a:t>
            </a:r>
            <a:r>
              <a:rPr lang="en-US" sz="1100" dirty="0" err="1"/>
              <a:t>से</a:t>
            </a:r>
            <a:r>
              <a:rPr lang="en-US" sz="1100" dirty="0"/>
              <a:t> </a:t>
            </a:r>
            <a:r>
              <a:rPr lang="en-US" sz="1100" dirty="0" err="1"/>
              <a:t>कर</a:t>
            </a:r>
            <a:r>
              <a:rPr lang="en-US" sz="1100" dirty="0"/>
              <a:t> </a:t>
            </a:r>
            <a:r>
              <a:rPr lang="en-US" sz="1100" dirty="0" err="1"/>
              <a:t>सकते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. </a:t>
            </a:r>
            <a:r>
              <a:rPr lang="en-US" sz="1100" dirty="0" err="1"/>
              <a:t>सिलेंडर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अंदर</a:t>
            </a:r>
            <a:r>
              <a:rPr lang="en-US" sz="1100" dirty="0"/>
              <a:t> </a:t>
            </a:r>
            <a:r>
              <a:rPr lang="en-US" sz="1100" dirty="0" err="1"/>
              <a:t>वाले</a:t>
            </a:r>
            <a:r>
              <a:rPr lang="en-US" sz="1100" dirty="0"/>
              <a:t> </a:t>
            </a:r>
            <a:r>
              <a:rPr lang="en-US" sz="1100" dirty="0" err="1"/>
              <a:t>पिस्टन</a:t>
            </a:r>
            <a:r>
              <a:rPr lang="en-US" sz="1100" dirty="0"/>
              <a:t> </a:t>
            </a:r>
            <a:r>
              <a:rPr lang="en-US" sz="1100" dirty="0" err="1"/>
              <a:t>ऊपर-नीचे</a:t>
            </a:r>
            <a:r>
              <a:rPr lang="en-US" sz="1100" dirty="0"/>
              <a:t> </a:t>
            </a:r>
            <a:r>
              <a:rPr lang="en-US" sz="1100" dirty="0" err="1"/>
              <a:t>चलते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 </a:t>
            </a:r>
            <a:r>
              <a:rPr lang="en-US" sz="1100" dirty="0" err="1"/>
              <a:t>और</a:t>
            </a:r>
            <a:r>
              <a:rPr lang="en-US" sz="1100" dirty="0"/>
              <a:t> </a:t>
            </a:r>
            <a:r>
              <a:rPr lang="en-US" sz="1100" dirty="0" err="1"/>
              <a:t>दबाव</a:t>
            </a:r>
            <a:r>
              <a:rPr lang="en-US" sz="1100" dirty="0"/>
              <a:t> </a:t>
            </a:r>
            <a:r>
              <a:rPr lang="en-US" sz="1100" dirty="0" err="1"/>
              <a:t>को</a:t>
            </a:r>
            <a:r>
              <a:rPr lang="en-US" sz="1100" dirty="0"/>
              <a:t> </a:t>
            </a:r>
            <a:r>
              <a:rPr lang="en-US" sz="1100" dirty="0" err="1"/>
              <a:t>बढ़ाते</a:t>
            </a:r>
            <a:r>
              <a:rPr lang="en-US" sz="1100" dirty="0"/>
              <a:t> </a:t>
            </a:r>
            <a:r>
              <a:rPr lang="en-US" sz="1100" dirty="0" err="1"/>
              <a:t>और</a:t>
            </a:r>
            <a:r>
              <a:rPr lang="en-US" sz="1100" dirty="0"/>
              <a:t> </a:t>
            </a:r>
            <a:r>
              <a:rPr lang="en-US" sz="1100" dirty="0" err="1"/>
              <a:t>कम</a:t>
            </a:r>
            <a:r>
              <a:rPr lang="en-US" sz="1100" dirty="0"/>
              <a:t> </a:t>
            </a:r>
            <a:r>
              <a:rPr lang="en-US" sz="1100" dirty="0" err="1"/>
              <a:t>करते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, </a:t>
            </a:r>
            <a:r>
              <a:rPr lang="en-US" sz="1100" dirty="0" err="1"/>
              <a:t>और</a:t>
            </a:r>
            <a:r>
              <a:rPr lang="en-US" sz="1100" dirty="0"/>
              <a:t> </a:t>
            </a:r>
            <a:r>
              <a:rPr lang="en-US" sz="1100" dirty="0" err="1"/>
              <a:t>बारी-बारी</a:t>
            </a:r>
            <a:r>
              <a:rPr lang="en-US" sz="1100" dirty="0"/>
              <a:t> </a:t>
            </a:r>
            <a:r>
              <a:rPr lang="en-US" sz="1100" dirty="0" err="1"/>
              <a:t>से</a:t>
            </a:r>
            <a:r>
              <a:rPr lang="en-US" sz="1100" dirty="0"/>
              <a:t> </a:t>
            </a:r>
            <a:r>
              <a:rPr lang="en-US" sz="1100" dirty="0" err="1"/>
              <a:t>चरणों</a:t>
            </a:r>
            <a:r>
              <a:rPr lang="en-US" sz="1100" dirty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 </a:t>
            </a:r>
            <a:r>
              <a:rPr lang="en-US" sz="1100" dirty="0" err="1"/>
              <a:t>करंट</a:t>
            </a:r>
            <a:r>
              <a:rPr lang="en-US" sz="1100" dirty="0"/>
              <a:t> </a:t>
            </a:r>
            <a:r>
              <a:rPr lang="en-US" sz="1100" dirty="0" err="1"/>
              <a:t>का</a:t>
            </a:r>
            <a:r>
              <a:rPr lang="en-US" sz="1100" dirty="0"/>
              <a:t> </a:t>
            </a:r>
            <a:r>
              <a:rPr lang="en-US" sz="1100" dirty="0" err="1"/>
              <a:t>उत्पादन</a:t>
            </a:r>
            <a:r>
              <a:rPr lang="en-US" sz="1100" dirty="0"/>
              <a:t> </a:t>
            </a:r>
            <a:r>
              <a:rPr lang="en-US" sz="1100" dirty="0" err="1"/>
              <a:t>करते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. </a:t>
            </a:r>
            <a:r>
              <a:rPr lang="en-US" sz="1100" dirty="0" err="1"/>
              <a:t>इन</a:t>
            </a:r>
            <a:r>
              <a:rPr lang="en-US" sz="1100" dirty="0"/>
              <a:t> </a:t>
            </a:r>
            <a:r>
              <a:rPr lang="en-US" sz="1100" dirty="0" err="1"/>
              <a:t>दबावों</a:t>
            </a:r>
            <a:r>
              <a:rPr lang="en-US" sz="1100" dirty="0"/>
              <a:t> </a:t>
            </a:r>
            <a:r>
              <a:rPr lang="en-US" sz="1100" dirty="0" err="1"/>
              <a:t>का</a:t>
            </a:r>
            <a:r>
              <a:rPr lang="en-US" sz="1100" dirty="0"/>
              <a:t> </a:t>
            </a:r>
            <a:r>
              <a:rPr lang="en-US" sz="1100" dirty="0" err="1"/>
              <a:t>कुल</a:t>
            </a:r>
            <a:r>
              <a:rPr lang="en-US" sz="1100" dirty="0"/>
              <a:t> </a:t>
            </a:r>
            <a:r>
              <a:rPr lang="en-US" sz="1100" dirty="0" err="1"/>
              <a:t>योग</a:t>
            </a:r>
            <a:r>
              <a:rPr lang="en-US" sz="1100" dirty="0"/>
              <a:t> </a:t>
            </a:r>
            <a:r>
              <a:rPr lang="en-US" sz="1100" dirty="0" err="1"/>
              <a:t>एक-सामान</a:t>
            </a:r>
            <a:r>
              <a:rPr lang="en-US" sz="1100" dirty="0"/>
              <a:t> </a:t>
            </a:r>
            <a:r>
              <a:rPr lang="en-US" sz="1100" dirty="0" err="1"/>
              <a:t>और</a:t>
            </a:r>
            <a:r>
              <a:rPr lang="en-US" sz="1100" dirty="0"/>
              <a:t> </a:t>
            </a:r>
            <a:r>
              <a:rPr lang="en-US" sz="1100" dirty="0" err="1"/>
              <a:t>स्थिर</a:t>
            </a:r>
            <a:r>
              <a:rPr lang="en-US" sz="1100" dirty="0"/>
              <a:t> </a:t>
            </a:r>
            <a:r>
              <a:rPr lang="en-US" sz="1100" dirty="0" err="1"/>
              <a:t>रहता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 </a:t>
            </a:r>
            <a:r>
              <a:rPr lang="en-US" sz="1100" dirty="0" err="1"/>
              <a:t>और</a:t>
            </a:r>
            <a:r>
              <a:rPr lang="en-US" sz="1100" dirty="0"/>
              <a:t> </a:t>
            </a:r>
            <a:r>
              <a:rPr lang="en-US" sz="1100" dirty="0" err="1"/>
              <a:t>वो</a:t>
            </a:r>
            <a:r>
              <a:rPr lang="en-US" sz="1100" dirty="0"/>
              <a:t> </a:t>
            </a:r>
            <a:r>
              <a:rPr lang="en-US" sz="1100" dirty="0" err="1"/>
              <a:t>एक</a:t>
            </a:r>
            <a:r>
              <a:rPr lang="en-US" sz="1100" dirty="0"/>
              <a:t> </a:t>
            </a:r>
            <a:r>
              <a:rPr lang="en-US" sz="1100" dirty="0" err="1"/>
              <a:t>न्यूट्रल</a:t>
            </a:r>
            <a:r>
              <a:rPr lang="en-US" sz="1100" dirty="0"/>
              <a:t> </a:t>
            </a:r>
            <a:r>
              <a:rPr lang="en-US" sz="1100" dirty="0" err="1"/>
              <a:t>पैदा</a:t>
            </a:r>
            <a:r>
              <a:rPr lang="en-US" sz="1100" dirty="0"/>
              <a:t> </a:t>
            </a:r>
            <a:r>
              <a:rPr lang="en-US" sz="1100" dirty="0" err="1"/>
              <a:t>करके</a:t>
            </a:r>
            <a:r>
              <a:rPr lang="en-US" sz="1100" dirty="0"/>
              <a:t> </a:t>
            </a:r>
            <a:r>
              <a:rPr lang="en-US" sz="1100" dirty="0" err="1"/>
              <a:t>उसे</a:t>
            </a:r>
            <a:r>
              <a:rPr lang="en-US" sz="1100" dirty="0"/>
              <a:t> </a:t>
            </a:r>
            <a:r>
              <a:rPr lang="en-US" sz="1100" dirty="0" err="1"/>
              <a:t>खुली</a:t>
            </a:r>
            <a:r>
              <a:rPr lang="en-US" sz="1100" dirty="0"/>
              <a:t> </a:t>
            </a:r>
            <a:r>
              <a:rPr lang="en-US" sz="1100" dirty="0" err="1"/>
              <a:t>हवा</a:t>
            </a:r>
            <a:r>
              <a:rPr lang="en-US" sz="1100" dirty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 </a:t>
            </a:r>
            <a:r>
              <a:rPr lang="en-US" sz="1100" dirty="0" err="1"/>
              <a:t>भेजते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469822" y="2807143"/>
            <a:ext cx="10668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/>
              <a:t>हम</a:t>
            </a:r>
            <a:r>
              <a:rPr lang="en-US" sz="1100" dirty="0"/>
              <a:t> </a:t>
            </a:r>
            <a:r>
              <a:rPr lang="en-US" sz="1100" dirty="0" err="1" smtClean="0"/>
              <a:t>उसका</a:t>
            </a:r>
            <a:r>
              <a:rPr lang="en-US" sz="1100" dirty="0" smtClean="0"/>
              <a:t> </a:t>
            </a:r>
            <a:br>
              <a:rPr lang="en-US" sz="1100" dirty="0" smtClean="0"/>
            </a:br>
            <a:r>
              <a:rPr lang="hi-IN" sz="1100" dirty="0" smtClean="0"/>
              <a:t>प्रयोग</a:t>
            </a:r>
            <a:r>
              <a:rPr lang="en-US" sz="1100" dirty="0" smtClean="0"/>
              <a:t> </a:t>
            </a:r>
            <a:r>
              <a:rPr lang="en-US" sz="1100" dirty="0" err="1" smtClean="0"/>
              <a:t>क्यों</a:t>
            </a:r>
            <a:r>
              <a:rPr lang="en-US" sz="1100" dirty="0" smtClean="0"/>
              <a:t> </a:t>
            </a:r>
            <a:r>
              <a:rPr lang="en-US" sz="1100" dirty="0" err="1"/>
              <a:t>करें</a:t>
            </a:r>
            <a:r>
              <a:rPr lang="en-US" sz="1100" dirty="0"/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700881" y="3022586"/>
            <a:ext cx="6687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कम</a:t>
            </a:r>
            <a:r>
              <a:rPr lang="en-US" sz="1000" dirty="0"/>
              <a:t> </a:t>
            </a:r>
            <a:r>
              <a:rPr lang="en-US" sz="1000" dirty="0" err="1"/>
              <a:t>दबाव</a:t>
            </a:r>
            <a:endParaRPr lang="en-US" sz="1000" dirty="0"/>
          </a:p>
        </p:txBody>
      </p:sp>
      <p:sp>
        <p:nvSpPr>
          <p:cNvPr id="8" name="Rectangle 7"/>
          <p:cNvSpPr/>
          <p:nvPr/>
        </p:nvSpPr>
        <p:spPr>
          <a:xfrm rot="1666138">
            <a:off x="2145925" y="3935617"/>
            <a:ext cx="15488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उच्च</a:t>
            </a:r>
            <a:r>
              <a:rPr lang="en-US" sz="1000" dirty="0"/>
              <a:t> </a:t>
            </a:r>
            <a:r>
              <a:rPr lang="en-US" sz="1000" dirty="0" err="1"/>
              <a:t>दबाव</a:t>
            </a:r>
            <a:r>
              <a:rPr lang="en-US" sz="1000" dirty="0"/>
              <a:t> </a:t>
            </a:r>
            <a:r>
              <a:rPr lang="en-US" sz="1000" dirty="0" err="1"/>
              <a:t>के</a:t>
            </a:r>
            <a:r>
              <a:rPr lang="en-US" sz="1000" dirty="0"/>
              <a:t> </a:t>
            </a:r>
            <a:r>
              <a:rPr lang="en-US" sz="1000" dirty="0" err="1"/>
              <a:t>तहत</a:t>
            </a:r>
            <a:r>
              <a:rPr lang="en-US" sz="1000" dirty="0"/>
              <a:t> </a:t>
            </a:r>
            <a:r>
              <a:rPr lang="en-US" sz="1000" dirty="0" err="1"/>
              <a:t>परिवहन</a:t>
            </a:r>
            <a:endParaRPr lang="en-US" sz="1000" dirty="0"/>
          </a:p>
        </p:txBody>
      </p:sp>
      <p:sp>
        <p:nvSpPr>
          <p:cNvPr id="9" name="Rectangle 8"/>
          <p:cNvSpPr/>
          <p:nvPr/>
        </p:nvSpPr>
        <p:spPr>
          <a:xfrm>
            <a:off x="3628075" y="3424678"/>
            <a:ext cx="13179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पुन</a:t>
            </a:r>
            <a:r>
              <a:rPr lang="en-US" sz="1000" dirty="0"/>
              <a:t>: </a:t>
            </a:r>
            <a:r>
              <a:rPr lang="en-US" sz="1000" dirty="0" err="1"/>
              <a:t>कम</a:t>
            </a:r>
            <a:r>
              <a:rPr lang="en-US" sz="1000" dirty="0"/>
              <a:t> </a:t>
            </a:r>
            <a:r>
              <a:rPr lang="en-US" sz="1000" dirty="0" err="1"/>
              <a:t>दबाव</a:t>
            </a:r>
            <a:r>
              <a:rPr lang="en-US" sz="1000" dirty="0"/>
              <a:t> </a:t>
            </a:r>
            <a:r>
              <a:rPr lang="en-US" sz="1000" dirty="0" err="1"/>
              <a:t>में</a:t>
            </a:r>
            <a:r>
              <a:rPr lang="en-US" sz="1000" dirty="0"/>
              <a:t> </a:t>
            </a:r>
            <a:r>
              <a:rPr lang="en-US" sz="1000" dirty="0" err="1"/>
              <a:t>बदल</a:t>
            </a:r>
            <a:r>
              <a:rPr lang="en-US" sz="1000" dirty="0"/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57113" y="3743325"/>
            <a:ext cx="6575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खुली</a:t>
            </a:r>
            <a:r>
              <a:rPr lang="en-US" sz="1000" dirty="0"/>
              <a:t> </a:t>
            </a:r>
            <a:r>
              <a:rPr lang="en-US" sz="1000" dirty="0" err="1"/>
              <a:t>हवा</a:t>
            </a:r>
            <a:r>
              <a:rPr lang="en-US" sz="1000" dirty="0"/>
              <a:t> </a:t>
            </a:r>
            <a:endParaRPr lang="en-US" sz="1000" dirty="0" smtClean="0"/>
          </a:p>
          <a:p>
            <a:pPr algn="ctr"/>
            <a:r>
              <a:rPr lang="en-US" sz="1000" dirty="0" err="1" smtClean="0"/>
              <a:t>में</a:t>
            </a:r>
            <a:r>
              <a:rPr lang="en-US" sz="1000" dirty="0" smtClean="0"/>
              <a:t> </a:t>
            </a:r>
            <a:r>
              <a:rPr lang="en-US" sz="1000" dirty="0" err="1"/>
              <a:t>भेजना</a:t>
            </a:r>
            <a:endParaRPr lang="en-US" sz="1000" dirty="0"/>
          </a:p>
        </p:txBody>
      </p:sp>
      <p:sp>
        <p:nvSpPr>
          <p:cNvPr id="11" name="Rectangle 10"/>
          <p:cNvSpPr/>
          <p:nvPr/>
        </p:nvSpPr>
        <p:spPr>
          <a:xfrm>
            <a:off x="213624" y="4273550"/>
            <a:ext cx="254465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/>
              <a:t>. </a:t>
            </a:r>
            <a:r>
              <a:rPr lang="en-US" sz="1100" dirty="0" err="1"/>
              <a:t>तीन-फेज़</a:t>
            </a:r>
            <a:r>
              <a:rPr lang="en-US" sz="1100" dirty="0"/>
              <a:t> </a:t>
            </a:r>
            <a:r>
              <a:rPr lang="en-US" sz="1100" dirty="0" err="1"/>
              <a:t>वाले</a:t>
            </a:r>
            <a:r>
              <a:rPr lang="en-US" sz="1100" dirty="0"/>
              <a:t> </a:t>
            </a:r>
            <a:r>
              <a:rPr lang="en-US" sz="1100" dirty="0" err="1"/>
              <a:t>मोटर</a:t>
            </a:r>
            <a:r>
              <a:rPr lang="en-US" sz="1100" dirty="0"/>
              <a:t> </a:t>
            </a:r>
            <a:r>
              <a:rPr lang="en-US" sz="1100" dirty="0" err="1"/>
              <a:t>तुरंत</a:t>
            </a:r>
            <a:r>
              <a:rPr lang="en-US" sz="1100" dirty="0"/>
              <a:t> </a:t>
            </a:r>
            <a:r>
              <a:rPr lang="en-US" sz="1100" dirty="0" err="1"/>
              <a:t>और</a:t>
            </a:r>
            <a:r>
              <a:rPr lang="en-US" sz="1100" dirty="0"/>
              <a:t> </a:t>
            </a:r>
            <a:r>
              <a:rPr lang="en-US" sz="1100" dirty="0" err="1"/>
              <a:t>हमेशा</a:t>
            </a:r>
            <a:r>
              <a:rPr lang="en-US" sz="1100" dirty="0"/>
              <a:t> </a:t>
            </a:r>
            <a:r>
              <a:rPr lang="en-US" sz="1100" dirty="0" err="1"/>
              <a:t>शुरू</a:t>
            </a:r>
            <a:r>
              <a:rPr lang="en-US" sz="1100" dirty="0"/>
              <a:t> </a:t>
            </a:r>
            <a:r>
              <a:rPr lang="en-US" sz="1100" dirty="0" err="1"/>
              <a:t>होते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 </a:t>
            </a:r>
            <a:r>
              <a:rPr lang="en-US" sz="1100" dirty="0" err="1"/>
              <a:t>और</a:t>
            </a:r>
            <a:r>
              <a:rPr lang="en-US" sz="1100" dirty="0"/>
              <a:t> </a:t>
            </a:r>
            <a:r>
              <a:rPr lang="en-US" sz="1100" dirty="0" err="1"/>
              <a:t>फिर</a:t>
            </a:r>
            <a:r>
              <a:rPr lang="en-US" sz="1100" dirty="0"/>
              <a:t> </a:t>
            </a:r>
            <a:r>
              <a:rPr lang="en-US" sz="1100" dirty="0" err="1"/>
              <a:t>रुकते</a:t>
            </a:r>
            <a:r>
              <a:rPr lang="en-US" sz="1100" dirty="0"/>
              <a:t> </a:t>
            </a:r>
            <a:r>
              <a:rPr lang="en-US" sz="1100" dirty="0" err="1"/>
              <a:t>नहीं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. </a:t>
            </a:r>
            <a:r>
              <a:rPr lang="en-US" sz="1100" dirty="0" err="1"/>
              <a:t>किसी</a:t>
            </a:r>
            <a:r>
              <a:rPr lang="en-US" sz="1100" dirty="0"/>
              <a:t> </a:t>
            </a:r>
            <a:r>
              <a:rPr lang="en-US" sz="1100" dirty="0" err="1"/>
              <a:t>कारखाने</a:t>
            </a:r>
            <a:r>
              <a:rPr lang="en-US" sz="1100" dirty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, </a:t>
            </a:r>
            <a:r>
              <a:rPr lang="en-US" sz="1100" dirty="0" err="1"/>
              <a:t>ऐसे</a:t>
            </a:r>
            <a:r>
              <a:rPr lang="en-US" sz="1100" dirty="0"/>
              <a:t> </a:t>
            </a:r>
            <a:r>
              <a:rPr lang="en-US" sz="1100" dirty="0" err="1"/>
              <a:t>मोटर्स</a:t>
            </a:r>
            <a:r>
              <a:rPr lang="en-US" sz="1100" dirty="0"/>
              <a:t> - </a:t>
            </a:r>
            <a:r>
              <a:rPr lang="en-US" sz="1100" dirty="0" err="1"/>
              <a:t>केबल</a:t>
            </a:r>
            <a:r>
              <a:rPr lang="en-US" sz="1100" dirty="0"/>
              <a:t> A, B </a:t>
            </a:r>
            <a:r>
              <a:rPr lang="en-US" sz="1100" dirty="0" err="1"/>
              <a:t>और</a:t>
            </a:r>
            <a:r>
              <a:rPr lang="en-US" sz="1100" dirty="0"/>
              <a:t> C </a:t>
            </a:r>
            <a:r>
              <a:rPr lang="en-US" sz="1100" dirty="0" err="1"/>
              <a:t>से</a:t>
            </a:r>
            <a:r>
              <a:rPr lang="en-US" sz="1100" dirty="0"/>
              <a:t> </a:t>
            </a:r>
            <a:r>
              <a:rPr lang="en-US" sz="1100" dirty="0" err="1"/>
              <a:t>जुड़े</a:t>
            </a:r>
            <a:r>
              <a:rPr lang="en-US" sz="1100" dirty="0"/>
              <a:t> </a:t>
            </a:r>
            <a:r>
              <a:rPr lang="en-US" sz="1100" dirty="0" err="1"/>
              <a:t>होते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. </a:t>
            </a:r>
            <a:r>
              <a:rPr lang="en-US" sz="1100" dirty="0" err="1"/>
              <a:t>आपके</a:t>
            </a:r>
            <a:r>
              <a:rPr lang="en-US" sz="1100" dirty="0"/>
              <a:t> </a:t>
            </a:r>
            <a:r>
              <a:rPr lang="en-US" sz="1100" dirty="0" err="1"/>
              <a:t>घर</a:t>
            </a:r>
            <a:r>
              <a:rPr lang="en-US" sz="1100" dirty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 </a:t>
            </a:r>
            <a:r>
              <a:rPr lang="en-US" sz="1100" dirty="0" err="1"/>
              <a:t>तीन-फेज़</a:t>
            </a:r>
            <a:r>
              <a:rPr lang="en-US" sz="1100" dirty="0"/>
              <a:t> </a:t>
            </a:r>
            <a:r>
              <a:rPr lang="en-US" sz="1100" dirty="0" err="1"/>
              <a:t>नहीं</a:t>
            </a:r>
            <a:r>
              <a:rPr lang="en-US" sz="1100" dirty="0"/>
              <a:t> </a:t>
            </a:r>
            <a:r>
              <a:rPr lang="en-US" sz="1100" dirty="0" err="1"/>
              <a:t>होते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. </a:t>
            </a:r>
            <a:r>
              <a:rPr lang="en-US" sz="1100" dirty="0" err="1"/>
              <a:t>बिजली</a:t>
            </a:r>
            <a:r>
              <a:rPr lang="en-US" sz="1100" dirty="0"/>
              <a:t> </a:t>
            </a:r>
            <a:r>
              <a:rPr lang="en-US" sz="1100" dirty="0" err="1"/>
              <a:t>कंपनी</a:t>
            </a:r>
            <a:r>
              <a:rPr lang="en-US" sz="1100" dirty="0"/>
              <a:t> </a:t>
            </a:r>
            <a:r>
              <a:rPr lang="en-US" sz="1100" dirty="0" err="1"/>
              <a:t>आपके</a:t>
            </a:r>
            <a:r>
              <a:rPr lang="en-US" sz="1100" dirty="0"/>
              <a:t> </a:t>
            </a:r>
            <a:r>
              <a:rPr lang="en-US" sz="1100" dirty="0" err="1"/>
              <a:t>घर</a:t>
            </a:r>
            <a:r>
              <a:rPr lang="en-US" sz="1100" dirty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 </a:t>
            </a:r>
            <a:r>
              <a:rPr lang="en-US" sz="1100" dirty="0" err="1"/>
              <a:t>इन</a:t>
            </a:r>
            <a:r>
              <a:rPr lang="en-US" sz="1100" dirty="0"/>
              <a:t> </a:t>
            </a:r>
            <a:r>
              <a:rPr lang="en-US" sz="1100" dirty="0" err="1"/>
              <a:t>केबलों</a:t>
            </a:r>
            <a:r>
              <a:rPr lang="en-US" sz="1100" dirty="0"/>
              <a:t> </a:t>
            </a:r>
            <a:r>
              <a:rPr lang="en-US" sz="1100" dirty="0" err="1"/>
              <a:t>का</a:t>
            </a:r>
            <a:r>
              <a:rPr lang="en-US" sz="1100" dirty="0"/>
              <a:t> </a:t>
            </a:r>
            <a:r>
              <a:rPr lang="en-US" sz="1100" dirty="0" err="1"/>
              <a:t>सिर्फ</a:t>
            </a:r>
            <a:r>
              <a:rPr lang="en-US" sz="1100" dirty="0"/>
              <a:t> </a:t>
            </a:r>
            <a:r>
              <a:rPr lang="en-US" sz="1100" dirty="0" err="1"/>
              <a:t>एक-फेज़</a:t>
            </a:r>
            <a:r>
              <a:rPr lang="en-US" sz="1100" dirty="0"/>
              <a:t> </a:t>
            </a:r>
            <a:r>
              <a:rPr lang="en-US" sz="1100" dirty="0" err="1"/>
              <a:t>और</a:t>
            </a:r>
            <a:r>
              <a:rPr lang="en-US" sz="1100" dirty="0"/>
              <a:t> </a:t>
            </a:r>
            <a:r>
              <a:rPr lang="en-US" sz="1100" dirty="0" err="1"/>
              <a:t>एक</a:t>
            </a:r>
            <a:r>
              <a:rPr lang="en-US" sz="1100" dirty="0"/>
              <a:t> </a:t>
            </a:r>
            <a:r>
              <a:rPr lang="en-US" sz="1100" dirty="0" err="1"/>
              <a:t>न्यूट्रल</a:t>
            </a:r>
            <a:r>
              <a:rPr lang="en-US" sz="1100" dirty="0"/>
              <a:t> </a:t>
            </a:r>
            <a:r>
              <a:rPr lang="en-US" sz="1100" dirty="0" err="1"/>
              <a:t>जोड़ती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77480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5538" name="Picture 2" descr="C:\Users\HP\Desktop\HISTORY OF ELECTRICITY\64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9" y="0"/>
            <a:ext cx="5234782" cy="74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29881" y="7166173"/>
            <a:ext cx="838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FF0000"/>
                </a:solidFill>
              </a:rPr>
              <a:t>समाप्त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34843" y="129857"/>
            <a:ext cx="52466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अंतिम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शब्द</a:t>
            </a:r>
            <a:r>
              <a:rPr lang="en-US" sz="2800" dirty="0" smtClean="0">
                <a:solidFill>
                  <a:srgbClr val="FF0000"/>
                </a:solidFill>
              </a:rPr>
              <a:t> (EPILOGUE)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10481" y="916285"/>
            <a:ext cx="18842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अब</a:t>
            </a:r>
            <a:r>
              <a:rPr lang="en-US" sz="1200" dirty="0"/>
              <a:t> </a:t>
            </a:r>
            <a:r>
              <a:rPr lang="en-US" sz="1200" dirty="0" err="1"/>
              <a:t>हम</a:t>
            </a:r>
            <a:r>
              <a:rPr lang="en-US" sz="1200" dirty="0"/>
              <a:t> 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बारे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थोड़ा</a:t>
            </a:r>
            <a:r>
              <a:rPr lang="en-US" sz="1200" dirty="0"/>
              <a:t> </a:t>
            </a:r>
            <a:r>
              <a:rPr lang="en-US" sz="1200" dirty="0" err="1"/>
              <a:t>अधिक</a:t>
            </a:r>
            <a:r>
              <a:rPr lang="en-US" sz="1200" dirty="0"/>
              <a:t> </a:t>
            </a:r>
            <a:r>
              <a:rPr lang="en-US" sz="1200" dirty="0" err="1"/>
              <a:t>जानते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087642" y="1844675"/>
            <a:ext cx="249037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/>
              <a:t>एक</a:t>
            </a:r>
            <a:r>
              <a:rPr lang="en-US" sz="1100" dirty="0"/>
              <a:t> "</a:t>
            </a:r>
            <a:r>
              <a:rPr lang="en-US" sz="1100" dirty="0" err="1"/>
              <a:t>टेस्टर</a:t>
            </a:r>
            <a:r>
              <a:rPr lang="en-US" sz="1100" dirty="0"/>
              <a:t>" </a:t>
            </a:r>
            <a:r>
              <a:rPr lang="en-US" sz="1100" dirty="0" err="1"/>
              <a:t>या</a:t>
            </a:r>
            <a:r>
              <a:rPr lang="en-US" sz="1100" dirty="0"/>
              <a:t> </a:t>
            </a:r>
            <a:r>
              <a:rPr lang="en-US" sz="1100" dirty="0" err="1"/>
              <a:t>परीक्षण-पेचकश</a:t>
            </a:r>
            <a:r>
              <a:rPr lang="en-US" sz="1100" dirty="0"/>
              <a:t> </a:t>
            </a:r>
            <a:r>
              <a:rPr lang="en-US" sz="1100" dirty="0" err="1"/>
              <a:t>की</a:t>
            </a:r>
            <a:r>
              <a:rPr lang="en-US" sz="1100" dirty="0"/>
              <a:t> 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err="1" smtClean="0"/>
              <a:t>मदद</a:t>
            </a:r>
            <a:r>
              <a:rPr lang="en-US" sz="1100" dirty="0" smtClean="0"/>
              <a:t> </a:t>
            </a:r>
            <a:r>
              <a:rPr lang="en-US" sz="1100" dirty="0" err="1"/>
              <a:t>से</a:t>
            </a:r>
            <a:r>
              <a:rPr lang="en-US" sz="1100" dirty="0"/>
              <a:t> </a:t>
            </a:r>
            <a:r>
              <a:rPr lang="en-US" sz="1100" dirty="0" err="1"/>
              <a:t>हम</a:t>
            </a:r>
            <a:r>
              <a:rPr lang="en-US" sz="1100" dirty="0"/>
              <a:t> </a:t>
            </a:r>
            <a:r>
              <a:rPr lang="en-US" sz="1100" dirty="0" err="1"/>
              <a:t>यह</a:t>
            </a:r>
            <a:r>
              <a:rPr lang="en-US" sz="1100" dirty="0"/>
              <a:t> </a:t>
            </a:r>
            <a:r>
              <a:rPr lang="en-US" sz="1100" dirty="0" err="1"/>
              <a:t>पता</a:t>
            </a:r>
            <a:r>
              <a:rPr lang="en-US" sz="1100" dirty="0"/>
              <a:t> </a:t>
            </a:r>
            <a:r>
              <a:rPr lang="en-US" sz="1100" dirty="0" err="1"/>
              <a:t>लगा</a:t>
            </a:r>
            <a:r>
              <a:rPr lang="en-US" sz="1100" dirty="0"/>
              <a:t> </a:t>
            </a:r>
            <a:r>
              <a:rPr lang="en-US" sz="1100" dirty="0" err="1"/>
              <a:t>सकते</a:t>
            </a:r>
            <a:r>
              <a:rPr lang="en-US" sz="1100" dirty="0"/>
              <a:t> </a:t>
            </a:r>
            <a:r>
              <a:rPr lang="en-US" sz="1100" dirty="0" err="1"/>
              <a:t>हैं</a:t>
            </a:r>
            <a:r>
              <a:rPr lang="en-US" sz="1100" dirty="0"/>
              <a:t> </a:t>
            </a:r>
            <a:r>
              <a:rPr lang="en-US" sz="1100" dirty="0" err="1"/>
              <a:t>कि</a:t>
            </a:r>
            <a:r>
              <a:rPr lang="en-US" sz="1100" dirty="0"/>
              <a:t> </a:t>
            </a:r>
            <a:r>
              <a:rPr lang="en-US" sz="1100" dirty="0" err="1"/>
              <a:t>किसी</a:t>
            </a:r>
            <a:r>
              <a:rPr lang="en-US" sz="1100" dirty="0"/>
              <a:t> </a:t>
            </a:r>
            <a:r>
              <a:rPr lang="en-US" sz="1100" dirty="0" err="1"/>
              <a:t>वस्तु</a:t>
            </a:r>
            <a:r>
              <a:rPr lang="en-US" sz="1100" dirty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 </a:t>
            </a:r>
            <a:r>
              <a:rPr lang="en-US" sz="1100" dirty="0" err="1"/>
              <a:t>करंट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 </a:t>
            </a:r>
            <a:r>
              <a:rPr lang="en-US" sz="1100" dirty="0" err="1"/>
              <a:t>या</a:t>
            </a:r>
            <a:r>
              <a:rPr lang="en-US" sz="1100" dirty="0"/>
              <a:t> </a:t>
            </a:r>
            <a:r>
              <a:rPr lang="en-US" sz="1100" dirty="0" err="1"/>
              <a:t>नहीं</a:t>
            </a:r>
            <a:r>
              <a:rPr lang="en-US" sz="1100" dirty="0"/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16682" y="2563137"/>
            <a:ext cx="44322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/>
              <a:t>हमने</a:t>
            </a:r>
            <a:r>
              <a:rPr lang="en-US" sz="1100" dirty="0"/>
              <a:t> </a:t>
            </a:r>
            <a:r>
              <a:rPr lang="en-US" sz="1100" dirty="0" err="1"/>
              <a:t>यह</a:t>
            </a:r>
            <a:r>
              <a:rPr lang="en-US" sz="1100" dirty="0"/>
              <a:t> </a:t>
            </a:r>
            <a:r>
              <a:rPr lang="en-US" sz="1100" dirty="0" err="1"/>
              <a:t>भी</a:t>
            </a:r>
            <a:r>
              <a:rPr lang="en-US" sz="1100" dirty="0"/>
              <a:t> </a:t>
            </a:r>
            <a:r>
              <a:rPr lang="en-US" sz="1100" dirty="0" err="1"/>
              <a:t>सीखा</a:t>
            </a:r>
            <a:r>
              <a:rPr lang="en-US" sz="1100" dirty="0"/>
              <a:t> </a:t>
            </a:r>
            <a:r>
              <a:rPr lang="en-US" sz="1100" dirty="0" err="1"/>
              <a:t>है</a:t>
            </a:r>
            <a:r>
              <a:rPr lang="en-US" sz="1100" dirty="0"/>
              <a:t> </a:t>
            </a:r>
            <a:r>
              <a:rPr lang="en-US" sz="1100" dirty="0" err="1"/>
              <a:t>कि</a:t>
            </a:r>
            <a:r>
              <a:rPr lang="en-US" sz="1100" dirty="0"/>
              <a:t> </a:t>
            </a:r>
            <a:r>
              <a:rPr lang="en-US" sz="1100" dirty="0" err="1"/>
              <a:t>बिजली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उपकरणों</a:t>
            </a:r>
            <a:r>
              <a:rPr lang="en-US" sz="1100" dirty="0"/>
              <a:t> </a:t>
            </a:r>
            <a:r>
              <a:rPr lang="en-US" sz="1100" dirty="0" err="1" smtClean="0"/>
              <a:t>को</a:t>
            </a:r>
            <a:r>
              <a:rPr lang="en-US" sz="1100" dirty="0" smtClean="0"/>
              <a:t> </a:t>
            </a:r>
            <a:r>
              <a:rPr lang="en-US" sz="1100" dirty="0" err="1"/>
              <a:t>गीले</a:t>
            </a:r>
            <a:r>
              <a:rPr lang="en-US" sz="1100" dirty="0"/>
              <a:t> </a:t>
            </a:r>
            <a:r>
              <a:rPr lang="en-US" sz="1100" dirty="0" err="1"/>
              <a:t>हाथों</a:t>
            </a:r>
            <a:r>
              <a:rPr lang="en-US" sz="1100" dirty="0"/>
              <a:t> </a:t>
            </a:r>
            <a:endParaRPr lang="en-US" sz="1100" dirty="0" smtClean="0"/>
          </a:p>
          <a:p>
            <a:pPr algn="ctr"/>
            <a:r>
              <a:rPr lang="en-US" sz="1100" dirty="0" err="1" smtClean="0"/>
              <a:t>से</a:t>
            </a:r>
            <a:r>
              <a:rPr lang="en-US" sz="1100" dirty="0" smtClean="0"/>
              <a:t> </a:t>
            </a:r>
            <a:r>
              <a:rPr lang="en-US" sz="1100" dirty="0" err="1"/>
              <a:t>नहीं</a:t>
            </a:r>
            <a:r>
              <a:rPr lang="en-US" sz="1100" dirty="0"/>
              <a:t> </a:t>
            </a:r>
            <a:r>
              <a:rPr lang="en-US" sz="1100" dirty="0" err="1"/>
              <a:t>छूना</a:t>
            </a:r>
            <a:r>
              <a:rPr lang="en-US" sz="1100" dirty="0"/>
              <a:t> </a:t>
            </a:r>
            <a:r>
              <a:rPr lang="en-US" sz="1100" dirty="0" err="1"/>
              <a:t>चाहिए</a:t>
            </a:r>
            <a:r>
              <a:rPr lang="en-US" sz="1100" dirty="0"/>
              <a:t>, </a:t>
            </a:r>
            <a:r>
              <a:rPr lang="en-US" sz="1100" dirty="0" err="1"/>
              <a:t>और</a:t>
            </a:r>
            <a:r>
              <a:rPr lang="en-US" sz="1100" dirty="0"/>
              <a:t> </a:t>
            </a:r>
            <a:r>
              <a:rPr lang="en-US" sz="1100" dirty="0" err="1"/>
              <a:t>उन्हें</a:t>
            </a:r>
            <a:r>
              <a:rPr lang="en-US" sz="1100" dirty="0"/>
              <a:t> </a:t>
            </a:r>
            <a:r>
              <a:rPr lang="en-US" sz="1100" dirty="0" err="1" smtClean="0"/>
              <a:t>छूते</a:t>
            </a:r>
            <a:r>
              <a:rPr lang="en-US" sz="1100" dirty="0" smtClean="0"/>
              <a:t> </a:t>
            </a:r>
            <a:r>
              <a:rPr lang="en-US" sz="1100" dirty="0" err="1" smtClean="0"/>
              <a:t>समय</a:t>
            </a:r>
            <a:r>
              <a:rPr lang="en-US" sz="1100" dirty="0" smtClean="0"/>
              <a:t> </a:t>
            </a:r>
            <a:r>
              <a:rPr lang="en-US" sz="1100" dirty="0" err="1"/>
              <a:t>अपने</a:t>
            </a:r>
            <a:r>
              <a:rPr lang="en-US" sz="1100" dirty="0"/>
              <a:t> </a:t>
            </a:r>
            <a:r>
              <a:rPr lang="en-US" sz="1100" dirty="0" err="1"/>
              <a:t>पैर</a:t>
            </a:r>
            <a:r>
              <a:rPr lang="en-US" sz="1100" dirty="0"/>
              <a:t> </a:t>
            </a:r>
            <a:r>
              <a:rPr lang="en-US" sz="1100" dirty="0" err="1"/>
              <a:t>पानी</a:t>
            </a:r>
            <a:r>
              <a:rPr lang="en-US" sz="1100" dirty="0"/>
              <a:t> </a:t>
            </a:r>
            <a:r>
              <a:rPr lang="en-US" sz="1100" dirty="0" err="1"/>
              <a:t>में</a:t>
            </a:r>
            <a:r>
              <a:rPr lang="en-US" sz="1100" dirty="0"/>
              <a:t> न </a:t>
            </a:r>
            <a:r>
              <a:rPr lang="en-US" sz="1100" dirty="0" err="1"/>
              <a:t>रखें</a:t>
            </a:r>
            <a:r>
              <a:rPr lang="en-US" sz="11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234281" y="3336826"/>
            <a:ext cx="22098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अंत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हम</a:t>
            </a:r>
            <a:r>
              <a:rPr lang="en-US" sz="1200" dirty="0"/>
              <a:t> </a:t>
            </a:r>
            <a:r>
              <a:rPr lang="en-US" sz="1200" dirty="0" err="1"/>
              <a:t>डिफरेंशियल</a:t>
            </a:r>
            <a:r>
              <a:rPr lang="en-US" sz="1200" dirty="0"/>
              <a:t> </a:t>
            </a:r>
            <a:r>
              <a:rPr lang="en-US" sz="1200" dirty="0" err="1"/>
              <a:t>सर्किट</a:t>
            </a:r>
            <a:r>
              <a:rPr lang="en-US" sz="1200" dirty="0"/>
              <a:t> </a:t>
            </a:r>
            <a:r>
              <a:rPr lang="en-US" sz="1200" dirty="0" err="1"/>
              <a:t>ब्रेकर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उल्लेख</a:t>
            </a:r>
            <a:r>
              <a:rPr lang="en-US" sz="1200" dirty="0"/>
              <a:t> </a:t>
            </a:r>
            <a:r>
              <a:rPr lang="en-US" sz="1200" dirty="0" err="1"/>
              <a:t>करेंगे</a:t>
            </a:r>
            <a:r>
              <a:rPr lang="en-US" sz="1200" dirty="0"/>
              <a:t>. </a:t>
            </a:r>
            <a:r>
              <a:rPr lang="en-US" sz="1200" dirty="0" err="1"/>
              <a:t>यह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विद्युत-चुम्बकीय</a:t>
            </a:r>
            <a:r>
              <a:rPr lang="en-US" sz="1200" dirty="0"/>
              <a:t> </a:t>
            </a:r>
            <a:r>
              <a:rPr lang="en-US" sz="1200" dirty="0" err="1"/>
              <a:t>उपकरण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 </a:t>
            </a:r>
            <a:r>
              <a:rPr lang="en-US" sz="1200" dirty="0" err="1"/>
              <a:t>जो</a:t>
            </a:r>
            <a:r>
              <a:rPr lang="en-US" sz="1200" dirty="0"/>
              <a:t> </a:t>
            </a:r>
            <a:r>
              <a:rPr lang="en-US" sz="1200" dirty="0" err="1"/>
              <a:t>उसके</a:t>
            </a:r>
            <a:r>
              <a:rPr lang="en-US" sz="1200" dirty="0"/>
              <a:t> </a:t>
            </a:r>
            <a:r>
              <a:rPr lang="en-US" sz="1200" dirty="0" err="1"/>
              <a:t>लाइव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न्यूट्रल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बहने</a:t>
            </a:r>
            <a:r>
              <a:rPr lang="en-US" sz="1200" dirty="0"/>
              <a:t> </a:t>
            </a:r>
            <a:r>
              <a:rPr lang="en-US" sz="1200" dirty="0" err="1"/>
              <a:t>वाली</a:t>
            </a:r>
            <a:r>
              <a:rPr lang="en-US" sz="1200" dirty="0"/>
              <a:t> </a:t>
            </a:r>
            <a:r>
              <a:rPr lang="en-US" sz="1200" dirty="0" err="1"/>
              <a:t>बिजली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सम्पूर्ण</a:t>
            </a:r>
            <a:r>
              <a:rPr lang="en-US" sz="1200" dirty="0"/>
              <a:t> </a:t>
            </a:r>
            <a:r>
              <a:rPr lang="en-US" sz="1200" dirty="0" err="1"/>
              <a:t>मात्रा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नियंत्रित</a:t>
            </a:r>
            <a:r>
              <a:rPr lang="en-US" sz="1200" dirty="0"/>
              <a:t> </a:t>
            </a:r>
            <a:r>
              <a:rPr lang="en-US" sz="1200" dirty="0" err="1"/>
              <a:t>करता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err="1"/>
              <a:t>यदि</a:t>
            </a:r>
            <a:r>
              <a:rPr lang="en-US" sz="1200" dirty="0"/>
              <a:t> </a:t>
            </a:r>
            <a:r>
              <a:rPr lang="en-US" sz="1200" dirty="0" err="1"/>
              <a:t>उपकरण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10 </a:t>
            </a:r>
            <a:r>
              <a:rPr lang="en-US" sz="1200" dirty="0" err="1"/>
              <a:t>से</a:t>
            </a:r>
            <a:r>
              <a:rPr lang="en-US" sz="1200" dirty="0"/>
              <a:t> 20 </a:t>
            </a:r>
            <a:r>
              <a:rPr lang="en-US" sz="1200" dirty="0" err="1"/>
              <a:t>मिलीएम्पीयर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अंतर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पता</a:t>
            </a:r>
            <a:r>
              <a:rPr lang="en-US" sz="1200" dirty="0"/>
              <a:t> </a:t>
            </a:r>
            <a:r>
              <a:rPr lang="en-US" sz="1200" dirty="0" err="1"/>
              <a:t>लगाता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, </a:t>
            </a:r>
            <a:r>
              <a:rPr lang="en-US" sz="1200" dirty="0" err="1"/>
              <a:t>तो</a:t>
            </a:r>
            <a:r>
              <a:rPr lang="en-US" sz="1200" dirty="0"/>
              <a:t> </a:t>
            </a:r>
            <a:r>
              <a:rPr lang="en-US" sz="1200" dirty="0" err="1"/>
              <a:t>उसका</a:t>
            </a:r>
            <a:r>
              <a:rPr lang="en-US" sz="1200" dirty="0"/>
              <a:t> </a:t>
            </a:r>
            <a:r>
              <a:rPr lang="en-US" sz="1200" dirty="0" err="1"/>
              <a:t>मतलब</a:t>
            </a:r>
            <a:r>
              <a:rPr lang="en-US" sz="1200" dirty="0"/>
              <a:t> </a:t>
            </a:r>
            <a:r>
              <a:rPr lang="en-US" sz="1200" dirty="0" err="1"/>
              <a:t>होता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 </a:t>
            </a:r>
            <a:r>
              <a:rPr lang="en-US" sz="1200" dirty="0" err="1"/>
              <a:t>कहीं</a:t>
            </a:r>
            <a:r>
              <a:rPr lang="en-US" sz="1200" dirty="0"/>
              <a:t> </a:t>
            </a:r>
            <a:r>
              <a:rPr lang="en-US" sz="1200" dirty="0" err="1"/>
              <a:t>करंट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रिसाव</a:t>
            </a:r>
            <a:r>
              <a:rPr lang="en-US" sz="1200" dirty="0"/>
              <a:t> </a:t>
            </a:r>
            <a:r>
              <a:rPr lang="en-US" sz="1200" dirty="0" err="1"/>
              <a:t>हो</a:t>
            </a:r>
            <a:r>
              <a:rPr lang="en-US" sz="1200" dirty="0"/>
              <a:t> </a:t>
            </a:r>
            <a:r>
              <a:rPr lang="en-US" sz="1200" dirty="0" err="1"/>
              <a:t>रहा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err="1"/>
              <a:t>उस</a:t>
            </a:r>
            <a:r>
              <a:rPr lang="en-US" sz="1200" dirty="0"/>
              <a:t> </a:t>
            </a:r>
            <a:r>
              <a:rPr lang="en-US" sz="1200" dirty="0" err="1"/>
              <a:t>समय</a:t>
            </a:r>
            <a:r>
              <a:rPr lang="en-US" sz="1200" dirty="0"/>
              <a:t> </a:t>
            </a:r>
            <a:r>
              <a:rPr lang="en-US" sz="1200" dirty="0" err="1"/>
              <a:t>सर्किट-ब्रेकर</a:t>
            </a:r>
            <a:r>
              <a:rPr lang="en-US" sz="1200" dirty="0"/>
              <a:t> </a:t>
            </a:r>
            <a:r>
              <a:rPr lang="en-US" sz="1200" dirty="0" err="1"/>
              <a:t>स्वचालित</a:t>
            </a:r>
            <a:r>
              <a:rPr lang="en-US" sz="1200" dirty="0"/>
              <a:t> </a:t>
            </a:r>
            <a:r>
              <a:rPr lang="en-US" sz="1200" dirty="0" err="1"/>
              <a:t>रूप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करंट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काट</a:t>
            </a:r>
            <a:r>
              <a:rPr lang="en-US" sz="1200" dirty="0" smtClean="0"/>
              <a:t> </a:t>
            </a:r>
            <a:r>
              <a:rPr lang="en-US" sz="1200" dirty="0" err="1"/>
              <a:t>देता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307181" y="6102350"/>
            <a:ext cx="26035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 err="1"/>
              <a:t>मेरे</a:t>
            </a:r>
            <a:r>
              <a:rPr lang="en-US" sz="1100" dirty="0"/>
              <a:t> </a:t>
            </a:r>
            <a:r>
              <a:rPr lang="en-US" sz="1100" dirty="0" err="1"/>
              <a:t>पुराने</a:t>
            </a:r>
            <a:r>
              <a:rPr lang="en-US" sz="1100" dirty="0"/>
              <a:t> </a:t>
            </a:r>
            <a:r>
              <a:rPr lang="en-US" sz="1100" dirty="0" err="1"/>
              <a:t>मित्र</a:t>
            </a:r>
            <a:r>
              <a:rPr lang="en-US" sz="1100" dirty="0"/>
              <a:t> </a:t>
            </a:r>
            <a:r>
              <a:rPr lang="en-US" sz="1100" dirty="0" err="1"/>
              <a:t>जैक्स</a:t>
            </a:r>
            <a:r>
              <a:rPr lang="en-US" sz="1100" dirty="0"/>
              <a:t> </a:t>
            </a:r>
            <a:r>
              <a:rPr lang="en-US" sz="1100" dirty="0" err="1"/>
              <a:t>लेगलैंड</a:t>
            </a:r>
            <a:r>
              <a:rPr lang="en-US" sz="1100" dirty="0"/>
              <a:t> </a:t>
            </a:r>
            <a:r>
              <a:rPr lang="en-US" sz="1100" dirty="0" err="1"/>
              <a:t>का</a:t>
            </a:r>
            <a:r>
              <a:rPr lang="en-US" sz="1100" dirty="0"/>
              <a:t> </a:t>
            </a:r>
            <a:r>
              <a:rPr lang="en-US" sz="1100" dirty="0" err="1"/>
              <a:t>बहुत</a:t>
            </a:r>
            <a:r>
              <a:rPr lang="en-US" sz="1100" dirty="0"/>
              <a:t> </a:t>
            </a:r>
            <a:r>
              <a:rPr lang="en-US" sz="1100" dirty="0" err="1"/>
              <a:t>धन्यवाद</a:t>
            </a:r>
            <a:r>
              <a:rPr lang="en-US" sz="1100" dirty="0"/>
              <a:t> </a:t>
            </a:r>
            <a:r>
              <a:rPr lang="en-US" sz="1100" dirty="0" err="1"/>
              <a:t>जिनकी</a:t>
            </a:r>
            <a:r>
              <a:rPr lang="en-US" sz="1100" dirty="0"/>
              <a:t> </a:t>
            </a:r>
            <a:r>
              <a:rPr lang="en-US" sz="1100" dirty="0" err="1"/>
              <a:t>मदद</a:t>
            </a:r>
            <a:r>
              <a:rPr lang="en-US" sz="1100" dirty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/>
              <a:t>बिना</a:t>
            </a:r>
            <a:r>
              <a:rPr lang="en-US" sz="1100" dirty="0"/>
              <a:t> </a:t>
            </a:r>
            <a:r>
              <a:rPr lang="en-US" sz="1100" dirty="0" err="1"/>
              <a:t>मैं</a:t>
            </a:r>
            <a:r>
              <a:rPr lang="en-US" sz="1100" dirty="0"/>
              <a:t> </a:t>
            </a:r>
            <a:r>
              <a:rPr lang="en-US" sz="1100" dirty="0" err="1"/>
              <a:t>इस</a:t>
            </a:r>
            <a:r>
              <a:rPr lang="en-US" sz="1100" dirty="0"/>
              <a:t> </a:t>
            </a:r>
            <a:r>
              <a:rPr lang="en-US" sz="1100" dirty="0" err="1"/>
              <a:t>एल्बम</a:t>
            </a:r>
            <a:r>
              <a:rPr lang="en-US" sz="1100" dirty="0"/>
              <a:t> </a:t>
            </a:r>
            <a:r>
              <a:rPr lang="en-US" sz="1100" dirty="0" err="1"/>
              <a:t>को</a:t>
            </a:r>
            <a:r>
              <a:rPr lang="en-US" sz="1100" dirty="0"/>
              <a:t> </a:t>
            </a:r>
            <a:r>
              <a:rPr lang="en-US" sz="1100" dirty="0" err="1"/>
              <a:t>खत्म</a:t>
            </a:r>
            <a:r>
              <a:rPr lang="en-US" sz="1100" dirty="0"/>
              <a:t> </a:t>
            </a:r>
            <a:r>
              <a:rPr lang="en-US" sz="1100" dirty="0" err="1"/>
              <a:t>नहीं</a:t>
            </a:r>
            <a:r>
              <a:rPr lang="en-US" sz="1100" dirty="0"/>
              <a:t> </a:t>
            </a:r>
            <a:r>
              <a:rPr lang="en-US" sz="1100" dirty="0" err="1"/>
              <a:t>कर</a:t>
            </a:r>
            <a:r>
              <a:rPr lang="en-US" sz="1100" dirty="0"/>
              <a:t> </a:t>
            </a:r>
            <a:r>
              <a:rPr lang="en-US" sz="1100" dirty="0" err="1"/>
              <a:t>पाता</a:t>
            </a:r>
            <a:r>
              <a:rPr lang="en-US" sz="1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309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11763" cy="74803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7170" name="Picture 2" descr="C:\Users\HP\Desktop\HISTORY OF ELECTRICITY\07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211763" cy="74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882481" y="1835150"/>
            <a:ext cx="36576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1843881" y="387350"/>
            <a:ext cx="26035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err="1"/>
              <a:t>इन्सुलेशन-टेप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रील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साथ</a:t>
            </a:r>
            <a:r>
              <a:rPr lang="en-US" sz="1200" dirty="0"/>
              <a:t> </a:t>
            </a:r>
            <a:r>
              <a:rPr lang="en-US" sz="1200" dirty="0" err="1"/>
              <a:t>अंधेरे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आप</a:t>
            </a:r>
            <a:r>
              <a:rPr lang="en-US" sz="1200" dirty="0"/>
              <a:t> </a:t>
            </a:r>
            <a:r>
              <a:rPr lang="en-US" sz="1200" dirty="0" err="1"/>
              <a:t>खुद</a:t>
            </a:r>
            <a:r>
              <a:rPr lang="en-US" sz="1200" dirty="0"/>
              <a:t> </a:t>
            </a:r>
            <a:r>
              <a:rPr lang="en-US" sz="1200" dirty="0" err="1"/>
              <a:t>इस</a:t>
            </a:r>
            <a:r>
              <a:rPr lang="en-US" sz="1200" dirty="0"/>
              <a:t> </a:t>
            </a:r>
            <a:r>
              <a:rPr lang="en-US" sz="1200" dirty="0" err="1"/>
              <a:t>शानदार</a:t>
            </a:r>
            <a:r>
              <a:rPr lang="en-US" sz="1200" dirty="0"/>
              <a:t> </a:t>
            </a:r>
            <a:r>
              <a:rPr lang="en-US" sz="1200" dirty="0" err="1"/>
              <a:t>इलेक्ट्रिक</a:t>
            </a:r>
            <a:r>
              <a:rPr lang="en-US" sz="1200" dirty="0"/>
              <a:t> </a:t>
            </a:r>
            <a:r>
              <a:rPr lang="en-US" sz="1200" dirty="0" err="1"/>
              <a:t>घटना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देख</a:t>
            </a:r>
            <a:r>
              <a:rPr lang="en-US" sz="1200" dirty="0"/>
              <a:t> </a:t>
            </a:r>
            <a:r>
              <a:rPr lang="en-US" sz="1200" dirty="0" err="1"/>
              <a:t>सकते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 </a:t>
            </a:r>
            <a:r>
              <a:rPr lang="en-US" sz="1200" dirty="0" err="1"/>
              <a:t>उसके</a:t>
            </a:r>
            <a:r>
              <a:rPr lang="en-US" sz="1200" dirty="0"/>
              <a:t> </a:t>
            </a:r>
            <a:r>
              <a:rPr lang="en-US" sz="1200" dirty="0" err="1"/>
              <a:t>लिए</a:t>
            </a:r>
            <a:r>
              <a:rPr lang="en-US" sz="1200" dirty="0"/>
              <a:t> </a:t>
            </a:r>
            <a:r>
              <a:rPr lang="en-US" sz="1200" dirty="0" err="1"/>
              <a:t>आप</a:t>
            </a:r>
            <a:r>
              <a:rPr lang="en-US" sz="1200" dirty="0"/>
              <a:t> </a:t>
            </a:r>
            <a:r>
              <a:rPr lang="en-US" sz="1200" dirty="0" err="1"/>
              <a:t>टेप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तेज़ी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उसकी</a:t>
            </a:r>
            <a:r>
              <a:rPr lang="en-US" sz="1200" dirty="0"/>
              <a:t> </a:t>
            </a:r>
            <a:r>
              <a:rPr lang="en-US" sz="1200" dirty="0" err="1"/>
              <a:t>रील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खींचे</a:t>
            </a:r>
            <a:r>
              <a:rPr lang="en-US" sz="1200" dirty="0"/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224881" y="1358520"/>
            <a:ext cx="13692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/>
              <a:t>टेप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 smtClean="0"/>
              <a:t>तेज़ी</a:t>
            </a:r>
            <a:r>
              <a:rPr lang="en-US" sz="1200" dirty="0" smtClean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खींचे</a:t>
            </a:r>
            <a:r>
              <a:rPr lang="en-US" sz="1200" dirty="0"/>
              <a:t>!</a:t>
            </a:r>
          </a:p>
        </p:txBody>
      </p:sp>
      <p:sp>
        <p:nvSpPr>
          <p:cNvPr id="6" name="Rectangle 5"/>
          <p:cNvSpPr/>
          <p:nvPr/>
        </p:nvSpPr>
        <p:spPr>
          <a:xfrm>
            <a:off x="396081" y="3442553"/>
            <a:ext cx="16008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टेप</a:t>
            </a:r>
            <a:r>
              <a:rPr lang="en-US" sz="1200" dirty="0"/>
              <a:t> </a:t>
            </a:r>
            <a:r>
              <a:rPr lang="en-US" sz="1200" dirty="0" err="1"/>
              <a:t>जहाँ</a:t>
            </a:r>
            <a:r>
              <a:rPr lang="en-US" sz="1200" dirty="0"/>
              <a:t> </a:t>
            </a:r>
            <a:r>
              <a:rPr lang="en-US" sz="1200" dirty="0" err="1" smtClean="0"/>
              <a:t>से</a:t>
            </a:r>
            <a:r>
              <a:rPr lang="en-US" sz="1200" dirty="0" smtClean="0"/>
              <a:t> </a:t>
            </a:r>
            <a:r>
              <a:rPr lang="en-US" sz="1200" dirty="0" err="1"/>
              <a:t>खींचा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जाएगा</a:t>
            </a:r>
            <a:r>
              <a:rPr lang="en-US" sz="1200" dirty="0" smtClean="0"/>
              <a:t> </a:t>
            </a:r>
            <a:r>
              <a:rPr lang="hi-IN" sz="1200" dirty="0" smtClean="0"/>
              <a:t>वहां</a:t>
            </a:r>
            <a:r>
              <a:rPr lang="en-US" sz="1200" dirty="0" smtClean="0"/>
              <a:t> </a:t>
            </a:r>
            <a:r>
              <a:rPr lang="en-US" sz="1200" dirty="0" err="1" smtClean="0"/>
              <a:t>पर</a:t>
            </a:r>
            <a:r>
              <a:rPr lang="en-US" sz="1200" dirty="0" smtClean="0"/>
              <a:t> </a:t>
            </a:r>
            <a:r>
              <a:rPr lang="en-US" sz="1200" dirty="0" err="1" smtClean="0"/>
              <a:t>एक</a:t>
            </a:r>
            <a:r>
              <a:rPr lang="en-US" sz="1200" dirty="0" smtClean="0"/>
              <a:t> </a:t>
            </a:r>
            <a:r>
              <a:rPr lang="en-US" sz="1200" dirty="0" err="1"/>
              <a:t>चमकीली</a:t>
            </a:r>
            <a:r>
              <a:rPr lang="en-US" sz="1200" dirty="0"/>
              <a:t> </a:t>
            </a:r>
            <a:r>
              <a:rPr lang="en-US" sz="1200" dirty="0" err="1"/>
              <a:t>हल्की</a:t>
            </a:r>
            <a:r>
              <a:rPr lang="en-US" sz="1200" dirty="0"/>
              <a:t> </a:t>
            </a:r>
            <a:r>
              <a:rPr lang="en-US" sz="1200" dirty="0" err="1"/>
              <a:t>नीली</a:t>
            </a:r>
            <a:r>
              <a:rPr lang="en-US" sz="1200" dirty="0"/>
              <a:t> </a:t>
            </a:r>
            <a:r>
              <a:rPr lang="en-US" sz="1200" dirty="0" err="1"/>
              <a:t>रोशनी</a:t>
            </a:r>
            <a:r>
              <a:rPr lang="en-US" sz="1200" dirty="0"/>
              <a:t> </a:t>
            </a:r>
            <a:r>
              <a:rPr lang="en-US" sz="1200" dirty="0" err="1"/>
              <a:t>दिखाई</a:t>
            </a:r>
            <a:r>
              <a:rPr lang="en-US" sz="1200" dirty="0"/>
              <a:t> </a:t>
            </a:r>
            <a:r>
              <a:rPr lang="en-US" sz="1200" dirty="0" err="1" smtClean="0"/>
              <a:t>देगी</a:t>
            </a:r>
            <a:r>
              <a:rPr lang="en-US" sz="1200" dirty="0" smtClean="0"/>
              <a:t>.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1691481" y="4433153"/>
            <a:ext cx="1371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 smtClean="0"/>
              <a:t>लेकिन</a:t>
            </a:r>
            <a:r>
              <a:rPr lang="en-US" sz="1200" dirty="0" smtClean="0"/>
              <a:t> </a:t>
            </a:r>
            <a:r>
              <a:rPr lang="en-US" sz="1200" dirty="0" err="1" smtClean="0"/>
              <a:t>किसी</a:t>
            </a:r>
            <a:r>
              <a:rPr lang="en-US" sz="1200" dirty="0" smtClean="0"/>
              <a:t> </a:t>
            </a:r>
            <a:br>
              <a:rPr lang="en-US" sz="1200" dirty="0" smtClean="0"/>
            </a:br>
            <a:r>
              <a:rPr lang="en-US" sz="1200" dirty="0" err="1" smtClean="0"/>
              <a:t>कमरे</a:t>
            </a:r>
            <a:r>
              <a:rPr lang="en-US" sz="1200" dirty="0" smtClean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रोशन</a:t>
            </a:r>
            <a:r>
              <a:rPr lang="en-US" sz="1200" dirty="0"/>
              <a:t> </a:t>
            </a:r>
            <a:r>
              <a:rPr lang="en-US" sz="1200" dirty="0" err="1"/>
              <a:t>करने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वो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बहुत</a:t>
            </a:r>
            <a:r>
              <a:rPr lang="en-US" sz="1200" dirty="0"/>
              <a:t> </a:t>
            </a:r>
            <a:r>
              <a:rPr lang="en-US" sz="1200" dirty="0" err="1"/>
              <a:t>ही</a:t>
            </a:r>
            <a:r>
              <a:rPr lang="en-US" sz="1200" dirty="0"/>
              <a:t> </a:t>
            </a:r>
            <a:r>
              <a:rPr lang="en-US" sz="1200" dirty="0" err="1"/>
              <a:t>महंगा</a:t>
            </a:r>
            <a:r>
              <a:rPr lang="en-US" sz="1200" dirty="0"/>
              <a:t> </a:t>
            </a:r>
            <a:r>
              <a:rPr lang="en-US" sz="1200" dirty="0" err="1"/>
              <a:t>तरीका</a:t>
            </a:r>
            <a:r>
              <a:rPr lang="en-US" sz="1200" dirty="0"/>
              <a:t> </a:t>
            </a:r>
            <a:r>
              <a:rPr lang="en-US" sz="1200" dirty="0" err="1"/>
              <a:t>होगा</a:t>
            </a:r>
            <a:r>
              <a:rPr lang="en-US" sz="12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920081" y="6261953"/>
            <a:ext cx="2667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केवल</a:t>
            </a:r>
            <a:r>
              <a:rPr lang="en-US" sz="1200" dirty="0"/>
              <a:t> </a:t>
            </a:r>
            <a:r>
              <a:rPr lang="en-US" sz="1200" dirty="0" err="1"/>
              <a:t>कुछ</a:t>
            </a:r>
            <a:r>
              <a:rPr lang="en-US" sz="1200" dirty="0"/>
              <a:t> </a:t>
            </a:r>
            <a:r>
              <a:rPr lang="en-US" sz="1200" dirty="0" err="1"/>
              <a:t>ही</a:t>
            </a:r>
            <a:r>
              <a:rPr lang="en-US" sz="1200" dirty="0"/>
              <a:t> </a:t>
            </a:r>
            <a:r>
              <a:rPr lang="en-US" sz="1200" dirty="0" err="1"/>
              <a:t>चीज़ों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 smtClean="0"/>
              <a:t>घर्षण</a:t>
            </a:r>
            <a:r>
              <a:rPr lang="en-US" sz="1200" dirty="0" smtClean="0"/>
              <a:t> </a:t>
            </a:r>
            <a:r>
              <a:rPr lang="en-US" sz="1200" dirty="0" err="1"/>
              <a:t>द्वारा</a:t>
            </a:r>
            <a:r>
              <a:rPr lang="en-US" sz="1200" dirty="0"/>
              <a:t> </a:t>
            </a:r>
            <a:r>
              <a:rPr lang="en-US" sz="1200" dirty="0" err="1"/>
              <a:t>विद्युतीकृत</a:t>
            </a:r>
            <a:r>
              <a:rPr lang="en-US" sz="1200" dirty="0"/>
              <a:t> </a:t>
            </a:r>
            <a:r>
              <a:rPr lang="en-US" sz="1200" dirty="0" err="1"/>
              <a:t>किया</a:t>
            </a:r>
            <a:r>
              <a:rPr lang="en-US" sz="1200" dirty="0"/>
              <a:t> </a:t>
            </a:r>
            <a:r>
              <a:rPr lang="en-US" sz="1200" dirty="0" err="1"/>
              <a:t>जा</a:t>
            </a:r>
            <a:r>
              <a:rPr lang="en-US" sz="1200" dirty="0"/>
              <a:t> </a:t>
            </a:r>
            <a:r>
              <a:rPr lang="en-US" sz="1200" dirty="0" err="1"/>
              <a:t>सकता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err="1"/>
              <a:t>आप</a:t>
            </a:r>
            <a:r>
              <a:rPr lang="en-US" sz="1200" dirty="0"/>
              <a:t> </a:t>
            </a:r>
            <a:r>
              <a:rPr lang="en-US" sz="1200" dirty="0" err="1"/>
              <a:t>तमाम</a:t>
            </a:r>
            <a:r>
              <a:rPr lang="en-US" sz="1200" dirty="0"/>
              <a:t> </a:t>
            </a:r>
            <a:r>
              <a:rPr lang="en-US" sz="1200" dirty="0" err="1"/>
              <a:t>उपलब्ध</a:t>
            </a:r>
            <a:r>
              <a:rPr lang="en-US" sz="1200" dirty="0"/>
              <a:t> </a:t>
            </a:r>
            <a:r>
              <a:rPr lang="en-US" sz="1200" dirty="0" err="1"/>
              <a:t>धातुओं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रगड़कर</a:t>
            </a:r>
            <a:r>
              <a:rPr lang="en-US" sz="1200" dirty="0"/>
              <a:t> </a:t>
            </a:r>
            <a:r>
              <a:rPr lang="en-US" sz="1200" dirty="0" err="1"/>
              <a:t>देख</a:t>
            </a:r>
            <a:r>
              <a:rPr lang="en-US" sz="1200" dirty="0"/>
              <a:t> </a:t>
            </a:r>
            <a:r>
              <a:rPr lang="en-US" sz="1200" dirty="0" err="1"/>
              <a:t>सकते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उनके</a:t>
            </a:r>
            <a:r>
              <a:rPr lang="en-US" sz="1200" dirty="0"/>
              <a:t> </a:t>
            </a:r>
            <a:r>
              <a:rPr lang="en-US" sz="1200" dirty="0" err="1"/>
              <a:t>परिणाम</a:t>
            </a:r>
            <a:r>
              <a:rPr lang="en-US" sz="1200" dirty="0"/>
              <a:t> </a:t>
            </a:r>
            <a:r>
              <a:rPr lang="en-US" sz="1200" dirty="0" err="1"/>
              <a:t>ठीक</a:t>
            </a:r>
            <a:r>
              <a:rPr lang="en-US" sz="1200" dirty="0"/>
              <a:t> </a:t>
            </a:r>
            <a:r>
              <a:rPr lang="en-US" sz="1200" dirty="0" err="1"/>
              <a:t>नहीं</a:t>
            </a:r>
            <a:r>
              <a:rPr lang="en-US" sz="1200" dirty="0"/>
              <a:t> </a:t>
            </a:r>
            <a:r>
              <a:rPr lang="en-US" sz="1200" dirty="0" err="1"/>
              <a:t>निकलेंगे</a:t>
            </a:r>
            <a:r>
              <a:rPr lang="en-US" sz="12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3444081" y="3584213"/>
            <a:ext cx="14163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 </a:t>
            </a:r>
            <a:r>
              <a:rPr lang="en-US" sz="1200" dirty="0" err="1"/>
              <a:t>रोशनी</a:t>
            </a:r>
            <a:r>
              <a:rPr lang="en-US" sz="1200" dirty="0"/>
              <a:t> </a:t>
            </a:r>
            <a:r>
              <a:rPr lang="en-US" sz="1200" dirty="0" err="1"/>
              <a:t>इतनी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होगी</a:t>
            </a:r>
            <a:r>
              <a:rPr lang="en-US" sz="1200" dirty="0" smtClean="0"/>
              <a:t> </a:t>
            </a:r>
            <a:r>
              <a:rPr lang="en-US" sz="1200" dirty="0" err="1"/>
              <a:t>कि</a:t>
            </a:r>
            <a:r>
              <a:rPr lang="en-US" sz="1200" dirty="0"/>
              <a:t> </a:t>
            </a:r>
            <a:r>
              <a:rPr lang="en-US" sz="1200" dirty="0" err="1"/>
              <a:t>उसमें</a:t>
            </a:r>
            <a:r>
              <a:rPr lang="en-US" sz="1200" dirty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आप</a:t>
            </a:r>
            <a:r>
              <a:rPr lang="en-US" sz="1200" dirty="0" smtClean="0"/>
              <a:t> </a:t>
            </a:r>
            <a:r>
              <a:rPr lang="en-US" sz="1200" dirty="0" err="1"/>
              <a:t>कोई</a:t>
            </a:r>
            <a:r>
              <a:rPr lang="en-US" sz="1200" dirty="0"/>
              <a:t> </a:t>
            </a:r>
            <a:r>
              <a:rPr lang="en-US" sz="1200" dirty="0" err="1"/>
              <a:t>लिखित</a:t>
            </a:r>
            <a:r>
              <a:rPr lang="en-US" sz="1200" dirty="0"/>
              <a:t> </a:t>
            </a:r>
            <a:r>
              <a:rPr lang="en-US" sz="1200" dirty="0" err="1"/>
              <a:t>नोट</a:t>
            </a:r>
            <a:r>
              <a:rPr lang="en-US" sz="1200" dirty="0"/>
              <a:t> </a:t>
            </a:r>
            <a:r>
              <a:rPr lang="en-US" sz="1200" dirty="0" err="1"/>
              <a:t>पढ़</a:t>
            </a:r>
            <a:r>
              <a:rPr lang="en-US" sz="1200" dirty="0"/>
              <a:t> </a:t>
            </a:r>
            <a:r>
              <a:rPr lang="en-US" sz="1200" dirty="0" err="1"/>
              <a:t>पाएंगे</a:t>
            </a:r>
            <a:r>
              <a:rPr lang="en-US" sz="1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18128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5211763" cy="7480300"/>
          </a:xfr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8194" name="Picture 2" descr="C:\Users\HP\Desktop\HISTORY OF ELECTRICITY\08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211763" cy="74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263481" y="1454150"/>
            <a:ext cx="2603500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82550"/>
            <a:ext cx="52117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इंडयूसड</a:t>
            </a:r>
            <a:r>
              <a:rPr lang="en-US" sz="2400" dirty="0">
                <a:solidFill>
                  <a:srgbClr val="FF0000"/>
                </a:solidFill>
              </a:rPr>
              <a:t> (</a:t>
            </a:r>
            <a:r>
              <a:rPr lang="en-US" sz="2400" dirty="0" err="1">
                <a:solidFill>
                  <a:srgbClr val="FF0000"/>
                </a:solidFill>
              </a:rPr>
              <a:t>उत्प्रेरित</a:t>
            </a:r>
            <a:r>
              <a:rPr lang="en-US" sz="2400" dirty="0">
                <a:solidFill>
                  <a:srgbClr val="FF0000"/>
                </a:solidFill>
              </a:rPr>
              <a:t>) </a:t>
            </a:r>
            <a:r>
              <a:rPr lang="en-US" sz="2400" dirty="0" err="1" smtClean="0">
                <a:solidFill>
                  <a:srgbClr val="FF0000"/>
                </a:solidFill>
              </a:rPr>
              <a:t>करंट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(INDUCED ELECTRIFICATION)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2614" y="949470"/>
            <a:ext cx="3386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लेकिन</a:t>
            </a:r>
            <a:r>
              <a:rPr lang="en-US" sz="1200" dirty="0"/>
              <a:t> </a:t>
            </a:r>
            <a:r>
              <a:rPr lang="en-US" sz="1200" dirty="0" err="1"/>
              <a:t>यह</a:t>
            </a:r>
            <a:r>
              <a:rPr lang="en-US" sz="1200" dirty="0"/>
              <a:t> </a:t>
            </a:r>
            <a:r>
              <a:rPr lang="en-US" sz="1200" dirty="0" err="1"/>
              <a:t>पता</a:t>
            </a:r>
            <a:r>
              <a:rPr lang="en-US" sz="1200" dirty="0"/>
              <a:t> </a:t>
            </a:r>
            <a:r>
              <a:rPr lang="en-US" sz="1200" dirty="0" err="1"/>
              <a:t>चला</a:t>
            </a:r>
            <a:r>
              <a:rPr lang="en-US" sz="1200" dirty="0"/>
              <a:t> </a:t>
            </a:r>
            <a:r>
              <a:rPr lang="en-US" sz="1200" dirty="0" err="1"/>
              <a:t>कि</a:t>
            </a:r>
            <a:r>
              <a:rPr lang="en-US" sz="1200" dirty="0"/>
              <a:t> </a:t>
            </a:r>
            <a:r>
              <a:rPr lang="en-US" sz="1200" dirty="0" err="1"/>
              <a:t>जब</a:t>
            </a:r>
            <a:r>
              <a:rPr lang="en-US" sz="1200" dirty="0"/>
              <a:t> </a:t>
            </a:r>
            <a:r>
              <a:rPr lang="hi-IN" sz="1200" dirty="0"/>
              <a:t>रेज़िन</a:t>
            </a:r>
            <a:r>
              <a:rPr lang="en-US" sz="1200" dirty="0" smtClean="0"/>
              <a:t> </a:t>
            </a:r>
            <a:r>
              <a:rPr lang="en-US" sz="1200" dirty="0" err="1"/>
              <a:t>या</a:t>
            </a:r>
            <a:r>
              <a:rPr lang="en-US" sz="1200" dirty="0"/>
              <a:t> </a:t>
            </a:r>
            <a:r>
              <a:rPr lang="en-US" sz="1200" dirty="0" err="1"/>
              <a:t>कांच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बनी</a:t>
            </a:r>
            <a:r>
              <a:rPr lang="en-US" sz="1200" dirty="0"/>
              <a:t> </a:t>
            </a:r>
            <a:r>
              <a:rPr lang="en-US" sz="1200" dirty="0" err="1"/>
              <a:t>किसी</a:t>
            </a:r>
            <a:r>
              <a:rPr lang="en-US" sz="1200" dirty="0"/>
              <a:t> 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आवेशित</a:t>
            </a:r>
            <a:r>
              <a:rPr lang="en-US" sz="1200" dirty="0"/>
              <a:t> </a:t>
            </a:r>
            <a:r>
              <a:rPr lang="en-US" sz="1200" dirty="0" err="1"/>
              <a:t>वस्तु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धातु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पास</a:t>
            </a:r>
            <a:r>
              <a:rPr lang="en-US" sz="1200" dirty="0"/>
              <a:t> </a:t>
            </a:r>
            <a:r>
              <a:rPr lang="en-US" sz="1200" dirty="0" err="1"/>
              <a:t>लाया</a:t>
            </a:r>
            <a:r>
              <a:rPr lang="en-US" sz="1200" dirty="0"/>
              <a:t> </a:t>
            </a:r>
            <a:r>
              <a:rPr lang="en-US" sz="1200" dirty="0" err="1"/>
              <a:t>जाता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 </a:t>
            </a:r>
            <a:r>
              <a:rPr lang="en-US" sz="1200" dirty="0" err="1"/>
              <a:t>तो</a:t>
            </a:r>
            <a:r>
              <a:rPr lang="en-US" sz="1200" dirty="0"/>
              <a:t> </a:t>
            </a:r>
            <a:r>
              <a:rPr lang="en-US" sz="1200" dirty="0" err="1"/>
              <a:t>उसका</a:t>
            </a:r>
            <a:r>
              <a:rPr lang="en-US" sz="1200" dirty="0"/>
              <a:t> </a:t>
            </a:r>
            <a:r>
              <a:rPr lang="en-US" sz="1200" dirty="0" err="1"/>
              <a:t>ज़रूर</a:t>
            </a:r>
            <a:r>
              <a:rPr lang="en-US" sz="1200" dirty="0"/>
              <a:t> </a:t>
            </a:r>
            <a:r>
              <a:rPr lang="en-US" sz="1200" dirty="0" err="1"/>
              <a:t>कुछ</a:t>
            </a:r>
            <a:r>
              <a:rPr lang="en-US" sz="1200" dirty="0"/>
              <a:t> </a:t>
            </a:r>
            <a:r>
              <a:rPr lang="en-US" sz="1200" dirty="0" err="1"/>
              <a:t>प्रभाव</a:t>
            </a:r>
            <a:r>
              <a:rPr lang="en-US" sz="1200" dirty="0"/>
              <a:t> </a:t>
            </a:r>
            <a:r>
              <a:rPr lang="en-US" sz="1200" dirty="0" err="1"/>
              <a:t>होता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277585" y="1969929"/>
            <a:ext cx="4138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तांबा</a:t>
            </a:r>
            <a:endParaRPr lang="en-US" sz="1000" dirty="0"/>
          </a:p>
        </p:txBody>
      </p:sp>
      <p:sp>
        <p:nvSpPr>
          <p:cNvPr id="7" name="Rectangle 6"/>
          <p:cNvSpPr/>
          <p:nvPr/>
        </p:nvSpPr>
        <p:spPr>
          <a:xfrm>
            <a:off x="1373412" y="2273240"/>
            <a:ext cx="6990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/>
              <a:t>लकड़ी</a:t>
            </a:r>
            <a:r>
              <a:rPr lang="en-US" sz="1000" dirty="0"/>
              <a:t> 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err="1" smtClean="0"/>
              <a:t>की</a:t>
            </a:r>
            <a:r>
              <a:rPr lang="en-US" sz="1000" dirty="0" smtClean="0"/>
              <a:t> </a:t>
            </a:r>
            <a:r>
              <a:rPr lang="en-US" sz="1000" dirty="0" err="1"/>
              <a:t>खूंटी</a:t>
            </a:r>
            <a:endParaRPr lang="en-US" sz="1000" dirty="0"/>
          </a:p>
        </p:txBody>
      </p:sp>
      <p:sp>
        <p:nvSpPr>
          <p:cNvPr id="8" name="Rectangle 7"/>
          <p:cNvSpPr/>
          <p:nvPr/>
        </p:nvSpPr>
        <p:spPr>
          <a:xfrm>
            <a:off x="1096537" y="2825750"/>
            <a:ext cx="9941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/>
              <a:t>सोने</a:t>
            </a:r>
            <a:r>
              <a:rPr lang="en-US" sz="1000" dirty="0"/>
              <a:t> </a:t>
            </a:r>
            <a:r>
              <a:rPr lang="en-US" sz="1000" dirty="0" err="1"/>
              <a:t>की</a:t>
            </a:r>
            <a:r>
              <a:rPr lang="en-US" sz="1000" dirty="0"/>
              <a:t> 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err="1" smtClean="0"/>
              <a:t>पतली</a:t>
            </a:r>
            <a:r>
              <a:rPr lang="en-US" sz="1000" dirty="0" smtClean="0"/>
              <a:t> </a:t>
            </a:r>
            <a:r>
              <a:rPr lang="en-US" sz="1000" dirty="0" err="1"/>
              <a:t>पत्ती</a:t>
            </a:r>
            <a:endParaRPr lang="en-US" sz="1000" dirty="0"/>
          </a:p>
        </p:txBody>
      </p:sp>
      <p:sp>
        <p:nvSpPr>
          <p:cNvPr id="10" name="Rectangle 9"/>
          <p:cNvSpPr/>
          <p:nvPr/>
        </p:nvSpPr>
        <p:spPr>
          <a:xfrm>
            <a:off x="4220501" y="3146921"/>
            <a:ext cx="6303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/>
              <a:t>क्या</a:t>
            </a:r>
            <a:r>
              <a:rPr lang="en-US" sz="1200" dirty="0"/>
              <a:t> !?!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34281" y="3825786"/>
            <a:ext cx="201254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 smtClean="0"/>
              <a:t>उपकरण</a:t>
            </a:r>
            <a:r>
              <a:rPr lang="en-US" sz="1100" dirty="0" smtClean="0"/>
              <a:t> </a:t>
            </a:r>
            <a:r>
              <a:rPr lang="en-US" sz="1100" dirty="0" err="1"/>
              <a:t>के</a:t>
            </a:r>
            <a:r>
              <a:rPr lang="en-US" sz="1100" dirty="0"/>
              <a:t> </a:t>
            </a:r>
            <a:r>
              <a:rPr lang="en-US" sz="1100" dirty="0" err="1" smtClean="0"/>
              <a:t>करीब</a:t>
            </a:r>
            <a:r>
              <a:rPr lang="en-US" sz="1100" dirty="0" smtClean="0"/>
              <a:t> </a:t>
            </a:r>
            <a:br>
              <a:rPr lang="en-US" sz="1100" dirty="0" smtClean="0"/>
            </a:br>
            <a:r>
              <a:rPr lang="en-US" sz="1100" dirty="0" err="1" smtClean="0"/>
              <a:t>आवेशित</a:t>
            </a:r>
            <a:r>
              <a:rPr lang="en-US" sz="1100" dirty="0" smtClean="0"/>
              <a:t> </a:t>
            </a:r>
            <a:r>
              <a:rPr lang="hi-IN" sz="1100" dirty="0"/>
              <a:t>रेज़िन 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err="1" smtClean="0"/>
              <a:t>की</a:t>
            </a:r>
            <a:r>
              <a:rPr lang="en-US" sz="1100" dirty="0" smtClean="0"/>
              <a:t> </a:t>
            </a:r>
            <a:r>
              <a:rPr lang="en-US" sz="1100" dirty="0" err="1" smtClean="0"/>
              <a:t>गेंद</a:t>
            </a:r>
            <a:r>
              <a:rPr lang="en-US" sz="1100" dirty="0" smtClean="0"/>
              <a:t> </a:t>
            </a:r>
            <a:r>
              <a:rPr lang="hi-IN" sz="1100" dirty="0"/>
              <a:t>लाएं </a:t>
            </a:r>
            <a:r>
              <a:rPr lang="en-US" sz="1100" dirty="0" smtClean="0"/>
              <a:t>...</a:t>
            </a:r>
            <a:endParaRPr lang="en-US" sz="1100" dirty="0"/>
          </a:p>
        </p:txBody>
      </p:sp>
      <p:sp>
        <p:nvSpPr>
          <p:cNvPr id="12" name="Rectangle 11"/>
          <p:cNvSpPr/>
          <p:nvPr/>
        </p:nvSpPr>
        <p:spPr>
          <a:xfrm>
            <a:off x="3633711" y="4730750"/>
            <a:ext cx="12581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गेंद</a:t>
            </a:r>
            <a:r>
              <a:rPr lang="en-US" sz="1200" dirty="0"/>
              <a:t> </a:t>
            </a:r>
            <a:r>
              <a:rPr lang="en-US" sz="1200" dirty="0" err="1"/>
              <a:t>दूर</a:t>
            </a:r>
            <a:r>
              <a:rPr lang="en-US" sz="1200" dirty="0"/>
              <a:t> </a:t>
            </a:r>
            <a:r>
              <a:rPr lang="en-US" sz="1200" dirty="0" err="1"/>
              <a:t>ले</a:t>
            </a:r>
            <a:r>
              <a:rPr lang="en-US" sz="1200" dirty="0"/>
              <a:t> </a:t>
            </a:r>
            <a:r>
              <a:rPr lang="en-US" sz="1200" dirty="0" err="1"/>
              <a:t>जाने</a:t>
            </a:r>
            <a:r>
              <a:rPr lang="en-US" sz="1200" dirty="0"/>
              <a:t>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सोने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पत्तियां</a:t>
            </a:r>
            <a:r>
              <a:rPr lang="en-US" sz="1200" dirty="0"/>
              <a:t> </a:t>
            </a:r>
            <a:r>
              <a:rPr lang="en-US" sz="1200" dirty="0" err="1"/>
              <a:t>फिर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नीचे</a:t>
            </a:r>
            <a:r>
              <a:rPr lang="en-US" sz="1200" dirty="0"/>
              <a:t> </a:t>
            </a:r>
            <a:r>
              <a:rPr lang="en-US" sz="1200" dirty="0" err="1"/>
              <a:t>लटक</a:t>
            </a:r>
            <a:r>
              <a:rPr lang="en-US" sz="1200" dirty="0"/>
              <a:t> </a:t>
            </a:r>
            <a:r>
              <a:rPr lang="en-US" sz="1200" dirty="0" err="1"/>
              <a:t>जाती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, </a:t>
            </a:r>
            <a:r>
              <a:rPr lang="en-US" sz="1200" dirty="0" err="1"/>
              <a:t>बिल्कुल</a:t>
            </a:r>
            <a:r>
              <a:rPr lang="en-US" sz="1200" dirty="0"/>
              <a:t> </a:t>
            </a:r>
            <a:r>
              <a:rPr lang="en-US" sz="1200" dirty="0" err="1"/>
              <a:t>पहले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तरह</a:t>
            </a:r>
            <a:r>
              <a:rPr lang="en-US" sz="1200" dirty="0"/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30211" y="6294219"/>
            <a:ext cx="26035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err="1"/>
              <a:t>इस</a:t>
            </a:r>
            <a:r>
              <a:rPr lang="en-US" sz="1200" dirty="0"/>
              <a:t> </a:t>
            </a:r>
            <a:r>
              <a:rPr lang="en-US" sz="1200" dirty="0" err="1"/>
              <a:t>प्रस्तुति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आगे</a:t>
            </a:r>
            <a:r>
              <a:rPr lang="en-US" sz="1200" dirty="0"/>
              <a:t> </a:t>
            </a:r>
            <a:r>
              <a:rPr lang="en-US" sz="1200" dirty="0" err="1"/>
              <a:t>बढ़ाने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लिए</a:t>
            </a:r>
            <a:r>
              <a:rPr lang="en-US" sz="1200" dirty="0"/>
              <a:t> 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क्षेत्र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ढाई</a:t>
            </a:r>
            <a:r>
              <a:rPr lang="en-US" sz="1200" dirty="0"/>
              <a:t> </a:t>
            </a:r>
            <a:r>
              <a:rPr lang="en-US" sz="1200" dirty="0" err="1"/>
              <a:t>शताब्दियों</a:t>
            </a:r>
            <a:r>
              <a:rPr lang="en-US" sz="1200" dirty="0"/>
              <a:t> </a:t>
            </a:r>
            <a:r>
              <a:rPr lang="en-US" sz="1200" dirty="0" err="1"/>
              <a:t>बाद</a:t>
            </a:r>
            <a:r>
              <a:rPr lang="en-US" sz="1200" dirty="0"/>
              <a:t> </a:t>
            </a:r>
            <a:r>
              <a:rPr lang="en-US" sz="1200" dirty="0" err="1"/>
              <a:t>हुई</a:t>
            </a:r>
            <a:r>
              <a:rPr lang="en-US" sz="1200" dirty="0"/>
              <a:t> </a:t>
            </a:r>
            <a:r>
              <a:rPr lang="en-US" sz="1200" dirty="0" err="1"/>
              <a:t>खोजों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उल्लेख</a:t>
            </a:r>
            <a:r>
              <a:rPr lang="en-US" sz="1200" dirty="0"/>
              <a:t> </a:t>
            </a:r>
            <a:r>
              <a:rPr lang="en-US" sz="1200" dirty="0" err="1"/>
              <a:t>करना</a:t>
            </a:r>
            <a:r>
              <a:rPr lang="en-US" sz="1200" dirty="0"/>
              <a:t> </a:t>
            </a:r>
            <a:r>
              <a:rPr lang="en-US" sz="1200" dirty="0" err="1"/>
              <a:t>एकदम</a:t>
            </a:r>
            <a:r>
              <a:rPr lang="en-US" sz="1200" dirty="0"/>
              <a:t> </a:t>
            </a:r>
            <a:r>
              <a:rPr lang="en-US" sz="1200" dirty="0" err="1"/>
              <a:t>ज़रूरी</a:t>
            </a:r>
            <a:r>
              <a:rPr lang="en-US" sz="1200" dirty="0"/>
              <a:t> </a:t>
            </a:r>
            <a:r>
              <a:rPr lang="en-US" sz="1200" dirty="0" err="1"/>
              <a:t>होगा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7062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5211763" cy="7480300"/>
          </a:xfr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9218" name="Picture 2" descr="C:\Users\HP\Desktop\HISTORY OF ELECTRICITY\09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1763" cy="74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7481" y="177369"/>
            <a:ext cx="472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1905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न्यूज़ीलैंड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वैज्ञानिक</a:t>
            </a:r>
            <a:r>
              <a:rPr lang="en-US" sz="1200" dirty="0"/>
              <a:t> </a:t>
            </a:r>
            <a:r>
              <a:rPr lang="en-US" sz="1200" dirty="0" err="1"/>
              <a:t>अर्नेस्ट</a:t>
            </a:r>
            <a:r>
              <a:rPr lang="en-US" sz="1200" dirty="0"/>
              <a:t> </a:t>
            </a:r>
            <a:r>
              <a:rPr lang="en-US" sz="1200" dirty="0" err="1"/>
              <a:t>रदरफोर्ड</a:t>
            </a:r>
            <a:r>
              <a:rPr lang="en-US" sz="1200" dirty="0"/>
              <a:t> </a:t>
            </a:r>
            <a:r>
              <a:rPr lang="en-US" sz="1200" dirty="0" err="1"/>
              <a:t>ने</a:t>
            </a:r>
            <a:r>
              <a:rPr lang="en-US" sz="1200" dirty="0"/>
              <a:t> </a:t>
            </a:r>
            <a:r>
              <a:rPr lang="en-US" sz="1200" dirty="0" err="1"/>
              <a:t>दिखाया</a:t>
            </a:r>
            <a:r>
              <a:rPr lang="en-US" sz="1200" dirty="0"/>
              <a:t> </a:t>
            </a:r>
            <a:r>
              <a:rPr lang="en-US" sz="1200" dirty="0" err="1"/>
              <a:t>कि</a:t>
            </a:r>
            <a:r>
              <a:rPr lang="en-US" sz="1200" dirty="0"/>
              <a:t> </a:t>
            </a:r>
            <a:r>
              <a:rPr lang="en-US" sz="1200" dirty="0" err="1"/>
              <a:t>सभी</a:t>
            </a:r>
            <a:r>
              <a:rPr lang="en-US" sz="1200" dirty="0"/>
              <a:t> </a:t>
            </a:r>
            <a:r>
              <a:rPr lang="en-US" sz="1200" dirty="0" err="1"/>
              <a:t>पदार्थ</a:t>
            </a:r>
            <a:r>
              <a:rPr lang="en-US" sz="1200" dirty="0"/>
              <a:t> </a:t>
            </a:r>
            <a:r>
              <a:rPr lang="en-US" sz="1200" dirty="0" err="1"/>
              <a:t>परमाणुओं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बने</a:t>
            </a:r>
            <a:r>
              <a:rPr lang="en-US" sz="1200" dirty="0"/>
              <a:t> </a:t>
            </a:r>
            <a:r>
              <a:rPr lang="en-US" sz="1200" dirty="0" err="1"/>
              <a:t>होते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 </a:t>
            </a:r>
            <a:r>
              <a:rPr lang="en-US" sz="1200" dirty="0" err="1"/>
              <a:t>उसके</a:t>
            </a:r>
            <a:r>
              <a:rPr lang="en-US" sz="1200" dirty="0"/>
              <a:t> </a:t>
            </a:r>
            <a:r>
              <a:rPr lang="en-US" sz="1200" dirty="0" err="1"/>
              <a:t>बाद</a:t>
            </a:r>
            <a:r>
              <a:rPr lang="en-US" sz="1200" dirty="0"/>
              <a:t> </a:t>
            </a:r>
            <a:r>
              <a:rPr lang="en-US" sz="1200" dirty="0" err="1"/>
              <a:t>डेनमार्क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नील्स</a:t>
            </a:r>
            <a:r>
              <a:rPr lang="en-US" sz="1200" dirty="0"/>
              <a:t> </a:t>
            </a:r>
            <a:r>
              <a:rPr lang="en-US" sz="1200" dirty="0" err="1"/>
              <a:t>बोह्र</a:t>
            </a:r>
            <a:r>
              <a:rPr lang="en-US" sz="1200" dirty="0"/>
              <a:t> </a:t>
            </a:r>
            <a:r>
              <a:rPr lang="en-US" sz="1200" dirty="0" err="1"/>
              <a:t>ने</a:t>
            </a:r>
            <a:r>
              <a:rPr lang="en-US" sz="1200" dirty="0"/>
              <a:t> </a:t>
            </a:r>
            <a:r>
              <a:rPr lang="en-US" sz="1200" dirty="0" err="1"/>
              <a:t>उनका</a:t>
            </a:r>
            <a:r>
              <a:rPr lang="en-US" sz="1200" dirty="0"/>
              <a:t> </a:t>
            </a:r>
            <a:r>
              <a:rPr lang="en-US" sz="1200" dirty="0" err="1"/>
              <a:t>विस्तार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 </a:t>
            </a:r>
            <a:r>
              <a:rPr lang="en-US" sz="1200" dirty="0" err="1"/>
              <a:t>वर्णन</a:t>
            </a:r>
            <a:r>
              <a:rPr lang="en-US" sz="1200" dirty="0"/>
              <a:t> </a:t>
            </a:r>
            <a:r>
              <a:rPr lang="en-US" sz="1200" dirty="0" err="1"/>
              <a:t>किया</a:t>
            </a:r>
            <a:r>
              <a:rPr lang="en-US" sz="1200" dirty="0"/>
              <a:t>. </a:t>
            </a:r>
            <a:r>
              <a:rPr lang="en-US" sz="1200" dirty="0" err="1"/>
              <a:t>परमाणुओं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नाभि</a:t>
            </a:r>
            <a:r>
              <a:rPr lang="en-US" sz="1200" dirty="0"/>
              <a:t> (</a:t>
            </a:r>
            <a:r>
              <a:rPr lang="en-US" sz="1200" dirty="0" err="1"/>
              <a:t>नुक्लिएस</a:t>
            </a:r>
            <a:r>
              <a:rPr lang="en-US" sz="1200" dirty="0"/>
              <a:t>)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पॉजिटिव</a:t>
            </a:r>
            <a:r>
              <a:rPr lang="en-US" sz="1200" dirty="0"/>
              <a:t> </a:t>
            </a:r>
            <a:r>
              <a:rPr lang="en-US" sz="1200" dirty="0" err="1"/>
              <a:t>चार्ज</a:t>
            </a:r>
            <a:r>
              <a:rPr lang="en-US" sz="1200" dirty="0"/>
              <a:t> </a:t>
            </a:r>
            <a:r>
              <a:rPr lang="en-US" sz="1200" dirty="0" err="1"/>
              <a:t>होता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,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नाभि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चारों</a:t>
            </a:r>
            <a:r>
              <a:rPr lang="en-US" sz="1200" dirty="0"/>
              <a:t> </a:t>
            </a:r>
            <a:r>
              <a:rPr lang="en-US" sz="1200" dirty="0" err="1"/>
              <a:t>ओर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या</a:t>
            </a:r>
            <a:r>
              <a:rPr lang="en-US" sz="1200" dirty="0"/>
              <a:t> </a:t>
            </a:r>
            <a:r>
              <a:rPr lang="en-US" sz="1200" dirty="0" err="1"/>
              <a:t>कई</a:t>
            </a:r>
            <a:r>
              <a:rPr lang="en-US" sz="1200" dirty="0"/>
              <a:t> </a:t>
            </a:r>
            <a:r>
              <a:rPr lang="en-US" sz="1200" dirty="0" err="1"/>
              <a:t>नेगेटिव</a:t>
            </a:r>
            <a:r>
              <a:rPr lang="en-US" sz="1200" dirty="0"/>
              <a:t> </a:t>
            </a:r>
            <a:r>
              <a:rPr lang="en-US" sz="1200" dirty="0" err="1"/>
              <a:t>चार्ज</a:t>
            </a:r>
            <a:r>
              <a:rPr lang="en-US" sz="1200" dirty="0"/>
              <a:t> </a:t>
            </a:r>
            <a:r>
              <a:rPr lang="en-US" sz="1200" dirty="0" err="1"/>
              <a:t>वाले</a:t>
            </a:r>
            <a:r>
              <a:rPr lang="en-US" sz="1200" dirty="0"/>
              <a:t> </a:t>
            </a:r>
            <a:r>
              <a:rPr lang="en-US" sz="1200" dirty="0" err="1"/>
              <a:t>इलेक्ट्रॉन</a:t>
            </a:r>
            <a:r>
              <a:rPr lang="en-US" sz="1200" dirty="0"/>
              <a:t> </a:t>
            </a:r>
            <a:r>
              <a:rPr lang="en-US" sz="1200" dirty="0" err="1"/>
              <a:t>परिक्रमा</a:t>
            </a:r>
            <a:r>
              <a:rPr lang="en-US" sz="1200" dirty="0"/>
              <a:t> </a:t>
            </a:r>
            <a:r>
              <a:rPr lang="en-US" sz="1200" dirty="0" err="1"/>
              <a:t>लगाते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405751"/>
            <a:ext cx="52117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जैसे</a:t>
            </a:r>
            <a:r>
              <a:rPr lang="en-US" sz="1200" dirty="0"/>
              <a:t> </a:t>
            </a:r>
            <a:r>
              <a:rPr lang="en-US" sz="1200" dirty="0" err="1"/>
              <a:t>चार्ज</a:t>
            </a:r>
            <a:r>
              <a:rPr lang="en-US" sz="1200" dirty="0" smtClean="0"/>
              <a:t>, </a:t>
            </a:r>
            <a:r>
              <a:rPr lang="en-US" sz="1200" dirty="0" err="1" smtClean="0"/>
              <a:t>यानि</a:t>
            </a:r>
            <a:r>
              <a:rPr lang="en-US" sz="1200" dirty="0" smtClean="0"/>
              <a:t> </a:t>
            </a:r>
            <a:r>
              <a:rPr lang="en-US" sz="1200" dirty="0" err="1"/>
              <a:t>सामान</a:t>
            </a:r>
            <a:r>
              <a:rPr lang="en-US" sz="1200" dirty="0"/>
              <a:t> </a:t>
            </a:r>
            <a:r>
              <a:rPr lang="en-US" sz="1200" dirty="0" err="1"/>
              <a:t>चार्ज</a:t>
            </a:r>
            <a:r>
              <a:rPr lang="en-US" sz="1200" dirty="0"/>
              <a:t>, </a:t>
            </a:r>
            <a:r>
              <a:rPr lang="en-US" sz="1200" dirty="0" err="1"/>
              <a:t>एक-दूसरे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धक्का</a:t>
            </a:r>
            <a:r>
              <a:rPr lang="en-US" sz="1200" dirty="0"/>
              <a:t> </a:t>
            </a:r>
            <a:r>
              <a:rPr lang="en-US" sz="1200" dirty="0" err="1"/>
              <a:t>देते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49470" y="2486451"/>
            <a:ext cx="47128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विपरीत</a:t>
            </a:r>
            <a:r>
              <a:rPr lang="en-US" sz="1200" dirty="0"/>
              <a:t> </a:t>
            </a:r>
            <a:r>
              <a:rPr lang="en-US" sz="1200" dirty="0" err="1"/>
              <a:t>चार्ज</a:t>
            </a:r>
            <a:r>
              <a:rPr lang="en-US" sz="1200" dirty="0"/>
              <a:t> </a:t>
            </a:r>
            <a:r>
              <a:rPr lang="en-US" sz="1200" dirty="0" err="1"/>
              <a:t>एक-दूसरे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आकर्षित</a:t>
            </a:r>
            <a:r>
              <a:rPr lang="en-US" sz="1200" dirty="0"/>
              <a:t> </a:t>
            </a:r>
            <a:r>
              <a:rPr lang="en-US" sz="1200" dirty="0" err="1"/>
              <a:t>करते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,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उसके</a:t>
            </a:r>
            <a:r>
              <a:rPr lang="en-US" sz="1200" dirty="0"/>
              <a:t> </a:t>
            </a:r>
            <a:r>
              <a:rPr lang="en-US" sz="1200" dirty="0" err="1"/>
              <a:t>कारण</a:t>
            </a:r>
            <a:r>
              <a:rPr lang="en-US" sz="1200" dirty="0"/>
              <a:t> </a:t>
            </a:r>
            <a:r>
              <a:rPr lang="en-US" sz="1200" dirty="0" err="1"/>
              <a:t>ही</a:t>
            </a:r>
            <a:r>
              <a:rPr lang="en-US" sz="1200" dirty="0"/>
              <a:t> </a:t>
            </a:r>
            <a:r>
              <a:rPr lang="en-US" sz="1200" dirty="0" err="1"/>
              <a:t>हाइड्रोजन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परमाणु</a:t>
            </a:r>
            <a:r>
              <a:rPr lang="en-US" sz="1200" dirty="0"/>
              <a:t> </a:t>
            </a:r>
            <a:r>
              <a:rPr lang="en-US" sz="1200" dirty="0" err="1"/>
              <a:t>बनता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err="1"/>
              <a:t>उसकी</a:t>
            </a:r>
            <a:r>
              <a:rPr lang="en-US" sz="1200" dirty="0"/>
              <a:t> </a:t>
            </a:r>
            <a:r>
              <a:rPr lang="en-US" sz="1200" dirty="0" err="1"/>
              <a:t>नाभि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प्रोटॉन</a:t>
            </a:r>
            <a:r>
              <a:rPr lang="en-US" sz="1200" dirty="0"/>
              <a:t> </a:t>
            </a:r>
            <a:r>
              <a:rPr lang="en-US" sz="1200" dirty="0" err="1"/>
              <a:t>होता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 </a:t>
            </a:r>
            <a:r>
              <a:rPr lang="en-US" sz="1200" dirty="0" err="1"/>
              <a:t>जबकि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इलेक्ट्रॉन</a:t>
            </a:r>
            <a:r>
              <a:rPr lang="en-US" sz="1200" dirty="0"/>
              <a:t> </a:t>
            </a:r>
            <a:r>
              <a:rPr lang="en-US" sz="1200" dirty="0" err="1"/>
              <a:t>उसकी</a:t>
            </a:r>
            <a:r>
              <a:rPr lang="en-US" sz="1200" dirty="0"/>
              <a:t> </a:t>
            </a:r>
            <a:r>
              <a:rPr lang="en-US" sz="1200" dirty="0" err="1"/>
              <a:t>नाभि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चारों</a:t>
            </a:r>
            <a:r>
              <a:rPr lang="en-US" sz="1200" dirty="0"/>
              <a:t> </a:t>
            </a:r>
            <a:r>
              <a:rPr lang="en-US" sz="1200" dirty="0" err="1"/>
              <a:t>ओर</a:t>
            </a:r>
            <a:r>
              <a:rPr lang="en-US" sz="1200" dirty="0"/>
              <a:t> </a:t>
            </a:r>
            <a:r>
              <a:rPr lang="en-US" sz="1200" dirty="0" err="1"/>
              <a:t>परिक्रमा</a:t>
            </a:r>
            <a:r>
              <a:rPr lang="en-US" sz="1200" dirty="0"/>
              <a:t> </a:t>
            </a:r>
            <a:r>
              <a:rPr lang="en-US" sz="1200" dirty="0" err="1"/>
              <a:t>लगाता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err="1"/>
              <a:t>दो</a:t>
            </a:r>
            <a:r>
              <a:rPr lang="en-US" sz="1200" dirty="0"/>
              <a:t> </a:t>
            </a:r>
            <a:r>
              <a:rPr lang="en-US" sz="1200" dirty="0" err="1"/>
              <a:t>विपरीत</a:t>
            </a:r>
            <a:r>
              <a:rPr lang="en-US" sz="1200" dirty="0"/>
              <a:t> </a:t>
            </a:r>
            <a:r>
              <a:rPr lang="en-US" sz="1200" dirty="0" err="1"/>
              <a:t>चार्ज</a:t>
            </a:r>
            <a:r>
              <a:rPr lang="en-US" sz="1200" dirty="0"/>
              <a:t> (</a:t>
            </a:r>
            <a:r>
              <a:rPr lang="en-US" sz="1200" dirty="0" err="1"/>
              <a:t>आवेशों</a:t>
            </a:r>
            <a:r>
              <a:rPr lang="en-US" sz="1200" dirty="0"/>
              <a:t>)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बीच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बल</a:t>
            </a:r>
            <a:r>
              <a:rPr lang="en-US" sz="1200" dirty="0"/>
              <a:t>, </a:t>
            </a:r>
            <a:r>
              <a:rPr lang="en-US" sz="1200" dirty="0" err="1"/>
              <a:t>घूमते</a:t>
            </a:r>
            <a:r>
              <a:rPr lang="en-US" sz="1200" dirty="0"/>
              <a:t> </a:t>
            </a:r>
            <a:r>
              <a:rPr lang="en-US" sz="1200" dirty="0" err="1"/>
              <a:t>हुए</a:t>
            </a:r>
            <a:r>
              <a:rPr lang="en-US" sz="1200" dirty="0"/>
              <a:t> </a:t>
            </a:r>
            <a:r>
              <a:rPr lang="en-US" sz="1200" dirty="0" err="1"/>
              <a:t>इलेक्ट्रॉन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अपकेंद्री</a:t>
            </a:r>
            <a:r>
              <a:rPr lang="en-US" sz="1200" dirty="0"/>
              <a:t> (</a:t>
            </a:r>
            <a:r>
              <a:rPr lang="en-US" sz="1200" dirty="0" err="1"/>
              <a:t>सेन्ट्रीफ्यूगल</a:t>
            </a:r>
            <a:r>
              <a:rPr lang="en-US" sz="1200" dirty="0"/>
              <a:t>) </a:t>
            </a:r>
            <a:r>
              <a:rPr lang="en-US" sz="1200" dirty="0" err="1"/>
              <a:t>बल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संतुलित</a:t>
            </a:r>
            <a:r>
              <a:rPr lang="en-US" sz="1200" dirty="0"/>
              <a:t> </a:t>
            </a:r>
            <a:r>
              <a:rPr lang="en-US" sz="1200" dirty="0" err="1"/>
              <a:t>करता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717471" y="3463151"/>
            <a:ext cx="10999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/>
              <a:t>हाइड्रोजन</a:t>
            </a:r>
            <a:r>
              <a:rPr lang="en-US" sz="1200" dirty="0"/>
              <a:t> </a:t>
            </a:r>
            <a:r>
              <a:rPr lang="hi-IN" sz="1200" dirty="0"/>
              <a:t>अणु 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1857587" y="3589884"/>
            <a:ext cx="48923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प्रोटॉन</a:t>
            </a:r>
            <a:endParaRPr lang="en-US" sz="1000" dirty="0"/>
          </a:p>
        </p:txBody>
      </p:sp>
      <p:sp>
        <p:nvSpPr>
          <p:cNvPr id="9" name="Rectangle 8"/>
          <p:cNvSpPr/>
          <p:nvPr/>
        </p:nvSpPr>
        <p:spPr>
          <a:xfrm>
            <a:off x="2891584" y="3512881"/>
            <a:ext cx="6286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आकर्षण</a:t>
            </a:r>
            <a:r>
              <a:rPr lang="en-US" sz="1000" dirty="0"/>
              <a:t> </a:t>
            </a:r>
          </a:p>
          <a:p>
            <a:pPr algn="ctr"/>
            <a:r>
              <a:rPr lang="en-US" sz="1000" dirty="0" err="1" smtClean="0"/>
              <a:t>बल</a:t>
            </a:r>
            <a:endParaRPr lang="en-US" sz="1000" dirty="0"/>
          </a:p>
        </p:txBody>
      </p:sp>
      <p:sp>
        <p:nvSpPr>
          <p:cNvPr id="11" name="Rectangle 10"/>
          <p:cNvSpPr/>
          <p:nvPr/>
        </p:nvSpPr>
        <p:spPr>
          <a:xfrm>
            <a:off x="3672681" y="3843962"/>
            <a:ext cx="1018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/>
              <a:t>अपकेंद्री</a:t>
            </a:r>
            <a:r>
              <a:rPr lang="en-US" sz="1200" dirty="0"/>
              <a:t> </a:t>
            </a:r>
            <a:r>
              <a:rPr lang="en-US" sz="1200" dirty="0" err="1" smtClean="0"/>
              <a:t>बल</a:t>
            </a:r>
            <a:endParaRPr lang="en-US" sz="1200" dirty="0" smtClean="0"/>
          </a:p>
          <a:p>
            <a:pPr algn="ctr"/>
            <a:r>
              <a:rPr lang="en-US" sz="1200" dirty="0" smtClean="0"/>
              <a:t>(</a:t>
            </a:r>
            <a:r>
              <a:rPr lang="en-US" sz="1200" dirty="0" err="1" smtClean="0"/>
              <a:t>सेन्ट्रीफ्यूगल</a:t>
            </a:r>
            <a:r>
              <a:rPr lang="en-US" sz="1200" dirty="0"/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07023" y="4488666"/>
            <a:ext cx="26035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/>
              <a:t> </a:t>
            </a:r>
            <a:r>
              <a:rPr lang="en-US" sz="1200" dirty="0" err="1"/>
              <a:t>अन्य</a:t>
            </a:r>
            <a:r>
              <a:rPr lang="en-US" sz="1200" dirty="0"/>
              <a:t> </a:t>
            </a:r>
            <a:r>
              <a:rPr lang="en-US" sz="1200" dirty="0" err="1"/>
              <a:t>परमाणुओं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नाभि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एक-साथ</a:t>
            </a:r>
            <a:r>
              <a:rPr lang="en-US" sz="1200" dirty="0"/>
              <a:t> </a:t>
            </a:r>
            <a:r>
              <a:rPr lang="en-US" sz="1200" dirty="0" err="1"/>
              <a:t>कई</a:t>
            </a:r>
            <a:r>
              <a:rPr lang="en-US" sz="1200" dirty="0"/>
              <a:t> </a:t>
            </a:r>
            <a:r>
              <a:rPr lang="en-US" sz="1200" dirty="0" err="1"/>
              <a:t>प्रोटॉन</a:t>
            </a:r>
            <a:r>
              <a:rPr lang="en-US" sz="1200" dirty="0"/>
              <a:t> </a:t>
            </a:r>
            <a:r>
              <a:rPr lang="en-US" sz="1200" dirty="0" err="1"/>
              <a:t>हो</a:t>
            </a:r>
            <a:r>
              <a:rPr lang="en-US" sz="1200" dirty="0"/>
              <a:t> </a:t>
            </a:r>
            <a:r>
              <a:rPr lang="en-US" sz="1200" dirty="0" err="1"/>
              <a:t>सकते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 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तटस्थ</a:t>
            </a:r>
            <a:r>
              <a:rPr lang="en-US" sz="1200" dirty="0"/>
              <a:t> (</a:t>
            </a:r>
            <a:r>
              <a:rPr lang="en-US" sz="1200" dirty="0" err="1"/>
              <a:t>न्यूट्रल</a:t>
            </a:r>
            <a:r>
              <a:rPr lang="en-US" sz="1200" dirty="0"/>
              <a:t>) </a:t>
            </a:r>
            <a:r>
              <a:rPr lang="en-US" sz="1200" dirty="0" err="1"/>
              <a:t>कणों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, </a:t>
            </a:r>
            <a:r>
              <a:rPr lang="en-US" sz="1200" dirty="0" err="1"/>
              <a:t>न्यूट्रॉन</a:t>
            </a:r>
            <a:r>
              <a:rPr lang="en-US" sz="1200" dirty="0"/>
              <a:t> </a:t>
            </a:r>
            <a:r>
              <a:rPr lang="en-US" sz="1200" dirty="0" err="1"/>
              <a:t>कहते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1959559" y="5401217"/>
            <a:ext cx="11977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/>
              <a:t>हीलियम</a:t>
            </a:r>
            <a:r>
              <a:rPr lang="en-US" sz="1200" dirty="0"/>
              <a:t> </a:t>
            </a:r>
            <a:r>
              <a:rPr lang="en-US" sz="1200" dirty="0" err="1"/>
              <a:t>परमाणु</a:t>
            </a:r>
            <a:r>
              <a:rPr lang="en-US" sz="1200" dirty="0"/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3173" y="6026150"/>
            <a:ext cx="23063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मुझे</a:t>
            </a:r>
            <a:r>
              <a:rPr lang="en-US" sz="1200" dirty="0"/>
              <a:t> </a:t>
            </a:r>
            <a:r>
              <a:rPr lang="en-US" sz="1200" dirty="0" err="1"/>
              <a:t>यह</a:t>
            </a:r>
            <a:r>
              <a:rPr lang="en-US" sz="1200" dirty="0"/>
              <a:t> </a:t>
            </a:r>
            <a:r>
              <a:rPr lang="en-US" sz="1200" dirty="0" err="1"/>
              <a:t>समझ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नहीं</a:t>
            </a:r>
            <a:r>
              <a:rPr lang="en-US" sz="1200" dirty="0"/>
              <a:t> </a:t>
            </a:r>
            <a:r>
              <a:rPr lang="en-US" sz="1200" dirty="0" err="1"/>
              <a:t>आता</a:t>
            </a:r>
            <a:r>
              <a:rPr lang="en-US" sz="1200" dirty="0"/>
              <a:t> </a:t>
            </a:r>
            <a:r>
              <a:rPr lang="en-US" sz="1200" dirty="0" err="1"/>
              <a:t>कि</a:t>
            </a:r>
            <a:r>
              <a:rPr lang="en-US" sz="1200" dirty="0"/>
              <a:t> </a:t>
            </a:r>
            <a:r>
              <a:rPr lang="en-US" sz="1200" dirty="0" err="1"/>
              <a:t>समान</a:t>
            </a:r>
            <a:r>
              <a:rPr lang="en-US" sz="1200" dirty="0"/>
              <a:t> </a:t>
            </a:r>
            <a:r>
              <a:rPr lang="en-US" sz="1200" dirty="0" err="1"/>
              <a:t>आवेश</a:t>
            </a:r>
            <a:r>
              <a:rPr lang="en-US" sz="1200" dirty="0"/>
              <a:t> </a:t>
            </a:r>
            <a:r>
              <a:rPr lang="en-US" sz="1200" dirty="0" err="1"/>
              <a:t>वाले</a:t>
            </a:r>
            <a:r>
              <a:rPr lang="en-US" sz="1200" dirty="0"/>
              <a:t> </a:t>
            </a:r>
            <a:r>
              <a:rPr lang="en-US" sz="1200" dirty="0" err="1"/>
              <a:t>कण</a:t>
            </a:r>
            <a:r>
              <a:rPr lang="en-US" sz="1200" dirty="0"/>
              <a:t> </a:t>
            </a:r>
            <a:r>
              <a:rPr lang="en-US" sz="1200" dirty="0" err="1"/>
              <a:t>एक-दूसरे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धक्का</a:t>
            </a:r>
            <a:r>
              <a:rPr lang="en-US" sz="1200" dirty="0"/>
              <a:t> </a:t>
            </a:r>
            <a:r>
              <a:rPr lang="en-US" sz="1200" dirty="0" err="1"/>
              <a:t>क्यों</a:t>
            </a:r>
            <a:r>
              <a:rPr lang="en-US" sz="1200" dirty="0"/>
              <a:t> </a:t>
            </a:r>
            <a:r>
              <a:rPr lang="en-US" sz="1200" dirty="0" err="1"/>
              <a:t>देते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 </a:t>
            </a:r>
            <a:r>
              <a:rPr lang="en-US" sz="1200" dirty="0" err="1"/>
              <a:t>हीलियम</a:t>
            </a:r>
            <a:r>
              <a:rPr lang="en-US" sz="1200" dirty="0"/>
              <a:t> </a:t>
            </a:r>
            <a:r>
              <a:rPr lang="en-US" sz="1200" dirty="0" err="1"/>
              <a:t>परमाणु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नाभिक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दो</a:t>
            </a:r>
            <a:r>
              <a:rPr lang="en-US" sz="1200" dirty="0"/>
              <a:t> </a:t>
            </a:r>
            <a:r>
              <a:rPr lang="en-US" sz="1200" dirty="0" err="1"/>
              <a:t>प्रोटॉन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साथ</a:t>
            </a:r>
            <a:r>
              <a:rPr lang="en-US" sz="1200" dirty="0"/>
              <a:t> </a:t>
            </a:r>
            <a:r>
              <a:rPr lang="en-US" sz="1200" dirty="0" err="1"/>
              <a:t>क्यों</a:t>
            </a:r>
            <a:r>
              <a:rPr lang="en-US" sz="1200" dirty="0"/>
              <a:t> </a:t>
            </a:r>
            <a:r>
              <a:rPr lang="en-US" sz="1200" dirty="0" err="1"/>
              <a:t>बने</a:t>
            </a:r>
            <a:r>
              <a:rPr lang="en-US" sz="1200" dirty="0"/>
              <a:t> </a:t>
            </a:r>
            <a:r>
              <a:rPr lang="en-US" sz="1200" dirty="0" err="1"/>
              <a:t>रहते</a:t>
            </a:r>
            <a:r>
              <a:rPr lang="en-US" sz="1200" dirty="0"/>
              <a:t> </a:t>
            </a:r>
            <a:r>
              <a:rPr lang="en-US" sz="1200" dirty="0" err="1" smtClean="0"/>
              <a:t>हैं</a:t>
            </a:r>
            <a:r>
              <a:rPr lang="en-US" sz="1200" dirty="0"/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129881" y="5979238"/>
            <a:ext cx="5325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न्यूट्रॉन</a:t>
            </a:r>
            <a:endParaRPr lang="en-US" sz="1000" dirty="0"/>
          </a:p>
        </p:txBody>
      </p:sp>
      <p:sp>
        <p:nvSpPr>
          <p:cNvPr id="17" name="Rectangle 16"/>
          <p:cNvSpPr/>
          <p:nvPr/>
        </p:nvSpPr>
        <p:spPr>
          <a:xfrm>
            <a:off x="3215481" y="5416550"/>
            <a:ext cx="5325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न्यूट्रॉन</a:t>
            </a:r>
            <a:endParaRPr lang="en-US" sz="1000" dirty="0"/>
          </a:p>
        </p:txBody>
      </p:sp>
      <p:sp>
        <p:nvSpPr>
          <p:cNvPr id="18" name="Rectangle 17"/>
          <p:cNvSpPr/>
          <p:nvPr/>
        </p:nvSpPr>
        <p:spPr>
          <a:xfrm>
            <a:off x="4210523" y="5542376"/>
            <a:ext cx="48923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प्रोटॉन</a:t>
            </a:r>
            <a:endParaRPr lang="en-US" sz="1000" dirty="0"/>
          </a:p>
        </p:txBody>
      </p:sp>
      <p:sp>
        <p:nvSpPr>
          <p:cNvPr id="19" name="Rectangle 18"/>
          <p:cNvSpPr/>
          <p:nvPr/>
        </p:nvSpPr>
        <p:spPr>
          <a:xfrm>
            <a:off x="2819514" y="4138771"/>
            <a:ext cx="6222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इलेक्ट्रॉन</a:t>
            </a:r>
            <a:endParaRPr lang="en-US" sz="1000" dirty="0"/>
          </a:p>
        </p:txBody>
      </p:sp>
      <p:sp>
        <p:nvSpPr>
          <p:cNvPr id="21" name="Rectangle 20"/>
          <p:cNvSpPr/>
          <p:nvPr/>
        </p:nvSpPr>
        <p:spPr>
          <a:xfrm>
            <a:off x="3275663" y="6106009"/>
            <a:ext cx="48923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प्रोटॉन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87584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4163</TotalTime>
  <Words>7749</Words>
  <Application>Microsoft Office PowerPoint</Application>
  <PresentationFormat>Custom</PresentationFormat>
  <Paragraphs>699</Paragraphs>
  <Slides>64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HP</cp:lastModifiedBy>
  <cp:revision>595</cp:revision>
  <dcterms:created xsi:type="dcterms:W3CDTF">2016-12-13T16:20:56Z</dcterms:created>
  <dcterms:modified xsi:type="dcterms:W3CDTF">2020-06-20T09:09:33Z</dcterms:modified>
</cp:coreProperties>
</file>