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32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321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22" r:id="rId65"/>
    <p:sldId id="318" r:id="rId66"/>
  </p:sldIdLst>
  <p:sldSz cx="7004050" cy="10479088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 autoAdjust="0"/>
    <p:restoredTop sz="94454" autoAdjust="0"/>
  </p:normalViewPr>
  <p:slideViewPr>
    <p:cSldViewPr>
      <p:cViewPr>
        <p:scale>
          <a:sx n="90" d="100"/>
          <a:sy n="90" d="100"/>
        </p:scale>
        <p:origin x="-3536" y="-1000"/>
      </p:cViewPr>
      <p:guideLst>
        <p:guide orient="horz" pos="3301"/>
        <p:guide pos="22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90B88-BCB5-4805-8BD1-58EF4D620B8B}" type="datetimeFigureOut">
              <a:rPr lang="en-US" smtClean="0"/>
              <a:t>02/10/20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54275" y="720725"/>
            <a:ext cx="240665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218A6-353E-41C2-A83B-954B60614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64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218A6-353E-41C2-A83B-954B606145E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16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304" y="3255313"/>
            <a:ext cx="5953443" cy="22462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0608" y="5938150"/>
            <a:ext cx="4902835" cy="267798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02/10/20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02/10/20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77937" y="419651"/>
            <a:ext cx="1575911" cy="894118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0203" y="419651"/>
            <a:ext cx="4610999" cy="894118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02/10/20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02/10/20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272" y="6733785"/>
            <a:ext cx="5953443" cy="20812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3272" y="4441487"/>
            <a:ext cx="5953443" cy="22923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02/10/20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203" y="2445122"/>
            <a:ext cx="3093455" cy="69157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0392" y="2445122"/>
            <a:ext cx="3093455" cy="69157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02/10/20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203" y="2345667"/>
            <a:ext cx="3094672" cy="9775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203" y="3323229"/>
            <a:ext cx="3094672" cy="60376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57961" y="2345667"/>
            <a:ext cx="3095887" cy="9775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57961" y="3323229"/>
            <a:ext cx="3095887" cy="60376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02/10/20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02/10/20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02/10/20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204" y="417223"/>
            <a:ext cx="2304284" cy="177562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8389" y="417225"/>
            <a:ext cx="3915459" cy="89436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0204" y="2192848"/>
            <a:ext cx="2304284" cy="71679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02/10/20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2843" y="7335361"/>
            <a:ext cx="4202430" cy="8659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72843" y="936326"/>
            <a:ext cx="4202430" cy="62874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2843" y="8201344"/>
            <a:ext cx="4202430" cy="12298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02/10/20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203" y="419650"/>
            <a:ext cx="6303645" cy="174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203" y="2445122"/>
            <a:ext cx="6303645" cy="6915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203" y="9712564"/>
            <a:ext cx="1634278" cy="5579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A9750-BAAD-4C9F-AA9D-B3DC71DE7F91}" type="datetimeFigureOut">
              <a:rPr lang="en-US" smtClean="0"/>
              <a:pPr/>
              <a:t>02/10/20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93051" y="9712564"/>
            <a:ext cx="2217949" cy="5579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19569" y="9712564"/>
            <a:ext cx="1634278" cy="5579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tif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tif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tif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tif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tif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tif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tif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tif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tif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tif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tif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tif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tif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tif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6.tif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tif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tif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tif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tif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tif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tif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tif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tif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tif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tif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tif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tif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tif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tif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tiff"/><Relationship Id="rId3" Type="http://schemas.openxmlformats.org/officeDocument/2006/relationships/image" Target="../media/image64.tif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tif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tiff"/><Relationship Id="rId3" Type="http://schemas.openxmlformats.org/officeDocument/2006/relationships/image" Target="../media/image6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004050" cy="10479088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HP\Desktop\LOGOTRON\PIX\0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" y="-21515"/>
            <a:ext cx="7230979" cy="1047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1225" y="4420068"/>
            <a:ext cx="25567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मेरी</a:t>
            </a:r>
            <a:r>
              <a:rPr lang="en-US" sz="1600" dirty="0"/>
              <a:t> </a:t>
            </a:r>
            <a:r>
              <a:rPr lang="en-US" sz="1600" dirty="0" err="1"/>
              <a:t>राय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सीधे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भाषाई</a:t>
            </a:r>
            <a:r>
              <a:rPr lang="en-US" sz="1600" dirty="0"/>
              <a:t> </a:t>
            </a:r>
            <a:r>
              <a:rPr lang="en-US" sz="1600" dirty="0" err="1"/>
              <a:t>वॉल-स्ट्रीट</a:t>
            </a:r>
            <a:r>
              <a:rPr lang="en-US" sz="1600" dirty="0"/>
              <a:t> </a:t>
            </a:r>
            <a:r>
              <a:rPr lang="en-US" sz="1600" dirty="0" err="1"/>
              <a:t>दुर्घटना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ओर</a:t>
            </a:r>
            <a:r>
              <a:rPr lang="en-US" sz="1600" dirty="0"/>
              <a:t> </a:t>
            </a:r>
            <a:r>
              <a:rPr lang="en-US" sz="1600" dirty="0" err="1"/>
              <a:t>बढ़</a:t>
            </a:r>
            <a:r>
              <a:rPr lang="en-US" sz="1600" dirty="0"/>
              <a:t> </a:t>
            </a:r>
            <a:r>
              <a:rPr lang="en-US" sz="1600" dirty="0" err="1"/>
              <a:t>रहे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846" y="38358"/>
            <a:ext cx="502117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solidFill>
                  <a:srgbClr val="FF0000"/>
                </a:solidFill>
              </a:rPr>
              <a:t>लोगोट्रोन</a:t>
            </a:r>
            <a:endParaRPr lang="en-US" sz="4000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4000" dirty="0" smtClean="0">
                <a:solidFill>
                  <a:srgbClr val="FF0000"/>
                </a:solidFill>
              </a:rPr>
              <a:t>(THE </a:t>
            </a:r>
            <a:r>
              <a:rPr lang="en-US" sz="4000" dirty="0" err="1" smtClean="0">
                <a:solidFill>
                  <a:srgbClr val="FF0000"/>
                </a:solidFill>
              </a:rPr>
              <a:t>LOGOTRON</a:t>
            </a:r>
            <a:r>
              <a:rPr lang="en-US" sz="4000" dirty="0" smtClean="0">
                <a:solidFill>
                  <a:srgbClr val="FF0000"/>
                </a:solidFill>
              </a:rPr>
              <a:t>) </a:t>
            </a:r>
            <a:endParaRPr lang="en-US" sz="4000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4000" dirty="0"/>
              <a:t> </a:t>
            </a:r>
            <a:r>
              <a:rPr lang="en-US" sz="2800" dirty="0" err="1" smtClean="0"/>
              <a:t>जीन-पियरे</a:t>
            </a:r>
            <a:r>
              <a:rPr lang="en-US" sz="2800" dirty="0" smtClean="0"/>
              <a:t> </a:t>
            </a:r>
            <a:r>
              <a:rPr lang="en-US" sz="2800" dirty="0" err="1"/>
              <a:t>पेटिट</a:t>
            </a:r>
            <a:endParaRPr lang="en-US" sz="2800" dirty="0"/>
          </a:p>
          <a:p>
            <a:pPr algn="ctr"/>
            <a:r>
              <a:rPr lang="en-US" sz="2800" dirty="0"/>
              <a:t> </a:t>
            </a:r>
          </a:p>
          <a:p>
            <a:pPr algn="ctr"/>
            <a:r>
              <a:rPr lang="en-US" sz="2000" dirty="0" err="1"/>
              <a:t>हिंदी</a:t>
            </a:r>
            <a:r>
              <a:rPr lang="en-US" sz="2000" dirty="0"/>
              <a:t> : </a:t>
            </a:r>
            <a:r>
              <a:rPr lang="en-US" sz="2000" dirty="0" err="1"/>
              <a:t>अरविन्द</a:t>
            </a:r>
            <a:r>
              <a:rPr lang="en-US" sz="2000" dirty="0"/>
              <a:t> </a:t>
            </a:r>
            <a:r>
              <a:rPr lang="en-US" sz="2000" dirty="0" err="1"/>
              <a:t>गुप्ता</a:t>
            </a:r>
            <a:r>
              <a:rPr lang="en-US" sz="2000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040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 descr="C:\Users\HP\Desktop\LOGOTRON\PIX\1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8" y="4763"/>
            <a:ext cx="7086600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83025" y="6456649"/>
            <a:ext cx="28416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err="1" smtClean="0"/>
              <a:t>ठीक</a:t>
            </a:r>
            <a:r>
              <a:rPr lang="en-US" sz="1500" dirty="0" smtClean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क्या</a:t>
            </a:r>
            <a:r>
              <a:rPr lang="en-US" sz="1500" dirty="0" smtClean="0"/>
              <a:t> </a:t>
            </a:r>
            <a:r>
              <a:rPr lang="en-US" sz="1500" dirty="0" err="1"/>
              <a:t>किसी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कहना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530225" y="362744"/>
            <a:ext cx="6019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नक्शा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नवीनतम</a:t>
            </a:r>
            <a:r>
              <a:rPr lang="en-US" sz="1500" dirty="0"/>
              <a:t> </a:t>
            </a:r>
            <a:r>
              <a:rPr lang="en-US" sz="1500" dirty="0" err="1"/>
              <a:t>हमले</a:t>
            </a:r>
            <a:r>
              <a:rPr lang="en-US" sz="1500" dirty="0"/>
              <a:t> </a:t>
            </a:r>
            <a:r>
              <a:rPr lang="en-US" sz="1500" dirty="0" err="1"/>
              <a:t>दिखाता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जैसा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देख</a:t>
            </a:r>
            <a:r>
              <a:rPr lang="en-US" sz="1500" dirty="0"/>
              <a:t> </a:t>
            </a:r>
            <a:r>
              <a:rPr lang="en-US" sz="1500" dirty="0" err="1"/>
              <a:t>सकते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प्रेस</a:t>
            </a:r>
            <a:r>
              <a:rPr lang="en-US" sz="1500" dirty="0" smtClean="0"/>
              <a:t> </a:t>
            </a:r>
            <a:r>
              <a:rPr lang="en-US" sz="1500" dirty="0" err="1"/>
              <a:t>द्वारा</a:t>
            </a:r>
            <a:r>
              <a:rPr lang="en-US" sz="1500" dirty="0"/>
              <a:t> </a:t>
            </a:r>
            <a:r>
              <a:rPr lang="en-US" sz="1500" dirty="0" err="1"/>
              <a:t>घोषित</a:t>
            </a:r>
            <a:r>
              <a:rPr lang="en-US" sz="1500" dirty="0"/>
              <a:t> </a:t>
            </a:r>
            <a:r>
              <a:rPr lang="en-US" sz="1500" dirty="0" err="1"/>
              <a:t>हमलों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तुलना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कई</a:t>
            </a:r>
            <a:r>
              <a:rPr lang="en-US" sz="1500" dirty="0"/>
              <a:t> </a:t>
            </a:r>
            <a:r>
              <a:rPr lang="en-US" sz="1500" dirty="0" err="1"/>
              <a:t>अधिक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इन</a:t>
            </a:r>
            <a:r>
              <a:rPr lang="en-US" sz="1500" dirty="0"/>
              <a:t> </a:t>
            </a:r>
            <a:r>
              <a:rPr lang="en-US" sz="1500" dirty="0" err="1"/>
              <a:t>हमलों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अधिकांश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किसी</a:t>
            </a:r>
            <a:r>
              <a:rPr lang="en-US" sz="1500" dirty="0"/>
              <a:t> </a:t>
            </a:r>
            <a:r>
              <a:rPr lang="en-US" sz="1500" dirty="0" err="1"/>
              <a:t>ग्रुप</a:t>
            </a:r>
            <a:r>
              <a:rPr lang="en-US" sz="1500" dirty="0"/>
              <a:t>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/>
              <a:t>दावा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किया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इसलिए</a:t>
            </a:r>
            <a:r>
              <a:rPr lang="en-US" sz="1500" dirty="0"/>
              <a:t> </a:t>
            </a:r>
            <a:r>
              <a:rPr lang="en-US" sz="1500" dirty="0" err="1"/>
              <a:t>उन्हें</a:t>
            </a:r>
            <a:r>
              <a:rPr lang="en-US" sz="1500" dirty="0"/>
              <a:t> </a:t>
            </a:r>
            <a:r>
              <a:rPr lang="en-US" sz="1500" dirty="0" err="1"/>
              <a:t>रोकना</a:t>
            </a:r>
            <a:r>
              <a:rPr lang="en-US" sz="1500" dirty="0"/>
              <a:t> </a:t>
            </a:r>
            <a:r>
              <a:rPr lang="en-US" sz="1500" dirty="0" err="1"/>
              <a:t>मुश्किल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हमें</a:t>
            </a:r>
            <a:r>
              <a:rPr lang="en-US" sz="1500" dirty="0"/>
              <a:t> </a:t>
            </a:r>
            <a:r>
              <a:rPr lang="en-US" sz="1500" dirty="0" err="1"/>
              <a:t>विश्वास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अराजकतावादी-भाषाविदों</a:t>
            </a:r>
            <a:r>
              <a:rPr lang="en-US" sz="1500" dirty="0"/>
              <a:t> </a:t>
            </a:r>
            <a:r>
              <a:rPr lang="en-US" sz="1500" dirty="0" err="1"/>
              <a:t>समूह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"</a:t>
            </a:r>
            <a:r>
              <a:rPr lang="en-US" sz="1500" dirty="0" err="1"/>
              <a:t>मियूटिस्ट</a:t>
            </a:r>
            <a:r>
              <a:rPr lang="en-US" sz="1500" dirty="0"/>
              <a:t>" </a:t>
            </a:r>
            <a:r>
              <a:rPr lang="en-US" sz="1500" dirty="0" err="1"/>
              <a:t>हार्डलाइन</a:t>
            </a:r>
            <a:r>
              <a:rPr lang="en-US" sz="1500" dirty="0"/>
              <a:t> </a:t>
            </a:r>
            <a:r>
              <a:rPr lang="en-US" sz="1500" dirty="0" err="1"/>
              <a:t>विंग</a:t>
            </a:r>
            <a:r>
              <a:rPr lang="en-US" sz="1500" dirty="0"/>
              <a:t> </a:t>
            </a:r>
            <a:r>
              <a:rPr lang="en-US" sz="1500" dirty="0" err="1"/>
              <a:t>द्वारा</a:t>
            </a:r>
            <a:r>
              <a:rPr lang="en-US" sz="1500" dirty="0"/>
              <a:t> </a:t>
            </a:r>
            <a:r>
              <a:rPr lang="en-US" sz="1500" dirty="0" err="1"/>
              <a:t>किए</a:t>
            </a:r>
            <a:r>
              <a:rPr lang="en-US" sz="1500" dirty="0"/>
              <a:t> </a:t>
            </a:r>
            <a:r>
              <a:rPr lang="en-US" sz="1500" dirty="0" err="1"/>
              <a:t>गए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उनका</a:t>
            </a:r>
            <a:r>
              <a:rPr lang="en-US" sz="1500" dirty="0"/>
              <a:t> </a:t>
            </a:r>
            <a:r>
              <a:rPr lang="en-US" sz="1500" dirty="0" err="1"/>
              <a:t>नाम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"</a:t>
            </a:r>
            <a:r>
              <a:rPr lang="en-US" sz="1500" dirty="0" err="1"/>
              <a:t>मियूटिस्ट</a:t>
            </a:r>
            <a:r>
              <a:rPr lang="en-US" sz="1500" dirty="0"/>
              <a:t>"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क्योंकि</a:t>
            </a:r>
            <a:r>
              <a:rPr lang="en-US" sz="1500" dirty="0"/>
              <a:t>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किसी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संचार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इंकार</a:t>
            </a:r>
            <a:r>
              <a:rPr lang="en-US" sz="1500" dirty="0"/>
              <a:t> </a:t>
            </a:r>
            <a:r>
              <a:rPr lang="en-US" sz="1500" dirty="0" err="1"/>
              <a:t>करते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गुमनाम</a:t>
            </a:r>
            <a:r>
              <a:rPr lang="en-US" sz="1500" dirty="0"/>
              <a:t> </a:t>
            </a:r>
            <a:r>
              <a:rPr lang="en-US" sz="1500" dirty="0" err="1"/>
              <a:t>रूप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कार्य</a:t>
            </a:r>
            <a:r>
              <a:rPr lang="en-US" sz="1500" dirty="0"/>
              <a:t> </a:t>
            </a:r>
            <a:r>
              <a:rPr lang="en-US" sz="1500" dirty="0" err="1"/>
              <a:t>करते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892425" y="1942346"/>
            <a:ext cx="304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अजीब</a:t>
            </a:r>
            <a:r>
              <a:rPr lang="en-US" sz="1400" dirty="0" smtClean="0"/>
              <a:t> </a:t>
            </a:r>
            <a:r>
              <a:rPr lang="en-US" sz="1400" dirty="0" err="1"/>
              <a:t>बात</a:t>
            </a:r>
            <a:r>
              <a:rPr lang="en-US" sz="1400" dirty="0"/>
              <a:t>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err="1"/>
              <a:t>जब</a:t>
            </a:r>
            <a:r>
              <a:rPr lang="en-US" sz="1400" dirty="0"/>
              <a:t> </a:t>
            </a:r>
            <a:r>
              <a:rPr lang="en-US" sz="1400" dirty="0" err="1"/>
              <a:t>मुझे</a:t>
            </a:r>
            <a:r>
              <a:rPr lang="en-US" sz="1400" dirty="0"/>
              <a:t> </a:t>
            </a:r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कहना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नहीं</a:t>
            </a:r>
            <a:r>
              <a:rPr lang="en-US" sz="1400" dirty="0" smtClean="0"/>
              <a:t> </a:t>
            </a:r>
            <a:r>
              <a:rPr lang="x-none" sz="1400" dirty="0"/>
              <a:t>चाहिए</a:t>
            </a:r>
            <a:r>
              <a:rPr lang="en-US" sz="1400" dirty="0" smtClean="0"/>
              <a:t>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ज़रूर</a:t>
            </a:r>
            <a:r>
              <a:rPr lang="en-US" sz="1400" dirty="0"/>
              <a:t> </a:t>
            </a:r>
            <a:r>
              <a:rPr lang="en-US" sz="1400" dirty="0" err="1"/>
              <a:t>कहता</a:t>
            </a:r>
            <a:r>
              <a:rPr lang="en-US" sz="1400" dirty="0"/>
              <a:t> </a:t>
            </a:r>
            <a:r>
              <a:rPr lang="en-US" sz="1400" dirty="0" err="1"/>
              <a:t>हूं</a:t>
            </a:r>
            <a:r>
              <a:rPr lang="en-US" sz="1400" dirty="0"/>
              <a:t> 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3592037" y="2953544"/>
            <a:ext cx="28194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सभ्यता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संकट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परे</a:t>
            </a:r>
            <a:r>
              <a:rPr lang="en-US" sz="1500" dirty="0"/>
              <a:t> </a:t>
            </a:r>
            <a:r>
              <a:rPr lang="en-US" sz="1500" dirty="0" err="1"/>
              <a:t>देखने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भाषा</a:t>
            </a:r>
            <a:r>
              <a:rPr lang="en-US" sz="1500" dirty="0"/>
              <a:t>, </a:t>
            </a:r>
            <a:r>
              <a:rPr lang="en-US" sz="1500" dirty="0" err="1"/>
              <a:t>विज्ञान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तर्क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आपकी</a:t>
            </a:r>
            <a:r>
              <a:rPr lang="en-US" sz="1500" dirty="0"/>
              <a:t> </a:t>
            </a:r>
            <a:r>
              <a:rPr lang="en-US" sz="1500" dirty="0" err="1"/>
              <a:t>काबलियत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निर्भर</a:t>
            </a:r>
            <a:r>
              <a:rPr lang="en-US" sz="1500" dirty="0"/>
              <a:t> </a:t>
            </a:r>
            <a:r>
              <a:rPr lang="en-US" sz="1500" dirty="0" err="1"/>
              <a:t>होंगे</a:t>
            </a:r>
            <a:r>
              <a:rPr lang="en-US" sz="1500" dirty="0"/>
              <a:t>, </a:t>
            </a:r>
            <a:r>
              <a:rPr lang="en-US" sz="1500" dirty="0" err="1"/>
              <a:t>अगर</a:t>
            </a:r>
            <a:r>
              <a:rPr lang="en-US" sz="1500" dirty="0"/>
              <a:t> </a:t>
            </a:r>
            <a:r>
              <a:rPr lang="en-US" sz="1500" dirty="0" err="1"/>
              <a:t>हमें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भाषायी</a:t>
            </a:r>
            <a:r>
              <a:rPr lang="en-US" sz="1500" dirty="0"/>
              <a:t> </a:t>
            </a:r>
            <a:r>
              <a:rPr lang="en-US" sz="1500" dirty="0" err="1"/>
              <a:t>संकट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सामना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करना</a:t>
            </a:r>
            <a:r>
              <a:rPr lang="en-US" sz="1500" dirty="0"/>
              <a:t> </a:t>
            </a:r>
            <a:r>
              <a:rPr lang="en-US" sz="1500" dirty="0" err="1"/>
              <a:t>पड़ा</a:t>
            </a:r>
            <a:r>
              <a:rPr lang="en-US" sz="1500" dirty="0"/>
              <a:t> </a:t>
            </a:r>
            <a:r>
              <a:rPr lang="en-US" sz="1500" dirty="0" err="1" smtClean="0"/>
              <a:t>तो</a:t>
            </a:r>
            <a:r>
              <a:rPr lang="en-US" sz="1500" dirty="0" smtClean="0"/>
              <a:t>….</a:t>
            </a:r>
            <a:endParaRPr lang="en-US" sz="1500" dirty="0"/>
          </a:p>
        </p:txBody>
      </p:sp>
      <p:sp>
        <p:nvSpPr>
          <p:cNvPr id="7" name="Rectangle 6"/>
          <p:cNvSpPr/>
          <p:nvPr/>
        </p:nvSpPr>
        <p:spPr>
          <a:xfrm>
            <a:off x="-11614" y="4887982"/>
            <a:ext cx="71034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रसेल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का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पैराडॉक्स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(RUSSELL’S PARADOX)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472" y="6179513"/>
            <a:ext cx="28409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सरकार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प्रतिनिधि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लिटरेट्रोनिक</a:t>
            </a:r>
            <a:r>
              <a:rPr lang="en-US" sz="1500" dirty="0" smtClean="0"/>
              <a:t> </a:t>
            </a:r>
            <a:r>
              <a:rPr lang="en-US" sz="1500" dirty="0" err="1"/>
              <a:t>इंस्टिट्यूट</a:t>
            </a:r>
            <a:r>
              <a:rPr lang="en-US" sz="1500" dirty="0"/>
              <a:t> </a:t>
            </a:r>
            <a:r>
              <a:rPr lang="en-US" sz="1500" dirty="0" err="1"/>
              <a:t>छोड</a:t>
            </a:r>
            <a:r>
              <a:rPr lang="en-US" sz="1500" dirty="0"/>
              <a:t>़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 smtClean="0"/>
              <a:t>है</a:t>
            </a:r>
            <a:r>
              <a:rPr lang="en-US" sz="1500" dirty="0" smtClean="0"/>
              <a:t>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953809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040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0242" name="Picture 2" descr="C:\Users\HP\Desktop\LOGOTRON\PIX\1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0"/>
            <a:ext cx="7072313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455025" y="1962944"/>
            <a:ext cx="3502025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 rot="20193961">
            <a:off x="1619582" y="698321"/>
            <a:ext cx="14414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 smtClean="0"/>
              <a:t>धमाका</a:t>
            </a:r>
            <a:r>
              <a:rPr lang="en-US" sz="3200" dirty="0" smtClean="0"/>
              <a:t>!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340225" y="819944"/>
            <a:ext cx="21182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प्रोफेसर</a:t>
            </a:r>
            <a:r>
              <a:rPr lang="en-US" sz="1500" dirty="0"/>
              <a:t> ...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कुछ</a:t>
            </a:r>
            <a:r>
              <a:rPr lang="en-US" sz="1500" dirty="0" smtClean="0"/>
              <a:t> </a:t>
            </a:r>
            <a:r>
              <a:rPr lang="en-US" sz="1500" dirty="0" err="1"/>
              <a:t>कहना</a:t>
            </a:r>
            <a:r>
              <a:rPr lang="en-US" sz="1500" dirty="0"/>
              <a:t> </a:t>
            </a:r>
            <a:r>
              <a:rPr lang="en-US" sz="1500" dirty="0" err="1"/>
              <a:t>चाहते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5026025" y="3715544"/>
            <a:ext cx="150869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नहीं</a:t>
            </a:r>
            <a:r>
              <a:rPr lang="en-US" sz="1500" dirty="0" smtClean="0"/>
              <a:t>…</a:t>
            </a:r>
            <a:r>
              <a:rPr lang="en-US" sz="1500" dirty="0" err="1" smtClean="0"/>
              <a:t>बस</a:t>
            </a:r>
            <a:r>
              <a:rPr lang="en-US" sz="1500" dirty="0" smtClean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जानना</a:t>
            </a:r>
            <a:r>
              <a:rPr lang="en-US" sz="1500" dirty="0"/>
              <a:t> </a:t>
            </a:r>
            <a:r>
              <a:rPr lang="en-US" sz="1500" dirty="0" err="1"/>
              <a:t>चाहता</a:t>
            </a:r>
            <a:r>
              <a:rPr lang="en-US" sz="1500" dirty="0"/>
              <a:t> </a:t>
            </a:r>
            <a:r>
              <a:rPr lang="en-US" sz="1500" dirty="0" err="1"/>
              <a:t>हूँ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हमें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उपकरण</a:t>
            </a:r>
            <a:r>
              <a:rPr lang="en-US" sz="1500" dirty="0"/>
              <a:t> </a:t>
            </a:r>
            <a:r>
              <a:rPr lang="en-US" sz="1500" dirty="0" err="1"/>
              <a:t>कहां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मिल</a:t>
            </a:r>
            <a:r>
              <a:rPr lang="en-US" sz="1500" dirty="0"/>
              <a:t> </a:t>
            </a:r>
            <a:r>
              <a:rPr lang="en-US" sz="1500" dirty="0" err="1"/>
              <a:t>सकता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...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3625" y="5272737"/>
            <a:ext cx="350202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इंस्टिट्यूट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पास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मजाक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दुकान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है</a:t>
            </a:r>
            <a:r>
              <a:rPr lang="en-US" sz="1500" dirty="0"/>
              <a:t>. </a:t>
            </a:r>
            <a:r>
              <a:rPr lang="en-US" sz="1500" dirty="0" err="1" smtClean="0"/>
              <a:t>वे</a:t>
            </a:r>
            <a:r>
              <a:rPr lang="en-US" sz="1500" dirty="0" smtClean="0"/>
              <a:t> </a:t>
            </a:r>
            <a:r>
              <a:rPr lang="en-US" sz="1500" dirty="0" err="1"/>
              <a:t>शायद</a:t>
            </a:r>
            <a:r>
              <a:rPr lang="en-US" sz="1500" dirty="0"/>
              <a:t> </a:t>
            </a:r>
            <a:r>
              <a:rPr lang="en-US" sz="1500" dirty="0" err="1"/>
              <a:t>मुखौटे</a:t>
            </a:r>
            <a:r>
              <a:rPr lang="en-US" sz="1500" dirty="0"/>
              <a:t> </a:t>
            </a:r>
            <a:r>
              <a:rPr lang="en-US" sz="1500" dirty="0" err="1"/>
              <a:t>बेचते</a:t>
            </a:r>
            <a:r>
              <a:rPr lang="en-US" sz="1500" dirty="0"/>
              <a:t> </a:t>
            </a:r>
            <a:r>
              <a:rPr lang="en-US" sz="1500" dirty="0" err="1"/>
              <a:t>हों</a:t>
            </a:r>
            <a:r>
              <a:rPr lang="en-US" sz="1500" dirty="0"/>
              <a:t> ...</a:t>
            </a:r>
          </a:p>
        </p:txBody>
      </p:sp>
      <p:sp>
        <p:nvSpPr>
          <p:cNvPr id="9" name="Rectangle 8"/>
          <p:cNvSpPr/>
          <p:nvPr/>
        </p:nvSpPr>
        <p:spPr>
          <a:xfrm>
            <a:off x="1562746" y="7276346"/>
            <a:ext cx="275581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जल्दी</a:t>
            </a:r>
            <a:r>
              <a:rPr lang="en-US" sz="1500" dirty="0"/>
              <a:t> </a:t>
            </a:r>
            <a:r>
              <a:rPr lang="en-US" sz="1500" dirty="0" err="1"/>
              <a:t>करें</a:t>
            </a:r>
            <a:r>
              <a:rPr lang="en-US" sz="1500" dirty="0"/>
              <a:t>! </a:t>
            </a:r>
            <a:r>
              <a:rPr lang="en-US" sz="1500" dirty="0" err="1"/>
              <a:t>वहाँ</a:t>
            </a:r>
            <a:r>
              <a:rPr lang="en-US" sz="1500" dirty="0"/>
              <a:t> </a:t>
            </a:r>
            <a:r>
              <a:rPr lang="en-US" sz="1500" dirty="0" err="1"/>
              <a:t>शायद</a:t>
            </a:r>
            <a:r>
              <a:rPr lang="en-US" sz="1500" dirty="0"/>
              <a:t> </a:t>
            </a:r>
            <a:r>
              <a:rPr lang="en-US" sz="1500" dirty="0" err="1"/>
              <a:t>सभी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पर्याप्त</a:t>
            </a:r>
            <a:r>
              <a:rPr lang="en-US" sz="1500" dirty="0"/>
              <a:t> </a:t>
            </a:r>
            <a:r>
              <a:rPr lang="en-US" sz="1500" dirty="0" err="1"/>
              <a:t>सामान</a:t>
            </a:r>
            <a:r>
              <a:rPr lang="en-US" sz="1500" dirty="0"/>
              <a:t> </a:t>
            </a:r>
            <a:r>
              <a:rPr lang="en-US" sz="1500" dirty="0" smtClean="0"/>
              <a:t>न </a:t>
            </a:r>
            <a:r>
              <a:rPr lang="en-US" sz="1500" dirty="0" err="1" smtClean="0"/>
              <a:t>हो</a:t>
            </a:r>
            <a:r>
              <a:rPr lang="en-US" sz="1500" dirty="0" smtClean="0"/>
              <a:t> </a:t>
            </a:r>
            <a:r>
              <a:rPr lang="en-US" sz="1500" dirty="0"/>
              <a:t>...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05216" y="5315744"/>
            <a:ext cx="189240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ज़रा</a:t>
            </a:r>
            <a:r>
              <a:rPr lang="en-US" sz="1500" dirty="0"/>
              <a:t> </a:t>
            </a:r>
            <a:r>
              <a:rPr lang="en-US" sz="1500" dirty="0" err="1"/>
              <a:t>गौर</a:t>
            </a:r>
            <a:r>
              <a:rPr lang="en-US" sz="1500" dirty="0"/>
              <a:t> </a:t>
            </a:r>
            <a:r>
              <a:rPr lang="en-US" sz="1500" dirty="0" err="1"/>
              <a:t>करें</a:t>
            </a:r>
            <a:r>
              <a:rPr lang="en-US" sz="1500" dirty="0"/>
              <a:t>,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लोग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जिन्हें</a:t>
            </a:r>
            <a:r>
              <a:rPr lang="en-US" sz="1500" dirty="0"/>
              <a:t> </a:t>
            </a:r>
            <a:r>
              <a:rPr lang="en-US" sz="1500" dirty="0" err="1"/>
              <a:t>अपनी</a:t>
            </a:r>
            <a:r>
              <a:rPr lang="en-US" sz="1500" dirty="0"/>
              <a:t> </a:t>
            </a:r>
            <a:r>
              <a:rPr lang="en-US" sz="1500" dirty="0" err="1"/>
              <a:t>भाषा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ज्यादा</a:t>
            </a:r>
            <a:r>
              <a:rPr lang="en-US" sz="1500" dirty="0"/>
              <a:t> </a:t>
            </a:r>
            <a:r>
              <a:rPr lang="en-US" sz="1500" dirty="0" err="1"/>
              <a:t>भरोसा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भला</a:t>
            </a:r>
            <a:r>
              <a:rPr lang="en-US" sz="1500" dirty="0"/>
              <a:t> </a:t>
            </a:r>
            <a:r>
              <a:rPr lang="en-US" sz="1500" dirty="0" err="1"/>
              <a:t>वहां</a:t>
            </a:r>
            <a:r>
              <a:rPr lang="en-US" sz="1500" dirty="0"/>
              <a:t> </a:t>
            </a:r>
            <a:r>
              <a:rPr lang="en-US" sz="1500" dirty="0" err="1"/>
              <a:t>कैसी</a:t>
            </a:r>
            <a:r>
              <a:rPr lang="en-US" sz="1500" dirty="0"/>
              <a:t> </a:t>
            </a:r>
            <a:r>
              <a:rPr lang="en-US" sz="1500" dirty="0" err="1"/>
              <a:t>घबराहट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! ...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66825" y="8897144"/>
            <a:ext cx="350202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आप</a:t>
            </a:r>
            <a:r>
              <a:rPr lang="en-US" sz="1500" dirty="0"/>
              <a:t>,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/>
              <a:t>ऐसी</a:t>
            </a:r>
            <a:r>
              <a:rPr lang="en-US" sz="1500" dirty="0"/>
              <a:t> </a:t>
            </a:r>
            <a:r>
              <a:rPr lang="en-US" sz="1500" dirty="0" err="1"/>
              <a:t>भाषा</a:t>
            </a:r>
            <a:r>
              <a:rPr lang="en-US" sz="1500" dirty="0"/>
              <a:t> </a:t>
            </a:r>
            <a:r>
              <a:rPr lang="en-US" sz="1500" dirty="0" err="1"/>
              <a:t>जानते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जिसमें</a:t>
            </a:r>
            <a:r>
              <a:rPr lang="en-US" sz="1500" dirty="0"/>
              <a:t> </a:t>
            </a:r>
            <a:r>
              <a:rPr lang="en-US" sz="1500" dirty="0" err="1"/>
              <a:t>बकवास</a:t>
            </a:r>
            <a:r>
              <a:rPr lang="en-US" sz="1500" dirty="0"/>
              <a:t> </a:t>
            </a:r>
            <a:r>
              <a:rPr lang="en-US" sz="1500" dirty="0" err="1"/>
              <a:t>बोलना</a:t>
            </a:r>
            <a:r>
              <a:rPr lang="en-US" sz="1500" dirty="0"/>
              <a:t> </a:t>
            </a:r>
            <a:r>
              <a:rPr lang="en-US" sz="1500" dirty="0" err="1"/>
              <a:t>असंभव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72417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040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1266" name="Picture 2" descr="C:\Users\HP\Desktop\LOGOTRON\PIX\1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6" y="-22267"/>
            <a:ext cx="6991350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21025" y="7650649"/>
            <a:ext cx="29718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err="1" smtClean="0"/>
              <a:t>हम</a:t>
            </a:r>
            <a:r>
              <a:rPr lang="en-US" sz="1500" dirty="0" smtClean="0"/>
              <a:t> </a:t>
            </a:r>
            <a:r>
              <a:rPr lang="en-US" sz="1500" dirty="0" err="1"/>
              <a:t>पुस्तकों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उनकी</a:t>
            </a:r>
            <a:r>
              <a:rPr lang="en-US" sz="1500" dirty="0"/>
              <a:t> </a:t>
            </a:r>
            <a:r>
              <a:rPr lang="en-US" sz="1500" dirty="0" err="1"/>
              <a:t>बारी</a:t>
            </a:r>
            <a:r>
              <a:rPr lang="en-US" sz="1500" dirty="0"/>
              <a:t> </a:t>
            </a:r>
            <a:r>
              <a:rPr lang="en-US" sz="1500" dirty="0" err="1"/>
              <a:t>आने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वर्गीकृत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सकते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उन्हें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इंडेक्स</a:t>
            </a:r>
            <a:r>
              <a:rPr lang="en-US" sz="1500" dirty="0"/>
              <a:t> </a:t>
            </a:r>
            <a:r>
              <a:rPr lang="en-US" sz="1500" dirty="0" err="1"/>
              <a:t>देकर</a:t>
            </a:r>
            <a:r>
              <a:rPr lang="en-US" sz="1500" dirty="0"/>
              <a:t> </a:t>
            </a:r>
            <a:r>
              <a:rPr lang="en-US" sz="1500" dirty="0" err="1"/>
              <a:t>जिसमें</a:t>
            </a:r>
            <a:r>
              <a:rPr lang="en-US" sz="1500" dirty="0"/>
              <a:t> </a:t>
            </a:r>
            <a:r>
              <a:rPr lang="en-US" sz="1500" dirty="0" err="1"/>
              <a:t>उनका</a:t>
            </a:r>
            <a:r>
              <a:rPr lang="en-US" sz="1500" dirty="0"/>
              <a:t> </a:t>
            </a:r>
            <a:r>
              <a:rPr lang="en-US" sz="1500" dirty="0" err="1"/>
              <a:t>उल्लेख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.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याद</a:t>
            </a:r>
            <a:r>
              <a:rPr lang="en-US" sz="1500" dirty="0"/>
              <a:t> </a:t>
            </a:r>
            <a:r>
              <a:rPr lang="en-US" sz="1500" dirty="0" err="1"/>
              <a:t>रखेंगे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/>
              <a:t>कार्य</a:t>
            </a:r>
            <a:r>
              <a:rPr lang="en-US" sz="1500" dirty="0"/>
              <a:t> </a:t>
            </a:r>
            <a:r>
              <a:rPr lang="en-US" sz="1500" dirty="0" err="1"/>
              <a:t>अपनी</a:t>
            </a:r>
            <a:r>
              <a:rPr lang="en-US" sz="1500" dirty="0"/>
              <a:t> </a:t>
            </a:r>
            <a:r>
              <a:rPr lang="en-US" sz="1500" dirty="0" err="1"/>
              <a:t>इंडेक्स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स्वयं</a:t>
            </a:r>
            <a:r>
              <a:rPr lang="en-US" sz="1500" dirty="0"/>
              <a:t> </a:t>
            </a:r>
            <a:r>
              <a:rPr lang="en-US" sz="1500" dirty="0" err="1"/>
              <a:t>खुद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उल्लेख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सकता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530225" y="568514"/>
            <a:ext cx="59436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सेट-थ्योरी</a:t>
            </a:r>
            <a:r>
              <a:rPr lang="en-US" sz="1500" dirty="0"/>
              <a:t> </a:t>
            </a:r>
            <a:r>
              <a:rPr lang="en-US" sz="1500" dirty="0" err="1"/>
              <a:t>सभी</a:t>
            </a:r>
            <a:r>
              <a:rPr lang="en-US" sz="1500" dirty="0"/>
              <a:t> </a:t>
            </a:r>
            <a:r>
              <a:rPr lang="en-US" sz="1500" dirty="0" err="1"/>
              <a:t>भाषाओं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कसौटी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सवाल</a:t>
            </a:r>
            <a:r>
              <a:rPr lang="en-US" sz="1500" dirty="0"/>
              <a:t> </a:t>
            </a:r>
            <a:r>
              <a:rPr lang="en-US" sz="1500" dirty="0" err="1"/>
              <a:t>महज़</a:t>
            </a:r>
            <a:r>
              <a:rPr lang="en-US" sz="1500" dirty="0"/>
              <a:t> </a:t>
            </a:r>
            <a:r>
              <a:rPr lang="en-US" sz="1500" dirty="0" err="1"/>
              <a:t>वर्गीकरण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चीज़ों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समूह</a:t>
            </a:r>
            <a:r>
              <a:rPr lang="en-US" sz="1500" dirty="0"/>
              <a:t>, </a:t>
            </a:r>
            <a:r>
              <a:rPr lang="en-US" sz="1500" dirty="0" err="1"/>
              <a:t>सही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चीज़ों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समूह</a:t>
            </a:r>
            <a:r>
              <a:rPr lang="en-US" sz="1500" dirty="0"/>
              <a:t>, </a:t>
            </a:r>
            <a:r>
              <a:rPr lang="en-US" sz="1500" dirty="0" err="1"/>
              <a:t>गलत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वहाँ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? </a:t>
            </a:r>
            <a:r>
              <a:rPr lang="en-US" sz="1500" dirty="0" err="1"/>
              <a:t>वहाँ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रिक्त</a:t>
            </a:r>
            <a:r>
              <a:rPr lang="en-US" sz="1500" dirty="0"/>
              <a:t> </a:t>
            </a:r>
            <a:r>
              <a:rPr lang="en-US" sz="1500" dirty="0" err="1"/>
              <a:t>सेट</a:t>
            </a:r>
            <a:r>
              <a:rPr lang="en-US" sz="1500" dirty="0"/>
              <a:t> Φ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जिसमें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डालते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960436" y="2648744"/>
            <a:ext cx="86518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गलत</a:t>
            </a:r>
            <a:endParaRPr lang="en-US" sz="1500" dirty="0"/>
          </a:p>
        </p:txBody>
      </p:sp>
      <p:sp>
        <p:nvSpPr>
          <p:cNvPr id="6" name="Rectangle 5"/>
          <p:cNvSpPr/>
          <p:nvPr/>
        </p:nvSpPr>
        <p:spPr>
          <a:xfrm>
            <a:off x="3425825" y="1658144"/>
            <a:ext cx="307843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समय</a:t>
            </a:r>
            <a:r>
              <a:rPr lang="en-US" sz="1500" dirty="0"/>
              <a:t> </a:t>
            </a:r>
            <a:r>
              <a:rPr lang="en-US" sz="1500" dirty="0" err="1"/>
              <a:t>बीतने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साथ-साथ</a:t>
            </a:r>
            <a:r>
              <a:rPr lang="en-US" sz="1500" dirty="0"/>
              <a:t> </a:t>
            </a:r>
            <a:r>
              <a:rPr lang="en-US" sz="1500" dirty="0" err="1"/>
              <a:t>भाषा</a:t>
            </a:r>
            <a:r>
              <a:rPr lang="en-US" sz="1500" dirty="0"/>
              <a:t> </a:t>
            </a:r>
            <a:r>
              <a:rPr lang="en-US" sz="1500" dirty="0" err="1"/>
              <a:t>कई</a:t>
            </a:r>
            <a:r>
              <a:rPr lang="en-US" sz="1500" dirty="0"/>
              <a:t> </a:t>
            </a:r>
            <a:r>
              <a:rPr lang="en-US" sz="1500" dirty="0" err="1"/>
              <a:t>परजीवी</a:t>
            </a:r>
            <a:r>
              <a:rPr lang="en-US" sz="1500" dirty="0"/>
              <a:t> </a:t>
            </a:r>
            <a:r>
              <a:rPr lang="en-US" sz="1500" dirty="0" err="1"/>
              <a:t>रूपों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समृद्ध</a:t>
            </a:r>
            <a:r>
              <a:rPr lang="en-US" sz="1500" dirty="0"/>
              <a:t> </a:t>
            </a:r>
            <a:r>
              <a:rPr lang="en-US" sz="1500" dirty="0" err="1"/>
              <a:t>हुई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मेरा</a:t>
            </a:r>
            <a:r>
              <a:rPr lang="en-US" sz="1500" dirty="0"/>
              <a:t> </a:t>
            </a:r>
            <a:r>
              <a:rPr lang="en-US" sz="1500" dirty="0" err="1"/>
              <a:t>मानना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अगर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ऊपर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प्लास्टर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छुटकारा</a:t>
            </a:r>
            <a:r>
              <a:rPr lang="en-US" sz="1500" dirty="0"/>
              <a:t> </a:t>
            </a:r>
            <a:r>
              <a:rPr lang="en-US" sz="1500" dirty="0" err="1"/>
              <a:t>पा</a:t>
            </a:r>
            <a:r>
              <a:rPr lang="en-US" sz="1500" dirty="0"/>
              <a:t> </a:t>
            </a:r>
            <a:r>
              <a:rPr lang="en-US" sz="1500" dirty="0" err="1"/>
              <a:t>लें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उसकी</a:t>
            </a:r>
            <a:r>
              <a:rPr lang="en-US" sz="1500" dirty="0"/>
              <a:t> </a:t>
            </a:r>
            <a:r>
              <a:rPr lang="en-US" sz="1500" dirty="0" err="1"/>
              <a:t>नींव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पहुँच</a:t>
            </a:r>
            <a:r>
              <a:rPr lang="en-US" sz="1500" dirty="0"/>
              <a:t> </a:t>
            </a:r>
            <a:r>
              <a:rPr lang="en-US" sz="1500" dirty="0" err="1"/>
              <a:t>पाएंगे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अभी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बरकरार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835025" y="3540314"/>
            <a:ext cx="547052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मूल</a:t>
            </a:r>
            <a:r>
              <a:rPr lang="en-US" sz="1500" dirty="0"/>
              <a:t> </a:t>
            </a:r>
            <a:r>
              <a:rPr lang="en-US" sz="1500" dirty="0" err="1"/>
              <a:t>प्रश्न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हमें</a:t>
            </a:r>
            <a:r>
              <a:rPr lang="en-US" sz="1500" dirty="0"/>
              <a:t> </a:t>
            </a:r>
            <a:r>
              <a:rPr lang="en-US" sz="1500" dirty="0" err="1"/>
              <a:t>हर</a:t>
            </a:r>
            <a:r>
              <a:rPr lang="en-US" sz="1500" dirty="0"/>
              <a:t> </a:t>
            </a:r>
            <a:r>
              <a:rPr lang="en-US" sz="1500" dirty="0" err="1"/>
              <a:t>चीज़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सेट्स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वर्गीकृत</a:t>
            </a:r>
            <a:r>
              <a:rPr lang="en-US" sz="1500" dirty="0"/>
              <a:t> </a:t>
            </a:r>
            <a:r>
              <a:rPr lang="en-US" sz="1500" dirty="0" err="1"/>
              <a:t>करना</a:t>
            </a:r>
            <a:r>
              <a:rPr lang="en-US" sz="1500" dirty="0"/>
              <a:t> </a:t>
            </a:r>
            <a:r>
              <a:rPr lang="en-US" sz="1500" dirty="0" err="1" smtClean="0"/>
              <a:t>होगा</a:t>
            </a:r>
            <a:r>
              <a:rPr lang="en-US" sz="1500" dirty="0"/>
              <a:t> </a:t>
            </a:r>
            <a:r>
              <a:rPr lang="en-US" sz="1500" dirty="0" smtClean="0"/>
              <a:t> - </a:t>
            </a:r>
            <a:br>
              <a:rPr lang="en-US" sz="1500" dirty="0" smtClean="0"/>
            </a:br>
            <a:r>
              <a:rPr lang="en-US" sz="1500" dirty="0" smtClean="0"/>
              <a:t>"</a:t>
            </a:r>
            <a:r>
              <a:rPr lang="x-none" sz="1500" dirty="0" smtClean="0"/>
              <a:t>उस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x-none" sz="1500" dirty="0" smtClean="0"/>
              <a:t>है</a:t>
            </a:r>
            <a:r>
              <a:rPr lang="en-US" sz="1500" dirty="0" smtClean="0"/>
              <a:t>" </a:t>
            </a:r>
            <a:r>
              <a:rPr lang="en-US" sz="1500" dirty="0" err="1"/>
              <a:t>या</a:t>
            </a:r>
            <a:r>
              <a:rPr lang="en-US" sz="1500" dirty="0"/>
              <a:t> </a:t>
            </a:r>
            <a:r>
              <a:rPr lang="en-US" sz="1500" dirty="0" smtClean="0"/>
              <a:t>"</a:t>
            </a:r>
            <a:r>
              <a:rPr lang="x-none" sz="1500" dirty="0" smtClean="0"/>
              <a:t>उस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x-none" sz="1500" dirty="0" smtClean="0"/>
              <a:t>है</a:t>
            </a:r>
            <a:r>
              <a:rPr lang="en-US" sz="1500" dirty="0" smtClean="0"/>
              <a:t>" </a:t>
            </a:r>
            <a:r>
              <a:rPr lang="x-none" sz="1500" dirty="0" smtClean="0"/>
              <a:t>की</a:t>
            </a:r>
            <a:r>
              <a:rPr lang="en-US" sz="1500" dirty="0" smtClean="0"/>
              <a:t> </a:t>
            </a:r>
            <a:r>
              <a:rPr lang="en-US" sz="1500" dirty="0" err="1" smtClean="0"/>
              <a:t>कसौटी</a:t>
            </a:r>
            <a:r>
              <a:rPr lang="en-US" sz="1500" dirty="0" smtClean="0"/>
              <a:t> </a:t>
            </a:r>
            <a:r>
              <a:rPr lang="x-none" sz="1500" dirty="0"/>
              <a:t>पर</a:t>
            </a:r>
            <a:r>
              <a:rPr lang="en-US" sz="1500" dirty="0" smtClean="0"/>
              <a:t>, </a:t>
            </a:r>
            <a:br>
              <a:rPr lang="en-US" sz="1500" dirty="0" smtClean="0"/>
            </a:br>
            <a:r>
              <a:rPr lang="en-US" sz="1500" dirty="0" err="1" smtClean="0"/>
              <a:t>बाकी</a:t>
            </a:r>
            <a:r>
              <a:rPr lang="en-US" sz="1500" dirty="0" smtClean="0"/>
              <a:t> </a:t>
            </a:r>
            <a:r>
              <a:rPr lang="en-US" sz="1500" dirty="0" err="1"/>
              <a:t>सभी</a:t>
            </a:r>
            <a:r>
              <a:rPr lang="en-US" sz="1500" dirty="0"/>
              <a:t> </a:t>
            </a:r>
            <a:r>
              <a:rPr lang="en-US" sz="1500" dirty="0" err="1"/>
              <a:t>सिर्फ</a:t>
            </a:r>
            <a:r>
              <a:rPr lang="en-US" sz="1500" dirty="0"/>
              <a:t> </a:t>
            </a:r>
            <a:r>
              <a:rPr lang="x-none" sz="1500" dirty="0" smtClean="0"/>
              <a:t>साहित्य</a:t>
            </a:r>
            <a:r>
              <a:rPr lang="en-US" sz="1500" dirty="0" smtClean="0"/>
              <a:t> </a:t>
            </a:r>
            <a:r>
              <a:rPr lang="x-none" sz="1500" dirty="0" smtClean="0"/>
              <a:t>होगा</a:t>
            </a:r>
            <a:r>
              <a:rPr lang="en-US" sz="1500" dirty="0" smtClean="0"/>
              <a:t>.</a:t>
            </a:r>
            <a:r>
              <a:rPr lang="x-none" sz="1500" dirty="0" smtClean="0"/>
              <a:t> </a:t>
            </a:r>
            <a:endParaRPr lang="en-US" sz="1500" dirty="0"/>
          </a:p>
        </p:txBody>
      </p:sp>
      <p:sp>
        <p:nvSpPr>
          <p:cNvPr id="8" name="Rectangle 7"/>
          <p:cNvSpPr/>
          <p:nvPr/>
        </p:nvSpPr>
        <p:spPr>
          <a:xfrm>
            <a:off x="576974" y="4430065"/>
            <a:ext cx="28194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आपके</a:t>
            </a:r>
            <a:r>
              <a:rPr lang="en-US" sz="1500" dirty="0"/>
              <a:t> </a:t>
            </a:r>
            <a:r>
              <a:rPr lang="en-US" sz="1500" dirty="0" err="1"/>
              <a:t>अनुसार</a:t>
            </a:r>
            <a:r>
              <a:rPr lang="en-US" sz="1500" dirty="0"/>
              <a:t>, </a:t>
            </a:r>
            <a:r>
              <a:rPr lang="en-US" sz="1500" dirty="0" err="1"/>
              <a:t>भाषा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आधार</a:t>
            </a:r>
            <a:r>
              <a:rPr lang="en-US" sz="1500" dirty="0"/>
              <a:t> </a:t>
            </a:r>
            <a:r>
              <a:rPr lang="en-US" sz="1500" dirty="0" err="1"/>
              <a:t>रखने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उसमें</a:t>
            </a:r>
            <a:r>
              <a:rPr lang="en-US" sz="1500" dirty="0"/>
              <a:t> </a:t>
            </a:r>
            <a:r>
              <a:rPr lang="en-US" sz="1500" dirty="0" err="1"/>
              <a:t>हर</a:t>
            </a:r>
            <a:r>
              <a:rPr lang="en-US" sz="1500" dirty="0"/>
              <a:t> </a:t>
            </a:r>
            <a:r>
              <a:rPr lang="en-US" sz="1500" dirty="0" err="1"/>
              <a:t>चीज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सावधानी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वर्गीकरण</a:t>
            </a:r>
            <a:r>
              <a:rPr lang="en-US" sz="1500" dirty="0"/>
              <a:t> </a:t>
            </a:r>
            <a:r>
              <a:rPr lang="en-US" sz="1500" dirty="0" err="1"/>
              <a:t>करना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111625" y="4604881"/>
            <a:ext cx="2133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हर</a:t>
            </a:r>
            <a:r>
              <a:rPr lang="en-US" sz="1500" dirty="0"/>
              <a:t> </a:t>
            </a:r>
            <a:r>
              <a:rPr lang="en-US" sz="1500" dirty="0" err="1"/>
              <a:t>मौजूदा</a:t>
            </a:r>
            <a:r>
              <a:rPr lang="en-US" sz="1500" dirty="0"/>
              <a:t> </a:t>
            </a:r>
            <a:r>
              <a:rPr lang="en-US" sz="1500" dirty="0" err="1"/>
              <a:t>चीज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कैटालॉग</a:t>
            </a:r>
            <a:r>
              <a:rPr lang="en-US" sz="1500" dirty="0"/>
              <a:t>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... </a:t>
            </a:r>
            <a:r>
              <a:rPr lang="en-US" sz="1500" dirty="0" err="1"/>
              <a:t>पुस्तकों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उपयोग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सकते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68203" y="2039144"/>
            <a:ext cx="48122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/>
              <a:t>सही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7165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040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2290" name="Picture 2" descr="C:\Users\HP\Desktop\LOGOTRON\PIX\1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04050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57843" y="8358192"/>
            <a:ext cx="34443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err="1" smtClean="0"/>
              <a:t>मुझे</a:t>
            </a:r>
            <a:r>
              <a:rPr lang="en-US" sz="1500" dirty="0" smtClean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अंतिम</a:t>
            </a:r>
            <a:r>
              <a:rPr lang="en-US" sz="1500" dirty="0"/>
              <a:t>, </a:t>
            </a:r>
            <a:r>
              <a:rPr lang="en-US" sz="1500" dirty="0" err="1"/>
              <a:t>भोले</a:t>
            </a:r>
            <a:r>
              <a:rPr lang="en-US" sz="1500" dirty="0"/>
              <a:t> </a:t>
            </a:r>
            <a:r>
              <a:rPr lang="x-none" sz="1500" dirty="0" smtClean="0"/>
              <a:t>से</a:t>
            </a:r>
            <a:r>
              <a:rPr lang="en-US" sz="1500" dirty="0" smtClean="0"/>
              <a:t> </a:t>
            </a:r>
            <a:r>
              <a:rPr lang="en-US" sz="1500" dirty="0" err="1" smtClean="0"/>
              <a:t>प्रश्न</a:t>
            </a:r>
            <a:r>
              <a:rPr lang="en-US" sz="1500" dirty="0" smtClean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क्षमा</a:t>
            </a:r>
            <a:r>
              <a:rPr lang="en-US" sz="1500" dirty="0"/>
              <a:t> </a:t>
            </a:r>
            <a:r>
              <a:rPr lang="en-US" sz="1500" dirty="0" err="1"/>
              <a:t>करें</a:t>
            </a:r>
            <a:r>
              <a:rPr lang="en-US" sz="1500" dirty="0"/>
              <a:t>,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इन</a:t>
            </a:r>
            <a:r>
              <a:rPr lang="en-US" sz="1500" dirty="0"/>
              <a:t> </a:t>
            </a:r>
            <a:r>
              <a:rPr lang="en-US" sz="1500" dirty="0" err="1" smtClean="0"/>
              <a:t>समूहों</a:t>
            </a:r>
            <a:r>
              <a:rPr lang="en-US" sz="1500" dirty="0" smtClean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 smtClean="0"/>
              <a:t>कहाँ</a:t>
            </a:r>
            <a:r>
              <a:rPr lang="en-US" sz="1500" dirty="0" smtClean="0"/>
              <a:t> </a:t>
            </a:r>
            <a:r>
              <a:rPr lang="en-US" sz="1500" dirty="0" err="1"/>
              <a:t>रखेंगे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बाकी</a:t>
            </a:r>
            <a:r>
              <a:rPr lang="en-US" sz="1500" dirty="0"/>
              <a:t> </a:t>
            </a:r>
            <a:r>
              <a:rPr lang="en-US" sz="1500" dirty="0" err="1"/>
              <a:t>सभी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उल्लेख</a:t>
            </a:r>
            <a:r>
              <a:rPr lang="en-US" sz="1500" dirty="0"/>
              <a:t> </a:t>
            </a:r>
            <a:r>
              <a:rPr lang="en-US" sz="1500" dirty="0" err="1"/>
              <a:t>करते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खुद</a:t>
            </a:r>
            <a:r>
              <a:rPr lang="en-US" sz="1500" dirty="0"/>
              <a:t> </a:t>
            </a:r>
            <a:r>
              <a:rPr lang="en-US" sz="1500" dirty="0" err="1"/>
              <a:t>अपना</a:t>
            </a:r>
            <a:r>
              <a:rPr lang="en-US" sz="1500" dirty="0"/>
              <a:t> </a:t>
            </a:r>
            <a:r>
              <a:rPr lang="en-US" sz="1500" dirty="0" err="1"/>
              <a:t>उल्लेख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करते</a:t>
            </a:r>
            <a:r>
              <a:rPr lang="en-US" sz="15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716875" y="875546"/>
            <a:ext cx="26233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अनिवार्य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हर</a:t>
            </a:r>
            <a:r>
              <a:rPr lang="en-US" sz="1500" dirty="0"/>
              <a:t> </a:t>
            </a:r>
            <a:r>
              <a:rPr lang="en-US" sz="1500" dirty="0" err="1"/>
              <a:t>कार्य</a:t>
            </a:r>
            <a:r>
              <a:rPr lang="en-US" sz="1500" dirty="0"/>
              <a:t> </a:t>
            </a:r>
            <a:r>
              <a:rPr lang="en-US" sz="1500" dirty="0" err="1"/>
              <a:t>खुद</a:t>
            </a:r>
            <a:r>
              <a:rPr lang="en-US" sz="1500" dirty="0"/>
              <a:t> </a:t>
            </a:r>
            <a:r>
              <a:rPr lang="en-US" sz="1500" dirty="0" err="1"/>
              <a:t>अपना</a:t>
            </a:r>
            <a:r>
              <a:rPr lang="en-US" sz="1500" dirty="0"/>
              <a:t> </a:t>
            </a:r>
            <a:r>
              <a:rPr lang="en-US" sz="1500" dirty="0" err="1"/>
              <a:t>हवाला</a:t>
            </a:r>
            <a:r>
              <a:rPr lang="en-US" sz="1500" dirty="0"/>
              <a:t> </a:t>
            </a:r>
            <a:r>
              <a:rPr lang="en-US" sz="1500" dirty="0" err="1"/>
              <a:t>दे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587625" y="2039144"/>
            <a:ext cx="236219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बेशक</a:t>
            </a:r>
            <a:r>
              <a:rPr lang="en-US" sz="1500" dirty="0"/>
              <a:t>. </a:t>
            </a:r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सेट</a:t>
            </a:r>
            <a:r>
              <a:rPr lang="en-US" sz="1500" dirty="0"/>
              <a:t> </a:t>
            </a:r>
            <a:r>
              <a:rPr lang="en-US" sz="1500" dirty="0" err="1"/>
              <a:t>थ्योरी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पास</a:t>
            </a:r>
            <a:r>
              <a:rPr lang="en-US" sz="1500" dirty="0"/>
              <a:t> </a:t>
            </a:r>
            <a:r>
              <a:rPr lang="en-US" sz="1500" dirty="0" err="1"/>
              <a:t>हर</a:t>
            </a:r>
            <a:r>
              <a:rPr lang="en-US" sz="1500" dirty="0"/>
              <a:t> </a:t>
            </a:r>
            <a:r>
              <a:rPr lang="en-US" sz="1500" dirty="0" err="1"/>
              <a:t>चीज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जवाब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हम</a:t>
            </a:r>
            <a:r>
              <a:rPr lang="en-US" sz="1500" dirty="0" smtClean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नया</a:t>
            </a:r>
            <a:r>
              <a:rPr lang="en-US" sz="1500" dirty="0"/>
              <a:t> </a:t>
            </a:r>
            <a:r>
              <a:rPr lang="en-US" sz="1500" dirty="0" err="1"/>
              <a:t>विभाजन</a:t>
            </a:r>
            <a:r>
              <a:rPr lang="en-US" sz="1500" dirty="0"/>
              <a:t> </a:t>
            </a:r>
            <a:r>
              <a:rPr lang="en-US" sz="1500" dirty="0" err="1"/>
              <a:t>करेंगे</a:t>
            </a:r>
            <a:r>
              <a:rPr lang="en-US" sz="1500" dirty="0"/>
              <a:t> -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तरफ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कार्य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खुद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उल्लेख</a:t>
            </a:r>
            <a:r>
              <a:rPr lang="en-US" sz="1500" dirty="0"/>
              <a:t> </a:t>
            </a:r>
            <a:r>
              <a:rPr lang="en-US" sz="1500" dirty="0" err="1"/>
              <a:t>करते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दूसरी</a:t>
            </a:r>
            <a:r>
              <a:rPr lang="en-US" sz="1500" dirty="0"/>
              <a:t> </a:t>
            </a:r>
            <a:r>
              <a:rPr lang="en-US" sz="1500" dirty="0" err="1"/>
              <a:t>तरफ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कार्य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अपने</a:t>
            </a:r>
            <a:r>
              <a:rPr lang="en-US" sz="1500" dirty="0"/>
              <a:t> </a:t>
            </a:r>
            <a:r>
              <a:rPr lang="en-US" sz="1500" dirty="0" err="1"/>
              <a:t>काम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उल्लेख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करते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4025" y="4553744"/>
            <a:ext cx="17510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हमें</a:t>
            </a:r>
            <a:r>
              <a:rPr lang="en-US" sz="1500" dirty="0"/>
              <a:t> </a:t>
            </a:r>
            <a:r>
              <a:rPr lang="en-US" sz="1500" dirty="0" err="1"/>
              <a:t>सभी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उपलब्ध</a:t>
            </a:r>
            <a:r>
              <a:rPr lang="en-US" sz="1500" dirty="0" smtClean="0"/>
              <a:t> </a:t>
            </a:r>
            <a:r>
              <a:rPr lang="en-US" sz="1500" dirty="0" err="1"/>
              <a:t>किताबों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प्रभावशाली</a:t>
            </a:r>
            <a:r>
              <a:rPr lang="en-US" sz="1500" dirty="0"/>
              <a:t> </a:t>
            </a:r>
            <a:r>
              <a:rPr lang="en-US" sz="1500" dirty="0" err="1"/>
              <a:t>वर्गीकरण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अनुमति</a:t>
            </a:r>
            <a:r>
              <a:rPr lang="en-US" sz="1500" dirty="0"/>
              <a:t> </a:t>
            </a:r>
            <a:r>
              <a:rPr lang="en-US" sz="1500" dirty="0" err="1"/>
              <a:t>देगा</a:t>
            </a:r>
            <a:r>
              <a:rPr lang="en-US" sz="15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197225" y="5402124"/>
            <a:ext cx="1676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जो</a:t>
            </a:r>
            <a:r>
              <a:rPr lang="en-US" sz="1400" dirty="0"/>
              <a:t> </a:t>
            </a:r>
            <a:r>
              <a:rPr lang="en-US" sz="1400" dirty="0" err="1"/>
              <a:t>अपने</a:t>
            </a:r>
            <a:r>
              <a:rPr lang="en-US" sz="1400" dirty="0"/>
              <a:t> </a:t>
            </a:r>
            <a:r>
              <a:rPr lang="en-US" sz="1400" dirty="0" err="1"/>
              <a:t>काम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खुद</a:t>
            </a:r>
            <a:r>
              <a:rPr lang="en-US" sz="1400" dirty="0"/>
              <a:t> </a:t>
            </a:r>
            <a:r>
              <a:rPr lang="en-US" sz="1400" dirty="0" err="1"/>
              <a:t>उल्लेख</a:t>
            </a:r>
            <a:r>
              <a:rPr lang="en-US" sz="1400" dirty="0"/>
              <a:t> </a:t>
            </a:r>
            <a:r>
              <a:rPr lang="en-US" sz="1400" dirty="0" err="1"/>
              <a:t>करते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026024" y="5010944"/>
            <a:ext cx="16002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जो</a:t>
            </a:r>
            <a:r>
              <a:rPr lang="en-US" sz="1400" dirty="0"/>
              <a:t> </a:t>
            </a:r>
            <a:r>
              <a:rPr lang="en-US" sz="1400" dirty="0" err="1"/>
              <a:t>अपने</a:t>
            </a:r>
            <a:r>
              <a:rPr lang="en-US" sz="1400" dirty="0"/>
              <a:t> </a:t>
            </a:r>
            <a:r>
              <a:rPr lang="en-US" sz="1400" dirty="0" err="1"/>
              <a:t>काम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 smtClean="0"/>
              <a:t>खुद</a:t>
            </a:r>
            <a:r>
              <a:rPr lang="en-US" sz="1400" dirty="0" smtClean="0"/>
              <a:t> </a:t>
            </a:r>
            <a:r>
              <a:rPr lang="en-US" sz="1400" dirty="0" err="1" smtClean="0"/>
              <a:t>उल्लेख</a:t>
            </a:r>
            <a:r>
              <a:rPr lang="en-US" sz="1400" dirty="0"/>
              <a:t> 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करते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2587625" y="6230144"/>
            <a:ext cx="26532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इन</a:t>
            </a:r>
            <a:r>
              <a:rPr lang="en-US" sz="1500" dirty="0"/>
              <a:t> </a:t>
            </a:r>
            <a:r>
              <a:rPr lang="en-US" sz="1500" dirty="0" err="1"/>
              <a:t>कार्यों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सूचीबद्ध</a:t>
            </a:r>
            <a:r>
              <a:rPr lang="en-US" sz="1500" dirty="0"/>
              <a:t> </a:t>
            </a:r>
            <a:r>
              <a:rPr lang="en-US" sz="1500" dirty="0" err="1"/>
              <a:t>कैटेलॉग</a:t>
            </a:r>
            <a:r>
              <a:rPr lang="en-US" sz="1500" dirty="0"/>
              <a:t> </a:t>
            </a:r>
            <a:r>
              <a:rPr lang="en-US" sz="1500" dirty="0" err="1"/>
              <a:t>बना</a:t>
            </a:r>
            <a:r>
              <a:rPr lang="en-US" sz="1500" dirty="0"/>
              <a:t> </a:t>
            </a:r>
            <a:r>
              <a:rPr lang="en-US" sz="1500" dirty="0" err="1"/>
              <a:t>सकते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63825" y="7078524"/>
            <a:ext cx="22220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हर</a:t>
            </a:r>
            <a:r>
              <a:rPr lang="en-US" sz="1400" dirty="0"/>
              <a:t> </a:t>
            </a:r>
            <a:r>
              <a:rPr lang="en-US" sz="1400" dirty="0" err="1"/>
              <a:t>किसी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इसमें</a:t>
            </a:r>
            <a:r>
              <a:rPr lang="en-US" sz="1400" dirty="0"/>
              <a:t> </a:t>
            </a:r>
            <a:r>
              <a:rPr lang="en-US" sz="1400" dirty="0" err="1"/>
              <a:t>सूचीबद्ध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/>
              <a:t>सकते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47748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040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3314" name="Picture 2" descr="C:\Users\HP\Desktop\LOGOTRON\PIX\1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7242175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91016" y="7144544"/>
            <a:ext cx="12922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1500" dirty="0"/>
              <a:t>इसमें </a:t>
            </a:r>
            <a:r>
              <a:rPr lang="en-US" sz="1500" dirty="0" err="1" smtClean="0"/>
              <a:t>मेरी</a:t>
            </a:r>
            <a:r>
              <a:rPr lang="en-US" sz="1500" dirty="0" smtClean="0"/>
              <a:t> </a:t>
            </a:r>
            <a:r>
              <a:rPr lang="en-US" sz="1500" dirty="0" err="1"/>
              <a:t>गलती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743744"/>
            <a:ext cx="365442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देखें</a:t>
            </a:r>
            <a:r>
              <a:rPr lang="en-US" sz="1500" dirty="0"/>
              <a:t>,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काम</a:t>
            </a:r>
            <a:r>
              <a:rPr lang="en-US" sz="1500" dirty="0"/>
              <a:t> </a:t>
            </a:r>
            <a:r>
              <a:rPr lang="en-US" sz="1500" dirty="0" err="1"/>
              <a:t>खुद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हवाला</a:t>
            </a:r>
            <a:r>
              <a:rPr lang="en-US" sz="1500" dirty="0"/>
              <a:t> </a:t>
            </a:r>
            <a:r>
              <a:rPr lang="en-US" sz="1500" dirty="0" err="1"/>
              <a:t>देता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 </a:t>
            </a:r>
            <a:r>
              <a:rPr lang="en-US" sz="1500" dirty="0" err="1"/>
              <a:t>यदि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खुद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हवाला</a:t>
            </a:r>
            <a:r>
              <a:rPr lang="en-US" sz="1500" dirty="0"/>
              <a:t> </a:t>
            </a:r>
            <a:r>
              <a:rPr lang="en-US" sz="1500" dirty="0" err="1"/>
              <a:t>देता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विशेष</a:t>
            </a:r>
            <a:r>
              <a:rPr lang="en-US" sz="1500" dirty="0"/>
              <a:t> </a:t>
            </a:r>
            <a:r>
              <a:rPr lang="en-US" sz="1500" dirty="0" err="1"/>
              <a:t>रूप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उनके</a:t>
            </a:r>
            <a:r>
              <a:rPr lang="en-US" sz="1500" dirty="0"/>
              <a:t> </a:t>
            </a:r>
            <a:r>
              <a:rPr lang="en-US" sz="1500" dirty="0" err="1"/>
              <a:t>बारे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बताता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खुद</a:t>
            </a:r>
            <a:r>
              <a:rPr lang="en-US" sz="1500" dirty="0"/>
              <a:t> </a:t>
            </a:r>
            <a:r>
              <a:rPr lang="en-US" sz="1500" dirty="0" err="1"/>
              <a:t>अपना</a:t>
            </a:r>
            <a:r>
              <a:rPr lang="en-US" sz="1500" dirty="0"/>
              <a:t> </a:t>
            </a:r>
            <a:r>
              <a:rPr lang="en-US" sz="1500" dirty="0" err="1"/>
              <a:t>उल्लेख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करते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क्योंकि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उस</a:t>
            </a:r>
            <a:r>
              <a:rPr lang="en-US" sz="1500" dirty="0"/>
              <a:t> </a:t>
            </a:r>
            <a:r>
              <a:rPr lang="en-US" sz="1500" dirty="0" err="1"/>
              <a:t>काम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हवाला</a:t>
            </a:r>
            <a:r>
              <a:rPr lang="en-US" sz="1500" dirty="0"/>
              <a:t> </a:t>
            </a:r>
            <a:r>
              <a:rPr lang="en-US" sz="1500" dirty="0" err="1"/>
              <a:t>देता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उसका</a:t>
            </a:r>
            <a:r>
              <a:rPr lang="en-US" sz="1500" dirty="0"/>
              <a:t> </a:t>
            </a:r>
            <a:r>
              <a:rPr lang="en-US" sz="1500" dirty="0" err="1"/>
              <a:t>हवाला</a:t>
            </a:r>
            <a:r>
              <a:rPr lang="en-US" sz="1500" dirty="0"/>
              <a:t> </a:t>
            </a:r>
            <a:r>
              <a:rPr lang="en-US" sz="1500" dirty="0" err="1"/>
              <a:t>देता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खुद</a:t>
            </a:r>
            <a:r>
              <a:rPr lang="en-US" sz="1500" dirty="0"/>
              <a:t> </a:t>
            </a:r>
            <a:r>
              <a:rPr lang="en-US" sz="1500" dirty="0" err="1"/>
              <a:t>स्वयं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606425" y="2623681"/>
            <a:ext cx="39623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इसलिए</a:t>
            </a:r>
            <a:r>
              <a:rPr lang="en-US" sz="1500" dirty="0"/>
              <a:t> </a:t>
            </a:r>
            <a:r>
              <a:rPr lang="en-US" sz="1500" dirty="0" err="1"/>
              <a:t>उसे</a:t>
            </a:r>
            <a:r>
              <a:rPr lang="en-US" sz="1500" dirty="0"/>
              <a:t> </a:t>
            </a:r>
            <a:r>
              <a:rPr lang="en-US" sz="1500" dirty="0" err="1"/>
              <a:t>खुद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हवाला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देना</a:t>
            </a:r>
            <a:r>
              <a:rPr lang="en-US" sz="1500" dirty="0"/>
              <a:t> </a:t>
            </a:r>
            <a:r>
              <a:rPr lang="en-US" sz="1500" dirty="0" err="1"/>
              <a:t>चाहिए</a:t>
            </a:r>
            <a:r>
              <a:rPr lang="en-US" sz="1500" dirty="0"/>
              <a:t>. </a:t>
            </a:r>
            <a:r>
              <a:rPr lang="en-US" sz="1500" dirty="0" err="1"/>
              <a:t>हालांकि</a:t>
            </a:r>
            <a:r>
              <a:rPr lang="en-US" sz="1500" dirty="0"/>
              <a:t> </a:t>
            </a:r>
            <a:r>
              <a:rPr lang="en-US" sz="1500" dirty="0" err="1"/>
              <a:t>उन</a:t>
            </a:r>
            <a:r>
              <a:rPr lang="en-US" sz="1500" dirty="0"/>
              <a:t> </a:t>
            </a:r>
            <a:r>
              <a:rPr lang="en-US" sz="1500" dirty="0" err="1"/>
              <a:t>शर्तों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तहत</a:t>
            </a:r>
            <a:r>
              <a:rPr lang="en-US" sz="1500" dirty="0"/>
              <a:t>, </a:t>
            </a:r>
            <a:r>
              <a:rPr lang="en-US" sz="1500" dirty="0" err="1"/>
              <a:t>जहाँ</a:t>
            </a:r>
            <a:r>
              <a:rPr lang="en-US" sz="1500" dirty="0"/>
              <a:t> </a:t>
            </a:r>
            <a:r>
              <a:rPr lang="en-US" sz="1500" dirty="0" err="1"/>
              <a:t>उसे</a:t>
            </a:r>
            <a:r>
              <a:rPr lang="en-US" sz="1500" dirty="0"/>
              <a:t> </a:t>
            </a:r>
            <a:r>
              <a:rPr lang="en-US" sz="1500" dirty="0" err="1"/>
              <a:t>खुद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छोड़कर</a:t>
            </a:r>
            <a:r>
              <a:rPr lang="en-US" sz="1500" dirty="0"/>
              <a:t> </a:t>
            </a:r>
            <a:r>
              <a:rPr lang="en-US" sz="1500" dirty="0" err="1"/>
              <a:t>हर</a:t>
            </a:r>
            <a:r>
              <a:rPr lang="en-US" sz="1500" dirty="0"/>
              <a:t> </a:t>
            </a:r>
            <a:r>
              <a:rPr lang="en-US" sz="1500" dirty="0" err="1"/>
              <a:t>बाकी</a:t>
            </a:r>
            <a:r>
              <a:rPr lang="en-US" sz="1500" dirty="0"/>
              <a:t> </a:t>
            </a:r>
            <a:r>
              <a:rPr lang="en-US" sz="1500" dirty="0" err="1"/>
              <a:t>काम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हवाला</a:t>
            </a:r>
            <a:r>
              <a:rPr lang="en-US" sz="1500" dirty="0"/>
              <a:t> </a:t>
            </a:r>
            <a:r>
              <a:rPr lang="en-US" sz="1500" dirty="0" err="1"/>
              <a:t>देना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,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उस</a:t>
            </a:r>
            <a:r>
              <a:rPr lang="en-US" sz="1500" dirty="0"/>
              <a:t> </a:t>
            </a:r>
            <a:r>
              <a:rPr lang="en-US" sz="1500" dirty="0" err="1"/>
              <a:t>परिस्थिति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खुद</a:t>
            </a:r>
            <a:r>
              <a:rPr lang="en-US" sz="1500" dirty="0"/>
              <a:t> </a:t>
            </a:r>
            <a:r>
              <a:rPr lang="en-US" sz="1500" dirty="0" err="1"/>
              <a:t>उसका</a:t>
            </a:r>
            <a:r>
              <a:rPr lang="en-US" sz="1500" dirty="0"/>
              <a:t> </a:t>
            </a:r>
            <a:r>
              <a:rPr lang="en-US" sz="1500" dirty="0" err="1"/>
              <a:t>काम</a:t>
            </a:r>
            <a:r>
              <a:rPr lang="en-US" sz="1500" dirty="0"/>
              <a:t> </a:t>
            </a:r>
            <a:r>
              <a:rPr lang="en-US" sz="1500" dirty="0" err="1"/>
              <a:t>छूट</a:t>
            </a:r>
            <a:r>
              <a:rPr lang="en-US" sz="1500" dirty="0"/>
              <a:t> </a:t>
            </a:r>
            <a:r>
              <a:rPr lang="en-US" sz="1500" dirty="0" err="1"/>
              <a:t>जाएगा</a:t>
            </a:r>
            <a:r>
              <a:rPr lang="en-US" sz="1500" dirty="0"/>
              <a:t> ...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काम</a:t>
            </a:r>
            <a:r>
              <a:rPr lang="en-US" sz="15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349625" y="3867944"/>
            <a:ext cx="9124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/>
              <a:t>अरे</a:t>
            </a:r>
            <a:r>
              <a:rPr lang="en-US" sz="36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5178425" y="4237276"/>
            <a:ext cx="151676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क्या</a:t>
            </a:r>
            <a:r>
              <a:rPr lang="en-US" sz="1500" dirty="0"/>
              <a:t> ... </a:t>
            </a:r>
            <a:r>
              <a:rPr lang="en-US" sz="1500" dirty="0" err="1"/>
              <a:t>क्या</a:t>
            </a:r>
            <a:r>
              <a:rPr lang="en-US" sz="1500" dirty="0"/>
              <a:t> ...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मैंने</a:t>
            </a:r>
            <a:r>
              <a:rPr lang="en-US" sz="1500" dirty="0" smtClean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कहा</a:t>
            </a:r>
            <a:r>
              <a:rPr lang="en-US" sz="15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 rot="20765642">
            <a:off x="1520563" y="6434505"/>
            <a:ext cx="11528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/>
              <a:t>क्या</a:t>
            </a:r>
            <a:r>
              <a:rPr lang="en-US" sz="4000" dirty="0"/>
              <a:t>!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0672" y="6668979"/>
            <a:ext cx="18325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पूरी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पागल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9309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040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4338" name="Picture 2" descr="C:\Users\HP\Desktop\LOGOTRON\PIX\1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07225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93821" y="7830344"/>
            <a:ext cx="20752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err="1" smtClean="0"/>
              <a:t>यह</a:t>
            </a:r>
            <a:r>
              <a:rPr lang="en-US" sz="1500" dirty="0" smtClean="0"/>
              <a:t> </a:t>
            </a:r>
            <a:r>
              <a:rPr lang="en-US" sz="1500" dirty="0" err="1"/>
              <a:t>सरल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: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वो</a:t>
            </a:r>
            <a:r>
              <a:rPr lang="en-US" sz="1500" dirty="0" smtClean="0"/>
              <a:t> </a:t>
            </a:r>
            <a:r>
              <a:rPr lang="en-US" sz="1500" dirty="0" err="1"/>
              <a:t>उस</a:t>
            </a:r>
            <a:r>
              <a:rPr lang="en-US" sz="1500" dirty="0"/>
              <a:t> </a:t>
            </a:r>
            <a:r>
              <a:rPr lang="en-US" sz="1500" dirty="0" err="1"/>
              <a:t>सिद्धांत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बारे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बात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था</a:t>
            </a:r>
            <a:r>
              <a:rPr lang="en-US" sz="1500" dirty="0"/>
              <a:t> </a:t>
            </a:r>
            <a:r>
              <a:rPr lang="en-US" sz="1500" dirty="0" err="1"/>
              <a:t>जिसके</a:t>
            </a:r>
            <a:r>
              <a:rPr lang="en-US" sz="1500" dirty="0"/>
              <a:t> </a:t>
            </a:r>
            <a:r>
              <a:rPr lang="en-US" sz="1500" dirty="0" err="1"/>
              <a:t>तहत</a:t>
            </a:r>
            <a:r>
              <a:rPr lang="en-US" sz="1500" dirty="0"/>
              <a:t> </a:t>
            </a:r>
            <a:r>
              <a:rPr lang="en-US" sz="1500" dirty="0" err="1"/>
              <a:t>चीजों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हमेशा</a:t>
            </a:r>
            <a:r>
              <a:rPr lang="en-US" sz="1500" dirty="0"/>
              <a:t> </a:t>
            </a:r>
            <a:r>
              <a:rPr lang="en-US" sz="1500" dirty="0" err="1"/>
              <a:t>उनके</a:t>
            </a:r>
            <a:r>
              <a:rPr lang="en-US" sz="1500" dirty="0"/>
              <a:t> </a:t>
            </a:r>
            <a:r>
              <a:rPr lang="en-US" sz="1500" dirty="0" err="1"/>
              <a:t>गुणधर्मों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आधार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वर्गीकृत</a:t>
            </a:r>
            <a:r>
              <a:rPr lang="en-US" sz="1500" dirty="0"/>
              <a:t> </a:t>
            </a:r>
            <a:r>
              <a:rPr lang="en-US" sz="1500" dirty="0" err="1"/>
              <a:t>किया</a:t>
            </a:r>
            <a:r>
              <a:rPr lang="en-US" sz="1500" dirty="0"/>
              <a:t> </a:t>
            </a:r>
            <a:r>
              <a:rPr lang="en-US" sz="1500" dirty="0" err="1"/>
              <a:t>जाता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959572" y="743744"/>
            <a:ext cx="26186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इसलिए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b="1" dirty="0" err="1"/>
              <a:t>सेट-थ्योरी</a:t>
            </a:r>
            <a:r>
              <a:rPr lang="en-US" sz="1500" b="1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भाषा</a:t>
            </a:r>
            <a:r>
              <a:rPr lang="en-US" sz="1500" dirty="0" smtClean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आधार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बाहर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रखेंगे</a:t>
            </a:r>
            <a:r>
              <a:rPr lang="en-US" sz="15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4025" y="2648744"/>
            <a:ext cx="13001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उसके</a:t>
            </a:r>
            <a:r>
              <a:rPr lang="en-US" sz="1500" dirty="0"/>
              <a:t> </a:t>
            </a:r>
            <a:r>
              <a:rPr lang="en-US" sz="1500" dirty="0" err="1"/>
              <a:t>कानों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धुआं</a:t>
            </a:r>
            <a:r>
              <a:rPr lang="en-US" sz="1500" dirty="0"/>
              <a:t> </a:t>
            </a:r>
            <a:r>
              <a:rPr lang="en-US" sz="1500" dirty="0" err="1"/>
              <a:t>निकल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2587624" y="2625914"/>
            <a:ext cx="137160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हाँ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समझा</a:t>
            </a:r>
            <a:r>
              <a:rPr lang="en-US" sz="1500" dirty="0"/>
              <a:t>. </a:t>
            </a:r>
            <a:r>
              <a:rPr lang="en-US" sz="1500" dirty="0" err="1" smtClean="0"/>
              <a:t>इसे</a:t>
            </a:r>
            <a:r>
              <a:rPr lang="en-US" sz="1500" dirty="0" smtClean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सेकंड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 smtClean="0"/>
              <a:t>पकड़ो</a:t>
            </a:r>
            <a:r>
              <a:rPr lang="en-US" sz="1500" dirty="0" smtClean="0"/>
              <a:t>.</a:t>
            </a:r>
            <a:endParaRPr lang="en-US" sz="1500" dirty="0"/>
          </a:p>
        </p:txBody>
      </p:sp>
      <p:sp>
        <p:nvSpPr>
          <p:cNvPr id="8" name="Rectangle 7"/>
          <p:cNvSpPr/>
          <p:nvPr/>
        </p:nvSpPr>
        <p:spPr>
          <a:xfrm>
            <a:off x="4264025" y="816967"/>
            <a:ext cx="25685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अब</a:t>
            </a:r>
            <a:r>
              <a:rPr lang="en-US" sz="1400" dirty="0" smtClean="0"/>
              <a:t> </a:t>
            </a:r>
            <a:r>
              <a:rPr lang="en-US" sz="1400" dirty="0" err="1"/>
              <a:t>दूसरी</a:t>
            </a:r>
            <a:r>
              <a:rPr lang="en-US" sz="1400" dirty="0"/>
              <a:t> </a:t>
            </a:r>
            <a:r>
              <a:rPr lang="en-US" sz="1400" dirty="0" err="1"/>
              <a:t>तरफ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 smtClean="0"/>
              <a:t>निकल</a:t>
            </a:r>
            <a:r>
              <a:rPr lang="en-US" sz="1400" dirty="0" smtClean="0"/>
              <a:t> </a:t>
            </a:r>
            <a:r>
              <a:rPr lang="en-US" sz="1400" dirty="0" err="1"/>
              <a:t>रहा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!</a:t>
            </a:r>
          </a:p>
        </p:txBody>
      </p:sp>
      <p:sp>
        <p:nvSpPr>
          <p:cNvPr id="9" name="Rectangle 8"/>
          <p:cNvSpPr/>
          <p:nvPr/>
        </p:nvSpPr>
        <p:spPr>
          <a:xfrm>
            <a:off x="4531899" y="3101479"/>
            <a:ext cx="20327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सामान्य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!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इससे</a:t>
            </a:r>
            <a:r>
              <a:rPr lang="en-US" sz="1400" dirty="0" smtClean="0"/>
              <a:t> </a:t>
            </a:r>
            <a:r>
              <a:rPr lang="en-US" sz="1400" dirty="0" err="1"/>
              <a:t>साबित</a:t>
            </a:r>
            <a:r>
              <a:rPr lang="en-US" sz="1400" dirty="0"/>
              <a:t> </a:t>
            </a:r>
            <a:r>
              <a:rPr lang="en-US" sz="1400" dirty="0" err="1"/>
              <a:t>होता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वो</a:t>
            </a:r>
            <a:r>
              <a:rPr lang="en-US" sz="1400" dirty="0" smtClean="0"/>
              <a:t> </a:t>
            </a:r>
            <a:r>
              <a:rPr lang="en-US" sz="1400" dirty="0" err="1"/>
              <a:t>काम</a:t>
            </a:r>
            <a:r>
              <a:rPr lang="en-US" sz="1400" dirty="0"/>
              <a:t> </a:t>
            </a:r>
            <a:r>
              <a:rPr lang="en-US" sz="1400" dirty="0" err="1"/>
              <a:t>करता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!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7463" y="3886309"/>
            <a:ext cx="188064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err="1"/>
              <a:t>क्या</a:t>
            </a:r>
            <a:r>
              <a:rPr lang="en-US" sz="1300" dirty="0"/>
              <a:t> </a:t>
            </a:r>
            <a:r>
              <a:rPr lang="en-US" sz="1300" dirty="0" err="1"/>
              <a:t>अब</a:t>
            </a:r>
            <a:r>
              <a:rPr lang="en-US" sz="1300" dirty="0"/>
              <a:t> </a:t>
            </a:r>
            <a:r>
              <a:rPr lang="en-US" sz="1300" dirty="0" err="1"/>
              <a:t>अच्छा</a:t>
            </a:r>
            <a:r>
              <a:rPr lang="en-US" sz="1300" dirty="0"/>
              <a:t> </a:t>
            </a:r>
            <a:r>
              <a:rPr lang="en-US" sz="1300" dirty="0" err="1"/>
              <a:t>लग</a:t>
            </a:r>
            <a:r>
              <a:rPr lang="en-US" sz="1300" dirty="0"/>
              <a:t> </a:t>
            </a:r>
            <a:r>
              <a:rPr lang="en-US" sz="1300" dirty="0" err="1"/>
              <a:t>रहा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29937" y="6059379"/>
            <a:ext cx="115768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हाँ</a:t>
            </a:r>
            <a:r>
              <a:rPr lang="en-US" sz="1500" dirty="0"/>
              <a:t> </a:t>
            </a:r>
            <a:r>
              <a:rPr lang="en-US" sz="1500" dirty="0" err="1"/>
              <a:t>धन्यवाद</a:t>
            </a:r>
            <a:r>
              <a:rPr lang="en-US" sz="1500" dirty="0"/>
              <a:t>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4825" y="3995281"/>
            <a:ext cx="32587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मेरा</a:t>
            </a:r>
            <a:r>
              <a:rPr lang="en-US" sz="1500" dirty="0"/>
              <a:t> </a:t>
            </a:r>
            <a:r>
              <a:rPr lang="en-US" sz="1500" dirty="0" err="1"/>
              <a:t>सुझाव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किसी</a:t>
            </a:r>
            <a:r>
              <a:rPr lang="en-US" sz="1500" dirty="0"/>
              <a:t> </a:t>
            </a:r>
            <a:r>
              <a:rPr lang="en-US" sz="1500" dirty="0" err="1"/>
              <a:t>गणितज्ञ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जाकर</a:t>
            </a:r>
            <a:r>
              <a:rPr lang="en-US" sz="1500" dirty="0"/>
              <a:t> </a:t>
            </a:r>
            <a:r>
              <a:rPr lang="x-none" sz="1500" dirty="0" smtClean="0"/>
              <a:t>मिलें.</a:t>
            </a:r>
            <a:r>
              <a:rPr lang="en-US" sz="1500" dirty="0" smtClean="0"/>
              <a:t> </a:t>
            </a:r>
            <a:r>
              <a:rPr lang="en-US" sz="1500" dirty="0" err="1" smtClean="0"/>
              <a:t>मुझे</a:t>
            </a:r>
            <a:r>
              <a:rPr lang="en-US" sz="1500" dirty="0" smtClean="0"/>
              <a:t> </a:t>
            </a:r>
            <a:r>
              <a:rPr lang="en-US" sz="1500" dirty="0" err="1"/>
              <a:t>उम्मीद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उसके</a:t>
            </a:r>
            <a:r>
              <a:rPr lang="en-US" sz="1500" dirty="0"/>
              <a:t> </a:t>
            </a:r>
            <a:r>
              <a:rPr lang="en-US" sz="1500" dirty="0" err="1"/>
              <a:t>पास</a:t>
            </a:r>
            <a:r>
              <a:rPr lang="en-US" sz="1500" dirty="0"/>
              <a:t> </a:t>
            </a:r>
            <a:r>
              <a:rPr lang="en-US" sz="1500" dirty="0" err="1"/>
              <a:t>हमें</a:t>
            </a:r>
            <a:r>
              <a:rPr lang="en-US" sz="1500" dirty="0"/>
              <a:t> </a:t>
            </a:r>
            <a:r>
              <a:rPr lang="en-US" sz="1500" dirty="0" err="1"/>
              <a:t>इससे</a:t>
            </a:r>
            <a:r>
              <a:rPr lang="en-US" sz="1500" dirty="0"/>
              <a:t> </a:t>
            </a:r>
            <a:r>
              <a:rPr lang="en-US" sz="1500" dirty="0" err="1"/>
              <a:t>बाहर</a:t>
            </a:r>
            <a:r>
              <a:rPr lang="en-US" sz="1500" dirty="0"/>
              <a:t> </a:t>
            </a:r>
            <a:r>
              <a:rPr lang="en-US" sz="1500" dirty="0" err="1"/>
              <a:t>निकालने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कोई</a:t>
            </a:r>
            <a:r>
              <a:rPr lang="en-US" sz="1500" dirty="0" smtClean="0"/>
              <a:t> </a:t>
            </a:r>
            <a:r>
              <a:rPr lang="en-US" sz="1500" dirty="0" err="1"/>
              <a:t>नुस्खा</a:t>
            </a:r>
            <a:r>
              <a:rPr lang="en-US" sz="1500" dirty="0"/>
              <a:t> </a:t>
            </a:r>
            <a:r>
              <a:rPr lang="en-US" sz="1500" dirty="0" err="1"/>
              <a:t>ज़रूर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1225" y="6819146"/>
            <a:ext cx="4800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मेरे</a:t>
            </a:r>
            <a:r>
              <a:rPr lang="en-US" sz="1500" dirty="0"/>
              <a:t> </a:t>
            </a:r>
            <a:r>
              <a:rPr lang="en-US" sz="1500" dirty="0" err="1"/>
              <a:t>पहले</a:t>
            </a:r>
            <a:r>
              <a:rPr lang="en-US" sz="1500" dirty="0"/>
              <a:t> </a:t>
            </a:r>
            <a:r>
              <a:rPr lang="en-US" sz="1500" dirty="0" err="1"/>
              <a:t>सवाल</a:t>
            </a:r>
            <a:r>
              <a:rPr lang="en-US" sz="1500" dirty="0"/>
              <a:t>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गरीब</a:t>
            </a:r>
            <a:r>
              <a:rPr lang="en-US" sz="1500" dirty="0"/>
              <a:t> </a:t>
            </a:r>
            <a:r>
              <a:rPr lang="en-US" sz="1500" dirty="0" err="1"/>
              <a:t>सज्जन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दिमाग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तीव्र</a:t>
            </a:r>
            <a:r>
              <a:rPr lang="en-US" sz="1500" dirty="0"/>
              <a:t> </a:t>
            </a:r>
            <a:r>
              <a:rPr lang="en-US" sz="1500" dirty="0" err="1"/>
              <a:t>बौद्धिक</a:t>
            </a:r>
            <a:r>
              <a:rPr lang="en-US" sz="1500" dirty="0"/>
              <a:t> </a:t>
            </a:r>
            <a:r>
              <a:rPr lang="en-US" sz="1500" dirty="0" err="1"/>
              <a:t>तनाव</a:t>
            </a:r>
            <a:r>
              <a:rPr lang="en-US" sz="1500" dirty="0"/>
              <a:t> </a:t>
            </a:r>
            <a:r>
              <a:rPr lang="en-US" sz="1500" dirty="0" err="1"/>
              <a:t>पैदा</a:t>
            </a:r>
            <a:r>
              <a:rPr lang="en-US" sz="1500" dirty="0"/>
              <a:t> </a:t>
            </a:r>
            <a:r>
              <a:rPr lang="en-US" sz="1500" dirty="0" err="1"/>
              <a:t>किया</a:t>
            </a:r>
            <a:r>
              <a:rPr lang="en-US" sz="1500" dirty="0"/>
              <a:t>. </a:t>
            </a:r>
            <a:r>
              <a:rPr lang="en-US" sz="1500" dirty="0" err="1"/>
              <a:t>मुझे</a:t>
            </a:r>
            <a:r>
              <a:rPr lang="en-US" sz="1500" dirty="0"/>
              <a:t> </a:t>
            </a:r>
            <a:r>
              <a:rPr lang="x-none" sz="1500" dirty="0" smtClean="0"/>
              <a:t>समझ</a:t>
            </a:r>
            <a:r>
              <a:rPr lang="en-US" sz="1500" dirty="0" smtClean="0"/>
              <a:t> </a:t>
            </a:r>
            <a:r>
              <a:rPr lang="en-US" sz="1500" dirty="0" err="1" smtClean="0"/>
              <a:t>नहीं</a:t>
            </a:r>
            <a:r>
              <a:rPr lang="en-US" sz="1500" dirty="0" smtClean="0"/>
              <a:t> </a:t>
            </a:r>
            <a:r>
              <a:rPr lang="x-none" sz="1500" dirty="0" smtClean="0"/>
              <a:t>आता</a:t>
            </a:r>
            <a:r>
              <a:rPr lang="en-US" sz="1500" dirty="0" smtClean="0"/>
              <a:t> </a:t>
            </a:r>
            <a:r>
              <a:rPr lang="en-US" sz="1500" dirty="0" err="1" smtClean="0"/>
              <a:t>कि</a:t>
            </a:r>
            <a:r>
              <a:rPr lang="en-US" sz="1500" dirty="0" smtClean="0"/>
              <a:t> </a:t>
            </a:r>
            <a:r>
              <a:rPr lang="en-US" sz="1500" dirty="0" err="1"/>
              <a:t>मैंने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 smtClean="0"/>
              <a:t>क्यों</a:t>
            </a:r>
            <a:r>
              <a:rPr lang="en-US" sz="1500" dirty="0" smtClean="0"/>
              <a:t> </a:t>
            </a:r>
            <a:r>
              <a:rPr lang="x-none" sz="1500" dirty="0" smtClean="0"/>
              <a:t>किया</a:t>
            </a:r>
            <a:r>
              <a:rPr lang="en-US" sz="1500" dirty="0" smtClean="0"/>
              <a:t> </a:t>
            </a:r>
            <a:r>
              <a:rPr lang="en-US" sz="15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100813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004050" cy="10479088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5362" name="Picture 2" descr="C:\Users\HP\Desktop\LOGOTRON\PIX\1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78687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1425" y="8516144"/>
            <a:ext cx="1981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 </a:t>
            </a:r>
            <a:r>
              <a:rPr lang="en-US" sz="1400" dirty="0" err="1" smtClean="0"/>
              <a:t>यह</a:t>
            </a:r>
            <a:r>
              <a:rPr lang="en-US" sz="1400" dirty="0" smtClean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ऐसा</a:t>
            </a:r>
            <a:r>
              <a:rPr lang="en-US" sz="1400" dirty="0"/>
              <a:t> </a:t>
            </a:r>
            <a:r>
              <a:rPr lang="en-US" sz="1400" dirty="0" err="1"/>
              <a:t>प्रस्ताव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जिसपर</a:t>
            </a:r>
            <a:r>
              <a:rPr lang="en-US" sz="1400" dirty="0"/>
              <a:t> </a:t>
            </a:r>
            <a:r>
              <a:rPr lang="en-US" sz="1400" dirty="0" err="1"/>
              <a:t>कोई</a:t>
            </a:r>
            <a:r>
              <a:rPr lang="en-US" sz="1400" dirty="0"/>
              <a:t> </a:t>
            </a:r>
            <a:r>
              <a:rPr lang="en-US" sz="1400" dirty="0" err="1"/>
              <a:t>निर्णय</a:t>
            </a:r>
            <a:r>
              <a:rPr lang="en-US" sz="1400" dirty="0"/>
              <a:t> </a:t>
            </a:r>
            <a:r>
              <a:rPr lang="en-US" sz="1400" dirty="0" err="1"/>
              <a:t>लेना</a:t>
            </a:r>
            <a:r>
              <a:rPr lang="en-US" sz="1400" dirty="0"/>
              <a:t> </a:t>
            </a:r>
            <a:r>
              <a:rPr lang="en-US" sz="1400" dirty="0" err="1"/>
              <a:t>असंभव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682625" y="732096"/>
            <a:ext cx="58674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यहाँ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विरोधाभास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समझने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तरीका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ऐसे</a:t>
            </a:r>
            <a:r>
              <a:rPr lang="en-US" sz="1500" dirty="0"/>
              <a:t> </a:t>
            </a:r>
            <a:r>
              <a:rPr lang="en-US" sz="1500" dirty="0" err="1"/>
              <a:t>गाँव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कल्पना</a:t>
            </a:r>
            <a:r>
              <a:rPr lang="en-US" sz="1500" dirty="0"/>
              <a:t> </a:t>
            </a:r>
            <a:r>
              <a:rPr lang="en-US" sz="1500" dirty="0" err="1"/>
              <a:t>करें</a:t>
            </a:r>
            <a:r>
              <a:rPr lang="en-US" sz="1500" dirty="0"/>
              <a:t> </a:t>
            </a:r>
            <a:r>
              <a:rPr lang="en-US" sz="1500" dirty="0" err="1"/>
              <a:t>जहाँ</a:t>
            </a:r>
            <a:r>
              <a:rPr lang="en-US" sz="1500" dirty="0"/>
              <a:t> </a:t>
            </a:r>
            <a:r>
              <a:rPr lang="en-US" sz="1500" dirty="0" err="1"/>
              <a:t>पुरुषों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निम्न</a:t>
            </a:r>
            <a:r>
              <a:rPr lang="en-US" sz="1500" dirty="0"/>
              <a:t> </a:t>
            </a:r>
            <a:r>
              <a:rPr lang="en-US" sz="1500" dirty="0" err="1"/>
              <a:t>मानदंड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अनुसार</a:t>
            </a:r>
            <a:r>
              <a:rPr lang="en-US" sz="1500" dirty="0"/>
              <a:t> </a:t>
            </a:r>
            <a:r>
              <a:rPr lang="en-US" sz="1500" dirty="0" err="1"/>
              <a:t>दो</a:t>
            </a:r>
            <a:r>
              <a:rPr lang="en-US" sz="1500" dirty="0"/>
              <a:t> </a:t>
            </a:r>
            <a:r>
              <a:rPr lang="en-US" sz="1500" dirty="0" err="1"/>
              <a:t>समूहों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वर्गीकृत</a:t>
            </a:r>
            <a:r>
              <a:rPr lang="en-US" sz="1500" dirty="0"/>
              <a:t> </a:t>
            </a:r>
            <a:r>
              <a:rPr lang="en-US" sz="1500" dirty="0" err="1"/>
              <a:t>किया</a:t>
            </a:r>
            <a:r>
              <a:rPr lang="en-US" sz="1500" dirty="0"/>
              <a:t> </a:t>
            </a:r>
            <a:r>
              <a:rPr lang="en-US" sz="1500" dirty="0" err="1"/>
              <a:t>गया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समूह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पुरुष</a:t>
            </a:r>
            <a:r>
              <a:rPr lang="en-US" sz="1500" dirty="0"/>
              <a:t> </a:t>
            </a:r>
            <a:r>
              <a:rPr lang="en-US" sz="1500" dirty="0" err="1"/>
              <a:t>होते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खुद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दाढ़ी</a:t>
            </a:r>
            <a:r>
              <a:rPr lang="en-US" sz="1500" dirty="0"/>
              <a:t> </a:t>
            </a:r>
            <a:r>
              <a:rPr lang="en-US" sz="1500" dirty="0" err="1"/>
              <a:t>शेव</a:t>
            </a:r>
            <a:r>
              <a:rPr lang="en-US" sz="1500" dirty="0"/>
              <a:t> </a:t>
            </a:r>
            <a:r>
              <a:rPr lang="en-US" sz="1500" dirty="0" err="1"/>
              <a:t>करते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दूसरे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खुद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दाढ़ी</a:t>
            </a:r>
            <a:r>
              <a:rPr lang="en-US" sz="1500" dirty="0"/>
              <a:t> </a:t>
            </a:r>
            <a:r>
              <a:rPr lang="en-US" sz="1500" dirty="0" err="1"/>
              <a:t>शेव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करते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नाई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कल्पना</a:t>
            </a:r>
            <a:r>
              <a:rPr lang="en-US" sz="1500" dirty="0"/>
              <a:t> </a:t>
            </a:r>
            <a:r>
              <a:rPr lang="en-US" sz="1500" dirty="0" err="1"/>
              <a:t>करें</a:t>
            </a:r>
            <a:r>
              <a:rPr lang="en-US" sz="1500" dirty="0"/>
              <a:t> </a:t>
            </a:r>
            <a:r>
              <a:rPr lang="en-US" sz="1500" dirty="0" err="1"/>
              <a:t>जिसका</a:t>
            </a:r>
            <a:r>
              <a:rPr lang="en-US" sz="1500" dirty="0"/>
              <a:t> </a:t>
            </a:r>
            <a:r>
              <a:rPr lang="en-US" sz="1500" dirty="0" err="1"/>
              <a:t>काम</a:t>
            </a:r>
            <a:r>
              <a:rPr lang="en-US" sz="1500" dirty="0"/>
              <a:t> </a:t>
            </a:r>
            <a:r>
              <a:rPr lang="en-US" sz="1500" dirty="0" err="1"/>
              <a:t>उन</a:t>
            </a:r>
            <a:r>
              <a:rPr lang="en-US" sz="1500" dirty="0"/>
              <a:t> </a:t>
            </a:r>
            <a:r>
              <a:rPr lang="en-US" sz="1500" dirty="0" err="1"/>
              <a:t>सभी</a:t>
            </a:r>
            <a:r>
              <a:rPr lang="en-US" sz="1500" dirty="0"/>
              <a:t> </a:t>
            </a:r>
            <a:r>
              <a:rPr lang="en-US" sz="1500" dirty="0" err="1"/>
              <a:t>पुरुषों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दाढ़ी</a:t>
            </a:r>
            <a:r>
              <a:rPr lang="en-US" sz="1500" dirty="0"/>
              <a:t> </a:t>
            </a:r>
            <a:r>
              <a:rPr lang="en-US" sz="1500" dirty="0" err="1"/>
              <a:t>बनाना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खुद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दाढ़ी</a:t>
            </a:r>
            <a:r>
              <a:rPr lang="en-US" sz="1500" dirty="0"/>
              <a:t> </a:t>
            </a:r>
            <a:r>
              <a:rPr lang="en-US" sz="1500" dirty="0" err="1"/>
              <a:t>शेव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करते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केवल</a:t>
            </a:r>
            <a:r>
              <a:rPr lang="en-US" sz="1500" dirty="0"/>
              <a:t> </a:t>
            </a:r>
            <a:r>
              <a:rPr lang="en-US" sz="1500" dirty="0" err="1"/>
              <a:t>उन्हीं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....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968625" y="2496344"/>
            <a:ext cx="22063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प्रश्न</a:t>
            </a:r>
            <a:r>
              <a:rPr lang="en-US" sz="1500" dirty="0"/>
              <a:t>: </a:t>
            </a:r>
            <a:r>
              <a:rPr lang="en-US" sz="1500" dirty="0" err="1"/>
              <a:t>इसमें</a:t>
            </a:r>
            <a:r>
              <a:rPr lang="en-US" sz="1500" dirty="0"/>
              <a:t> </a:t>
            </a:r>
            <a:r>
              <a:rPr lang="en-US" sz="1500" dirty="0" err="1"/>
              <a:t>नाई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किस</a:t>
            </a:r>
            <a:r>
              <a:rPr lang="en-US" sz="1500" dirty="0" smtClean="0"/>
              <a:t> </a:t>
            </a:r>
            <a:r>
              <a:rPr lang="en-US" sz="1500" dirty="0" err="1"/>
              <a:t>समूह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? </a:t>
            </a:r>
          </a:p>
        </p:txBody>
      </p:sp>
      <p:sp>
        <p:nvSpPr>
          <p:cNvPr id="6" name="Rectangle 5"/>
          <p:cNvSpPr/>
          <p:nvPr/>
        </p:nvSpPr>
        <p:spPr>
          <a:xfrm>
            <a:off x="2435225" y="3447237"/>
            <a:ext cx="35051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देखें</a:t>
            </a:r>
            <a:r>
              <a:rPr lang="en-US" sz="1400" dirty="0"/>
              <a:t>, </a:t>
            </a:r>
            <a:r>
              <a:rPr lang="en-US" sz="1400" dirty="0" err="1"/>
              <a:t>यदि</a:t>
            </a:r>
            <a:r>
              <a:rPr lang="en-US" sz="1400" dirty="0"/>
              <a:t> </a:t>
            </a:r>
            <a:r>
              <a:rPr lang="en-US" sz="1400" dirty="0" err="1"/>
              <a:t>वह</a:t>
            </a:r>
            <a:r>
              <a:rPr lang="en-US" sz="1400" dirty="0"/>
              <a:t> </a:t>
            </a:r>
            <a:r>
              <a:rPr lang="en-US" sz="1400" dirty="0" err="1"/>
              <a:t>खुद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शेव</a:t>
            </a:r>
            <a:r>
              <a:rPr lang="en-US" sz="1400" dirty="0"/>
              <a:t> </a:t>
            </a:r>
            <a:r>
              <a:rPr lang="en-US" sz="1400" dirty="0" err="1"/>
              <a:t>करता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तो</a:t>
            </a:r>
            <a:r>
              <a:rPr lang="en-US" sz="1400" dirty="0" smtClean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उनमें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होगा</a:t>
            </a:r>
            <a:r>
              <a:rPr lang="en-US" sz="1400" dirty="0"/>
              <a:t> </a:t>
            </a:r>
            <a:r>
              <a:rPr lang="en-US" sz="1400" dirty="0" err="1"/>
              <a:t>जो</a:t>
            </a:r>
            <a:r>
              <a:rPr lang="en-US" sz="1400" dirty="0"/>
              <a:t> </a:t>
            </a:r>
            <a:r>
              <a:rPr lang="en-US" sz="1400" dirty="0" err="1"/>
              <a:t>खुद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शेविंग</a:t>
            </a:r>
            <a:r>
              <a:rPr lang="en-US" sz="1400" dirty="0"/>
              <a:t> </a:t>
            </a:r>
            <a:r>
              <a:rPr lang="en-US" sz="1400" dirty="0" err="1"/>
              <a:t>करते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जो</a:t>
            </a:r>
            <a:r>
              <a:rPr lang="en-US" sz="1400" dirty="0" smtClean="0"/>
              <a:t> </a:t>
            </a:r>
            <a:r>
              <a:rPr lang="en-US" sz="1400" dirty="0" err="1"/>
              <a:t>अपने</a:t>
            </a:r>
            <a:r>
              <a:rPr lang="en-US" sz="1400" dirty="0"/>
              <a:t> </a:t>
            </a:r>
            <a:r>
              <a:rPr lang="en-US" sz="1400" dirty="0" err="1"/>
              <a:t>आप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शेव</a:t>
            </a:r>
            <a:r>
              <a:rPr lang="en-US" sz="1400" dirty="0"/>
              <a:t> </a:t>
            </a:r>
            <a:r>
              <a:rPr lang="en-US" sz="1400" dirty="0" err="1"/>
              <a:t>करता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err="1"/>
              <a:t>जो</a:t>
            </a:r>
            <a:r>
              <a:rPr lang="en-US" sz="1400" dirty="0"/>
              <a:t> </a:t>
            </a:r>
            <a:r>
              <a:rPr lang="en-US" sz="1400" dirty="0" err="1"/>
              <a:t>उसके</a:t>
            </a:r>
            <a:r>
              <a:rPr lang="en-US" sz="1400" dirty="0"/>
              <a:t> </a:t>
            </a:r>
            <a:r>
              <a:rPr lang="en-US" sz="1400" dirty="0" err="1"/>
              <a:t>कार्य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विपरीत</a:t>
            </a:r>
            <a:r>
              <a:rPr lang="en-US" sz="1400" dirty="0"/>
              <a:t> </a:t>
            </a:r>
            <a:r>
              <a:rPr lang="en-US" sz="1400" dirty="0" err="1"/>
              <a:t>होगा</a:t>
            </a:r>
            <a:r>
              <a:rPr lang="en-US" sz="14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587625" y="4653280"/>
            <a:ext cx="35202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अगर</a:t>
            </a:r>
            <a:r>
              <a:rPr lang="en-US" sz="1400" dirty="0" smtClean="0"/>
              <a:t> </a:t>
            </a:r>
            <a:r>
              <a:rPr lang="en-US" sz="1400" dirty="0" err="1"/>
              <a:t>वह</a:t>
            </a:r>
            <a:r>
              <a:rPr lang="en-US" sz="1400" dirty="0"/>
              <a:t> </a:t>
            </a:r>
            <a:r>
              <a:rPr lang="en-US" sz="1400" dirty="0" err="1"/>
              <a:t>खुद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शेव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करता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उसने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ऐसे</a:t>
            </a:r>
            <a:r>
              <a:rPr lang="en-US" sz="1400" dirty="0"/>
              <a:t> </a:t>
            </a:r>
            <a:r>
              <a:rPr lang="en-US" sz="1400" dirty="0" err="1"/>
              <a:t>व्यक्ति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शेव</a:t>
            </a:r>
            <a:r>
              <a:rPr lang="en-US" sz="1400" dirty="0"/>
              <a:t> </a:t>
            </a:r>
            <a:r>
              <a:rPr lang="en-US" sz="1400" dirty="0" err="1"/>
              <a:t>करना</a:t>
            </a:r>
            <a:r>
              <a:rPr lang="en-US" sz="1400" dirty="0"/>
              <a:t> </a:t>
            </a:r>
            <a:r>
              <a:rPr lang="en-US" sz="1400" dirty="0" err="1"/>
              <a:t>छोड</a:t>
            </a:r>
            <a:r>
              <a:rPr lang="en-US" sz="1400" dirty="0"/>
              <a:t>़ </a:t>
            </a:r>
            <a:r>
              <a:rPr lang="en-US" sz="1400" dirty="0" err="1"/>
              <a:t>दिया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जो</a:t>
            </a:r>
            <a:r>
              <a:rPr lang="en-US" sz="1400" dirty="0"/>
              <a:t> </a:t>
            </a:r>
            <a:r>
              <a:rPr lang="en-US" sz="1400" dirty="0" err="1"/>
              <a:t>खुद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शेव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करता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फिर</a:t>
            </a:r>
            <a:r>
              <a:rPr lang="en-US" sz="1400" dirty="0"/>
              <a:t> </a:t>
            </a:r>
            <a:r>
              <a:rPr lang="en-US" sz="1400" dirty="0" err="1"/>
              <a:t>दुविधा</a:t>
            </a:r>
            <a:r>
              <a:rPr lang="en-US" sz="1400" dirty="0"/>
              <a:t>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821530" y="6357481"/>
            <a:ext cx="29852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सच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/>
              <a:t>सभी</a:t>
            </a:r>
            <a:r>
              <a:rPr lang="en-US" sz="1500" dirty="0"/>
              <a:t> </a:t>
            </a:r>
            <a:r>
              <a:rPr lang="en-US" sz="1500" dirty="0" err="1"/>
              <a:t>भाषाएँ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विरोधाभासों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भरी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जैसे</a:t>
            </a:r>
            <a:r>
              <a:rPr lang="en-US" sz="1500" dirty="0" smtClean="0"/>
              <a:t> </a:t>
            </a:r>
            <a:r>
              <a:rPr lang="en-US" sz="1500" dirty="0" err="1"/>
              <a:t>प्रस्ताव</a:t>
            </a:r>
            <a:r>
              <a:rPr lang="en-US" sz="1500" dirty="0"/>
              <a:t> "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झूठ</a:t>
            </a:r>
            <a:r>
              <a:rPr lang="en-US" sz="1500" dirty="0"/>
              <a:t> </a:t>
            </a:r>
            <a:r>
              <a:rPr lang="en-US" sz="1500" dirty="0" err="1"/>
              <a:t>बोलता</a:t>
            </a:r>
            <a:r>
              <a:rPr lang="en-US" sz="1500" dirty="0"/>
              <a:t> </a:t>
            </a:r>
            <a:r>
              <a:rPr lang="en-US" sz="1500" dirty="0" err="1"/>
              <a:t>हूँ</a:t>
            </a:r>
            <a:r>
              <a:rPr lang="en-US" sz="1500" dirty="0" smtClean="0"/>
              <a:t>,“</a:t>
            </a:r>
            <a:br>
              <a:rPr lang="en-US" sz="1500" dirty="0" smtClean="0"/>
            </a:br>
            <a:r>
              <a:rPr lang="en-US" sz="1500" dirty="0" smtClean="0"/>
              <a:t> </a:t>
            </a:r>
            <a:r>
              <a:rPr lang="en-US" sz="1500" dirty="0"/>
              <a:t>न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सच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... </a:t>
            </a:r>
            <a:r>
              <a:rPr lang="en-US" sz="1500" dirty="0" err="1"/>
              <a:t>और</a:t>
            </a:r>
            <a:r>
              <a:rPr lang="en-US" sz="1500" dirty="0"/>
              <a:t> न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गलत</a:t>
            </a:r>
            <a:r>
              <a:rPr lang="en-US" sz="15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10311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040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HP\Desktop\LOGOTRON\PIX\1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9" y="0"/>
            <a:ext cx="7100887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6425" y="9811544"/>
            <a:ext cx="541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 </a:t>
            </a:r>
            <a:r>
              <a:rPr lang="en-US" sz="1200" dirty="0" smtClean="0"/>
              <a:t>(**) </a:t>
            </a:r>
            <a:r>
              <a:rPr lang="en-US" sz="1200" dirty="0" err="1"/>
              <a:t>फ्रेंच</a:t>
            </a:r>
            <a:r>
              <a:rPr lang="en-US" sz="1200" dirty="0"/>
              <a:t> </a:t>
            </a:r>
            <a:r>
              <a:rPr lang="en-US" sz="1200" dirty="0" err="1"/>
              <a:t>गणितज्ञ</a:t>
            </a:r>
            <a:r>
              <a:rPr lang="en-US" sz="1200" dirty="0"/>
              <a:t> (1811-1832). </a:t>
            </a:r>
            <a:r>
              <a:rPr lang="en-US" sz="1200" dirty="0" err="1"/>
              <a:t>वो</a:t>
            </a:r>
            <a:r>
              <a:rPr lang="en-US" sz="1200" dirty="0"/>
              <a:t> </a:t>
            </a:r>
            <a:r>
              <a:rPr lang="en-US" sz="1200" dirty="0" err="1"/>
              <a:t>एक</a:t>
            </a:r>
            <a:r>
              <a:rPr lang="en-US" sz="1200" dirty="0"/>
              <a:t> </a:t>
            </a:r>
            <a:r>
              <a:rPr lang="x-none" sz="1200" dirty="0"/>
              <a:t>द्वंद</a:t>
            </a:r>
            <a:r>
              <a:rPr lang="en-US" sz="1200" dirty="0" smtClean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मारे</a:t>
            </a:r>
            <a:r>
              <a:rPr lang="en-US" sz="1200" dirty="0"/>
              <a:t> </a:t>
            </a:r>
            <a:r>
              <a:rPr lang="en-US" sz="1200" dirty="0" err="1"/>
              <a:t>गए</a:t>
            </a:r>
            <a:r>
              <a:rPr lang="en-US" sz="12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972344"/>
            <a:ext cx="71008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गैर-कंटोरियन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समूह</a:t>
            </a:r>
            <a:r>
              <a:rPr lang="en-US" sz="3200" dirty="0" smtClean="0">
                <a:solidFill>
                  <a:srgbClr val="FF0000"/>
                </a:solidFill>
              </a:rPr>
              <a:t> (*)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NON-</a:t>
            </a:r>
            <a:r>
              <a:rPr lang="en-US" sz="3200" dirty="0" err="1" smtClean="0">
                <a:solidFill>
                  <a:srgbClr val="FF0000"/>
                </a:solidFill>
              </a:rPr>
              <a:t>CANTORIAN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SETS (*) </a:t>
            </a:r>
          </a:p>
        </p:txBody>
      </p:sp>
      <p:sp>
        <p:nvSpPr>
          <p:cNvPr id="6" name="Rectangle 5"/>
          <p:cNvSpPr/>
          <p:nvPr/>
        </p:nvSpPr>
        <p:spPr>
          <a:xfrm>
            <a:off x="529098" y="2877344"/>
            <a:ext cx="320152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सकता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मौजूदा</a:t>
            </a:r>
            <a:r>
              <a:rPr lang="en-US" sz="1500" dirty="0"/>
              <a:t> </a:t>
            </a:r>
            <a:r>
              <a:rPr lang="en-US" sz="1500" dirty="0" err="1"/>
              <a:t>अस्वस्थता</a:t>
            </a:r>
            <a:r>
              <a:rPr lang="en-US" sz="1500" dirty="0"/>
              <a:t> </a:t>
            </a:r>
            <a:r>
              <a:rPr lang="en-US" sz="1500" dirty="0" err="1"/>
              <a:t>भाषा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आधार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उपस्थित</a:t>
            </a:r>
            <a:r>
              <a:rPr lang="en-US" sz="1500" dirty="0"/>
              <a:t> </a:t>
            </a:r>
            <a:r>
              <a:rPr lang="en-US" sz="1500" dirty="0" err="1"/>
              <a:t>दोषों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उपजी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898080" y="2724944"/>
            <a:ext cx="24995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शब्द</a:t>
            </a:r>
            <a:r>
              <a:rPr lang="en-US" sz="1500" dirty="0"/>
              <a:t>, </a:t>
            </a:r>
            <a:r>
              <a:rPr lang="en-US" sz="1500" dirty="0" err="1"/>
              <a:t>हमेशा</a:t>
            </a:r>
            <a:r>
              <a:rPr lang="en-US" sz="1500" dirty="0"/>
              <a:t> </a:t>
            </a:r>
            <a:r>
              <a:rPr lang="en-US" sz="1500" dirty="0" err="1"/>
              <a:t>शब्द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आप</a:t>
            </a:r>
            <a:r>
              <a:rPr lang="en-US" sz="1500" dirty="0" smtClean="0"/>
              <a:t> </a:t>
            </a:r>
            <a:r>
              <a:rPr lang="en-US" sz="1500" dirty="0" err="1"/>
              <a:t>संख्याओं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शुद्धता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गणित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 smtClean="0"/>
              <a:t>नियम-निष्ठता</a:t>
            </a:r>
            <a:r>
              <a:rPr lang="en-US" sz="1500" dirty="0"/>
              <a:t> </a:t>
            </a:r>
            <a:r>
              <a:rPr lang="en-US" sz="1500" dirty="0" err="1" smtClean="0"/>
              <a:t>के</a:t>
            </a:r>
            <a:r>
              <a:rPr lang="en-US" sz="1500" dirty="0" smtClean="0"/>
              <a:t> </a:t>
            </a:r>
            <a:r>
              <a:rPr lang="en-US" sz="1500" dirty="0" err="1"/>
              <a:t>बारे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बात</a:t>
            </a:r>
            <a:r>
              <a:rPr lang="en-US" sz="1500" dirty="0"/>
              <a:t> </a:t>
            </a:r>
            <a:r>
              <a:rPr lang="en-US" sz="1500" dirty="0" err="1"/>
              <a:t>करें</a:t>
            </a:r>
            <a:r>
              <a:rPr lang="en-US" sz="1500" dirty="0"/>
              <a:t>.  </a:t>
            </a:r>
          </a:p>
        </p:txBody>
      </p:sp>
      <p:sp>
        <p:nvSpPr>
          <p:cNvPr id="8" name="Rectangle 7"/>
          <p:cNvSpPr/>
          <p:nvPr/>
        </p:nvSpPr>
        <p:spPr>
          <a:xfrm>
            <a:off x="3761894" y="3921060"/>
            <a:ext cx="22547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1500" dirty="0" smtClean="0"/>
              <a:t>क्यों</a:t>
            </a:r>
            <a:r>
              <a:rPr lang="en-US" sz="1500" dirty="0" smtClean="0"/>
              <a:t> </a:t>
            </a:r>
            <a:r>
              <a:rPr lang="x-none" sz="1500" dirty="0" smtClean="0"/>
              <a:t>न</a:t>
            </a:r>
            <a:r>
              <a:rPr lang="en-US" sz="1500" dirty="0" smtClean="0"/>
              <a:t> </a:t>
            </a:r>
            <a:r>
              <a:rPr lang="x-none" sz="1500" dirty="0" smtClean="0"/>
              <a:t>हम</a:t>
            </a:r>
            <a:r>
              <a:rPr lang="en-US" sz="1500" dirty="0" smtClean="0"/>
              <a:t> </a:t>
            </a:r>
            <a:r>
              <a:rPr lang="en-US" sz="1500" dirty="0" err="1" smtClean="0"/>
              <a:t>न्यूमेरोलॉजी</a:t>
            </a:r>
            <a:r>
              <a:rPr lang="en-US" sz="1500" dirty="0" smtClean="0"/>
              <a:t> </a:t>
            </a:r>
            <a:r>
              <a:rPr lang="en-US" sz="1500" dirty="0" err="1"/>
              <a:t>संस्थान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यात्रा</a:t>
            </a:r>
            <a:r>
              <a:rPr lang="en-US" sz="1500" dirty="0"/>
              <a:t> </a:t>
            </a:r>
            <a:r>
              <a:rPr lang="en-US" sz="1500" dirty="0" err="1"/>
              <a:t>करें</a:t>
            </a:r>
            <a:r>
              <a:rPr lang="en-US" sz="15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3601035" y="4687779"/>
            <a:ext cx="89159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चलो</a:t>
            </a:r>
            <a:r>
              <a:rPr lang="en-US" sz="1500" dirty="0"/>
              <a:t> </a:t>
            </a:r>
            <a:r>
              <a:rPr lang="en-US" sz="1500" dirty="0" err="1"/>
              <a:t>चलें</a:t>
            </a:r>
            <a:r>
              <a:rPr lang="en-US" sz="1500" dirty="0"/>
              <a:t>!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4774" y="5388967"/>
            <a:ext cx="17780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x-none" sz="1400" dirty="0" smtClean="0"/>
              <a:t>जल्दी</a:t>
            </a:r>
            <a:r>
              <a:rPr lang="en-US" sz="1400" dirty="0" smtClean="0"/>
              <a:t> </a:t>
            </a:r>
            <a:r>
              <a:rPr lang="en-US" sz="1400" dirty="0" err="1" smtClean="0"/>
              <a:t>पहुँच</a:t>
            </a:r>
            <a:r>
              <a:rPr lang="en-US" sz="1400" dirty="0" smtClean="0"/>
              <a:t> </a:t>
            </a:r>
            <a:r>
              <a:rPr lang="en-US" sz="1400" dirty="0" err="1"/>
              <a:t>जायेंगे</a:t>
            </a:r>
            <a:r>
              <a:rPr lang="en-US" sz="1400" dirty="0"/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90160" y="5494467"/>
            <a:ext cx="90441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sz="1500" dirty="0"/>
              <a:t>ज़रा</a:t>
            </a:r>
            <a:r>
              <a:rPr lang="en-US" sz="1500" dirty="0" smtClean="0"/>
              <a:t> </a:t>
            </a:r>
            <a:r>
              <a:rPr lang="en-US" sz="1500" dirty="0" err="1"/>
              <a:t>सुनो</a:t>
            </a:r>
            <a:r>
              <a:rPr lang="en-US" sz="1500" dirty="0"/>
              <a:t>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0225" y="8569514"/>
            <a:ext cx="270817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... </a:t>
            </a:r>
            <a:r>
              <a:rPr lang="en-US" sz="1500" dirty="0" err="1"/>
              <a:t>सेट-थ्योरी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प्रख्यात</a:t>
            </a:r>
            <a:r>
              <a:rPr lang="en-US" sz="1500" dirty="0"/>
              <a:t> </a:t>
            </a:r>
            <a:r>
              <a:rPr lang="en-US" sz="1500" dirty="0" err="1"/>
              <a:t>विशेषज्ञ</a:t>
            </a:r>
            <a:r>
              <a:rPr lang="en-US" sz="1500" dirty="0"/>
              <a:t>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/>
              <a:t>एवरिस्ट</a:t>
            </a:r>
            <a:r>
              <a:rPr lang="en-US" sz="1500" dirty="0"/>
              <a:t> </a:t>
            </a:r>
            <a:r>
              <a:rPr lang="en-US" sz="1500" dirty="0" err="1"/>
              <a:t>गैलोज</a:t>
            </a:r>
            <a:r>
              <a:rPr lang="en-US" sz="1500" dirty="0"/>
              <a:t>़ (**)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कब्र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जाकर</a:t>
            </a:r>
            <a:r>
              <a:rPr lang="en-US" sz="1500" dirty="0"/>
              <a:t> </a:t>
            </a:r>
            <a:r>
              <a:rPr lang="en-US" sz="1500" dirty="0" err="1"/>
              <a:t>आग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खुदकशी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87825" y="5925344"/>
            <a:ext cx="17892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अभी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रहे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49878" y="6382544"/>
            <a:ext cx="222874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किसी</a:t>
            </a:r>
            <a:r>
              <a:rPr lang="en-US" sz="1500" dirty="0"/>
              <a:t> </a:t>
            </a:r>
            <a:r>
              <a:rPr lang="en-US" sz="1500" dirty="0" err="1"/>
              <a:t>छलनी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अंदर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रखे</a:t>
            </a:r>
            <a:r>
              <a:rPr lang="en-US" sz="1500" dirty="0" smtClean="0"/>
              <a:t> </a:t>
            </a:r>
            <a:r>
              <a:rPr lang="en-US" sz="1500" dirty="0" err="1"/>
              <a:t>बिजली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लैंप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लग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?!?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83025" y="8876546"/>
            <a:ext cx="26394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लैंप</a:t>
            </a:r>
            <a:r>
              <a:rPr lang="en-US" sz="1500" dirty="0"/>
              <a:t> </a:t>
            </a:r>
            <a:r>
              <a:rPr lang="x-none" sz="1500" dirty="0" smtClean="0"/>
              <a:t>धीमा</a:t>
            </a:r>
            <a:r>
              <a:rPr lang="en-US" sz="1500" dirty="0" smtClean="0"/>
              <a:t> </a:t>
            </a:r>
            <a:r>
              <a:rPr lang="en-US" sz="1500" dirty="0" err="1"/>
              <a:t>करें</a:t>
            </a:r>
            <a:r>
              <a:rPr lang="en-US" sz="1500" dirty="0"/>
              <a:t>,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धीरे</a:t>
            </a:r>
            <a:r>
              <a:rPr lang="en-US" sz="1500" dirty="0" smtClean="0"/>
              <a:t> </a:t>
            </a:r>
            <a:r>
              <a:rPr lang="en-US" sz="1500" dirty="0" err="1"/>
              <a:t>से</a:t>
            </a:r>
            <a:r>
              <a:rPr lang="en-US" sz="1500" dirty="0"/>
              <a:t>…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6425" y="9514358"/>
            <a:ext cx="54832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  (*) </a:t>
            </a:r>
            <a:r>
              <a:rPr lang="en-US" sz="1200" dirty="0" err="1"/>
              <a:t>जर्मन</a:t>
            </a:r>
            <a:r>
              <a:rPr lang="en-US" sz="1200" dirty="0"/>
              <a:t> </a:t>
            </a:r>
            <a:r>
              <a:rPr lang="en-US" sz="1200" dirty="0" err="1"/>
              <a:t>गणितज्ञ</a:t>
            </a:r>
            <a:r>
              <a:rPr lang="en-US" sz="1200" dirty="0"/>
              <a:t> </a:t>
            </a:r>
            <a:r>
              <a:rPr lang="en-US" sz="1200" dirty="0" err="1"/>
              <a:t>जॉर्ज</a:t>
            </a:r>
            <a:r>
              <a:rPr lang="en-US" sz="1200" dirty="0"/>
              <a:t> </a:t>
            </a:r>
            <a:r>
              <a:rPr lang="en-US" sz="1200" dirty="0" err="1"/>
              <a:t>कैंटर</a:t>
            </a:r>
            <a:r>
              <a:rPr lang="en-US" sz="1200" dirty="0"/>
              <a:t> (1845-1918) </a:t>
            </a:r>
            <a:r>
              <a:rPr lang="en-US" sz="1200" dirty="0" err="1"/>
              <a:t>सेट-थ्योरी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निर्माता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नाम</a:t>
            </a:r>
            <a:r>
              <a:rPr lang="en-US" sz="1200" dirty="0"/>
              <a:t> </a:t>
            </a:r>
            <a:r>
              <a:rPr lang="en-US" sz="1200" dirty="0" err="1"/>
              <a:t>पर</a:t>
            </a:r>
            <a:r>
              <a:rPr lang="en-US" sz="1200" dirty="0"/>
              <a:t> - </a:t>
            </a:r>
            <a:r>
              <a:rPr lang="en-US" sz="1200" dirty="0" err="1"/>
              <a:t>कंटोरियन</a:t>
            </a:r>
            <a:r>
              <a:rPr lang="en-US" sz="1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53809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040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7410" name="Picture 2" descr="C:\Users\HP\Desktop\LOGOTRON\PIX\1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6224"/>
            <a:ext cx="7004050" cy="1048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1225" y="6761312"/>
            <a:ext cx="47906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err="1" smtClean="0"/>
              <a:t>उसी</a:t>
            </a:r>
            <a:r>
              <a:rPr lang="en-US" sz="1500" dirty="0" smtClean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वृत्त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चाप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मौजूद</a:t>
            </a:r>
            <a:r>
              <a:rPr lang="en-US" sz="1500" dirty="0"/>
              <a:t> </a:t>
            </a:r>
            <a:r>
              <a:rPr lang="en-US" sz="1500" dirty="0" err="1"/>
              <a:t>बिंदुओं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अनंत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तक</a:t>
            </a:r>
            <a:r>
              <a:rPr lang="en-US" sz="1500" dirty="0" smtClean="0"/>
              <a:t> </a:t>
            </a:r>
            <a:r>
              <a:rPr lang="en-US" sz="1500" dirty="0" err="1"/>
              <a:t>किसी</a:t>
            </a:r>
            <a:r>
              <a:rPr lang="en-US" sz="1500" dirty="0"/>
              <a:t> </a:t>
            </a:r>
            <a:r>
              <a:rPr lang="en-US" sz="1500" dirty="0" err="1"/>
              <a:t>सीधी</a:t>
            </a:r>
            <a:r>
              <a:rPr lang="en-US" sz="1500" dirty="0"/>
              <a:t> </a:t>
            </a:r>
            <a:r>
              <a:rPr lang="en-US" sz="1500" dirty="0" err="1"/>
              <a:t>रेखा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, </a:t>
            </a:r>
            <a:r>
              <a:rPr lang="en-US" sz="1500" dirty="0" err="1"/>
              <a:t>दो-दो</a:t>
            </a:r>
            <a:r>
              <a:rPr lang="en-US" sz="1500" dirty="0"/>
              <a:t> </a:t>
            </a:r>
            <a:r>
              <a:rPr lang="en-US" sz="1500" dirty="0" err="1"/>
              <a:t>करके</a:t>
            </a:r>
            <a:r>
              <a:rPr lang="en-US" sz="1500" dirty="0"/>
              <a:t> </a:t>
            </a:r>
            <a:r>
              <a:rPr lang="en-US" sz="1500" dirty="0" err="1"/>
              <a:t>जोड</a:t>
            </a:r>
            <a:r>
              <a:rPr lang="en-US" sz="1500" dirty="0"/>
              <a:t>़ </a:t>
            </a:r>
            <a:r>
              <a:rPr lang="en-US" sz="1500" dirty="0" err="1"/>
              <a:t>सकते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82625" y="588367"/>
            <a:ext cx="15760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जाओ</a:t>
            </a:r>
            <a:r>
              <a:rPr lang="en-US" sz="1400" dirty="0"/>
              <a:t>, </a:t>
            </a:r>
            <a:r>
              <a:rPr lang="en-US" sz="1400" dirty="0" err="1"/>
              <a:t>इसे</a:t>
            </a:r>
            <a:r>
              <a:rPr lang="en-US" sz="1400" dirty="0"/>
              <a:t> </a:t>
            </a:r>
            <a:r>
              <a:rPr lang="en-US" sz="1400" dirty="0" err="1"/>
              <a:t>चालू</a:t>
            </a:r>
            <a:r>
              <a:rPr lang="en-US" sz="1400" dirty="0"/>
              <a:t> </a:t>
            </a:r>
            <a:r>
              <a:rPr lang="en-US" sz="1400" dirty="0" err="1"/>
              <a:t>करो</a:t>
            </a:r>
            <a:r>
              <a:rPr lang="en-US" sz="1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654425" y="667544"/>
            <a:ext cx="14606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 smtClean="0"/>
              <a:t>गज़ब</a:t>
            </a:r>
            <a:r>
              <a:rPr lang="en-US" sz="1500" dirty="0"/>
              <a:t>!</a:t>
            </a:r>
            <a:r>
              <a:rPr lang="en-US" sz="1500" dirty="0" smtClean="0"/>
              <a:t> </a:t>
            </a:r>
            <a:r>
              <a:rPr lang="en-US" sz="1500" dirty="0" err="1"/>
              <a:t>कमाल</a:t>
            </a:r>
            <a:r>
              <a:rPr lang="en-US" sz="1500" dirty="0" smtClean="0"/>
              <a:t>!! </a:t>
            </a:r>
          </a:p>
          <a:p>
            <a:pPr algn="ctr"/>
            <a:r>
              <a:rPr lang="en-US" sz="1500" dirty="0" err="1" smtClean="0"/>
              <a:t>वो</a:t>
            </a:r>
            <a:r>
              <a:rPr lang="en-US" sz="1500" dirty="0" smtClean="0"/>
              <a:t> </a:t>
            </a:r>
            <a:r>
              <a:rPr lang="en-US" sz="1500" dirty="0" err="1"/>
              <a:t>काम</a:t>
            </a:r>
            <a:r>
              <a:rPr lang="en-US" sz="1500" dirty="0"/>
              <a:t> </a:t>
            </a:r>
            <a:r>
              <a:rPr lang="en-US" sz="1500" dirty="0" err="1"/>
              <a:t>करता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2897188" y="1711514"/>
            <a:ext cx="174783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भगवान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रहे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642144" y="3410744"/>
            <a:ext cx="39266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आप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देख</a:t>
            </a:r>
            <a:r>
              <a:rPr lang="en-US" sz="1400" dirty="0"/>
              <a:t> </a:t>
            </a:r>
            <a:r>
              <a:rPr lang="en-US" sz="1400" dirty="0" err="1"/>
              <a:t>सकते</a:t>
            </a:r>
            <a:r>
              <a:rPr lang="en-US" sz="1400" dirty="0"/>
              <a:t>? </a:t>
            </a:r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प्रणाली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</a:t>
            </a:r>
            <a:r>
              <a:rPr lang="en-US" sz="1400" dirty="0" err="1"/>
              <a:t>धन्यवाद</a:t>
            </a:r>
            <a:r>
              <a:rPr lang="en-US" sz="1400" dirty="0"/>
              <a:t>. </a:t>
            </a:r>
            <a:r>
              <a:rPr lang="en-US" sz="1400" dirty="0" err="1"/>
              <a:t>इससे</a:t>
            </a:r>
            <a:r>
              <a:rPr lang="en-US" sz="1400" dirty="0"/>
              <a:t> </a:t>
            </a:r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सतह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प्रत्येक</a:t>
            </a:r>
            <a:r>
              <a:rPr lang="en-US" sz="1400" dirty="0"/>
              <a:t> </a:t>
            </a:r>
            <a:r>
              <a:rPr lang="en-US" sz="1400" dirty="0" err="1"/>
              <a:t>छेद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, </a:t>
            </a:r>
            <a:r>
              <a:rPr lang="en-US" sz="1400" dirty="0" err="1"/>
              <a:t>छलनी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बने</a:t>
            </a:r>
            <a:r>
              <a:rPr lang="en-US" sz="1400" dirty="0"/>
              <a:t> </a:t>
            </a:r>
            <a:r>
              <a:rPr lang="en-US" sz="1400" dirty="0" err="1"/>
              <a:t>छेद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अनुरूप</a:t>
            </a:r>
            <a:r>
              <a:rPr lang="en-US" sz="1400" dirty="0"/>
              <a:t> </a:t>
            </a:r>
            <a:r>
              <a:rPr lang="en-US" sz="1400" dirty="0" err="1"/>
              <a:t>जोड़</a:t>
            </a:r>
            <a:r>
              <a:rPr lang="en-US" sz="1400" dirty="0"/>
              <a:t> </a:t>
            </a:r>
            <a:r>
              <a:rPr lang="en-US" sz="1400" dirty="0" err="1"/>
              <a:t>सकता</a:t>
            </a:r>
            <a:r>
              <a:rPr lang="en-US" sz="1400" dirty="0"/>
              <a:t> </a:t>
            </a:r>
            <a:r>
              <a:rPr lang="en-US" sz="1400" dirty="0" err="1"/>
              <a:t>हूं</a:t>
            </a:r>
            <a:r>
              <a:rPr lang="en-US" sz="14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168728" y="4382979"/>
            <a:ext cx="3502025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किसी</a:t>
            </a:r>
            <a:r>
              <a:rPr lang="en-US" sz="1500" dirty="0"/>
              <a:t> </a:t>
            </a:r>
            <a:r>
              <a:rPr lang="en-US" sz="1500" dirty="0" err="1"/>
              <a:t>सतह</a:t>
            </a:r>
            <a:r>
              <a:rPr lang="en-US" sz="1500" dirty="0"/>
              <a:t> </a:t>
            </a:r>
            <a:r>
              <a:rPr lang="x-none" sz="1500" dirty="0" smtClean="0"/>
              <a:t>पर</a:t>
            </a:r>
            <a:r>
              <a:rPr lang="en-US" sz="1500" dirty="0" smtClean="0"/>
              <a:t> </a:t>
            </a:r>
            <a:r>
              <a:rPr lang="en-US" sz="1500" dirty="0" err="1"/>
              <a:t>अनंत</a:t>
            </a:r>
            <a:r>
              <a:rPr lang="en-US" sz="1500" dirty="0"/>
              <a:t> </a:t>
            </a:r>
            <a:r>
              <a:rPr lang="en-US" sz="1500" dirty="0" err="1"/>
              <a:t>बिंदु</a:t>
            </a:r>
            <a:r>
              <a:rPr lang="en-US" sz="1500" dirty="0"/>
              <a:t> </a:t>
            </a:r>
            <a:r>
              <a:rPr lang="en-US" sz="1500" dirty="0" err="1"/>
              <a:t>होते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?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16225" y="4909681"/>
            <a:ext cx="17510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वैसे</a:t>
            </a:r>
            <a:r>
              <a:rPr lang="en-US" sz="1500" dirty="0"/>
              <a:t> </a:t>
            </a:r>
            <a:r>
              <a:rPr lang="en-US" sz="1500" dirty="0" err="1"/>
              <a:t>आपको</a:t>
            </a:r>
            <a:r>
              <a:rPr lang="en-US" sz="1500" dirty="0"/>
              <a:t> </a:t>
            </a:r>
            <a:r>
              <a:rPr lang="en-US" sz="1500" dirty="0" err="1"/>
              <a:t>सिर्फ</a:t>
            </a:r>
            <a:r>
              <a:rPr lang="en-US" sz="1500" dirty="0"/>
              <a:t> </a:t>
            </a:r>
            <a:r>
              <a:rPr lang="en-US" sz="1500" dirty="0" err="1"/>
              <a:t>अनंत</a:t>
            </a:r>
            <a:r>
              <a:rPr lang="en-US" sz="1500" dirty="0"/>
              <a:t> </a:t>
            </a:r>
            <a:r>
              <a:rPr lang="en-US" sz="1500" dirty="0" err="1"/>
              <a:t>छेदों</a:t>
            </a:r>
            <a:r>
              <a:rPr lang="en-US" sz="1500" dirty="0"/>
              <a:t> </a:t>
            </a:r>
            <a:r>
              <a:rPr lang="en-US" sz="1500" dirty="0" err="1"/>
              <a:t>वाली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एक</a:t>
            </a:r>
            <a:r>
              <a:rPr lang="en-US" sz="1500" dirty="0" smtClean="0"/>
              <a:t> </a:t>
            </a:r>
            <a:r>
              <a:rPr lang="en-US" sz="1500" dirty="0" err="1"/>
              <a:t>छलनी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आवश्यकता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72417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040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8434" name="Picture 2" descr="C:\Users\HP\Desktop\LOGOTRON\PIX\1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31037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92425" y="6786046"/>
            <a:ext cx="24384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err="1" smtClean="0"/>
              <a:t>ज़रा</a:t>
            </a:r>
            <a:r>
              <a:rPr lang="en-US" sz="1500" dirty="0" smtClean="0"/>
              <a:t> </a:t>
            </a:r>
            <a:r>
              <a:rPr lang="en-US" sz="1500" dirty="0" err="1"/>
              <a:t>रुकें</a:t>
            </a:r>
            <a:r>
              <a:rPr lang="en-US" sz="1500" dirty="0"/>
              <a:t> ... </a:t>
            </a:r>
            <a:r>
              <a:rPr lang="en-US" sz="1500" dirty="0" err="1"/>
              <a:t>खंड</a:t>
            </a:r>
            <a:r>
              <a:rPr lang="en-US" sz="1500" dirty="0"/>
              <a:t> </a:t>
            </a:r>
            <a:r>
              <a:rPr lang="en-US" sz="1500" dirty="0" err="1"/>
              <a:t>स्वयं</a:t>
            </a:r>
            <a:r>
              <a:rPr lang="en-US" sz="1500" dirty="0"/>
              <a:t> </a:t>
            </a:r>
            <a:r>
              <a:rPr lang="en-US" sz="1500" dirty="0" err="1"/>
              <a:t>सीधी</a:t>
            </a:r>
            <a:r>
              <a:rPr lang="en-US" sz="1500" dirty="0"/>
              <a:t> </a:t>
            </a:r>
            <a:r>
              <a:rPr lang="en-US" sz="1500" dirty="0" err="1"/>
              <a:t>रेखा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हिस्सा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इसलिए</a:t>
            </a:r>
            <a:r>
              <a:rPr lang="en-US" sz="1500" dirty="0"/>
              <a:t> </a:t>
            </a:r>
            <a:r>
              <a:rPr lang="en-US" sz="1500" dirty="0" err="1"/>
              <a:t>जब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अनंत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बारे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चर्चा</a:t>
            </a:r>
            <a:r>
              <a:rPr lang="en-US" sz="1500" dirty="0"/>
              <a:t> </a:t>
            </a:r>
            <a:r>
              <a:rPr lang="en-US" sz="1500" dirty="0" err="1"/>
              <a:t>करते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किसी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हिस्से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सम्पूर्ण</a:t>
            </a:r>
            <a:r>
              <a:rPr lang="en-US" sz="1500" dirty="0"/>
              <a:t> </a:t>
            </a:r>
            <a:r>
              <a:rPr lang="en-US" sz="1500" dirty="0" err="1"/>
              <a:t>जितने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बिंदु</a:t>
            </a:r>
            <a:r>
              <a:rPr lang="en-US" sz="1500" dirty="0"/>
              <a:t> </a:t>
            </a:r>
            <a:r>
              <a:rPr lang="en-US" sz="1500" dirty="0" err="1"/>
              <a:t>होते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530225" y="667544"/>
            <a:ext cx="5943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खोज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श्रेष्ठता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समझते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?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सीधी</a:t>
            </a:r>
            <a:r>
              <a:rPr lang="en-US" sz="1500" dirty="0"/>
              <a:t> </a:t>
            </a:r>
            <a:r>
              <a:rPr lang="en-US" sz="1500" dirty="0" err="1"/>
              <a:t>रेखा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बिंदुओं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अनंतता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, </a:t>
            </a:r>
            <a:r>
              <a:rPr lang="en-US" sz="1500" dirty="0" err="1"/>
              <a:t>उसी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,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अर्ध-वृत्त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बिंदुओं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अनंतता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पूर्ववर्ती</a:t>
            </a:r>
            <a:r>
              <a:rPr lang="en-US" sz="1500" dirty="0"/>
              <a:t> </a:t>
            </a:r>
            <a:r>
              <a:rPr lang="en-US" sz="1500" dirty="0" err="1"/>
              <a:t>प्रयोग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पता</a:t>
            </a:r>
            <a:r>
              <a:rPr lang="en-US" sz="1500" dirty="0"/>
              <a:t> </a:t>
            </a:r>
            <a:r>
              <a:rPr lang="en-US" sz="1500" dirty="0" err="1"/>
              <a:t>चलता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उनकी</a:t>
            </a:r>
            <a:r>
              <a:rPr lang="en-US" sz="1500" dirty="0"/>
              <a:t> </a:t>
            </a:r>
            <a:r>
              <a:rPr lang="en-US" sz="1500" dirty="0" err="1"/>
              <a:t>संख्या</a:t>
            </a:r>
            <a:r>
              <a:rPr lang="en-US" sz="1500" dirty="0"/>
              <a:t> </a:t>
            </a:r>
            <a:r>
              <a:rPr lang="en-US" sz="1500" dirty="0" err="1"/>
              <a:t>उतनी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अनंत</a:t>
            </a:r>
            <a:r>
              <a:rPr lang="en-US" sz="1500" dirty="0"/>
              <a:t> </a:t>
            </a:r>
            <a:r>
              <a:rPr lang="en-US" sz="1500" dirty="0" err="1"/>
              <a:t>सतह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जितने</a:t>
            </a:r>
            <a:r>
              <a:rPr lang="en-US" sz="1500" dirty="0"/>
              <a:t> </a:t>
            </a:r>
            <a:r>
              <a:rPr lang="en-US" sz="1500" dirty="0" err="1"/>
              <a:t>बिंदु</a:t>
            </a:r>
            <a:r>
              <a:rPr lang="en-US" sz="1500" dirty="0"/>
              <a:t> </a:t>
            </a:r>
            <a:r>
              <a:rPr lang="en-US" sz="1500" dirty="0" err="1"/>
              <a:t>होते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उतने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गोलार्ध</a:t>
            </a:r>
            <a:r>
              <a:rPr lang="en-US" sz="1500" dirty="0"/>
              <a:t> </a:t>
            </a:r>
            <a:r>
              <a:rPr lang="en-US" sz="1500" dirty="0" err="1"/>
              <a:t>या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डिस्क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होते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1426" y="2039144"/>
            <a:ext cx="23621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अपनी</a:t>
            </a:r>
            <a:r>
              <a:rPr lang="en-US" sz="1500" dirty="0"/>
              <a:t> </a:t>
            </a:r>
            <a:r>
              <a:rPr lang="en-US" sz="1500" dirty="0" err="1"/>
              <a:t>छलनी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उसने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अनंत</a:t>
            </a:r>
            <a:r>
              <a:rPr lang="en-US" sz="1500" dirty="0" smtClean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पकड</a:t>
            </a:r>
            <a:r>
              <a:rPr lang="en-US" sz="1500" dirty="0"/>
              <a:t>़ </a:t>
            </a:r>
            <a:r>
              <a:rPr lang="en-US" sz="1500" dirty="0" err="1"/>
              <a:t>लिया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3794123" y="2780546"/>
            <a:ext cx="22225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लेकिन</a:t>
            </a:r>
            <a:r>
              <a:rPr lang="en-US" sz="1400" dirty="0"/>
              <a:t> </a:t>
            </a:r>
            <a:r>
              <a:rPr lang="en-US" sz="1400" dirty="0" err="1"/>
              <a:t>सुनो</a:t>
            </a:r>
            <a:r>
              <a:rPr lang="en-US" sz="1400" dirty="0"/>
              <a:t>, </a:t>
            </a:r>
            <a:r>
              <a:rPr lang="en-US" sz="1400" dirty="0" err="1"/>
              <a:t>अनंत</a:t>
            </a:r>
            <a:r>
              <a:rPr lang="en-US" sz="1400" dirty="0"/>
              <a:t>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अनंत</a:t>
            </a:r>
            <a:r>
              <a:rPr lang="en-US" sz="1400" dirty="0"/>
              <a:t> </a:t>
            </a:r>
            <a:r>
              <a:rPr lang="en-US" sz="1400" dirty="0" err="1"/>
              <a:t>ही</a:t>
            </a:r>
            <a:r>
              <a:rPr lang="en-US" sz="1400" dirty="0"/>
              <a:t> </a:t>
            </a:r>
            <a:r>
              <a:rPr lang="en-US" sz="1400" dirty="0" err="1"/>
              <a:t>होता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err="1"/>
              <a:t>क्यों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ना</a:t>
            </a:r>
            <a:r>
              <a:rPr lang="en-US" sz="14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3549556" y="4808214"/>
            <a:ext cx="27431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एक-दूसरे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साथ</a:t>
            </a:r>
            <a:r>
              <a:rPr lang="en-US" sz="1400" dirty="0"/>
              <a:t> </a:t>
            </a:r>
            <a:r>
              <a:rPr lang="en-US" sz="1400" dirty="0" err="1"/>
              <a:t>दो</a:t>
            </a:r>
            <a:r>
              <a:rPr lang="en-US" sz="1400" dirty="0"/>
              <a:t> </a:t>
            </a:r>
            <a:r>
              <a:rPr lang="en-US" sz="1400" dirty="0" err="1"/>
              <a:t>अनंतताओं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तुलना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/>
              <a:t>सकते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, </a:t>
            </a:r>
            <a:r>
              <a:rPr lang="en-US" sz="1400" dirty="0" err="1"/>
              <a:t>सत्यापित</a:t>
            </a:r>
            <a:r>
              <a:rPr lang="en-US" sz="1400" dirty="0"/>
              <a:t> </a:t>
            </a:r>
            <a:r>
              <a:rPr lang="en-US" sz="1400" dirty="0" err="1"/>
              <a:t>करें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वे</a:t>
            </a:r>
            <a:r>
              <a:rPr lang="en-US" sz="1400" dirty="0"/>
              <a:t> </a:t>
            </a:r>
            <a:r>
              <a:rPr lang="en-US" sz="1400" dirty="0" err="1"/>
              <a:t>एक-दूसरे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अनुरूप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377825" y="6534944"/>
            <a:ext cx="213360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चलें</a:t>
            </a:r>
            <a:r>
              <a:rPr lang="en-US" sz="1500" dirty="0"/>
              <a:t> </a:t>
            </a:r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सेमी-सर्कल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सीधी</a:t>
            </a:r>
            <a:r>
              <a:rPr lang="en-US" sz="1500" dirty="0"/>
              <a:t> </a:t>
            </a:r>
            <a:r>
              <a:rPr lang="en-US" sz="1500" dirty="0" err="1"/>
              <a:t>रेखा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खंड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अनुसार</a:t>
            </a:r>
            <a:r>
              <a:rPr lang="en-US" sz="1500" dirty="0"/>
              <a:t> </a:t>
            </a:r>
            <a:r>
              <a:rPr lang="en-US" sz="1500" dirty="0" err="1"/>
              <a:t>विकृत</a:t>
            </a:r>
            <a:r>
              <a:rPr lang="en-US" sz="1500" dirty="0"/>
              <a:t> </a:t>
            </a:r>
            <a:r>
              <a:rPr lang="en-US" sz="1500" dirty="0" err="1"/>
              <a:t>करें</a:t>
            </a:r>
            <a:r>
              <a:rPr lang="en-US" sz="15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835025" y="5463502"/>
            <a:ext cx="518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जो</a:t>
            </a:r>
            <a:r>
              <a:rPr lang="en-US" sz="1400" dirty="0"/>
              <a:t> </a:t>
            </a:r>
            <a:r>
              <a:rPr lang="en-US" sz="1400" dirty="0" err="1"/>
              <a:t>हमने</a:t>
            </a:r>
            <a:r>
              <a:rPr lang="en-US" sz="1400" dirty="0"/>
              <a:t> </a:t>
            </a:r>
            <a:r>
              <a:rPr lang="en-US" sz="1400" dirty="0" err="1"/>
              <a:t>अभी</a:t>
            </a:r>
            <a:r>
              <a:rPr lang="en-US" sz="1400" dirty="0"/>
              <a:t> </a:t>
            </a:r>
            <a:r>
              <a:rPr lang="en-US" sz="1400" dirty="0" err="1"/>
              <a:t>देखा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उससे</a:t>
            </a:r>
            <a:r>
              <a:rPr lang="en-US" sz="1400" dirty="0"/>
              <a:t> </a:t>
            </a:r>
            <a:r>
              <a:rPr lang="en-US" sz="1400" dirty="0" err="1"/>
              <a:t>स्पष्ट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सीधी</a:t>
            </a:r>
            <a:r>
              <a:rPr lang="en-US" sz="1400" dirty="0"/>
              <a:t> </a:t>
            </a:r>
            <a:r>
              <a:rPr lang="en-US" sz="1400" dirty="0" err="1"/>
              <a:t>रेखा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आधे</a:t>
            </a:r>
            <a:r>
              <a:rPr lang="en-US" sz="1400" dirty="0"/>
              <a:t> </a:t>
            </a:r>
            <a:r>
              <a:rPr lang="en-US" sz="1400" dirty="0" err="1"/>
              <a:t>वृत्त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बिंदुओं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समान</a:t>
            </a:r>
            <a:r>
              <a:rPr lang="en-US" sz="1400" dirty="0"/>
              <a:t> </a:t>
            </a:r>
            <a:r>
              <a:rPr lang="en-US" sz="1400" dirty="0" err="1"/>
              <a:t>संख्या</a:t>
            </a:r>
            <a:r>
              <a:rPr lang="en-US" sz="1400" dirty="0"/>
              <a:t> </a:t>
            </a:r>
            <a:r>
              <a:rPr lang="en-US" sz="1400" dirty="0" err="1"/>
              <a:t>होती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किसी</a:t>
            </a:r>
            <a:r>
              <a:rPr lang="en-US" sz="1400" dirty="0"/>
              <a:t> </a:t>
            </a:r>
            <a:r>
              <a:rPr lang="en-US" sz="1400" dirty="0" err="1"/>
              <a:t>सतह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गोलार्ध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समान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65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7004050" cy="10479088"/>
          </a:xfrm>
          <a:solidFill>
            <a:schemeClr val="bg1"/>
          </a:solidFill>
        </p:spPr>
        <p:txBody>
          <a:bodyPr/>
          <a:lstStyle/>
          <a:p>
            <a:endParaRPr lang="en-US" sz="1700" dirty="0"/>
          </a:p>
        </p:txBody>
      </p:sp>
      <p:pic>
        <p:nvPicPr>
          <p:cNvPr id="1026" name="Picture 2" descr="C:\Users\HP\Desktop\XYZ - - Copy\Cinderella -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2" y="0"/>
            <a:ext cx="7035861" cy="1047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8091" y="254976"/>
            <a:ext cx="6259656" cy="2599975"/>
          </a:xfrm>
          <a:prstGeom prst="rect">
            <a:avLst/>
          </a:prstGeom>
        </p:spPr>
        <p:txBody>
          <a:bodyPr wrap="square" lIns="105948" tIns="52975" rIns="105948" bIns="52975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/>
              <a:t>प्रोफेसर</a:t>
            </a:r>
            <a:r>
              <a:rPr lang="en-US" sz="1200" dirty="0"/>
              <a:t> </a:t>
            </a:r>
            <a:r>
              <a:rPr lang="en-US" sz="1200" dirty="0" err="1"/>
              <a:t>जीन-पियरे</a:t>
            </a:r>
            <a:r>
              <a:rPr lang="en-US" sz="1200" dirty="0"/>
              <a:t> </a:t>
            </a:r>
            <a:r>
              <a:rPr lang="en-US" sz="1200" dirty="0" err="1"/>
              <a:t>पेटिट</a:t>
            </a:r>
            <a:r>
              <a:rPr lang="en-US" sz="1200" dirty="0"/>
              <a:t> </a:t>
            </a:r>
            <a:r>
              <a:rPr lang="en-US" sz="1200" dirty="0" err="1"/>
              <a:t>पेशे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एक</a:t>
            </a:r>
            <a:r>
              <a:rPr lang="en-US" sz="1200" dirty="0"/>
              <a:t> </a:t>
            </a:r>
            <a:r>
              <a:rPr lang="en-US" sz="1200" dirty="0" err="1"/>
              <a:t>एस्ट्रो-फिजिसिस्ट</a:t>
            </a:r>
            <a:r>
              <a:rPr lang="en-US" sz="1200" dirty="0"/>
              <a:t> </a:t>
            </a:r>
            <a:r>
              <a:rPr lang="en-US" sz="1200" dirty="0" err="1"/>
              <a:t>हैं</a:t>
            </a:r>
            <a:r>
              <a:rPr lang="en-US" sz="1200" dirty="0"/>
              <a:t>. </a:t>
            </a:r>
            <a:r>
              <a:rPr lang="en-US" sz="1200" dirty="0" err="1"/>
              <a:t>उन्होंने</a:t>
            </a:r>
            <a:r>
              <a:rPr lang="en-US" sz="1200" dirty="0"/>
              <a:t> "</a:t>
            </a:r>
            <a:r>
              <a:rPr lang="en-US" sz="1200" dirty="0" err="1"/>
              <a:t>एसोसिएशन</a:t>
            </a:r>
            <a:r>
              <a:rPr lang="en-US" sz="1200" dirty="0"/>
              <a:t> </a:t>
            </a:r>
            <a:r>
              <a:rPr lang="en-US" sz="1200" dirty="0" err="1"/>
              <a:t>ऑफ़</a:t>
            </a:r>
            <a:r>
              <a:rPr lang="en-US" sz="1200" dirty="0"/>
              <a:t> </a:t>
            </a:r>
            <a:r>
              <a:rPr lang="en-US" sz="1200" dirty="0" err="1"/>
              <a:t>नॉलेज</a:t>
            </a:r>
            <a:r>
              <a:rPr lang="en-US" sz="1200" dirty="0"/>
              <a:t> </a:t>
            </a:r>
            <a:r>
              <a:rPr lang="en-US" sz="1200" dirty="0" err="1"/>
              <a:t>विदआउट</a:t>
            </a:r>
            <a:r>
              <a:rPr lang="en-US" sz="1200" dirty="0"/>
              <a:t> </a:t>
            </a:r>
            <a:r>
              <a:rPr lang="en-US" sz="1200" dirty="0" err="1"/>
              <a:t>बॉर्डर्स</a:t>
            </a:r>
            <a:r>
              <a:rPr lang="en-US" sz="1200" dirty="0"/>
              <a:t>" </a:t>
            </a:r>
            <a:r>
              <a:rPr lang="en-US" sz="1200" dirty="0" err="1"/>
              <a:t>की</a:t>
            </a:r>
            <a:r>
              <a:rPr lang="en-US" sz="1200" dirty="0"/>
              <a:t> </a:t>
            </a:r>
            <a:r>
              <a:rPr lang="en-US" sz="1200" dirty="0" err="1"/>
              <a:t>स्थापना</a:t>
            </a:r>
            <a:r>
              <a:rPr lang="en-US" sz="1200" dirty="0"/>
              <a:t> </a:t>
            </a:r>
            <a:r>
              <a:rPr lang="en-US" sz="1200" dirty="0" err="1"/>
              <a:t>की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वो</a:t>
            </a:r>
            <a:r>
              <a:rPr lang="en-US" sz="1200" dirty="0"/>
              <a:t> </a:t>
            </a:r>
            <a:r>
              <a:rPr lang="en-US" sz="1200" dirty="0" err="1"/>
              <a:t>उसके</a:t>
            </a:r>
            <a:r>
              <a:rPr lang="en-US" sz="1200" dirty="0"/>
              <a:t> </a:t>
            </a:r>
            <a:r>
              <a:rPr lang="en-US" sz="1200" dirty="0" err="1"/>
              <a:t>अध्यक्ष</a:t>
            </a:r>
            <a:r>
              <a:rPr lang="en-US" sz="1200" dirty="0"/>
              <a:t> </a:t>
            </a:r>
            <a:r>
              <a:rPr lang="en-US" sz="1200" dirty="0" err="1"/>
              <a:t>भी</a:t>
            </a:r>
            <a:r>
              <a:rPr lang="en-US" sz="1200" dirty="0"/>
              <a:t> </a:t>
            </a:r>
            <a:r>
              <a:rPr lang="en-US" sz="1200" dirty="0" err="1"/>
              <a:t>हैं</a:t>
            </a:r>
            <a:r>
              <a:rPr lang="en-US" sz="1200" dirty="0"/>
              <a:t>. </a:t>
            </a:r>
            <a:r>
              <a:rPr lang="en-US" sz="1200" dirty="0" err="1"/>
              <a:t>इस</a:t>
            </a:r>
            <a:r>
              <a:rPr lang="en-US" sz="1200" dirty="0"/>
              <a:t> </a:t>
            </a:r>
            <a:r>
              <a:rPr lang="en-US" sz="1200" dirty="0" err="1"/>
              <a:t>संस्था</a:t>
            </a:r>
            <a:r>
              <a:rPr lang="en-US" sz="1200" dirty="0"/>
              <a:t> </a:t>
            </a:r>
            <a:r>
              <a:rPr lang="en-US" sz="1200" dirty="0" err="1"/>
              <a:t>का</a:t>
            </a:r>
            <a:r>
              <a:rPr lang="en-US" sz="1200" dirty="0"/>
              <a:t> </a:t>
            </a:r>
            <a:r>
              <a:rPr lang="en-US" sz="1200" dirty="0" err="1"/>
              <a:t>उद्देश्य</a:t>
            </a:r>
            <a:r>
              <a:rPr lang="en-US" sz="1200" dirty="0"/>
              <a:t> </a:t>
            </a:r>
            <a:r>
              <a:rPr lang="en-US" sz="1200" dirty="0" err="1"/>
              <a:t>वैज्ञानिक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तकनीकी</a:t>
            </a:r>
            <a:r>
              <a:rPr lang="en-US" sz="1200" dirty="0"/>
              <a:t> </a:t>
            </a:r>
            <a:r>
              <a:rPr lang="en-US" sz="1200" dirty="0" err="1"/>
              <a:t>ज्ञान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जानकारी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अधिक-से-अधिक</a:t>
            </a:r>
            <a:r>
              <a:rPr lang="en-US" sz="1200" dirty="0"/>
              <a:t> </a:t>
            </a:r>
            <a:r>
              <a:rPr lang="en-US" sz="1200" dirty="0" err="1"/>
              <a:t>देशों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फैलाना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 </a:t>
            </a:r>
            <a:r>
              <a:rPr lang="en-US" sz="1200" dirty="0" err="1"/>
              <a:t>इस</a:t>
            </a:r>
            <a:r>
              <a:rPr lang="en-US" sz="1200" dirty="0"/>
              <a:t> </a:t>
            </a:r>
            <a:r>
              <a:rPr lang="en-US" sz="1200" dirty="0" err="1"/>
              <a:t>उद्देश्य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लिए</a:t>
            </a:r>
            <a:r>
              <a:rPr lang="en-US" sz="1200" dirty="0"/>
              <a:t>, </a:t>
            </a:r>
            <a:r>
              <a:rPr lang="en-US" sz="1200" dirty="0" err="1"/>
              <a:t>उनके</a:t>
            </a:r>
            <a:r>
              <a:rPr lang="en-US" sz="1200" dirty="0"/>
              <a:t> </a:t>
            </a:r>
            <a:r>
              <a:rPr lang="en-US" sz="1200" dirty="0" err="1"/>
              <a:t>सभी</a:t>
            </a:r>
            <a:r>
              <a:rPr lang="en-US" sz="1200" dirty="0"/>
              <a:t> </a:t>
            </a:r>
            <a:r>
              <a:rPr lang="en-US" sz="1200" dirty="0" err="1"/>
              <a:t>लोकप्रिय</a:t>
            </a:r>
            <a:r>
              <a:rPr lang="en-US" sz="1200" dirty="0"/>
              <a:t> </a:t>
            </a:r>
            <a:r>
              <a:rPr lang="en-US" sz="1200" dirty="0" err="1"/>
              <a:t>विज्ञान</a:t>
            </a:r>
            <a:r>
              <a:rPr lang="en-US" sz="1200" dirty="0"/>
              <a:t> </a:t>
            </a:r>
            <a:r>
              <a:rPr lang="en-US" sz="1200" dirty="0" err="1"/>
              <a:t>संबंधी</a:t>
            </a:r>
            <a:r>
              <a:rPr lang="en-US" sz="1200" dirty="0"/>
              <a:t> </a:t>
            </a:r>
            <a:r>
              <a:rPr lang="en-US" sz="1200" dirty="0" err="1"/>
              <a:t>लेख</a:t>
            </a:r>
            <a:r>
              <a:rPr lang="en-US" sz="1200" dirty="0"/>
              <a:t> </a:t>
            </a:r>
            <a:r>
              <a:rPr lang="en-US" sz="1200" dirty="0" err="1"/>
              <a:t>जिन्हें</a:t>
            </a:r>
            <a:r>
              <a:rPr lang="en-US" sz="1200" dirty="0"/>
              <a:t> </a:t>
            </a:r>
            <a:r>
              <a:rPr lang="en-US" sz="1200" dirty="0" err="1"/>
              <a:t>उन्होंने</a:t>
            </a:r>
            <a:r>
              <a:rPr lang="en-US" sz="1200" dirty="0"/>
              <a:t> </a:t>
            </a:r>
            <a:r>
              <a:rPr lang="en-US" sz="1200" dirty="0" err="1"/>
              <a:t>पिछले</a:t>
            </a:r>
            <a:r>
              <a:rPr lang="en-US" sz="1200" dirty="0"/>
              <a:t> </a:t>
            </a:r>
            <a:r>
              <a:rPr lang="en-US" sz="1200" dirty="0" err="1"/>
              <a:t>तीस</a:t>
            </a:r>
            <a:r>
              <a:rPr lang="en-US" sz="1200" dirty="0"/>
              <a:t> </a:t>
            </a:r>
            <a:r>
              <a:rPr lang="en-US" sz="1200" dirty="0" err="1"/>
              <a:t>वर्षों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तैयार</a:t>
            </a:r>
            <a:r>
              <a:rPr lang="en-US" sz="1200" dirty="0"/>
              <a:t> </a:t>
            </a:r>
            <a:r>
              <a:rPr lang="en-US" sz="1200" dirty="0" err="1"/>
              <a:t>किया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उनके</a:t>
            </a:r>
            <a:r>
              <a:rPr lang="en-US" sz="1200" dirty="0"/>
              <a:t> </a:t>
            </a:r>
            <a:r>
              <a:rPr lang="en-US" sz="1200" dirty="0" err="1"/>
              <a:t>द्वारा</a:t>
            </a:r>
            <a:r>
              <a:rPr lang="en-US" sz="1200" dirty="0"/>
              <a:t> </a:t>
            </a:r>
            <a:r>
              <a:rPr lang="en-US" sz="1200" dirty="0" err="1"/>
              <a:t>बनाई</a:t>
            </a:r>
            <a:r>
              <a:rPr lang="en-US" sz="1200" dirty="0"/>
              <a:t> </a:t>
            </a:r>
            <a:r>
              <a:rPr lang="en-US" sz="1200" dirty="0" err="1"/>
              <a:t>गई</a:t>
            </a:r>
            <a:r>
              <a:rPr lang="en-US" sz="1200" dirty="0"/>
              <a:t> </a:t>
            </a:r>
            <a:r>
              <a:rPr lang="en-US" sz="1200" dirty="0" err="1"/>
              <a:t>सचित्र</a:t>
            </a:r>
            <a:r>
              <a:rPr lang="en-US" sz="1200" dirty="0"/>
              <a:t> </a:t>
            </a:r>
            <a:r>
              <a:rPr lang="x-none" sz="1200" dirty="0"/>
              <a:t>एलबम्स</a:t>
            </a:r>
            <a:r>
              <a:rPr lang="en-US" sz="1200" dirty="0"/>
              <a:t>, </a:t>
            </a:r>
            <a:r>
              <a:rPr lang="en-US" sz="1200" dirty="0" err="1"/>
              <a:t>आज</a:t>
            </a:r>
            <a:r>
              <a:rPr lang="en-US" sz="1200" dirty="0"/>
              <a:t> </a:t>
            </a:r>
            <a:r>
              <a:rPr lang="en-US" sz="1200" dirty="0" err="1"/>
              <a:t>सभी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आसानी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निशुल्क</a:t>
            </a:r>
            <a:r>
              <a:rPr lang="en-US" sz="1200" dirty="0"/>
              <a:t> </a:t>
            </a:r>
            <a:r>
              <a:rPr lang="en-US" sz="1200" dirty="0" err="1"/>
              <a:t>उपलब्ध</a:t>
            </a:r>
            <a:r>
              <a:rPr lang="en-US" sz="1200" dirty="0"/>
              <a:t> </a:t>
            </a:r>
            <a:r>
              <a:rPr lang="en-US" sz="1200" dirty="0" err="1"/>
              <a:t>हैं</a:t>
            </a:r>
            <a:r>
              <a:rPr lang="en-US" sz="1200" dirty="0"/>
              <a:t>. </a:t>
            </a:r>
            <a:r>
              <a:rPr lang="en-US" sz="1200" dirty="0" err="1"/>
              <a:t>उपलब्ध</a:t>
            </a:r>
            <a:r>
              <a:rPr lang="en-US" sz="1200" dirty="0"/>
              <a:t> </a:t>
            </a:r>
            <a:r>
              <a:rPr lang="x-none" sz="1200" dirty="0"/>
              <a:t>फाइलों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डिजिटल</a:t>
            </a:r>
            <a:r>
              <a:rPr lang="en-US" sz="1200" dirty="0"/>
              <a:t>, </a:t>
            </a:r>
            <a:r>
              <a:rPr lang="en-US" sz="1200" dirty="0" err="1"/>
              <a:t>अथवा</a:t>
            </a:r>
            <a:r>
              <a:rPr lang="en-US" sz="1200" dirty="0"/>
              <a:t> </a:t>
            </a:r>
            <a:r>
              <a:rPr lang="en-US" sz="1200" dirty="0" err="1"/>
              <a:t>प्रिंटेड</a:t>
            </a:r>
            <a:r>
              <a:rPr lang="en-US" sz="1200" dirty="0"/>
              <a:t> </a:t>
            </a:r>
            <a:r>
              <a:rPr lang="en-US" sz="1200" dirty="0" err="1"/>
              <a:t>कॉपियों</a:t>
            </a:r>
            <a:r>
              <a:rPr lang="en-US" sz="1200" dirty="0"/>
              <a:t> </a:t>
            </a:r>
            <a:r>
              <a:rPr lang="en-US" sz="1200" dirty="0" err="1"/>
              <a:t>की</a:t>
            </a:r>
            <a:r>
              <a:rPr lang="en-US" sz="1200" dirty="0"/>
              <a:t> </a:t>
            </a:r>
            <a:r>
              <a:rPr lang="en-US" sz="1200" dirty="0" err="1"/>
              <a:t>अतिरिक्त</a:t>
            </a:r>
            <a:r>
              <a:rPr lang="en-US" sz="1200" dirty="0"/>
              <a:t> </a:t>
            </a:r>
            <a:r>
              <a:rPr lang="en-US" sz="1200" dirty="0" err="1"/>
              <a:t>प्रतियां</a:t>
            </a:r>
            <a:r>
              <a:rPr lang="en-US" sz="1200" dirty="0"/>
              <a:t> </a:t>
            </a:r>
            <a:r>
              <a:rPr lang="en-US" sz="1200" dirty="0" err="1"/>
              <a:t>आसानी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बनाई</a:t>
            </a:r>
            <a:r>
              <a:rPr lang="en-US" sz="1200" dirty="0"/>
              <a:t> </a:t>
            </a:r>
            <a:r>
              <a:rPr lang="en-US" sz="1200" dirty="0" err="1"/>
              <a:t>जा</a:t>
            </a:r>
            <a:r>
              <a:rPr lang="en-US" sz="1200" dirty="0"/>
              <a:t> </a:t>
            </a:r>
            <a:r>
              <a:rPr lang="en-US" sz="1200" dirty="0" err="1"/>
              <a:t>सकती</a:t>
            </a:r>
            <a:r>
              <a:rPr lang="en-US" sz="1200" dirty="0"/>
              <a:t> </a:t>
            </a:r>
            <a:r>
              <a:rPr lang="en-US" sz="1200" dirty="0" err="1"/>
              <a:t>हैं</a:t>
            </a:r>
            <a:r>
              <a:rPr lang="en-US" sz="1200" dirty="0"/>
              <a:t>. </a:t>
            </a:r>
            <a:r>
              <a:rPr lang="en-US" sz="1200" dirty="0" err="1"/>
              <a:t>एसोसिएशन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उद्देश्य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पूरा</a:t>
            </a:r>
            <a:r>
              <a:rPr lang="en-US" sz="1200" dirty="0"/>
              <a:t> </a:t>
            </a:r>
            <a:r>
              <a:rPr lang="en-US" sz="1200" dirty="0" err="1"/>
              <a:t>करने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लिए</a:t>
            </a:r>
            <a:r>
              <a:rPr lang="en-US" sz="1200" dirty="0"/>
              <a:t> </a:t>
            </a:r>
            <a:r>
              <a:rPr lang="x-none" sz="1200" dirty="0"/>
              <a:t>इन</a:t>
            </a:r>
            <a:r>
              <a:rPr lang="en-US" sz="1200" dirty="0"/>
              <a:t> </a:t>
            </a:r>
            <a:r>
              <a:rPr lang="x-none" sz="1200" dirty="0"/>
              <a:t>पुस्तकों</a:t>
            </a:r>
            <a:r>
              <a:rPr lang="en-US" sz="1200" dirty="0"/>
              <a:t> </a:t>
            </a:r>
            <a:r>
              <a:rPr lang="x-none" sz="1200" dirty="0"/>
              <a:t>को</a:t>
            </a:r>
            <a:r>
              <a:rPr lang="en-US" sz="1200" dirty="0"/>
              <a:t> </a:t>
            </a:r>
            <a:r>
              <a:rPr lang="en-US" sz="1200" dirty="0" err="1"/>
              <a:t>स्कूलों</a:t>
            </a:r>
            <a:r>
              <a:rPr lang="en-US" sz="1200" dirty="0"/>
              <a:t>, </a:t>
            </a:r>
            <a:r>
              <a:rPr lang="x-none" sz="1200" dirty="0"/>
              <a:t>कॉलेजों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विश्वविद्यालयों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पुस्तकालयों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भेजा</a:t>
            </a:r>
            <a:r>
              <a:rPr lang="en-US" sz="1200" dirty="0"/>
              <a:t> </a:t>
            </a:r>
            <a:r>
              <a:rPr lang="en-US" sz="1200" dirty="0" err="1"/>
              <a:t>जा</a:t>
            </a:r>
            <a:r>
              <a:rPr lang="en-US" sz="1200" dirty="0"/>
              <a:t> </a:t>
            </a:r>
            <a:r>
              <a:rPr lang="en-US" sz="1200" dirty="0" err="1"/>
              <a:t>सकता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, </a:t>
            </a:r>
            <a:r>
              <a:rPr lang="en-US" sz="1200" dirty="0" err="1"/>
              <a:t>बशर्ते</a:t>
            </a:r>
            <a:r>
              <a:rPr lang="en-US" sz="1200" dirty="0"/>
              <a:t> </a:t>
            </a:r>
            <a:r>
              <a:rPr lang="en-US" sz="1200" dirty="0" err="1"/>
              <a:t>इससे</a:t>
            </a:r>
            <a:r>
              <a:rPr lang="en-US" sz="1200" dirty="0"/>
              <a:t> </a:t>
            </a:r>
            <a:r>
              <a:rPr lang="en-US" sz="1200" dirty="0" err="1"/>
              <a:t>कोई</a:t>
            </a:r>
            <a:r>
              <a:rPr lang="en-US" sz="1200" dirty="0"/>
              <a:t> </a:t>
            </a:r>
            <a:r>
              <a:rPr lang="en-US" sz="1200" dirty="0" err="1"/>
              <a:t>आर्थिक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राजनीतिक</a:t>
            </a:r>
            <a:r>
              <a:rPr lang="en-US" sz="1200" dirty="0"/>
              <a:t> </a:t>
            </a:r>
            <a:r>
              <a:rPr lang="en-US" sz="1200" dirty="0" err="1"/>
              <a:t>लाभ</a:t>
            </a:r>
            <a:r>
              <a:rPr lang="en-US" sz="1200" dirty="0"/>
              <a:t> </a:t>
            </a:r>
            <a:r>
              <a:rPr lang="en-US" sz="1200" dirty="0" err="1"/>
              <a:t>प्राप्त</a:t>
            </a:r>
            <a:r>
              <a:rPr lang="en-US" sz="1200" dirty="0"/>
              <a:t> न </a:t>
            </a:r>
            <a:r>
              <a:rPr lang="en-US" sz="1200" dirty="0" err="1"/>
              <a:t>करें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उनका</a:t>
            </a:r>
            <a:r>
              <a:rPr lang="en-US" sz="1200" dirty="0"/>
              <a:t> </a:t>
            </a:r>
            <a:r>
              <a:rPr lang="en-US" sz="1200" dirty="0" err="1"/>
              <a:t>कोई</a:t>
            </a:r>
            <a:r>
              <a:rPr lang="en-US" sz="1200" dirty="0"/>
              <a:t>, </a:t>
            </a:r>
            <a:r>
              <a:rPr lang="en-US" sz="1200" dirty="0" err="1"/>
              <a:t>सांप्रदायिक</a:t>
            </a:r>
            <a:r>
              <a:rPr lang="en-US" sz="1200" dirty="0"/>
              <a:t> </a:t>
            </a:r>
            <a:r>
              <a:rPr lang="en-US" sz="1200" dirty="0" err="1"/>
              <a:t>दुरूपयोग</a:t>
            </a:r>
            <a:r>
              <a:rPr lang="en-US" sz="1200" dirty="0"/>
              <a:t> न </a:t>
            </a:r>
            <a:r>
              <a:rPr lang="en-US" sz="1200" dirty="0" err="1"/>
              <a:t>हो</a:t>
            </a:r>
            <a:r>
              <a:rPr lang="en-US" sz="1200" dirty="0"/>
              <a:t>. </a:t>
            </a:r>
            <a:r>
              <a:rPr lang="en-US" sz="1200" dirty="0" err="1"/>
              <a:t>इन</a:t>
            </a:r>
            <a:r>
              <a:rPr lang="en-US" sz="1200" dirty="0"/>
              <a:t> </a:t>
            </a:r>
            <a:r>
              <a:rPr lang="en-US" sz="1200" dirty="0" err="1"/>
              <a:t>पीडीएफ</a:t>
            </a:r>
            <a:r>
              <a:rPr lang="en-US" sz="1200" dirty="0"/>
              <a:t> </a:t>
            </a:r>
            <a:r>
              <a:rPr lang="en-US" sz="1200" dirty="0" err="1"/>
              <a:t>फाइलों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स्कूलों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विश्वविद्यालयों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पुस्तकालयों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कंप्यूटर</a:t>
            </a:r>
            <a:r>
              <a:rPr lang="en-US" sz="1200" dirty="0"/>
              <a:t> </a:t>
            </a:r>
            <a:r>
              <a:rPr lang="en-US" sz="1200" dirty="0" err="1"/>
              <a:t>नेटवर्क</a:t>
            </a:r>
            <a:r>
              <a:rPr lang="en-US" sz="1200" dirty="0"/>
              <a:t> </a:t>
            </a:r>
            <a:r>
              <a:rPr lang="en-US" sz="1200" dirty="0" err="1"/>
              <a:t>पर</a:t>
            </a:r>
            <a:r>
              <a:rPr lang="en-US" sz="1200" dirty="0"/>
              <a:t> </a:t>
            </a:r>
            <a:r>
              <a:rPr lang="en-US" sz="1200" dirty="0" err="1"/>
              <a:t>भी</a:t>
            </a:r>
            <a:r>
              <a:rPr lang="en-US" sz="1200" dirty="0"/>
              <a:t> </a:t>
            </a:r>
            <a:r>
              <a:rPr lang="en-US" sz="1200" dirty="0" err="1"/>
              <a:t>डाला</a:t>
            </a:r>
            <a:r>
              <a:rPr lang="en-US" sz="1200" dirty="0"/>
              <a:t> </a:t>
            </a:r>
            <a:r>
              <a:rPr lang="en-US" sz="1200" dirty="0" err="1"/>
              <a:t>जा</a:t>
            </a:r>
            <a:r>
              <a:rPr lang="en-US" sz="1200" dirty="0"/>
              <a:t> </a:t>
            </a:r>
            <a:r>
              <a:rPr lang="en-US" sz="1200" dirty="0" err="1"/>
              <a:t>सकता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 </a:t>
            </a:r>
          </a:p>
        </p:txBody>
      </p:sp>
      <p:sp>
        <p:nvSpPr>
          <p:cNvPr id="4" name="Rectangle 3"/>
          <p:cNvSpPr/>
          <p:nvPr/>
        </p:nvSpPr>
        <p:spPr>
          <a:xfrm>
            <a:off x="470813" y="6488445"/>
            <a:ext cx="6259656" cy="3707970"/>
          </a:xfrm>
          <a:prstGeom prst="rect">
            <a:avLst/>
          </a:prstGeom>
        </p:spPr>
        <p:txBody>
          <a:bodyPr wrap="square" lIns="105948" tIns="52975" rIns="105948" bIns="52975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/>
              <a:t>जीन-पियरे</a:t>
            </a:r>
            <a:r>
              <a:rPr lang="en-US" sz="1200" dirty="0"/>
              <a:t> </a:t>
            </a:r>
            <a:r>
              <a:rPr lang="en-US" sz="1200" dirty="0" err="1"/>
              <a:t>पेटिट</a:t>
            </a:r>
            <a:r>
              <a:rPr lang="en-US" sz="1200" dirty="0"/>
              <a:t> </a:t>
            </a:r>
            <a:r>
              <a:rPr lang="en-US" sz="1200" dirty="0" err="1"/>
              <a:t>ऐसे</a:t>
            </a:r>
            <a:r>
              <a:rPr lang="en-US" sz="1200" dirty="0"/>
              <a:t> </a:t>
            </a:r>
            <a:r>
              <a:rPr lang="en-US" sz="1200" dirty="0" err="1"/>
              <a:t>अनेक</a:t>
            </a:r>
            <a:r>
              <a:rPr lang="en-US" sz="1200" dirty="0"/>
              <a:t> </a:t>
            </a:r>
            <a:r>
              <a:rPr lang="en-US" sz="1200" dirty="0" err="1"/>
              <a:t>कार्य</a:t>
            </a:r>
            <a:r>
              <a:rPr lang="en-US" sz="1200" dirty="0"/>
              <a:t> </a:t>
            </a:r>
            <a:r>
              <a:rPr lang="en-US" sz="1200" dirty="0" err="1"/>
              <a:t>करना</a:t>
            </a:r>
            <a:r>
              <a:rPr lang="en-US" sz="1200" dirty="0"/>
              <a:t> </a:t>
            </a:r>
            <a:r>
              <a:rPr lang="en-US" sz="1200" dirty="0" err="1"/>
              <a:t>चाहते</a:t>
            </a:r>
            <a:r>
              <a:rPr lang="en-US" sz="1200" dirty="0"/>
              <a:t> </a:t>
            </a:r>
            <a:r>
              <a:rPr lang="en-US" sz="1200" dirty="0" err="1"/>
              <a:t>हैं</a:t>
            </a:r>
            <a:r>
              <a:rPr lang="en-US" sz="1200" dirty="0"/>
              <a:t> </a:t>
            </a:r>
            <a:r>
              <a:rPr lang="en-US" sz="1200" dirty="0" err="1"/>
              <a:t>जो</a:t>
            </a:r>
            <a:r>
              <a:rPr lang="en-US" sz="1200" dirty="0"/>
              <a:t> </a:t>
            </a:r>
            <a:r>
              <a:rPr lang="en-US" sz="1200" dirty="0" err="1"/>
              <a:t>अधिकांश</a:t>
            </a:r>
            <a:r>
              <a:rPr lang="en-US" sz="1200" dirty="0"/>
              <a:t> </a:t>
            </a:r>
            <a:r>
              <a:rPr lang="en-US" sz="1200" dirty="0" err="1"/>
              <a:t>लोगों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आसानी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उपलब्ध</a:t>
            </a:r>
            <a:r>
              <a:rPr lang="en-US" sz="1200" dirty="0"/>
              <a:t> </a:t>
            </a:r>
            <a:r>
              <a:rPr lang="en-US" sz="1200" dirty="0" err="1"/>
              <a:t>हो</a:t>
            </a:r>
            <a:r>
              <a:rPr lang="en-US" sz="1200" dirty="0"/>
              <a:t> </a:t>
            </a:r>
            <a:r>
              <a:rPr lang="en-US" sz="1200" dirty="0" err="1"/>
              <a:t>सकें</a:t>
            </a:r>
            <a:r>
              <a:rPr lang="en-US" sz="1200" dirty="0"/>
              <a:t>. </a:t>
            </a:r>
            <a:r>
              <a:rPr lang="en-US" sz="1200" dirty="0" err="1"/>
              <a:t>यहां</a:t>
            </a:r>
            <a:r>
              <a:rPr lang="en-US" sz="1200" dirty="0"/>
              <a:t> </a:t>
            </a:r>
            <a:r>
              <a:rPr lang="en-US" sz="1200" dirty="0" err="1"/>
              <a:t>तक</a:t>
            </a:r>
            <a:r>
              <a:rPr lang="en-US" sz="1200" dirty="0"/>
              <a:t> </a:t>
            </a:r>
            <a:r>
              <a:rPr lang="en-US" sz="1200" dirty="0" err="1"/>
              <a:t>कि</a:t>
            </a:r>
            <a:r>
              <a:rPr lang="en-US" sz="1200" dirty="0"/>
              <a:t> </a:t>
            </a:r>
            <a:r>
              <a:rPr lang="en-US" sz="1200" dirty="0" err="1"/>
              <a:t>निरक्षर</a:t>
            </a:r>
            <a:r>
              <a:rPr lang="en-US" sz="1200" dirty="0"/>
              <a:t> </a:t>
            </a:r>
            <a:r>
              <a:rPr lang="en-US" sz="1200" dirty="0" err="1"/>
              <a:t>लोग</a:t>
            </a:r>
            <a:r>
              <a:rPr lang="en-US" sz="1200" dirty="0"/>
              <a:t> </a:t>
            </a:r>
            <a:r>
              <a:rPr lang="en-US" sz="1200" dirty="0" err="1"/>
              <a:t>भी</a:t>
            </a:r>
            <a:r>
              <a:rPr lang="en-US" sz="1200" dirty="0"/>
              <a:t> </a:t>
            </a:r>
            <a:r>
              <a:rPr lang="en-US" sz="1200" dirty="0" err="1"/>
              <a:t>उन्हें</a:t>
            </a:r>
            <a:r>
              <a:rPr lang="en-US" sz="1200" dirty="0"/>
              <a:t> </a:t>
            </a:r>
            <a:r>
              <a:rPr lang="en-US" sz="1200" dirty="0" err="1"/>
              <a:t>पढ</a:t>
            </a:r>
            <a:r>
              <a:rPr lang="en-US" sz="1200" dirty="0"/>
              <a:t>़ </a:t>
            </a:r>
            <a:r>
              <a:rPr lang="en-US" sz="1200" dirty="0" err="1"/>
              <a:t>सकें</a:t>
            </a:r>
            <a:r>
              <a:rPr lang="en-US" sz="1200" dirty="0"/>
              <a:t>. </a:t>
            </a:r>
            <a:r>
              <a:rPr lang="en-US" sz="1200" dirty="0" err="1"/>
              <a:t>क्योंकि</a:t>
            </a:r>
            <a:r>
              <a:rPr lang="en-US" sz="1200" dirty="0"/>
              <a:t> </a:t>
            </a:r>
            <a:r>
              <a:rPr lang="en-US" sz="1200" dirty="0" err="1"/>
              <a:t>जब</a:t>
            </a:r>
            <a:r>
              <a:rPr lang="en-US" sz="1200" dirty="0"/>
              <a:t> </a:t>
            </a:r>
            <a:r>
              <a:rPr lang="en-US" sz="1200" dirty="0" err="1"/>
              <a:t>पाठक</a:t>
            </a:r>
            <a:r>
              <a:rPr lang="en-US" sz="1200" dirty="0"/>
              <a:t> </a:t>
            </a:r>
            <a:r>
              <a:rPr lang="en-US" sz="1200" dirty="0" err="1"/>
              <a:t>उन</a:t>
            </a:r>
            <a:r>
              <a:rPr lang="en-US" sz="1200" dirty="0"/>
              <a:t> </a:t>
            </a:r>
            <a:r>
              <a:rPr lang="en-US" sz="1200" dirty="0" err="1"/>
              <a:t>पर</a:t>
            </a:r>
            <a:r>
              <a:rPr lang="en-US" sz="1200" dirty="0"/>
              <a:t> </a:t>
            </a:r>
            <a:r>
              <a:rPr lang="en-US" sz="1200" dirty="0" err="1"/>
              <a:t>क्लिक</a:t>
            </a:r>
            <a:r>
              <a:rPr lang="en-US" sz="1200" dirty="0"/>
              <a:t> </a:t>
            </a:r>
            <a:r>
              <a:rPr lang="en-US" sz="1200" dirty="0" err="1"/>
              <a:t>करेंगे</a:t>
            </a:r>
            <a:r>
              <a:rPr lang="en-US" sz="1200" dirty="0"/>
              <a:t> </a:t>
            </a:r>
            <a:r>
              <a:rPr lang="en-US" sz="1200" dirty="0" err="1"/>
              <a:t>तो</a:t>
            </a:r>
            <a:r>
              <a:rPr lang="en-US" sz="1200" dirty="0"/>
              <a:t> </a:t>
            </a:r>
            <a:r>
              <a:rPr lang="en-US" sz="1200" dirty="0" err="1"/>
              <a:t>लिखित</a:t>
            </a:r>
            <a:r>
              <a:rPr lang="en-US" sz="1200" dirty="0"/>
              <a:t> </a:t>
            </a:r>
            <a:r>
              <a:rPr lang="en-US" sz="1200" dirty="0" err="1"/>
              <a:t>भाग</a:t>
            </a:r>
            <a:r>
              <a:rPr lang="en-US" sz="1200" dirty="0"/>
              <a:t> </a:t>
            </a:r>
            <a:r>
              <a:rPr lang="en-US" sz="1200" dirty="0" err="1"/>
              <a:t>स्वयं</a:t>
            </a:r>
            <a:r>
              <a:rPr lang="en-US" sz="1200" dirty="0"/>
              <a:t> </a:t>
            </a:r>
            <a:r>
              <a:rPr lang="en-US" sz="1200" dirty="0" err="1"/>
              <a:t>ही</a:t>
            </a:r>
            <a:r>
              <a:rPr lang="en-US" sz="1200" dirty="0"/>
              <a:t> "</a:t>
            </a:r>
            <a:r>
              <a:rPr lang="en-US" sz="1200" dirty="0" err="1"/>
              <a:t>बोलेगा</a:t>
            </a:r>
            <a:r>
              <a:rPr lang="en-US" sz="1200" dirty="0"/>
              <a:t>". </a:t>
            </a:r>
            <a:r>
              <a:rPr lang="en-US" sz="1200" dirty="0" err="1"/>
              <a:t>इस</a:t>
            </a:r>
            <a:r>
              <a:rPr lang="en-US" sz="1200" dirty="0"/>
              <a:t> </a:t>
            </a:r>
            <a:r>
              <a:rPr lang="en-US" sz="1200" dirty="0" err="1"/>
              <a:t>प्रकार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नवाचार</a:t>
            </a:r>
            <a:r>
              <a:rPr lang="en-US" sz="1200" dirty="0"/>
              <a:t> "</a:t>
            </a:r>
            <a:r>
              <a:rPr lang="en-US" sz="1200" dirty="0" err="1"/>
              <a:t>साक्षरता</a:t>
            </a:r>
            <a:r>
              <a:rPr lang="en-US" sz="1200" dirty="0"/>
              <a:t> </a:t>
            </a:r>
            <a:r>
              <a:rPr lang="en-US" sz="1200" dirty="0" err="1"/>
              <a:t>योजनाओं</a:t>
            </a:r>
            <a:r>
              <a:rPr lang="en-US" sz="1200" dirty="0"/>
              <a:t>"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सहायक</a:t>
            </a:r>
            <a:r>
              <a:rPr lang="en-US" sz="1200" dirty="0"/>
              <a:t> </a:t>
            </a:r>
            <a:r>
              <a:rPr lang="en-US" sz="1200" dirty="0" err="1"/>
              <a:t>होंगे</a:t>
            </a:r>
            <a:r>
              <a:rPr lang="en-US" sz="1200" dirty="0"/>
              <a:t>. </a:t>
            </a:r>
            <a:r>
              <a:rPr lang="en-US" sz="1200" dirty="0" err="1"/>
              <a:t>दूसरी</a:t>
            </a:r>
            <a:r>
              <a:rPr lang="en-US" sz="1200" dirty="0"/>
              <a:t> </a:t>
            </a:r>
            <a:r>
              <a:rPr lang="en-US" sz="1200" dirty="0" err="1"/>
              <a:t>एल्बम</a:t>
            </a:r>
            <a:r>
              <a:rPr lang="en-US" sz="1200" dirty="0"/>
              <a:t> "</a:t>
            </a:r>
            <a:r>
              <a:rPr lang="en-US" sz="1200" dirty="0" err="1"/>
              <a:t>द्विभाषी</a:t>
            </a:r>
            <a:r>
              <a:rPr lang="en-US" sz="1200" dirty="0"/>
              <a:t>" </a:t>
            </a:r>
            <a:r>
              <a:rPr lang="en-US" sz="1200" dirty="0" err="1"/>
              <a:t>होंगी</a:t>
            </a:r>
            <a:r>
              <a:rPr lang="en-US" sz="1200" dirty="0"/>
              <a:t> </a:t>
            </a:r>
            <a:r>
              <a:rPr lang="en-US" sz="1200" dirty="0" err="1"/>
              <a:t>जहां</a:t>
            </a:r>
            <a:r>
              <a:rPr lang="en-US" sz="1200" dirty="0"/>
              <a:t> </a:t>
            </a:r>
            <a:r>
              <a:rPr lang="en-US" sz="1200" dirty="0" err="1"/>
              <a:t>मात्र</a:t>
            </a:r>
            <a:r>
              <a:rPr lang="en-US" sz="1200" dirty="0"/>
              <a:t> </a:t>
            </a:r>
            <a:r>
              <a:rPr lang="en-US" sz="1200" dirty="0" err="1"/>
              <a:t>एक</a:t>
            </a:r>
            <a:r>
              <a:rPr lang="en-US" sz="1200" dirty="0"/>
              <a:t> </a:t>
            </a:r>
            <a:r>
              <a:rPr lang="en-US" sz="1200" dirty="0" err="1"/>
              <a:t>क्लिक</a:t>
            </a:r>
            <a:r>
              <a:rPr lang="en-US" sz="1200" dirty="0"/>
              <a:t> </a:t>
            </a:r>
            <a:r>
              <a:rPr lang="en-US" sz="1200" dirty="0" err="1"/>
              <a:t>करने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ही</a:t>
            </a:r>
            <a:r>
              <a:rPr lang="en-US" sz="1200" dirty="0"/>
              <a:t> </a:t>
            </a:r>
            <a:r>
              <a:rPr lang="en-US" sz="1200" dirty="0" err="1"/>
              <a:t>एक</a:t>
            </a:r>
            <a:r>
              <a:rPr lang="en-US" sz="1200" dirty="0"/>
              <a:t> </a:t>
            </a:r>
            <a:r>
              <a:rPr lang="en-US" sz="1200" dirty="0" err="1"/>
              <a:t>भाषा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दूसरी</a:t>
            </a:r>
            <a:r>
              <a:rPr lang="en-US" sz="1200" dirty="0"/>
              <a:t> </a:t>
            </a:r>
            <a:r>
              <a:rPr lang="en-US" sz="1200" dirty="0" err="1"/>
              <a:t>भाषा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स्विच</a:t>
            </a:r>
            <a:r>
              <a:rPr lang="en-US" sz="1200" dirty="0"/>
              <a:t> </a:t>
            </a:r>
            <a:r>
              <a:rPr lang="en-US" sz="1200" dirty="0" err="1"/>
              <a:t>करना</a:t>
            </a:r>
            <a:r>
              <a:rPr lang="en-US" sz="1200" dirty="0"/>
              <a:t> </a:t>
            </a:r>
            <a:r>
              <a:rPr lang="en-US" sz="1200" dirty="0" err="1"/>
              <a:t>संभव</a:t>
            </a:r>
            <a:r>
              <a:rPr lang="en-US" sz="1200" dirty="0"/>
              <a:t> </a:t>
            </a:r>
            <a:r>
              <a:rPr lang="en-US" sz="1200" dirty="0" err="1"/>
              <a:t>होगा</a:t>
            </a:r>
            <a:r>
              <a:rPr lang="en-US" sz="1200" dirty="0"/>
              <a:t>. </a:t>
            </a:r>
            <a:r>
              <a:rPr lang="en-US" sz="1200" dirty="0" err="1"/>
              <a:t>इसके</a:t>
            </a:r>
            <a:r>
              <a:rPr lang="en-US" sz="1200" dirty="0"/>
              <a:t> </a:t>
            </a:r>
            <a:r>
              <a:rPr lang="en-US" sz="1200" dirty="0" err="1"/>
              <a:t>लिए</a:t>
            </a:r>
            <a:r>
              <a:rPr lang="en-US" sz="1200" dirty="0"/>
              <a:t> </a:t>
            </a:r>
            <a:r>
              <a:rPr lang="en-US" sz="1200" dirty="0" err="1"/>
              <a:t>एक</a:t>
            </a:r>
            <a:r>
              <a:rPr lang="en-US" sz="1200" dirty="0"/>
              <a:t> </a:t>
            </a:r>
            <a:r>
              <a:rPr lang="en-US" sz="1200" dirty="0" err="1"/>
              <a:t>उपकरण</a:t>
            </a:r>
            <a:r>
              <a:rPr lang="en-US" sz="1200" dirty="0"/>
              <a:t> </a:t>
            </a:r>
            <a:r>
              <a:rPr lang="en-US" sz="1200" dirty="0" err="1"/>
              <a:t>उपलब्ध</a:t>
            </a:r>
            <a:r>
              <a:rPr lang="en-US" sz="1200" dirty="0"/>
              <a:t> </a:t>
            </a:r>
            <a:r>
              <a:rPr lang="en-US" sz="1200" dirty="0" err="1"/>
              <a:t>कराया</a:t>
            </a:r>
            <a:r>
              <a:rPr lang="en-US" sz="1200" dirty="0"/>
              <a:t> </a:t>
            </a:r>
            <a:r>
              <a:rPr lang="en-US" sz="1200" dirty="0" err="1"/>
              <a:t>जायेगा</a:t>
            </a:r>
            <a:r>
              <a:rPr lang="en-US" sz="1200" dirty="0"/>
              <a:t> </a:t>
            </a:r>
            <a:r>
              <a:rPr lang="en-US" sz="1200" dirty="0" err="1"/>
              <a:t>जो</a:t>
            </a:r>
            <a:r>
              <a:rPr lang="en-US" sz="1200" dirty="0"/>
              <a:t> </a:t>
            </a:r>
            <a:r>
              <a:rPr lang="en-US" sz="1200" dirty="0" err="1"/>
              <a:t>भाषा</a:t>
            </a:r>
            <a:r>
              <a:rPr lang="en-US" sz="1200" dirty="0"/>
              <a:t> </a:t>
            </a:r>
            <a:r>
              <a:rPr lang="en-US" sz="1200" dirty="0" err="1"/>
              <a:t>कौशल</a:t>
            </a:r>
            <a:r>
              <a:rPr lang="en-US" sz="1200" dirty="0"/>
              <a:t> </a:t>
            </a:r>
            <a:r>
              <a:rPr lang="en-US" sz="1200" dirty="0" err="1"/>
              <a:t>विकसित</a:t>
            </a:r>
            <a:r>
              <a:rPr lang="en-US" sz="1200" dirty="0"/>
              <a:t> </a:t>
            </a:r>
            <a:r>
              <a:rPr lang="en-US" sz="1200" dirty="0" err="1"/>
              <a:t>करने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लोगों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मदद</a:t>
            </a:r>
            <a:r>
              <a:rPr lang="en-US" sz="1200" dirty="0"/>
              <a:t> </a:t>
            </a:r>
            <a:r>
              <a:rPr lang="en-US" sz="1200" dirty="0" err="1"/>
              <a:t>देगा</a:t>
            </a:r>
            <a:r>
              <a:rPr lang="en-US" sz="12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rgbClr val="FF0000"/>
                </a:solidFill>
              </a:rPr>
              <a:t>जीन-पियरे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पेटिट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/>
              <a:t>का</a:t>
            </a:r>
            <a:r>
              <a:rPr lang="en-US" sz="1200" dirty="0"/>
              <a:t> </a:t>
            </a:r>
            <a:r>
              <a:rPr lang="en-US" sz="1200" dirty="0" err="1"/>
              <a:t>जन्म</a:t>
            </a:r>
            <a:r>
              <a:rPr lang="en-US" sz="1200" dirty="0"/>
              <a:t> 1937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हुआ</a:t>
            </a:r>
            <a:r>
              <a:rPr lang="en-US" sz="1200" dirty="0"/>
              <a:t> </a:t>
            </a:r>
            <a:r>
              <a:rPr lang="en-US" sz="1200" dirty="0" err="1"/>
              <a:t>था</a:t>
            </a:r>
            <a:r>
              <a:rPr lang="en-US" sz="1200" dirty="0"/>
              <a:t>. </a:t>
            </a:r>
            <a:r>
              <a:rPr lang="en-US" sz="1200" dirty="0" err="1"/>
              <a:t>उन्होंने</a:t>
            </a:r>
            <a:r>
              <a:rPr lang="en-US" sz="1200" dirty="0"/>
              <a:t> </a:t>
            </a:r>
            <a:r>
              <a:rPr lang="en-US" sz="1200" dirty="0" err="1"/>
              <a:t>फ्रेंच</a:t>
            </a:r>
            <a:r>
              <a:rPr lang="en-US" sz="1200" dirty="0"/>
              <a:t> </a:t>
            </a:r>
            <a:r>
              <a:rPr lang="en-US" sz="1200" dirty="0" err="1"/>
              <a:t>अनुसंधान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अपना</a:t>
            </a:r>
            <a:r>
              <a:rPr lang="en-US" sz="1200" dirty="0"/>
              <a:t> </a:t>
            </a:r>
            <a:r>
              <a:rPr lang="en-US" sz="1200" dirty="0" err="1"/>
              <a:t>करियर</a:t>
            </a:r>
            <a:r>
              <a:rPr lang="en-US" sz="1200" dirty="0"/>
              <a:t> </a:t>
            </a:r>
            <a:r>
              <a:rPr lang="en-US" sz="1200" dirty="0" err="1"/>
              <a:t>बनाया</a:t>
            </a:r>
            <a:r>
              <a:rPr lang="en-US" sz="1200" dirty="0"/>
              <a:t>. </a:t>
            </a:r>
            <a:r>
              <a:rPr lang="en-US" sz="1200" dirty="0" err="1"/>
              <a:t>उन्होंने</a:t>
            </a:r>
            <a:r>
              <a:rPr lang="en-US" sz="1200" dirty="0"/>
              <a:t> </a:t>
            </a:r>
            <a:r>
              <a:rPr lang="en-US" sz="1200" dirty="0" err="1"/>
              <a:t>प्लाज्मा</a:t>
            </a:r>
            <a:r>
              <a:rPr lang="en-US" sz="1200" dirty="0"/>
              <a:t> </a:t>
            </a:r>
            <a:r>
              <a:rPr lang="en-US" sz="1200" dirty="0" err="1"/>
              <a:t>भौतिक</a:t>
            </a:r>
            <a:r>
              <a:rPr lang="en-US" sz="1200" dirty="0"/>
              <a:t> </a:t>
            </a:r>
            <a:r>
              <a:rPr lang="en-US" sz="1200" dirty="0" err="1"/>
              <a:t>वैज्ञानिक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रूप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काम</a:t>
            </a:r>
            <a:r>
              <a:rPr lang="en-US" sz="1200" dirty="0"/>
              <a:t> </a:t>
            </a:r>
            <a:r>
              <a:rPr lang="en-US" sz="1200" dirty="0" err="1"/>
              <a:t>किया</a:t>
            </a:r>
            <a:r>
              <a:rPr lang="en-US" sz="1200" dirty="0"/>
              <a:t>, </a:t>
            </a:r>
            <a:r>
              <a:rPr lang="en-US" sz="1200" dirty="0" err="1"/>
              <a:t>उन्होंने</a:t>
            </a:r>
            <a:r>
              <a:rPr lang="en-US" sz="1200" dirty="0"/>
              <a:t> </a:t>
            </a:r>
            <a:r>
              <a:rPr lang="en-US" sz="1200" dirty="0" err="1"/>
              <a:t>एक</a:t>
            </a:r>
            <a:r>
              <a:rPr lang="en-US" sz="1200" dirty="0"/>
              <a:t> </a:t>
            </a:r>
            <a:r>
              <a:rPr lang="en-US" sz="1200" dirty="0" err="1"/>
              <a:t>कंप्यूटर</a:t>
            </a:r>
            <a:r>
              <a:rPr lang="en-US" sz="1200" dirty="0"/>
              <a:t> </a:t>
            </a:r>
            <a:r>
              <a:rPr lang="en-US" sz="1200" dirty="0" err="1"/>
              <a:t>साइंस</a:t>
            </a:r>
            <a:r>
              <a:rPr lang="en-US" sz="1200" dirty="0"/>
              <a:t> </a:t>
            </a:r>
            <a:r>
              <a:rPr lang="en-US" sz="1200" dirty="0" err="1"/>
              <a:t>सेंटर</a:t>
            </a:r>
            <a:r>
              <a:rPr lang="en-US" sz="1200" dirty="0"/>
              <a:t> </a:t>
            </a:r>
            <a:r>
              <a:rPr lang="en-US" sz="1200" dirty="0" err="1"/>
              <a:t>का</a:t>
            </a:r>
            <a:r>
              <a:rPr lang="en-US" sz="1200" dirty="0"/>
              <a:t> </a:t>
            </a:r>
            <a:r>
              <a:rPr lang="en-US" sz="1200" dirty="0" err="1"/>
              <a:t>निर्देशन</a:t>
            </a:r>
            <a:r>
              <a:rPr lang="en-US" sz="1200" dirty="0"/>
              <a:t> </a:t>
            </a:r>
            <a:r>
              <a:rPr lang="en-US" sz="1200" dirty="0" err="1"/>
              <a:t>किया</a:t>
            </a:r>
            <a:r>
              <a:rPr lang="en-US" sz="1200" dirty="0"/>
              <a:t>,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तमाम</a:t>
            </a:r>
            <a:r>
              <a:rPr lang="en-US" sz="1200" dirty="0"/>
              <a:t> </a:t>
            </a:r>
            <a:r>
              <a:rPr lang="en-US" sz="1200" dirty="0" err="1"/>
              <a:t>सॉफ्टवेयर्स</a:t>
            </a:r>
            <a:r>
              <a:rPr lang="en-US" sz="1200" dirty="0"/>
              <a:t> </a:t>
            </a:r>
            <a:r>
              <a:rPr lang="en-US" sz="1200" dirty="0" err="1"/>
              <a:t>बनाए</a:t>
            </a:r>
            <a:r>
              <a:rPr lang="en-US" sz="1200" dirty="0"/>
              <a:t>. </a:t>
            </a:r>
            <a:r>
              <a:rPr lang="en-US" sz="1200" dirty="0" err="1"/>
              <a:t>उनके</a:t>
            </a:r>
            <a:r>
              <a:rPr lang="en-US" sz="1200" dirty="0"/>
              <a:t> </a:t>
            </a:r>
            <a:r>
              <a:rPr lang="en-US" sz="1200" dirty="0" err="1"/>
              <a:t>सैकड़ों</a:t>
            </a:r>
            <a:r>
              <a:rPr lang="en-US" sz="1200" dirty="0"/>
              <a:t> </a:t>
            </a:r>
            <a:r>
              <a:rPr lang="en-US" sz="1200" dirty="0" err="1"/>
              <a:t>लेख</a:t>
            </a:r>
            <a:r>
              <a:rPr lang="en-US" sz="1200" dirty="0"/>
              <a:t> </a:t>
            </a:r>
            <a:r>
              <a:rPr lang="en-US" sz="1200" dirty="0" err="1"/>
              <a:t>वैज्ञानिक</a:t>
            </a:r>
            <a:r>
              <a:rPr lang="en-US" sz="1200" dirty="0"/>
              <a:t> </a:t>
            </a:r>
            <a:r>
              <a:rPr lang="en-US" sz="1200" dirty="0" err="1"/>
              <a:t>पत्रिकाओं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प्रकाशित</a:t>
            </a:r>
            <a:r>
              <a:rPr lang="en-US" sz="1200" dirty="0"/>
              <a:t> </a:t>
            </a:r>
            <a:r>
              <a:rPr lang="en-US" sz="1200" dirty="0" err="1"/>
              <a:t>हुए</a:t>
            </a:r>
            <a:r>
              <a:rPr lang="en-US" sz="1200" dirty="0"/>
              <a:t> </a:t>
            </a:r>
            <a:r>
              <a:rPr lang="en-US" sz="1200" dirty="0" err="1"/>
              <a:t>हैं</a:t>
            </a:r>
            <a:r>
              <a:rPr lang="en-US" sz="1200" dirty="0"/>
              <a:t> </a:t>
            </a:r>
            <a:r>
              <a:rPr lang="en-US" sz="1200" dirty="0" err="1"/>
              <a:t>जिनमें</a:t>
            </a:r>
            <a:r>
              <a:rPr lang="en-US" sz="1200" dirty="0"/>
              <a:t> </a:t>
            </a:r>
            <a:r>
              <a:rPr lang="en-US" sz="1200" dirty="0" err="1"/>
              <a:t>द्रव</a:t>
            </a:r>
            <a:r>
              <a:rPr lang="en-US" sz="1200" dirty="0"/>
              <a:t> </a:t>
            </a:r>
            <a:r>
              <a:rPr lang="en-US" sz="1200" dirty="0" err="1"/>
              <a:t>यांत्रिकी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लेकर</a:t>
            </a:r>
            <a:r>
              <a:rPr lang="en-US" sz="1200" dirty="0"/>
              <a:t> </a:t>
            </a:r>
            <a:r>
              <a:rPr lang="en-US" sz="1200" dirty="0" err="1"/>
              <a:t>सैद्धांतिक</a:t>
            </a:r>
            <a:r>
              <a:rPr lang="en-US" sz="1200" dirty="0"/>
              <a:t> </a:t>
            </a:r>
            <a:r>
              <a:rPr lang="en-US" sz="1200" dirty="0" err="1"/>
              <a:t>सृष्टिशास्त्र</a:t>
            </a:r>
            <a:r>
              <a:rPr lang="en-US" sz="1200" dirty="0"/>
              <a:t> </a:t>
            </a:r>
            <a:r>
              <a:rPr lang="en-US" sz="1200" dirty="0" err="1"/>
              <a:t>तक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विषय</a:t>
            </a:r>
            <a:r>
              <a:rPr lang="en-US" sz="1200" dirty="0"/>
              <a:t> </a:t>
            </a:r>
            <a:r>
              <a:rPr lang="en-US" sz="1200" dirty="0" err="1"/>
              <a:t>शामिल</a:t>
            </a:r>
            <a:r>
              <a:rPr lang="en-US" sz="1200" dirty="0"/>
              <a:t> </a:t>
            </a:r>
            <a:r>
              <a:rPr lang="en-US" sz="1200" dirty="0" err="1"/>
              <a:t>हैं</a:t>
            </a:r>
            <a:r>
              <a:rPr lang="en-US" sz="1200" dirty="0"/>
              <a:t>. </a:t>
            </a:r>
            <a:r>
              <a:rPr lang="en-US" sz="1200" dirty="0" err="1"/>
              <a:t>उन्होंने</a:t>
            </a:r>
            <a:r>
              <a:rPr lang="en-US" sz="1200" dirty="0"/>
              <a:t> </a:t>
            </a:r>
            <a:r>
              <a:rPr lang="en-US" sz="1200" dirty="0" err="1"/>
              <a:t>लगभग</a:t>
            </a:r>
            <a:r>
              <a:rPr lang="en-US" sz="1200" dirty="0"/>
              <a:t> </a:t>
            </a:r>
            <a:r>
              <a:rPr lang="en-US" sz="1200" dirty="0" err="1"/>
              <a:t>तीस</a:t>
            </a:r>
            <a:r>
              <a:rPr lang="en-US" sz="1200" dirty="0"/>
              <a:t> </a:t>
            </a:r>
            <a:r>
              <a:rPr lang="en-US" sz="1200" dirty="0" err="1"/>
              <a:t>पुस्तकें</a:t>
            </a:r>
            <a:r>
              <a:rPr lang="en-US" sz="1200" dirty="0"/>
              <a:t> </a:t>
            </a:r>
            <a:r>
              <a:rPr lang="en-US" sz="1200" dirty="0" err="1"/>
              <a:t>लिखी</a:t>
            </a:r>
            <a:r>
              <a:rPr lang="en-US" sz="1200" dirty="0"/>
              <a:t> </a:t>
            </a:r>
            <a:r>
              <a:rPr lang="en-US" sz="1200" dirty="0" err="1"/>
              <a:t>हैं</a:t>
            </a:r>
            <a:r>
              <a:rPr lang="en-US" sz="1200" dirty="0"/>
              <a:t> </a:t>
            </a:r>
            <a:r>
              <a:rPr lang="en-US" sz="1200" dirty="0" err="1"/>
              <a:t>जिनका</a:t>
            </a:r>
            <a:r>
              <a:rPr lang="en-US" sz="1200" dirty="0"/>
              <a:t> </a:t>
            </a:r>
            <a:r>
              <a:rPr lang="en-US" sz="1200" dirty="0" err="1"/>
              <a:t>कई</a:t>
            </a:r>
            <a:r>
              <a:rPr lang="en-US" sz="1200" dirty="0"/>
              <a:t> </a:t>
            </a:r>
            <a:r>
              <a:rPr lang="en-US" sz="1200" dirty="0" err="1"/>
              <a:t>भाषाओं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अनुवाद</a:t>
            </a:r>
            <a:r>
              <a:rPr lang="en-US" sz="1200" dirty="0"/>
              <a:t> </a:t>
            </a:r>
            <a:r>
              <a:rPr lang="en-US" sz="1200" dirty="0" err="1"/>
              <a:t>हुआ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1200" dirty="0"/>
              <a:t> </a:t>
            </a:r>
          </a:p>
          <a:p>
            <a:pPr>
              <a:lnSpc>
                <a:spcPct val="150000"/>
              </a:lnSpc>
            </a:pPr>
            <a:r>
              <a:rPr lang="en-US" sz="1200" dirty="0" err="1"/>
              <a:t>निम्नलिखित</a:t>
            </a:r>
            <a:r>
              <a:rPr lang="en-US" sz="1200" dirty="0"/>
              <a:t> </a:t>
            </a:r>
            <a:r>
              <a:rPr lang="en-US" sz="1200" dirty="0" err="1"/>
              <a:t>इंटरनेट</a:t>
            </a:r>
            <a:r>
              <a:rPr lang="en-US" sz="1200" dirty="0"/>
              <a:t> </a:t>
            </a:r>
            <a:r>
              <a:rPr lang="en-US" sz="1200" dirty="0" err="1"/>
              <a:t>साइट</a:t>
            </a:r>
            <a:r>
              <a:rPr lang="en-US" sz="1200" dirty="0"/>
              <a:t> </a:t>
            </a:r>
            <a:r>
              <a:rPr lang="en-US" sz="1200" dirty="0" err="1"/>
              <a:t>पर</a:t>
            </a:r>
            <a:r>
              <a:rPr lang="en-US" sz="1200" dirty="0"/>
              <a:t> </a:t>
            </a:r>
            <a:r>
              <a:rPr lang="en-US" sz="1200" dirty="0" err="1"/>
              <a:t>एसोसिएशन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संपर्क</a:t>
            </a:r>
            <a:r>
              <a:rPr lang="en-US" sz="1200" dirty="0"/>
              <a:t> </a:t>
            </a:r>
            <a:r>
              <a:rPr lang="en-US" sz="1200" dirty="0" err="1"/>
              <a:t>किया</a:t>
            </a:r>
            <a:r>
              <a:rPr lang="en-US" sz="1200" dirty="0"/>
              <a:t> </a:t>
            </a:r>
            <a:r>
              <a:rPr lang="en-US" sz="1200" dirty="0" err="1"/>
              <a:t>जा</a:t>
            </a:r>
            <a:r>
              <a:rPr lang="en-US" sz="1200" dirty="0"/>
              <a:t> </a:t>
            </a:r>
            <a:r>
              <a:rPr lang="en-US" sz="1200" dirty="0" err="1"/>
              <a:t>सकता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1200" dirty="0"/>
              <a:t>http://savoir-sans-frontieres.com</a:t>
            </a:r>
          </a:p>
        </p:txBody>
      </p:sp>
    </p:spTree>
    <p:extLst>
      <p:ext uri="{BB962C8B-B14F-4D97-AF65-F5344CB8AC3E}">
        <p14:creationId xmlns:p14="http://schemas.microsoft.com/office/powerpoint/2010/main" val="689418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040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9458" name="Picture 2" descr="C:\Users\HP\Desktop\LOGOTRON\PIX\2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154863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912225" y="1505744"/>
            <a:ext cx="350202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1749425" y="515144"/>
            <a:ext cx="44188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डिस्क-सतह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अनुसार</a:t>
            </a:r>
            <a:r>
              <a:rPr lang="en-US" sz="1500" dirty="0"/>
              <a:t> </a:t>
            </a:r>
            <a:r>
              <a:rPr lang="en-US" sz="1500" dirty="0" err="1"/>
              <a:t>अपनी</a:t>
            </a:r>
            <a:r>
              <a:rPr lang="en-US" sz="1500" dirty="0"/>
              <a:t> </a:t>
            </a:r>
            <a:r>
              <a:rPr lang="en-US" sz="1500" dirty="0" err="1"/>
              <a:t>छलनी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को</a:t>
            </a:r>
            <a:r>
              <a:rPr lang="en-US" sz="1500" dirty="0" smtClean="0"/>
              <a:t> </a:t>
            </a:r>
            <a:r>
              <a:rPr lang="en-US" sz="1500" dirty="0" err="1"/>
              <a:t>अर्ध-चक्र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विकृत</a:t>
            </a:r>
            <a:r>
              <a:rPr lang="en-US" sz="1500" dirty="0"/>
              <a:t> </a:t>
            </a:r>
            <a:r>
              <a:rPr lang="en-US" sz="1500" dirty="0" err="1"/>
              <a:t>करता</a:t>
            </a:r>
            <a:r>
              <a:rPr lang="en-US" sz="1500" dirty="0"/>
              <a:t> </a:t>
            </a:r>
            <a:r>
              <a:rPr lang="en-US" sz="1500" dirty="0" err="1"/>
              <a:t>हूं</a:t>
            </a:r>
            <a:r>
              <a:rPr lang="en-US" sz="15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44329" y="1256546"/>
            <a:ext cx="25923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डिस्क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सीधी</a:t>
            </a:r>
            <a:r>
              <a:rPr lang="en-US" sz="1500" dirty="0" smtClean="0"/>
              <a:t> </a:t>
            </a:r>
            <a:r>
              <a:rPr lang="en-US" sz="1500" dirty="0" err="1"/>
              <a:t>रेखा</a:t>
            </a:r>
            <a:r>
              <a:rPr lang="en-US" sz="1500" dirty="0"/>
              <a:t> </a:t>
            </a:r>
            <a:r>
              <a:rPr lang="en-US" sz="1500" dirty="0" err="1"/>
              <a:t>लपेटता</a:t>
            </a:r>
            <a:r>
              <a:rPr lang="en-US" sz="1500" dirty="0"/>
              <a:t> </a:t>
            </a:r>
            <a:r>
              <a:rPr lang="en-US" sz="1500" dirty="0" err="1"/>
              <a:t>हूं</a:t>
            </a:r>
            <a:r>
              <a:rPr lang="en-US" sz="15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01625" y="3233281"/>
            <a:ext cx="320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बेशक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ऑपरेशन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अनंत</a:t>
            </a:r>
            <a:r>
              <a:rPr lang="en-US" sz="1500" dirty="0"/>
              <a:t> </a:t>
            </a:r>
            <a:r>
              <a:rPr lang="en-US" sz="1500" dirty="0" err="1"/>
              <a:t>समय</a:t>
            </a:r>
            <a:r>
              <a:rPr lang="en-US" sz="1500" dirty="0"/>
              <a:t> </a:t>
            </a:r>
            <a:r>
              <a:rPr lang="en-US" sz="1500" dirty="0" err="1"/>
              <a:t>लेगा</a:t>
            </a:r>
            <a:r>
              <a:rPr lang="en-US" sz="1500" dirty="0"/>
              <a:t>, </a:t>
            </a:r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तथ्य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दर्शाता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सीधी</a:t>
            </a:r>
            <a:r>
              <a:rPr lang="en-US" sz="1500" dirty="0"/>
              <a:t> </a:t>
            </a:r>
            <a:r>
              <a:rPr lang="en-US" sz="1500" dirty="0" err="1"/>
              <a:t>रेखा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उतने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बिंदु</a:t>
            </a:r>
            <a:r>
              <a:rPr lang="en-US" sz="1500" dirty="0"/>
              <a:t> </a:t>
            </a:r>
            <a:r>
              <a:rPr lang="en-US" sz="1500" dirty="0" err="1"/>
              <a:t>होंगे</a:t>
            </a:r>
            <a:r>
              <a:rPr lang="en-US" sz="1500" dirty="0"/>
              <a:t> </a:t>
            </a:r>
            <a:r>
              <a:rPr lang="en-US" sz="1500" dirty="0" err="1"/>
              <a:t>जितने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डिस्क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, </a:t>
            </a:r>
            <a:r>
              <a:rPr lang="en-US" sz="1500" dirty="0" err="1"/>
              <a:t>या</a:t>
            </a:r>
            <a:r>
              <a:rPr lang="en-US" sz="1500" dirty="0"/>
              <a:t> </a:t>
            </a:r>
            <a:r>
              <a:rPr lang="en-US" sz="1500" dirty="0" err="1"/>
              <a:t>किसी</a:t>
            </a:r>
            <a:r>
              <a:rPr lang="en-US" sz="1500" dirty="0"/>
              <a:t> </a:t>
            </a:r>
            <a:r>
              <a:rPr lang="en-US" sz="1500" dirty="0" err="1"/>
              <a:t>सतह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005795" y="4082604"/>
            <a:ext cx="155363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बात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112020" y="5237162"/>
            <a:ext cx="22094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या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किसी</a:t>
            </a:r>
            <a:r>
              <a:rPr lang="en-US" sz="1500" dirty="0"/>
              <a:t> </a:t>
            </a:r>
            <a:r>
              <a:rPr lang="en-US" sz="1500" dirty="0" err="1"/>
              <a:t>दिए</a:t>
            </a:r>
            <a:r>
              <a:rPr lang="en-US" sz="1500" dirty="0"/>
              <a:t> </a:t>
            </a:r>
            <a:r>
              <a:rPr lang="en-US" sz="1500" dirty="0" err="1"/>
              <a:t>गए</a:t>
            </a:r>
            <a:r>
              <a:rPr lang="en-US" sz="1500" dirty="0"/>
              <a:t> </a:t>
            </a:r>
            <a:r>
              <a:rPr lang="en-US" sz="1500" dirty="0" err="1"/>
              <a:t>आयतन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दर्शाता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सभी</a:t>
            </a:r>
            <a:r>
              <a:rPr lang="en-US" sz="1500" dirty="0"/>
              <a:t> </a:t>
            </a:r>
            <a:r>
              <a:rPr lang="en-US" sz="1500" dirty="0" err="1"/>
              <a:t>अनंत</a:t>
            </a:r>
            <a:r>
              <a:rPr lang="en-US" sz="1500" dirty="0"/>
              <a:t> </a:t>
            </a:r>
            <a:r>
              <a:rPr lang="en-US" sz="1500" dirty="0" err="1"/>
              <a:t>एक-दूसरे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मिलते-जुलते</a:t>
            </a:r>
            <a:r>
              <a:rPr lang="en-US" sz="1500" dirty="0"/>
              <a:t> </a:t>
            </a:r>
            <a:r>
              <a:rPr lang="x-none" sz="1500" dirty="0" smtClean="0"/>
              <a:t>होते</a:t>
            </a:r>
            <a:r>
              <a:rPr lang="en-US" sz="1500" dirty="0" smtClean="0"/>
              <a:t> </a:t>
            </a:r>
            <a:r>
              <a:rPr lang="en-US" sz="1500" dirty="0" err="1" smtClean="0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682625" y="6588314"/>
            <a:ext cx="54864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आयाम</a:t>
            </a:r>
            <a:r>
              <a:rPr lang="en-US" sz="1500" dirty="0"/>
              <a:t> N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वस्तु</a:t>
            </a:r>
            <a:r>
              <a:rPr lang="en-US" sz="1500" dirty="0"/>
              <a:t>,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शून्य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अनंत</a:t>
            </a:r>
            <a:r>
              <a:rPr lang="en-US" sz="1500" dirty="0"/>
              <a:t> न </a:t>
            </a:r>
            <a:r>
              <a:rPr lang="en-US" sz="1500" dirty="0" err="1"/>
              <a:t>हो</a:t>
            </a:r>
            <a:r>
              <a:rPr lang="en-US" sz="1500" dirty="0"/>
              <a:t>,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समान</a:t>
            </a:r>
            <a:r>
              <a:rPr lang="en-US" sz="1500" dirty="0"/>
              <a:t> </a:t>
            </a:r>
            <a:r>
              <a:rPr lang="en-US" sz="1500" dirty="0" err="1"/>
              <a:t>संख्या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बिंदु</a:t>
            </a:r>
            <a:r>
              <a:rPr lang="en-US" sz="1500" dirty="0"/>
              <a:t> </a:t>
            </a:r>
            <a:r>
              <a:rPr lang="en-US" sz="1500" dirty="0" err="1"/>
              <a:t>होंगे</a:t>
            </a:r>
            <a:r>
              <a:rPr lang="en-US" sz="1500" dirty="0"/>
              <a:t>.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प्रकार</a:t>
            </a:r>
            <a:r>
              <a:rPr lang="en-US" sz="1500" dirty="0"/>
              <a:t> </a:t>
            </a:r>
            <a:r>
              <a:rPr lang="en-US" sz="1500" dirty="0" err="1"/>
              <a:t>चार</a:t>
            </a:r>
            <a:r>
              <a:rPr lang="en-US" sz="1500" dirty="0"/>
              <a:t> </a:t>
            </a:r>
            <a:r>
              <a:rPr lang="en-US" sz="1500" dirty="0" err="1"/>
              <a:t>आयामों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स्पेस-टाइम</a:t>
            </a:r>
            <a:r>
              <a:rPr lang="en-US" sz="1500" dirty="0"/>
              <a:t> (x, y, z, t)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चाहें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परिमित</a:t>
            </a:r>
            <a:r>
              <a:rPr lang="en-US" sz="1500" dirty="0"/>
              <a:t> </a:t>
            </a:r>
            <a:r>
              <a:rPr lang="en-US" sz="1500" dirty="0" err="1"/>
              <a:t>या</a:t>
            </a:r>
            <a:r>
              <a:rPr lang="en-US" sz="1500" dirty="0"/>
              <a:t> </a:t>
            </a:r>
            <a:r>
              <a:rPr lang="en-US" sz="1500" dirty="0" err="1"/>
              <a:t>अनंत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, </a:t>
            </a:r>
            <a:r>
              <a:rPr lang="en-US" sz="1500" dirty="0" err="1"/>
              <a:t>इकाई</a:t>
            </a:r>
            <a:r>
              <a:rPr lang="en-US" sz="1500" dirty="0"/>
              <a:t> </a:t>
            </a:r>
            <a:r>
              <a:rPr lang="en-US" sz="1500" dirty="0" err="1"/>
              <a:t>लंबाई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खंड</a:t>
            </a:r>
            <a:r>
              <a:rPr lang="en-US" sz="1500" dirty="0"/>
              <a:t> </a:t>
            </a:r>
            <a:r>
              <a:rPr lang="en-US" sz="1500" dirty="0" err="1"/>
              <a:t>जितने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बिंदु</a:t>
            </a:r>
            <a:r>
              <a:rPr lang="en-US" sz="1500" dirty="0"/>
              <a:t> </a:t>
            </a:r>
            <a:r>
              <a:rPr lang="en-US" sz="1500" dirty="0" err="1"/>
              <a:t>होंगे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7748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040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056" name="Picture 8" descr="C:\Users\HP\Desktop\LOGOTRON\PIX\2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36"/>
            <a:ext cx="7010400" cy="1048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68424" y="9413261"/>
            <a:ext cx="380703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err="1" smtClean="0"/>
              <a:t>क्या</a:t>
            </a:r>
            <a:r>
              <a:rPr lang="en-US" sz="1500" dirty="0" smtClean="0"/>
              <a:t> </a:t>
            </a:r>
            <a:r>
              <a:rPr lang="en-US" sz="1500" dirty="0" err="1"/>
              <a:t>हमने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बार</a:t>
            </a:r>
            <a:r>
              <a:rPr lang="en-US" sz="1500" dirty="0"/>
              <a:t> </a:t>
            </a:r>
            <a:r>
              <a:rPr lang="en-US" sz="1500" dirty="0" err="1"/>
              <a:t>सही</a:t>
            </a:r>
            <a:r>
              <a:rPr lang="en-US" sz="1500" dirty="0"/>
              <a:t> </a:t>
            </a:r>
            <a:r>
              <a:rPr lang="en-US" sz="1500" dirty="0" err="1"/>
              <a:t>बात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पकड़ा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847246" y="420579"/>
            <a:ext cx="280717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वास्तव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खेल</a:t>
            </a:r>
            <a:r>
              <a:rPr lang="en-US" sz="1500" dirty="0"/>
              <a:t>, </a:t>
            </a:r>
            <a:r>
              <a:rPr lang="en-US" sz="1500" dirty="0" err="1"/>
              <a:t>खेल</a:t>
            </a:r>
            <a:r>
              <a:rPr lang="en-US" sz="1500" dirty="0"/>
              <a:t> </a:t>
            </a:r>
            <a:r>
              <a:rPr lang="en-US" sz="1500" dirty="0" err="1"/>
              <a:t>रहे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877098" y="790416"/>
            <a:ext cx="27491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युवक</a:t>
            </a:r>
            <a:r>
              <a:rPr lang="en-US" sz="1500" dirty="0"/>
              <a:t> </a:t>
            </a:r>
            <a:r>
              <a:rPr lang="en-US" sz="1500" dirty="0" err="1"/>
              <a:t>साथी</a:t>
            </a:r>
            <a:r>
              <a:rPr lang="en-US" sz="1500" dirty="0"/>
              <a:t>, </a:t>
            </a:r>
            <a:r>
              <a:rPr lang="en-US" sz="1500" dirty="0" err="1"/>
              <a:t>यदि</a:t>
            </a:r>
            <a:r>
              <a:rPr lang="en-US" sz="1500" dirty="0"/>
              <a:t> </a:t>
            </a:r>
            <a:r>
              <a:rPr lang="en-US" sz="1500" dirty="0" err="1"/>
              <a:t>आपने</a:t>
            </a:r>
            <a:r>
              <a:rPr lang="en-US" sz="1500" dirty="0"/>
              <a:t> </a:t>
            </a:r>
            <a:r>
              <a:rPr lang="en-US" sz="1500" dirty="0" err="1"/>
              <a:t>मेरे</a:t>
            </a:r>
            <a:r>
              <a:rPr lang="en-US" sz="1500" dirty="0"/>
              <a:t> </a:t>
            </a:r>
            <a:r>
              <a:rPr lang="en-US" sz="1500" dirty="0" err="1"/>
              <a:t>तर्क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निकटता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पालन</a:t>
            </a:r>
            <a:r>
              <a:rPr lang="en-US" sz="1500" dirty="0"/>
              <a:t> </a:t>
            </a:r>
            <a:r>
              <a:rPr lang="en-US" sz="1500" dirty="0" err="1"/>
              <a:t>किया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समझ</a:t>
            </a:r>
            <a:r>
              <a:rPr lang="en-US" sz="1500" dirty="0"/>
              <a:t> </a:t>
            </a:r>
            <a:r>
              <a:rPr lang="en-US" sz="1500" dirty="0" err="1"/>
              <a:t>गए</a:t>
            </a:r>
            <a:r>
              <a:rPr lang="en-US" sz="1500" dirty="0"/>
              <a:t> </a:t>
            </a:r>
            <a:r>
              <a:rPr lang="en-US" sz="1500" dirty="0" err="1"/>
              <a:t>होंगे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चार-आयामी</a:t>
            </a:r>
            <a:r>
              <a:rPr lang="en-US" sz="1500" dirty="0"/>
              <a:t> </a:t>
            </a:r>
            <a:r>
              <a:rPr lang="en-US" sz="1500" dirty="0" err="1"/>
              <a:t>स्पेस-टाइम</a:t>
            </a:r>
            <a:r>
              <a:rPr lang="en-US" sz="1500" dirty="0"/>
              <a:t> (x, y, z, t)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उतने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बिंदु</a:t>
            </a:r>
            <a:r>
              <a:rPr lang="en-US" sz="1500" dirty="0"/>
              <a:t> </a:t>
            </a:r>
            <a:r>
              <a:rPr lang="en-US" sz="1500" dirty="0" err="1"/>
              <a:t>मौजूद</a:t>
            </a:r>
            <a:r>
              <a:rPr lang="en-US" sz="1500" dirty="0"/>
              <a:t> </a:t>
            </a:r>
            <a:r>
              <a:rPr lang="en-US" sz="1500" dirty="0" err="1"/>
              <a:t>होंगे</a:t>
            </a:r>
            <a:r>
              <a:rPr lang="en-US" sz="1500" dirty="0"/>
              <a:t> </a:t>
            </a:r>
            <a:r>
              <a:rPr lang="en-US" sz="1500" dirty="0" err="1"/>
              <a:t>जितने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इकाई</a:t>
            </a:r>
            <a:r>
              <a:rPr lang="en-US" sz="1500" dirty="0"/>
              <a:t> </a:t>
            </a:r>
            <a:r>
              <a:rPr lang="en-US" sz="1500" dirty="0" err="1"/>
              <a:t>लंबाई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खंड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6025" y="3235514"/>
            <a:ext cx="515736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इसलिए</a:t>
            </a:r>
            <a:r>
              <a:rPr lang="en-US" sz="1500" dirty="0"/>
              <a:t> </a:t>
            </a:r>
            <a:r>
              <a:rPr lang="en-US" sz="1500" dirty="0" err="1"/>
              <a:t>उन</a:t>
            </a:r>
            <a:r>
              <a:rPr lang="en-US" sz="1500" dirty="0"/>
              <a:t> </a:t>
            </a:r>
            <a:r>
              <a:rPr lang="en-US" sz="1500" dirty="0" err="1"/>
              <a:t>सभी</a:t>
            </a:r>
            <a:r>
              <a:rPr lang="en-US" sz="1500" dirty="0"/>
              <a:t> </a:t>
            </a:r>
            <a:r>
              <a:rPr lang="en-US" sz="1500" dirty="0" err="1"/>
              <a:t>संभव</a:t>
            </a:r>
            <a:r>
              <a:rPr lang="en-US" sz="1500" dirty="0"/>
              <a:t> </a:t>
            </a:r>
            <a:r>
              <a:rPr lang="en-US" sz="1500" dirty="0" err="1"/>
              <a:t>स्थितियों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जिसमें</a:t>
            </a:r>
            <a:r>
              <a:rPr lang="en-US" sz="1500" dirty="0"/>
              <a:t>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पहुंच</a:t>
            </a:r>
            <a:r>
              <a:rPr lang="en-US" sz="1500" dirty="0"/>
              <a:t> </a:t>
            </a:r>
            <a:r>
              <a:rPr lang="en-US" sz="1500" dirty="0" err="1"/>
              <a:t>सकता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चाहें</a:t>
            </a:r>
            <a:r>
              <a:rPr lang="en-US" sz="1500" dirty="0"/>
              <a:t>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स्पेस-टाइम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परिमित</a:t>
            </a:r>
            <a:r>
              <a:rPr lang="en-US" sz="1500" dirty="0"/>
              <a:t> </a:t>
            </a:r>
            <a:r>
              <a:rPr lang="en-US" sz="1500" dirty="0" err="1"/>
              <a:t>या</a:t>
            </a:r>
            <a:r>
              <a:rPr lang="en-US" sz="1500" dirty="0"/>
              <a:t> </a:t>
            </a:r>
            <a:r>
              <a:rPr lang="en-US" sz="1500" dirty="0" err="1"/>
              <a:t>अनंत</a:t>
            </a:r>
            <a:r>
              <a:rPr lang="en-US" sz="1500" dirty="0"/>
              <a:t> </a:t>
            </a:r>
            <a:r>
              <a:rPr lang="en-US" sz="1500" dirty="0" err="1"/>
              <a:t>हों</a:t>
            </a:r>
            <a:r>
              <a:rPr lang="en-US" sz="1500" dirty="0"/>
              <a:t>, </a:t>
            </a:r>
            <a:r>
              <a:rPr lang="en-US" sz="1500" dirty="0" err="1"/>
              <a:t>वैसी</a:t>
            </a:r>
            <a:r>
              <a:rPr lang="en-US" sz="1500" dirty="0"/>
              <a:t> </a:t>
            </a:r>
            <a:r>
              <a:rPr lang="en-US" sz="1500" dirty="0" err="1"/>
              <a:t>सभी</a:t>
            </a:r>
            <a:r>
              <a:rPr lang="en-US" sz="1500" dirty="0"/>
              <a:t> </a:t>
            </a:r>
            <a:r>
              <a:rPr lang="en-US" sz="1500" dirty="0" err="1"/>
              <a:t>संरचनाएं</a:t>
            </a:r>
            <a:r>
              <a:rPr lang="en-US" sz="1500" dirty="0"/>
              <a:t>, </a:t>
            </a:r>
            <a:r>
              <a:rPr lang="en-US" sz="1500" dirty="0" err="1"/>
              <a:t>उनकी</a:t>
            </a:r>
            <a:r>
              <a:rPr lang="en-US" sz="1500" dirty="0"/>
              <a:t> </a:t>
            </a:r>
            <a:r>
              <a:rPr lang="en-US" sz="1500" dirty="0" err="1"/>
              <a:t>सारी</a:t>
            </a:r>
            <a:r>
              <a:rPr lang="en-US" sz="1500" dirty="0"/>
              <a:t> </a:t>
            </a:r>
            <a:r>
              <a:rPr lang="en-US" sz="1500" dirty="0" err="1"/>
              <a:t>समृद्धि</a:t>
            </a:r>
            <a:r>
              <a:rPr lang="en-US" sz="1500" dirty="0"/>
              <a:t>, '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प्राथमिकता</a:t>
            </a:r>
            <a:r>
              <a:rPr lang="en-US" sz="1500" dirty="0"/>
              <a:t>' </a:t>
            </a:r>
            <a:r>
              <a:rPr lang="en-US" sz="1500" dirty="0" err="1" smtClean="0"/>
              <a:t>होगी</a:t>
            </a:r>
            <a:r>
              <a:rPr lang="en-US" sz="1500" dirty="0" smtClean="0"/>
              <a:t> </a:t>
            </a:r>
            <a:r>
              <a:rPr lang="x-none" sz="1500" dirty="0" smtClean="0"/>
              <a:t>जो</a:t>
            </a:r>
            <a:r>
              <a:rPr lang="en-US" sz="1500" dirty="0" smtClean="0"/>
              <a:t> </a:t>
            </a:r>
            <a:r>
              <a:rPr lang="en-US" sz="1500" dirty="0" err="1" smtClean="0"/>
              <a:t>अनंत</a:t>
            </a:r>
            <a:r>
              <a:rPr lang="en-US" sz="1500" dirty="0" smtClean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फंसी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.....</a:t>
            </a:r>
          </a:p>
        </p:txBody>
      </p:sp>
      <p:sp>
        <p:nvSpPr>
          <p:cNvPr id="7" name="Rectangle 6"/>
          <p:cNvSpPr/>
          <p:nvPr/>
        </p:nvSpPr>
        <p:spPr>
          <a:xfrm>
            <a:off x="2621664" y="4255497"/>
            <a:ext cx="12370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/>
              <a:t>ऐसा</a:t>
            </a:r>
            <a:r>
              <a:rPr lang="en-US" sz="1200" dirty="0" smtClean="0"/>
              <a:t> </a:t>
            </a:r>
            <a:r>
              <a:rPr lang="en-US" sz="1200" dirty="0" err="1"/>
              <a:t>कौन</a:t>
            </a:r>
            <a:r>
              <a:rPr lang="en-US" sz="1200" dirty="0"/>
              <a:t> </a:t>
            </a:r>
            <a:r>
              <a:rPr lang="en-US" sz="1200" dirty="0" err="1"/>
              <a:t>सोच</a:t>
            </a:r>
            <a:r>
              <a:rPr lang="en-US" sz="1200" dirty="0"/>
              <a:t> </a:t>
            </a:r>
            <a:r>
              <a:rPr lang="en-US" sz="1200" dirty="0" err="1"/>
              <a:t>सकता</a:t>
            </a:r>
            <a:r>
              <a:rPr lang="en-US" sz="1200" dirty="0"/>
              <a:t> </a:t>
            </a:r>
            <a:r>
              <a:rPr lang="en-US" sz="1200" dirty="0" err="1"/>
              <a:t>था</a:t>
            </a:r>
            <a:r>
              <a:rPr lang="en-US" sz="12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831061" y="4600416"/>
            <a:ext cx="27189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खुद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बेकार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शब्द</a:t>
            </a:r>
            <a:r>
              <a:rPr lang="en-US" sz="1500" dirty="0"/>
              <a:t> </a:t>
            </a:r>
            <a:r>
              <a:rPr lang="en-US" sz="1500" dirty="0" err="1"/>
              <a:t>जैसे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smtClean="0"/>
              <a:t>"</a:t>
            </a:r>
            <a:r>
              <a:rPr lang="en-US" sz="1500" dirty="0" err="1"/>
              <a:t>सब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" </a:t>
            </a:r>
            <a:r>
              <a:rPr lang="en-US" sz="1500" dirty="0" err="1"/>
              <a:t>और</a:t>
            </a:r>
            <a:r>
              <a:rPr lang="en-US" sz="1500" dirty="0"/>
              <a:t> "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" </a:t>
            </a:r>
            <a:r>
              <a:rPr lang="en-US" sz="1500" dirty="0" err="1"/>
              <a:t>बोलकर</a:t>
            </a:r>
            <a:r>
              <a:rPr lang="en-US" sz="1500" dirty="0"/>
              <a:t> </a:t>
            </a:r>
            <a:r>
              <a:rPr lang="en-US" sz="1500" dirty="0" err="1"/>
              <a:t>थक</a:t>
            </a:r>
            <a:r>
              <a:rPr lang="en-US" sz="1500" dirty="0"/>
              <a:t> </a:t>
            </a:r>
            <a:r>
              <a:rPr lang="en-US" sz="1500" dirty="0" err="1"/>
              <a:t>जाते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जबकि</a:t>
            </a:r>
            <a:r>
              <a:rPr lang="en-US" sz="1500" dirty="0"/>
              <a:t> </a:t>
            </a:r>
            <a:r>
              <a:rPr lang="en-US" sz="1500" dirty="0" err="1"/>
              <a:t>सबकुछ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बाल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समाहित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जिसे</a:t>
            </a:r>
            <a:r>
              <a:rPr lang="en-US" sz="1500" dirty="0" smtClean="0"/>
              <a:t> </a:t>
            </a:r>
            <a:r>
              <a:rPr lang="en-US" sz="1500" dirty="0" err="1"/>
              <a:t>अनिश्चित</a:t>
            </a:r>
            <a:r>
              <a:rPr lang="en-US" sz="1500" dirty="0"/>
              <a:t> </a:t>
            </a:r>
            <a:r>
              <a:rPr lang="en-US" sz="1500" dirty="0" err="1"/>
              <a:t>काल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विभाजित</a:t>
            </a:r>
            <a:r>
              <a:rPr lang="en-US" sz="1500" dirty="0"/>
              <a:t> </a:t>
            </a:r>
            <a:r>
              <a:rPr lang="en-US" sz="1500" dirty="0" err="1"/>
              <a:t>किया</a:t>
            </a:r>
            <a:r>
              <a:rPr lang="en-US" sz="1500" dirty="0"/>
              <a:t> </a:t>
            </a:r>
            <a:r>
              <a:rPr lang="en-US" sz="1500" dirty="0" err="1"/>
              <a:t>जा</a:t>
            </a:r>
            <a:r>
              <a:rPr lang="en-US" sz="1500" dirty="0"/>
              <a:t> </a:t>
            </a:r>
            <a:r>
              <a:rPr lang="en-US" sz="1500" dirty="0" err="1"/>
              <a:t>सकता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758825" y="6453626"/>
            <a:ext cx="350202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अंतिम</a:t>
            </a:r>
            <a:r>
              <a:rPr lang="en-US" sz="1500" dirty="0"/>
              <a:t> </a:t>
            </a:r>
            <a:r>
              <a:rPr lang="en-US" sz="1500" dirty="0" err="1"/>
              <a:t>ऑपरेशन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खंड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इन</a:t>
            </a:r>
            <a:r>
              <a:rPr lang="en-US" sz="1500" dirty="0"/>
              <a:t> </a:t>
            </a:r>
            <a:r>
              <a:rPr lang="en-US" sz="1500" dirty="0" err="1"/>
              <a:t>बिंदुओं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smtClean="0"/>
              <a:t>1</a:t>
            </a:r>
            <a:r>
              <a:rPr lang="en-US" sz="1500" dirty="0"/>
              <a:t>, 2, 3…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प्राकृतिक</a:t>
            </a:r>
            <a:r>
              <a:rPr lang="en-US" sz="1500" dirty="0"/>
              <a:t> </a:t>
            </a:r>
            <a:r>
              <a:rPr lang="en-US" sz="1500" dirty="0" err="1"/>
              <a:t>अंकों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मदद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पता</a:t>
            </a:r>
            <a:r>
              <a:rPr lang="en-US" sz="1500" dirty="0"/>
              <a:t> </a:t>
            </a:r>
            <a:r>
              <a:rPr lang="en-US" sz="1500" dirty="0" err="1"/>
              <a:t>लगाना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प्रकार</a:t>
            </a:r>
            <a:r>
              <a:rPr lang="en-US" sz="1500" dirty="0"/>
              <a:t> </a:t>
            </a:r>
            <a:r>
              <a:rPr lang="x-none" sz="1500" dirty="0" smtClean="0"/>
              <a:t>की</a:t>
            </a:r>
            <a:r>
              <a:rPr lang="en-US" sz="1500" dirty="0" smtClean="0"/>
              <a:t> </a:t>
            </a:r>
            <a:r>
              <a:rPr lang="en-US" sz="1500" dirty="0" err="1"/>
              <a:t>सार्वभौमिक</a:t>
            </a:r>
            <a:r>
              <a:rPr lang="en-US" sz="1500" dirty="0"/>
              <a:t> </a:t>
            </a:r>
            <a:r>
              <a:rPr lang="en-US" sz="1500" dirty="0" err="1"/>
              <a:t>भाषा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निर्माण</a:t>
            </a:r>
            <a:r>
              <a:rPr lang="en-US" sz="1500" dirty="0"/>
              <a:t> </a:t>
            </a:r>
            <a:r>
              <a:rPr lang="en-US" sz="1500" dirty="0" err="1"/>
              <a:t>करते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134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040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1506" name="Picture 2" descr="C:\Users\HP\Desktop\LOGOTRON\PIX\2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4763"/>
            <a:ext cx="7018338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2611" y="8567281"/>
            <a:ext cx="34128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err="1" smtClean="0"/>
              <a:t>हम</a:t>
            </a:r>
            <a:r>
              <a:rPr lang="en-US" sz="1500" dirty="0" smtClean="0"/>
              <a:t> </a:t>
            </a:r>
            <a:r>
              <a:rPr lang="en-US" sz="1500" dirty="0" err="1"/>
              <a:t>उन्हें</a:t>
            </a:r>
            <a:r>
              <a:rPr lang="en-US" sz="1500" dirty="0"/>
              <a:t> </a:t>
            </a:r>
            <a:r>
              <a:rPr lang="en-US" sz="1500" dirty="0" err="1"/>
              <a:t>इंडेक्सिंग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ज़रिए</a:t>
            </a:r>
            <a:r>
              <a:rPr lang="en-US" sz="1500" dirty="0"/>
              <a:t> </a:t>
            </a:r>
            <a:r>
              <a:rPr lang="en-US" sz="1500" dirty="0" err="1"/>
              <a:t>गिनेंगे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हम</a:t>
            </a:r>
            <a:r>
              <a:rPr lang="en-US" sz="1500" dirty="0" smtClean="0"/>
              <a:t> </a:t>
            </a:r>
            <a:r>
              <a:rPr lang="en-US" sz="1500" dirty="0" err="1"/>
              <a:t>उन्हें</a:t>
            </a:r>
            <a:r>
              <a:rPr lang="en-US" sz="1500" dirty="0"/>
              <a:t> </a:t>
            </a:r>
            <a:r>
              <a:rPr lang="en-US" sz="1500" dirty="0" err="1"/>
              <a:t>अंको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संख्या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आधार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नंबर</a:t>
            </a:r>
            <a:r>
              <a:rPr lang="en-US" sz="1500" dirty="0"/>
              <a:t> </a:t>
            </a:r>
            <a:r>
              <a:rPr lang="en-US" sz="1500" dirty="0" err="1"/>
              <a:t>करेंगे</a:t>
            </a:r>
            <a:r>
              <a:rPr lang="en-US" sz="1500" dirty="0"/>
              <a:t> </a:t>
            </a:r>
            <a:r>
              <a:rPr lang="en-US" sz="1500" dirty="0" err="1"/>
              <a:t>जिससे</a:t>
            </a:r>
            <a:r>
              <a:rPr lang="en-US" sz="1500" dirty="0"/>
              <a:t>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हर</a:t>
            </a:r>
            <a:r>
              <a:rPr lang="en-US" sz="1500" dirty="0"/>
              <a:t> </a:t>
            </a:r>
            <a:r>
              <a:rPr lang="en-US" sz="1500" dirty="0" err="1"/>
              <a:t>चीज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हमारी</a:t>
            </a:r>
            <a:r>
              <a:rPr lang="en-US" sz="1500" dirty="0"/>
              <a:t> </a:t>
            </a:r>
            <a:r>
              <a:rPr lang="en-US" sz="1500" dirty="0" err="1"/>
              <a:t>पकड</a:t>
            </a:r>
            <a:r>
              <a:rPr lang="en-US" sz="1500" dirty="0"/>
              <a:t>़ </a:t>
            </a:r>
            <a:r>
              <a:rPr lang="en-US" sz="1500" dirty="0" err="1"/>
              <a:t>बनी</a:t>
            </a:r>
            <a:r>
              <a:rPr lang="en-US" sz="1500" dirty="0"/>
              <a:t> </a:t>
            </a:r>
            <a:r>
              <a:rPr lang="en-US" sz="1500" dirty="0" err="1"/>
              <a:t>रहेगी</a:t>
            </a:r>
            <a:r>
              <a:rPr lang="en-US" sz="15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38797" y="362744"/>
            <a:ext cx="187262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480" y="1561346"/>
            <a:ext cx="328343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बेहतर</a:t>
            </a:r>
            <a:r>
              <a:rPr lang="en-US" sz="1500" dirty="0"/>
              <a:t> </a:t>
            </a:r>
            <a:r>
              <a:rPr lang="en-US" sz="1500" dirty="0" err="1"/>
              <a:t>महसूस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रहे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लियोन</a:t>
            </a:r>
            <a:r>
              <a:rPr lang="en-US" sz="15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4929469" y="344379"/>
            <a:ext cx="108715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क्या</a:t>
            </a:r>
            <a:r>
              <a:rPr lang="en-US" sz="1500" dirty="0"/>
              <a:t>  ... </a:t>
            </a:r>
            <a:r>
              <a:rPr lang="en-US" sz="1500" dirty="0" err="1"/>
              <a:t>मैं</a:t>
            </a:r>
            <a:r>
              <a:rPr lang="en-US" sz="1500" dirty="0"/>
              <a:t> ...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4025" y="2464584"/>
            <a:ext cx="587375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किसी</a:t>
            </a:r>
            <a:r>
              <a:rPr lang="en-US" sz="1500" dirty="0"/>
              <a:t> </a:t>
            </a:r>
            <a:r>
              <a:rPr lang="en-US" sz="1500" dirty="0" err="1"/>
              <a:t>खंड</a:t>
            </a:r>
            <a:r>
              <a:rPr lang="en-US" sz="1500" dirty="0"/>
              <a:t> (0,1)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बिंदुओं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समूह</a:t>
            </a:r>
            <a:r>
              <a:rPr lang="en-US" sz="1500" dirty="0"/>
              <a:t>, </a:t>
            </a:r>
            <a:r>
              <a:rPr lang="en-US" sz="1500" dirty="0" err="1"/>
              <a:t>उनके</a:t>
            </a:r>
            <a:r>
              <a:rPr lang="en-US" sz="1500" dirty="0"/>
              <a:t> </a:t>
            </a:r>
            <a:r>
              <a:rPr lang="en-US" sz="1500" dirty="0" err="1"/>
              <a:t>एब्सिस</a:t>
            </a:r>
            <a:r>
              <a:rPr lang="en-US" sz="1500" dirty="0"/>
              <a:t> </a:t>
            </a:r>
            <a:r>
              <a:rPr lang="en-US" sz="1500" dirty="0" err="1"/>
              <a:t>द्वारा</a:t>
            </a:r>
            <a:r>
              <a:rPr lang="en-US" sz="1500" dirty="0"/>
              <a:t> </a:t>
            </a:r>
            <a:r>
              <a:rPr lang="en-US" sz="1500" dirty="0" err="1"/>
              <a:t>स्थित</a:t>
            </a:r>
            <a:r>
              <a:rPr lang="en-US" sz="1500" dirty="0"/>
              <a:t>, </a:t>
            </a:r>
            <a:r>
              <a:rPr lang="en-US" sz="1500" dirty="0" err="1"/>
              <a:t>अनंत</a:t>
            </a:r>
            <a:r>
              <a:rPr lang="en-US" sz="1500" dirty="0"/>
              <a:t> </a:t>
            </a:r>
            <a:r>
              <a:rPr lang="en-US" sz="1500" dirty="0" err="1"/>
              <a:t>संख्याओं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गठन</a:t>
            </a:r>
            <a:r>
              <a:rPr lang="en-US" sz="1500" dirty="0"/>
              <a:t> </a:t>
            </a:r>
            <a:r>
              <a:rPr lang="en-US" sz="1500" dirty="0" err="1"/>
              <a:t>करता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0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शुरू</a:t>
            </a:r>
            <a:r>
              <a:rPr lang="en-US" sz="1500" dirty="0"/>
              <a:t> </a:t>
            </a:r>
            <a:r>
              <a:rPr lang="en-US" sz="1500" dirty="0" err="1"/>
              <a:t>होते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आदि</a:t>
            </a:r>
            <a:r>
              <a:rPr lang="en-US" sz="1500" dirty="0"/>
              <a:t> ... </a:t>
            </a:r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यदि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उन्हें</a:t>
            </a:r>
            <a:r>
              <a:rPr lang="en-US" sz="1500" dirty="0"/>
              <a:t> </a:t>
            </a:r>
            <a:r>
              <a:rPr lang="en-US" sz="1500" dirty="0" err="1"/>
              <a:t>क्रम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व्यवस्थित</a:t>
            </a:r>
            <a:r>
              <a:rPr lang="en-US" sz="1500" dirty="0"/>
              <a:t> </a:t>
            </a:r>
            <a:r>
              <a:rPr lang="en-US" sz="1500" dirty="0" err="1"/>
              <a:t>करें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हमें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दिखेगा</a:t>
            </a:r>
            <a:r>
              <a:rPr lang="en-US" sz="1500" dirty="0"/>
              <a:t>. </a:t>
            </a:r>
            <a:r>
              <a:rPr lang="en-US" sz="1500" dirty="0" err="1"/>
              <a:t>वास्तव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/>
              <a:t>ऐसे</a:t>
            </a:r>
            <a:r>
              <a:rPr lang="en-US" sz="1500" dirty="0"/>
              <a:t> </a:t>
            </a:r>
            <a:r>
              <a:rPr lang="en-US" sz="1500" dirty="0" err="1"/>
              <a:t>क्षेत्र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जहाँ</a:t>
            </a:r>
            <a:r>
              <a:rPr lang="en-US" sz="1500" dirty="0"/>
              <a:t> </a:t>
            </a:r>
            <a:r>
              <a:rPr lang="en-US" sz="1500" dirty="0" err="1"/>
              <a:t>मान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कम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, </a:t>
            </a:r>
            <a:r>
              <a:rPr lang="en-US" sz="1500" dirty="0" err="1"/>
              <a:t>यह</a:t>
            </a:r>
            <a:r>
              <a:rPr lang="en-US" sz="1500" dirty="0"/>
              <a:t> 0.000000000000000000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शुरू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….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श्रृंखला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अंत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ज़रूर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, </a:t>
            </a:r>
            <a:r>
              <a:rPr lang="en-US" sz="1500" dirty="0" err="1"/>
              <a:t>लेकिन</a:t>
            </a:r>
            <a:r>
              <a:rPr lang="en-US" sz="1500" dirty="0"/>
              <a:t> ... </a:t>
            </a:r>
            <a:r>
              <a:rPr lang="en-US" sz="1500" dirty="0" err="1"/>
              <a:t>शून्य</a:t>
            </a:r>
            <a:r>
              <a:rPr lang="en-US" sz="1500" dirty="0"/>
              <a:t> </a:t>
            </a:r>
            <a:r>
              <a:rPr lang="x-none" sz="1500" dirty="0" smtClean="0"/>
              <a:t>की</a:t>
            </a:r>
            <a:r>
              <a:rPr lang="en-US" sz="1500" dirty="0" smtClean="0"/>
              <a:t> </a:t>
            </a:r>
            <a:r>
              <a:rPr lang="en-US" sz="1500" dirty="0" err="1"/>
              <a:t>अनंत</a:t>
            </a:r>
            <a:r>
              <a:rPr lang="en-US" sz="1500" dirty="0"/>
              <a:t> </a:t>
            </a:r>
            <a:r>
              <a:rPr lang="en-US" sz="1500" dirty="0" err="1"/>
              <a:t>लड़ी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बाद</a:t>
            </a:r>
            <a:r>
              <a:rPr lang="en-US" sz="1500" dirty="0"/>
              <a:t>!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तालिका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विचार</a:t>
            </a:r>
            <a:r>
              <a:rPr lang="en-US" sz="1500" dirty="0"/>
              <a:t>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एकमात्र</a:t>
            </a:r>
            <a:r>
              <a:rPr lang="en-US" sz="1500" dirty="0"/>
              <a:t> </a:t>
            </a:r>
            <a:r>
              <a:rPr lang="en-US" sz="1500" dirty="0" err="1"/>
              <a:t>तरीका</a:t>
            </a:r>
            <a:r>
              <a:rPr lang="en-US" sz="1500" dirty="0"/>
              <a:t> </a:t>
            </a:r>
            <a:r>
              <a:rPr lang="en-US" sz="1500" dirty="0" err="1"/>
              <a:t>इन</a:t>
            </a:r>
            <a:r>
              <a:rPr lang="en-US" sz="1500" dirty="0"/>
              <a:t> </a:t>
            </a:r>
            <a:r>
              <a:rPr lang="en-US" sz="1500" dirty="0" err="1"/>
              <a:t>संख्याओं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अव्यवस्था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संगठित</a:t>
            </a:r>
            <a:r>
              <a:rPr lang="en-US" sz="1500" dirty="0"/>
              <a:t> </a:t>
            </a:r>
            <a:r>
              <a:rPr lang="en-US" sz="1500" dirty="0" err="1"/>
              <a:t>करना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इससे</a:t>
            </a:r>
            <a:r>
              <a:rPr lang="en-US" sz="1500" dirty="0" smtClean="0"/>
              <a:t> </a:t>
            </a:r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/>
              <a:t>फर्क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पड़ता</a:t>
            </a:r>
            <a:r>
              <a:rPr lang="en-US" sz="1500" dirty="0"/>
              <a:t>, </a:t>
            </a:r>
            <a:r>
              <a:rPr lang="en-US" sz="1500" dirty="0" err="1"/>
              <a:t>क्योंकि</a:t>
            </a:r>
            <a:r>
              <a:rPr lang="en-US" sz="1500" dirty="0"/>
              <a:t> </a:t>
            </a:r>
            <a:r>
              <a:rPr lang="en-US" sz="1500" dirty="0" err="1"/>
              <a:t>महत्वपूर्ण</a:t>
            </a:r>
            <a:r>
              <a:rPr lang="en-US" sz="1500" dirty="0"/>
              <a:t> </a:t>
            </a:r>
            <a:r>
              <a:rPr lang="en-US" sz="1500" dirty="0" err="1"/>
              <a:t>बात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उन्हें</a:t>
            </a:r>
            <a:r>
              <a:rPr lang="en-US" sz="1500" dirty="0"/>
              <a:t> </a:t>
            </a:r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/>
              <a:t>नंबर</a:t>
            </a:r>
            <a:r>
              <a:rPr lang="en-US" sz="1500" dirty="0"/>
              <a:t> </a:t>
            </a:r>
            <a:r>
              <a:rPr lang="en-US" sz="1500" dirty="0" err="1"/>
              <a:t>देना</a:t>
            </a:r>
            <a:r>
              <a:rPr lang="en-US" sz="15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00813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004050" cy="10479088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22530" name="Picture 2" descr="C:\Users\HP\Desktop\LOGOTRON\PIX\2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" y="0"/>
            <a:ext cx="6977062" cy="1047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4025" y="5214481"/>
            <a:ext cx="2438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err="1" smtClean="0"/>
              <a:t>मान</a:t>
            </a:r>
            <a:r>
              <a:rPr lang="en-US" sz="1500" dirty="0" smtClean="0"/>
              <a:t> </a:t>
            </a:r>
            <a:r>
              <a:rPr lang="en-US" sz="1500" dirty="0" err="1"/>
              <a:t>लें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दोहरी</a:t>
            </a:r>
            <a:r>
              <a:rPr lang="en-US" sz="1500" dirty="0"/>
              <a:t> </a:t>
            </a:r>
            <a:r>
              <a:rPr lang="en-US" sz="1500" dirty="0" err="1"/>
              <a:t>अनंत</a:t>
            </a:r>
            <a:r>
              <a:rPr lang="en-US" sz="1500" dirty="0"/>
              <a:t> </a:t>
            </a:r>
            <a:r>
              <a:rPr lang="en-US" sz="1500" dirty="0" err="1"/>
              <a:t>तालिका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विकर्ण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स्थित</a:t>
            </a:r>
            <a:r>
              <a:rPr lang="en-US" sz="1500" dirty="0"/>
              <a:t> </a:t>
            </a:r>
            <a:r>
              <a:rPr lang="en-US" sz="1500" dirty="0" err="1"/>
              <a:t>आंकड़ों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संख्या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निर्माण</a:t>
            </a:r>
            <a:r>
              <a:rPr lang="en-US" sz="1500" dirty="0"/>
              <a:t> </a:t>
            </a:r>
            <a:r>
              <a:rPr lang="en-US" sz="1500" dirty="0" err="1"/>
              <a:t>करता</a:t>
            </a:r>
            <a:r>
              <a:rPr lang="en-US" sz="1500" dirty="0"/>
              <a:t> </a:t>
            </a:r>
            <a:r>
              <a:rPr lang="en-US" sz="1500" dirty="0" err="1"/>
              <a:t>हूं</a:t>
            </a:r>
            <a:r>
              <a:rPr lang="en-US" sz="15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3625" y="342146"/>
            <a:ext cx="22317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मुझे</a:t>
            </a:r>
            <a:r>
              <a:rPr lang="en-US" sz="1500" dirty="0"/>
              <a:t> </a:t>
            </a:r>
            <a:r>
              <a:rPr lang="en-US" sz="1500" dirty="0" err="1"/>
              <a:t>लगा</a:t>
            </a:r>
            <a:r>
              <a:rPr lang="en-US" sz="1500" dirty="0"/>
              <a:t> </a:t>
            </a:r>
            <a:r>
              <a:rPr lang="en-US" sz="1500" dirty="0" err="1"/>
              <a:t>था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x-none" sz="1500" dirty="0"/>
              <a:t>नंबरों (</a:t>
            </a:r>
            <a:r>
              <a:rPr lang="x-none" sz="1500" dirty="0" smtClean="0"/>
              <a:t>अंकों)</a:t>
            </a:r>
            <a:r>
              <a:rPr lang="en-US" sz="1500" dirty="0" smtClean="0"/>
              <a:t> </a:t>
            </a:r>
            <a:r>
              <a:rPr lang="x-none" sz="1500" dirty="0" smtClean="0"/>
              <a:t>की</a:t>
            </a:r>
            <a:r>
              <a:rPr lang="en-US" sz="1500" dirty="0" smtClean="0"/>
              <a:t> </a:t>
            </a:r>
            <a:r>
              <a:rPr lang="en-US" sz="1500" dirty="0" err="1" smtClean="0"/>
              <a:t>एक</a:t>
            </a:r>
            <a:r>
              <a:rPr lang="en-US" sz="1500" dirty="0" smtClean="0"/>
              <a:t> </a:t>
            </a:r>
            <a:r>
              <a:rPr lang="en-US" sz="1500" dirty="0" err="1"/>
              <a:t>शुद्ध</a:t>
            </a:r>
            <a:r>
              <a:rPr lang="en-US" sz="1500" dirty="0"/>
              <a:t> </a:t>
            </a:r>
            <a:r>
              <a:rPr lang="en-US" sz="1500" dirty="0" err="1"/>
              <a:t>भाषा</a:t>
            </a:r>
            <a:r>
              <a:rPr lang="en-US" sz="1500" dirty="0"/>
              <a:t> </a:t>
            </a:r>
            <a:r>
              <a:rPr lang="en-US" sz="1500" dirty="0" err="1"/>
              <a:t>थी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202679" y="725379"/>
            <a:ext cx="204254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रुको</a:t>
            </a:r>
            <a:r>
              <a:rPr lang="en-US" sz="1500" dirty="0"/>
              <a:t>, </a:t>
            </a:r>
            <a:r>
              <a:rPr lang="en-US" sz="1500" dirty="0" err="1"/>
              <a:t>ज़रूर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गड़बड</a:t>
            </a:r>
            <a:r>
              <a:rPr lang="en-US" sz="1500" dirty="0"/>
              <a:t>़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772913" y="2191544"/>
            <a:ext cx="328378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मुझे</a:t>
            </a:r>
            <a:r>
              <a:rPr lang="en-US" sz="1500" dirty="0"/>
              <a:t> </a:t>
            </a:r>
            <a:r>
              <a:rPr lang="en-US" sz="1500" dirty="0" err="1"/>
              <a:t>लगता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किसी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प्रकार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क्रम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0 </a:t>
            </a:r>
            <a:r>
              <a:rPr lang="en-US" sz="1500" dirty="0" err="1"/>
              <a:t>और</a:t>
            </a:r>
            <a:r>
              <a:rPr lang="en-US" sz="1500" dirty="0"/>
              <a:t> 1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बीच</a:t>
            </a:r>
            <a:r>
              <a:rPr lang="en-US" sz="1500" dirty="0"/>
              <a:t> </a:t>
            </a:r>
            <a:r>
              <a:rPr lang="en-US" sz="1500" dirty="0" err="1"/>
              <a:t>संख्याओं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, </a:t>
            </a:r>
            <a:r>
              <a:rPr lang="en-US" sz="1500" dirty="0" err="1"/>
              <a:t>अनंत</a:t>
            </a:r>
            <a:r>
              <a:rPr lang="en-US" sz="1500" dirty="0"/>
              <a:t> </a:t>
            </a:r>
            <a:r>
              <a:rPr lang="en-US" sz="1500" dirty="0" err="1"/>
              <a:t>तरीकों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व्यवस्था</a:t>
            </a:r>
            <a:r>
              <a:rPr lang="en-US" sz="1500" dirty="0"/>
              <a:t> </a:t>
            </a:r>
            <a:r>
              <a:rPr lang="en-US" sz="1500" dirty="0" err="1"/>
              <a:t>करना</a:t>
            </a:r>
            <a:r>
              <a:rPr lang="en-US" sz="1500" dirty="0"/>
              <a:t> </a:t>
            </a:r>
            <a:r>
              <a:rPr lang="en-US" sz="1500" dirty="0" err="1"/>
              <a:t>असंभव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824005" y="3182144"/>
            <a:ext cx="2590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मूर्ख</a:t>
            </a:r>
            <a:r>
              <a:rPr lang="en-US" sz="1500" dirty="0"/>
              <a:t> </a:t>
            </a:r>
            <a:r>
              <a:rPr lang="en-US" sz="1500" dirty="0" err="1"/>
              <a:t>मत</a:t>
            </a:r>
            <a:r>
              <a:rPr lang="en-US" sz="1500" dirty="0"/>
              <a:t> </a:t>
            </a:r>
            <a:r>
              <a:rPr lang="en-US" sz="1500" dirty="0" err="1"/>
              <a:t>बनो</a:t>
            </a:r>
            <a:r>
              <a:rPr lang="en-US" sz="1500" dirty="0"/>
              <a:t> </a:t>
            </a:r>
            <a:r>
              <a:rPr lang="en-US" sz="1500" dirty="0" err="1" smtClean="0"/>
              <a:t>टायरसिअस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वे</a:t>
            </a:r>
            <a:r>
              <a:rPr lang="en-US" sz="1500" dirty="0" smtClean="0"/>
              <a:t> </a:t>
            </a:r>
            <a:r>
              <a:rPr lang="en-US" sz="1500" dirty="0" err="1"/>
              <a:t>पहले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व्यवस्थित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949825" y="4248944"/>
            <a:ext cx="69281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देखो</a:t>
            </a:r>
            <a:r>
              <a:rPr lang="en-US" sz="1500" dirty="0"/>
              <a:t> ...</a:t>
            </a:r>
          </a:p>
        </p:txBody>
      </p:sp>
      <p:sp>
        <p:nvSpPr>
          <p:cNvPr id="9" name="Rectangle 8"/>
          <p:cNvSpPr/>
          <p:nvPr/>
        </p:nvSpPr>
        <p:spPr>
          <a:xfrm>
            <a:off x="301625" y="4325144"/>
            <a:ext cx="200864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अपनी</a:t>
            </a:r>
            <a:r>
              <a:rPr lang="en-US" sz="1500" dirty="0"/>
              <a:t> </a:t>
            </a:r>
            <a:r>
              <a:rPr lang="en-US" sz="1500" dirty="0" err="1"/>
              <a:t>बात</a:t>
            </a:r>
            <a:r>
              <a:rPr lang="en-US" sz="1500" dirty="0"/>
              <a:t> </a:t>
            </a:r>
            <a:r>
              <a:rPr lang="en-US" sz="1500" dirty="0" err="1" smtClean="0"/>
              <a:t>समझाओ</a:t>
            </a:r>
            <a:r>
              <a:rPr lang="en-US" sz="1500" dirty="0" smtClean="0"/>
              <a:t> </a:t>
            </a:r>
            <a:r>
              <a:rPr lang="en-US" sz="1500" dirty="0" err="1"/>
              <a:t>टायरसियस</a:t>
            </a:r>
            <a:r>
              <a:rPr lang="en-US" sz="15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10311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040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3554" name="Picture 2" descr="C:\Users\HP\Desktop\LOGOTRON\PIX\2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6" y="4763"/>
            <a:ext cx="7045326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68625" y="9183579"/>
            <a:ext cx="3886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err="1" smtClean="0"/>
              <a:t>संक्षेप</a:t>
            </a:r>
            <a:r>
              <a:rPr lang="en-US" sz="1500" dirty="0" smtClean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तालिका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चलनी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06625" y="515144"/>
            <a:ext cx="350202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संख्या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संख्या</a:t>
            </a:r>
            <a:r>
              <a:rPr lang="en-US" sz="1500" dirty="0"/>
              <a:t> </a:t>
            </a:r>
            <a:r>
              <a:rPr lang="en-US" sz="1500" dirty="0" err="1"/>
              <a:t>बना</a:t>
            </a:r>
            <a:r>
              <a:rPr lang="en-US" sz="1500" dirty="0"/>
              <a:t> </a:t>
            </a:r>
            <a:r>
              <a:rPr lang="en-US" sz="1500" dirty="0" err="1"/>
              <a:t>सकता</a:t>
            </a:r>
            <a:r>
              <a:rPr lang="en-US" sz="1500" dirty="0"/>
              <a:t> </a:t>
            </a:r>
            <a:r>
              <a:rPr lang="en-US" sz="1500" dirty="0" err="1"/>
              <a:t>हूं</a:t>
            </a:r>
            <a:r>
              <a:rPr lang="en-US" sz="1500" dirty="0"/>
              <a:t> </a:t>
            </a:r>
            <a:r>
              <a:rPr lang="en-US" sz="1500" dirty="0" err="1"/>
              <a:t>जहां</a:t>
            </a:r>
            <a:r>
              <a:rPr lang="en-US" sz="1500" dirty="0"/>
              <a:t> </a:t>
            </a:r>
            <a:r>
              <a:rPr lang="en-US" sz="1500" dirty="0" err="1"/>
              <a:t>सभी</a:t>
            </a:r>
            <a:r>
              <a:rPr lang="en-US" sz="1500" dirty="0"/>
              <a:t> </a:t>
            </a:r>
            <a:r>
              <a:rPr lang="en-US" sz="1500" dirty="0" err="1"/>
              <a:t>आंकड़े</a:t>
            </a:r>
            <a:r>
              <a:rPr lang="en-US" sz="1500" dirty="0"/>
              <a:t> </a:t>
            </a:r>
            <a:r>
              <a:rPr lang="en-US" sz="1500" dirty="0" err="1"/>
              <a:t>अलग-अलग</a:t>
            </a:r>
            <a:r>
              <a:rPr lang="en-US" sz="1500" dirty="0"/>
              <a:t> </a:t>
            </a:r>
            <a:r>
              <a:rPr lang="en-US" sz="1500" dirty="0" err="1"/>
              <a:t>होंगे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575593" y="1278381"/>
            <a:ext cx="59343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अनंत</a:t>
            </a:r>
            <a:endParaRPr lang="en-US" sz="1500" dirty="0"/>
          </a:p>
        </p:txBody>
      </p:sp>
      <p:sp>
        <p:nvSpPr>
          <p:cNvPr id="6" name="Rectangle 5"/>
          <p:cNvSpPr/>
          <p:nvPr/>
        </p:nvSpPr>
        <p:spPr>
          <a:xfrm>
            <a:off x="1098806" y="3002449"/>
            <a:ext cx="316521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संख्या</a:t>
            </a:r>
            <a:r>
              <a:rPr lang="en-US" sz="1500" dirty="0"/>
              <a:t> </a:t>
            </a:r>
            <a:r>
              <a:rPr lang="en-US" sz="1500" dirty="0" err="1"/>
              <a:t>तालिका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वास्तव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/>
              <a:t>यदि</a:t>
            </a:r>
            <a:r>
              <a:rPr lang="en-US" sz="1500" dirty="0"/>
              <a:t> </a:t>
            </a:r>
            <a:r>
              <a:rPr lang="en-US" sz="1500" dirty="0" err="1"/>
              <a:t>ऐसा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श्रृंखला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आंकड़े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प्रसिद्ध</a:t>
            </a:r>
            <a:r>
              <a:rPr lang="en-US" sz="1500" dirty="0"/>
              <a:t> </a:t>
            </a:r>
            <a:r>
              <a:rPr lang="en-US" sz="1500" dirty="0" err="1"/>
              <a:t>विकर्ण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आंकड़े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बीच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पहचान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, </a:t>
            </a:r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सरल</a:t>
            </a:r>
            <a:r>
              <a:rPr lang="en-US" sz="1500" dirty="0"/>
              <a:t> </a:t>
            </a:r>
            <a:r>
              <a:rPr lang="en-US" sz="1500" dirty="0" err="1"/>
              <a:t>निर्माण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प्राप्त</a:t>
            </a:r>
            <a:r>
              <a:rPr lang="en-US" sz="1500" dirty="0"/>
              <a:t> </a:t>
            </a:r>
            <a:r>
              <a:rPr lang="en-US" sz="1500" dirty="0" err="1"/>
              <a:t>करना</a:t>
            </a:r>
            <a:r>
              <a:rPr lang="en-US" sz="1500" dirty="0"/>
              <a:t> </a:t>
            </a:r>
            <a:r>
              <a:rPr lang="en-US" sz="1500" dirty="0" err="1"/>
              <a:t>असंभव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6025" y="5673914"/>
            <a:ext cx="440704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ठीक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आपको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नंबर</a:t>
            </a:r>
            <a:r>
              <a:rPr lang="en-US" sz="1500" dirty="0"/>
              <a:t> </a:t>
            </a:r>
            <a:r>
              <a:rPr lang="en-US" sz="1500" dirty="0" err="1"/>
              <a:t>मिला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तालिका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अच्छा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हमें</a:t>
            </a:r>
            <a:r>
              <a:rPr lang="en-US" sz="1500" dirty="0"/>
              <a:t> </a:t>
            </a:r>
            <a:r>
              <a:rPr lang="en-US" sz="1500" dirty="0" err="1"/>
              <a:t>इसे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नए</a:t>
            </a:r>
            <a:r>
              <a:rPr lang="en-US" sz="1500" dirty="0"/>
              <a:t> </a:t>
            </a:r>
            <a:r>
              <a:rPr lang="en-US" sz="1500" dirty="0" err="1"/>
              <a:t>सेट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डालने</a:t>
            </a:r>
            <a:r>
              <a:rPr lang="en-US" sz="1500" dirty="0" smtClean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जरूरत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नहीं</a:t>
            </a:r>
            <a:r>
              <a:rPr lang="en-US" sz="15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1537066" y="6839744"/>
            <a:ext cx="450322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नहीं</a:t>
            </a:r>
            <a:r>
              <a:rPr lang="en-US" sz="1500" dirty="0"/>
              <a:t>,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अफसोस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बात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लियोन</a:t>
            </a:r>
            <a:r>
              <a:rPr lang="en-US" sz="1500" dirty="0"/>
              <a:t>. </a:t>
            </a:r>
            <a:r>
              <a:rPr lang="en-US" sz="1500" dirty="0" err="1"/>
              <a:t>टायरसियस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जेनरेशन</a:t>
            </a:r>
            <a:r>
              <a:rPr lang="en-US" sz="1500" dirty="0"/>
              <a:t> </a:t>
            </a:r>
            <a:r>
              <a:rPr lang="en-US" sz="1500" dirty="0" err="1"/>
              <a:t>विधि</a:t>
            </a:r>
            <a:r>
              <a:rPr lang="en-US" sz="1500" dirty="0"/>
              <a:t> </a:t>
            </a:r>
            <a:r>
              <a:rPr lang="en-US" sz="1500" dirty="0" err="1"/>
              <a:t>अनंत</a:t>
            </a:r>
            <a:r>
              <a:rPr lang="en-US" sz="1500" dirty="0"/>
              <a:t> </a:t>
            </a:r>
            <a:r>
              <a:rPr lang="en-US" sz="1500" dirty="0" err="1"/>
              <a:t>संख्याओं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सूची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निर्माण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अनुमति</a:t>
            </a:r>
            <a:r>
              <a:rPr lang="en-US" sz="1500" dirty="0"/>
              <a:t> </a:t>
            </a:r>
            <a:r>
              <a:rPr lang="en-US" sz="1500" dirty="0" err="1"/>
              <a:t>देती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उस</a:t>
            </a:r>
            <a:r>
              <a:rPr lang="en-US" sz="1500" dirty="0"/>
              <a:t> </a:t>
            </a:r>
            <a:r>
              <a:rPr lang="en-US" sz="1500" dirty="0" err="1"/>
              <a:t>तालिका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53809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040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4578" name="Picture 2" descr="C:\Users\HP\Desktop\LOGOTRON\PIX\2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6991350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93025" y="1505744"/>
            <a:ext cx="5410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149225" y="667544"/>
            <a:ext cx="350202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लेकिन</a:t>
            </a:r>
            <a:r>
              <a:rPr lang="en-US" sz="1500" dirty="0"/>
              <a:t> ... </a:t>
            </a:r>
            <a:r>
              <a:rPr lang="en-US" sz="1500" dirty="0" err="1"/>
              <a:t>सभी</a:t>
            </a:r>
            <a:r>
              <a:rPr lang="en-US" sz="1500" dirty="0"/>
              <a:t> </a:t>
            </a:r>
            <a:r>
              <a:rPr lang="en-US" sz="1500" dirty="0" err="1"/>
              <a:t>अन्य</a:t>
            </a:r>
            <a:r>
              <a:rPr lang="en-US" sz="1500" dirty="0"/>
              <a:t> </a:t>
            </a:r>
            <a:r>
              <a:rPr lang="en-US" sz="1500" dirty="0" err="1"/>
              <a:t>संख्याएँ</a:t>
            </a:r>
            <a:r>
              <a:rPr lang="en-US" sz="1500" dirty="0"/>
              <a:t>,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वे</a:t>
            </a:r>
            <a:r>
              <a:rPr lang="en-US" sz="1500" dirty="0" smtClean="0"/>
              <a:t> </a:t>
            </a:r>
            <a:r>
              <a:rPr lang="en-US" sz="1500" dirty="0" err="1"/>
              <a:t>कहीं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सकती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4035425" y="1182579"/>
            <a:ext cx="1981200" cy="551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आपकी</a:t>
            </a:r>
            <a:r>
              <a:rPr lang="en-US" sz="1500" dirty="0"/>
              <a:t> </a:t>
            </a:r>
            <a:r>
              <a:rPr lang="en-US" sz="1500" dirty="0" err="1"/>
              <a:t>समस्या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मेरे</a:t>
            </a:r>
            <a:r>
              <a:rPr lang="en-US" sz="1500" dirty="0"/>
              <a:t> </a:t>
            </a:r>
            <a:r>
              <a:rPr lang="en-US" sz="1500" dirty="0" err="1"/>
              <a:t>दोस्त</a:t>
            </a:r>
            <a:r>
              <a:rPr lang="en-US" sz="1500" dirty="0"/>
              <a:t> 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6025" y="3410744"/>
            <a:ext cx="41116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अगर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इसे</a:t>
            </a:r>
            <a:r>
              <a:rPr lang="en-US" sz="1500" dirty="0"/>
              <a:t> </a:t>
            </a:r>
            <a:r>
              <a:rPr lang="en-US" sz="1500" dirty="0" err="1"/>
              <a:t>सही</a:t>
            </a:r>
            <a:r>
              <a:rPr lang="en-US" sz="1500" dirty="0"/>
              <a:t> </a:t>
            </a:r>
            <a:r>
              <a:rPr lang="en-US" sz="1500" dirty="0" err="1"/>
              <a:t>ढंग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समझा</a:t>
            </a:r>
            <a:r>
              <a:rPr lang="en-US" sz="1500" dirty="0"/>
              <a:t> </a:t>
            </a:r>
            <a:r>
              <a:rPr lang="en-US" sz="1500" dirty="0" err="1"/>
              <a:t>हूं</a:t>
            </a:r>
            <a:r>
              <a:rPr lang="en-US" sz="1500" dirty="0"/>
              <a:t>,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गणितज्ञों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अपनी</a:t>
            </a:r>
            <a:r>
              <a:rPr lang="en-US" sz="1500" dirty="0"/>
              <a:t> </a:t>
            </a:r>
            <a:r>
              <a:rPr lang="en-US" sz="1500" dirty="0" err="1"/>
              <a:t>गणितीय</a:t>
            </a:r>
            <a:r>
              <a:rPr lang="en-US" sz="1500" dirty="0"/>
              <a:t> </a:t>
            </a:r>
            <a:r>
              <a:rPr lang="en-US" sz="1500" dirty="0" err="1"/>
              <a:t>भाषा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साथ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समस्या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3060" y="4325144"/>
            <a:ext cx="98456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2799043" y="4685546"/>
            <a:ext cx="14649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तुम्हारी</a:t>
            </a:r>
            <a:r>
              <a:rPr lang="en-US" sz="1500" dirty="0"/>
              <a:t> </a:t>
            </a:r>
            <a:r>
              <a:rPr lang="en-US" sz="1500" dirty="0" err="1"/>
              <a:t>बात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स्पष्ट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723798" y="4172744"/>
            <a:ext cx="129282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ठीक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चलो</a:t>
            </a:r>
            <a:r>
              <a:rPr lang="en-US" sz="1500" dirty="0"/>
              <a:t> </a:t>
            </a:r>
            <a:r>
              <a:rPr lang="en-US" sz="1500" dirty="0" err="1"/>
              <a:t>घर</a:t>
            </a:r>
            <a:r>
              <a:rPr lang="en-US" sz="1500" dirty="0"/>
              <a:t> </a:t>
            </a:r>
            <a:r>
              <a:rPr lang="en-US" sz="1500" dirty="0" err="1"/>
              <a:t>चलते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...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01762" y="6306344"/>
            <a:ext cx="13163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FF0000"/>
                </a:solidFill>
              </a:rPr>
              <a:t>ज्योतिष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संस्थान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20053779">
            <a:off x="3706111" y="6464076"/>
            <a:ext cx="19912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sz="4000" dirty="0"/>
              <a:t>धमाका!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72417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040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5602" name="Picture 2" descr="C:\Users\HP\Desktop\LOGOTRON\PIX\2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59" y="0"/>
            <a:ext cx="7169150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20859017">
            <a:off x="5505510" y="7977765"/>
            <a:ext cx="10607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 </a:t>
            </a:r>
            <a:r>
              <a:rPr lang="x-none" sz="2000" b="1" dirty="0"/>
              <a:t>धमाका! 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758825" y="570746"/>
            <a:ext cx="5562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उस</a:t>
            </a:r>
            <a:r>
              <a:rPr lang="en-US" sz="1500" dirty="0"/>
              <a:t> </a:t>
            </a:r>
            <a:r>
              <a:rPr lang="en-US" sz="1500" dirty="0" err="1"/>
              <a:t>दौरान</a:t>
            </a:r>
            <a:r>
              <a:rPr lang="en-US" sz="1500" dirty="0"/>
              <a:t> </a:t>
            </a:r>
            <a:r>
              <a:rPr lang="en-US" sz="1500" dirty="0" err="1"/>
              <a:t>अराजक-भाषाई</a:t>
            </a:r>
            <a:r>
              <a:rPr lang="en-US" sz="1500" dirty="0"/>
              <a:t> </a:t>
            </a:r>
            <a:r>
              <a:rPr lang="en-US" sz="1500" dirty="0" err="1"/>
              <a:t>ब्रिगेड</a:t>
            </a:r>
            <a:r>
              <a:rPr lang="en-US" sz="1500" dirty="0"/>
              <a:t>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/>
              <a:t>दुनिया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पुस्तकालयों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अपना</a:t>
            </a:r>
            <a:r>
              <a:rPr lang="en-US" sz="1500" dirty="0"/>
              <a:t> </a:t>
            </a:r>
            <a:r>
              <a:rPr lang="en-US" sz="1500" dirty="0" err="1"/>
              <a:t>आक्रमण</a:t>
            </a:r>
            <a:r>
              <a:rPr lang="en-US" sz="1500" dirty="0"/>
              <a:t> </a:t>
            </a:r>
            <a:r>
              <a:rPr lang="en-US" sz="1500" dirty="0" err="1"/>
              <a:t>जारी</a:t>
            </a:r>
            <a:r>
              <a:rPr lang="en-US" sz="1500" dirty="0"/>
              <a:t> </a:t>
            </a:r>
            <a:r>
              <a:rPr lang="en-US" sz="1500" dirty="0" err="1"/>
              <a:t>रखा</a:t>
            </a:r>
            <a:r>
              <a:rPr lang="en-US" sz="1500" dirty="0"/>
              <a:t>, </a:t>
            </a:r>
            <a:r>
              <a:rPr lang="en-US" sz="1500" dirty="0" err="1"/>
              <a:t>जहां</a:t>
            </a:r>
            <a:r>
              <a:rPr lang="en-US" sz="1500" dirty="0"/>
              <a:t> </a:t>
            </a:r>
            <a:r>
              <a:rPr lang="en-US" sz="1500" dirty="0" err="1"/>
              <a:t>विश्वकोशों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उन्होंने</a:t>
            </a:r>
            <a:r>
              <a:rPr lang="en-US" sz="1500" dirty="0"/>
              <a:t> </a:t>
            </a:r>
            <a:r>
              <a:rPr lang="en-US" sz="1500" dirty="0" err="1"/>
              <a:t>काफी</a:t>
            </a:r>
            <a:r>
              <a:rPr lang="en-US" sz="1500" dirty="0"/>
              <a:t> </a:t>
            </a:r>
            <a:r>
              <a:rPr lang="en-US" sz="1500" dirty="0" err="1"/>
              <a:t>नुकसान</a:t>
            </a:r>
            <a:r>
              <a:rPr lang="en-US" sz="1500" dirty="0"/>
              <a:t> </a:t>
            </a:r>
            <a:r>
              <a:rPr lang="en-US" sz="1500" dirty="0" err="1"/>
              <a:t>पहुँचाया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708036" y="1505744"/>
            <a:ext cx="131798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785478" y="5232044"/>
            <a:ext cx="55276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व्यवस्थित</a:t>
            </a:r>
            <a:r>
              <a:rPr lang="en-US" sz="1500" dirty="0"/>
              <a:t> </a:t>
            </a:r>
            <a:r>
              <a:rPr lang="en-US" sz="1500" dirty="0" err="1"/>
              <a:t>अनौपचारिकता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अराजक-भाषाई</a:t>
            </a:r>
            <a:r>
              <a:rPr lang="en-US" sz="1500" dirty="0"/>
              <a:t> </a:t>
            </a:r>
            <a:r>
              <a:rPr lang="en-US" sz="1500" dirty="0" err="1"/>
              <a:t>समूहों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बीच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संचार</a:t>
            </a:r>
            <a:r>
              <a:rPr lang="en-US" sz="1500" dirty="0" smtClean="0"/>
              <a:t> </a:t>
            </a:r>
            <a:r>
              <a:rPr lang="en-US" sz="1500" dirty="0" err="1" smtClean="0"/>
              <a:t>बंदी</a:t>
            </a:r>
            <a:r>
              <a:rPr lang="en-US" sz="1500" dirty="0" smtClean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कारण</a:t>
            </a:r>
            <a:r>
              <a:rPr lang="en-US" sz="1500" dirty="0"/>
              <a:t> </a:t>
            </a:r>
            <a:r>
              <a:rPr lang="en-US" sz="1500" dirty="0" err="1"/>
              <a:t>उनकी</a:t>
            </a:r>
            <a:r>
              <a:rPr lang="en-US" sz="1500" dirty="0"/>
              <a:t> </a:t>
            </a:r>
            <a:r>
              <a:rPr lang="en-US" sz="1500" dirty="0" err="1"/>
              <a:t>पहचान</a:t>
            </a:r>
            <a:r>
              <a:rPr lang="en-US" sz="1500" dirty="0"/>
              <a:t> </a:t>
            </a:r>
            <a:r>
              <a:rPr lang="en-US" sz="1500" dirty="0" err="1"/>
              <a:t>एकदम</a:t>
            </a:r>
            <a:r>
              <a:rPr lang="en-US" sz="1500" dirty="0"/>
              <a:t> </a:t>
            </a:r>
            <a:r>
              <a:rPr lang="en-US" sz="1500" dirty="0" err="1"/>
              <a:t>असंभव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जाती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 rot="785615">
            <a:off x="667190" y="6403814"/>
            <a:ext cx="36083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अगर</a:t>
            </a:r>
            <a:r>
              <a:rPr lang="en-US" sz="1500" dirty="0"/>
              <a:t> </a:t>
            </a:r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/>
              <a:t>किसी</a:t>
            </a:r>
            <a:r>
              <a:rPr lang="en-US" sz="1500" dirty="0"/>
              <a:t> </a:t>
            </a:r>
            <a:r>
              <a:rPr lang="en-US" sz="1500" dirty="0" err="1"/>
              <a:t>आक्रमण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ज़िम्मेदारी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लेता</a:t>
            </a:r>
            <a:r>
              <a:rPr lang="en-US" sz="1500" dirty="0" smtClean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वैसे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उसे</a:t>
            </a:r>
            <a:r>
              <a:rPr lang="en-US" sz="1500" dirty="0"/>
              <a:t> </a:t>
            </a:r>
            <a:r>
              <a:rPr lang="en-US" sz="1500" dirty="0" err="1"/>
              <a:t>आधी</a:t>
            </a:r>
            <a:r>
              <a:rPr lang="en-US" sz="1500" dirty="0"/>
              <a:t> </a:t>
            </a:r>
            <a:r>
              <a:rPr lang="en-US" sz="1500" dirty="0" err="1"/>
              <a:t>माफ़ी</a:t>
            </a:r>
            <a:r>
              <a:rPr lang="en-US" sz="1500" dirty="0"/>
              <a:t> </a:t>
            </a:r>
            <a:r>
              <a:rPr lang="en-US" sz="1500" dirty="0" err="1"/>
              <a:t>मिल</a:t>
            </a:r>
            <a:r>
              <a:rPr lang="en-US" sz="1500" dirty="0"/>
              <a:t> </a:t>
            </a:r>
            <a:r>
              <a:rPr lang="en-US" sz="1500" dirty="0" err="1"/>
              <a:t>जाती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1652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040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6626" name="Picture 2" descr="C:\Users\HP\Desktop\LOGOTRON\PIX\2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07" y="4763"/>
            <a:ext cx="6991350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02625" y="921902"/>
            <a:ext cx="4953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301625" y="529487"/>
            <a:ext cx="4191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छोटे</a:t>
            </a:r>
            <a:r>
              <a:rPr lang="en-US" sz="1500" dirty="0"/>
              <a:t> </a:t>
            </a:r>
            <a:r>
              <a:rPr lang="en-US" sz="1500" dirty="0" err="1"/>
              <a:t>समाचार</a:t>
            </a:r>
            <a:r>
              <a:rPr lang="en-US" sz="1500" dirty="0"/>
              <a:t> </a:t>
            </a:r>
            <a:r>
              <a:rPr lang="en-US" sz="1500" dirty="0" err="1"/>
              <a:t>फ्लैश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बाद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 smtClean="0"/>
              <a:t>संख्याओं</a:t>
            </a:r>
            <a:r>
              <a:rPr lang="en-US" sz="1500" dirty="0"/>
              <a:t> </a:t>
            </a:r>
            <a:r>
              <a:rPr lang="en-US" sz="1500" dirty="0" err="1" smtClean="0"/>
              <a:t>और</a:t>
            </a:r>
            <a:r>
              <a:rPr lang="en-US" sz="1500" dirty="0" smtClean="0"/>
              <a:t> </a:t>
            </a:r>
            <a:r>
              <a:rPr lang="en-US" sz="1500" dirty="0" err="1"/>
              <a:t>अक्षरों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अपने</a:t>
            </a:r>
            <a:r>
              <a:rPr lang="en-US" sz="1500" dirty="0"/>
              <a:t> </a:t>
            </a:r>
            <a:r>
              <a:rPr lang="en-US" sz="1500" dirty="0" err="1"/>
              <a:t>खेल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ओर</a:t>
            </a:r>
            <a:r>
              <a:rPr lang="en-US" sz="1500" dirty="0"/>
              <a:t> </a:t>
            </a:r>
            <a:r>
              <a:rPr lang="en-US" sz="1500" dirty="0" err="1"/>
              <a:t>आगे</a:t>
            </a:r>
            <a:r>
              <a:rPr lang="en-US" sz="1500" dirty="0"/>
              <a:t> </a:t>
            </a:r>
            <a:r>
              <a:rPr lang="en-US" sz="1500" dirty="0" err="1"/>
              <a:t>बढ़ाते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उलटी</a:t>
            </a:r>
            <a:r>
              <a:rPr lang="en-US" sz="1500" dirty="0"/>
              <a:t> </a:t>
            </a:r>
            <a:r>
              <a:rPr lang="en-US" sz="1500" dirty="0" err="1"/>
              <a:t>गिनती</a:t>
            </a:r>
            <a:r>
              <a:rPr lang="en-US" sz="1500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0825" y="3182144"/>
            <a:ext cx="350202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साहब</a:t>
            </a:r>
            <a:r>
              <a:rPr lang="en-US" sz="1500" dirty="0"/>
              <a:t>,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अखबार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बांटते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क्योंकि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काम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जोखिम</a:t>
            </a:r>
            <a:r>
              <a:rPr lang="en-US" sz="1500" dirty="0"/>
              <a:t> </a:t>
            </a:r>
            <a:r>
              <a:rPr lang="en-US" sz="1500" dirty="0" err="1"/>
              <a:t>भरा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469901" y="4053821"/>
            <a:ext cx="326072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...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अच्छा</a:t>
            </a:r>
            <a:r>
              <a:rPr lang="en-US" sz="1500" dirty="0"/>
              <a:t> </a:t>
            </a:r>
            <a:r>
              <a:rPr lang="en-US" sz="1500" dirty="0" err="1"/>
              <a:t>सर</a:t>
            </a:r>
            <a:r>
              <a:rPr lang="en-US" sz="1500" dirty="0"/>
              <a:t>, </a:t>
            </a:r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अगर</a:t>
            </a:r>
            <a:r>
              <a:rPr lang="en-US" sz="1500" dirty="0"/>
              <a:t>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अनुमति</a:t>
            </a:r>
            <a:r>
              <a:rPr lang="en-US" sz="1500" dirty="0"/>
              <a:t> </a:t>
            </a:r>
            <a:r>
              <a:rPr lang="en-US" sz="1500" dirty="0" err="1"/>
              <a:t>दें</a:t>
            </a:r>
            <a:r>
              <a:rPr lang="en-US" sz="1500" dirty="0"/>
              <a:t>,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बस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जाँच</a:t>
            </a:r>
            <a:r>
              <a:rPr lang="en-US" sz="1500" dirty="0"/>
              <a:t> </a:t>
            </a:r>
            <a:r>
              <a:rPr lang="en-US" sz="1500" dirty="0" err="1"/>
              <a:t>करेंगे</a:t>
            </a:r>
            <a:r>
              <a:rPr lang="en-US" sz="1500" dirty="0"/>
              <a:t>, </a:t>
            </a:r>
            <a:r>
              <a:rPr lang="en-US" sz="1500" dirty="0" err="1" smtClean="0"/>
              <a:t>यह</a:t>
            </a:r>
            <a:r>
              <a:rPr lang="en-US" sz="1500" dirty="0" smtClean="0"/>
              <a:t> </a:t>
            </a:r>
            <a:r>
              <a:rPr lang="en-US" sz="1500" dirty="0" err="1"/>
              <a:t>देखेंगे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शब्द</a:t>
            </a:r>
            <a:r>
              <a:rPr lang="en-US" sz="1500" dirty="0"/>
              <a:t> </a:t>
            </a:r>
            <a:r>
              <a:rPr lang="en-US" sz="1500" dirty="0" err="1"/>
              <a:t>शब्दकोश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...</a:t>
            </a:r>
          </a:p>
        </p:txBody>
      </p:sp>
      <p:sp>
        <p:nvSpPr>
          <p:cNvPr id="7" name="Rectangle 6"/>
          <p:cNvSpPr/>
          <p:nvPr/>
        </p:nvSpPr>
        <p:spPr>
          <a:xfrm>
            <a:off x="4264025" y="3944144"/>
            <a:ext cx="203015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क्षमा</a:t>
            </a:r>
            <a:r>
              <a:rPr lang="en-US" sz="1500" dirty="0"/>
              <a:t> </a:t>
            </a:r>
            <a:r>
              <a:rPr lang="en-US" sz="1500" dirty="0" err="1"/>
              <a:t>करें</a:t>
            </a:r>
            <a:r>
              <a:rPr lang="en-US" sz="1500" dirty="0"/>
              <a:t> </a:t>
            </a:r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मुझे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यह</a:t>
            </a:r>
            <a:r>
              <a:rPr lang="en-US" sz="1500" dirty="0" smtClean="0"/>
              <a:t> </a:t>
            </a:r>
            <a:r>
              <a:rPr lang="en-US" sz="1500" dirty="0" err="1"/>
              <a:t>शब्द</a:t>
            </a:r>
            <a:r>
              <a:rPr lang="en-US" sz="1500" dirty="0"/>
              <a:t> </a:t>
            </a:r>
            <a:r>
              <a:rPr lang="en-US" sz="1500" dirty="0" err="1"/>
              <a:t>वहां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x-none" sz="1500" dirty="0" smtClean="0"/>
              <a:t>मिल</a:t>
            </a:r>
            <a:r>
              <a:rPr lang="en-US" sz="1500" dirty="0" smtClean="0"/>
              <a:t> </a:t>
            </a:r>
            <a:r>
              <a:rPr lang="x-none" sz="1500" dirty="0" smtClean="0"/>
              <a:t>रहा</a:t>
            </a:r>
            <a:r>
              <a:rPr lang="en-US" sz="1500" dirty="0" smtClean="0"/>
              <a:t> </a:t>
            </a:r>
            <a:r>
              <a:rPr lang="en-US" sz="1500" dirty="0" err="1" smtClean="0"/>
              <a:t>है</a:t>
            </a:r>
            <a:r>
              <a:rPr lang="en-US" sz="1500" dirty="0" smtClean="0"/>
              <a:t> </a:t>
            </a:r>
            <a:r>
              <a:rPr lang="en-US" sz="1500" dirty="0"/>
              <a:t>...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97425" y="4929407"/>
            <a:ext cx="153118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 smtClean="0"/>
              <a:t>उसे</a:t>
            </a:r>
            <a:r>
              <a:rPr lang="en-US" sz="1500" dirty="0" smtClean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जांचें</a:t>
            </a:r>
            <a:r>
              <a:rPr lang="en-US" sz="1500" dirty="0"/>
              <a:t> ...</a:t>
            </a:r>
          </a:p>
        </p:txBody>
      </p:sp>
      <p:sp>
        <p:nvSpPr>
          <p:cNvPr id="9" name="Rectangle 8"/>
          <p:cNvSpPr/>
          <p:nvPr/>
        </p:nvSpPr>
        <p:spPr>
          <a:xfrm>
            <a:off x="4873625" y="5599946"/>
            <a:ext cx="12874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नहीं</a:t>
            </a:r>
            <a:r>
              <a:rPr lang="en-US" sz="1500" dirty="0"/>
              <a:t>,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खुद</a:t>
            </a:r>
            <a:r>
              <a:rPr lang="en-US" sz="1500" dirty="0"/>
              <a:t> </a:t>
            </a:r>
            <a:r>
              <a:rPr lang="en-US" sz="1500" dirty="0" err="1"/>
              <a:t>आकर</a:t>
            </a:r>
            <a:r>
              <a:rPr lang="en-US" sz="1500" dirty="0"/>
              <a:t> </a:t>
            </a:r>
            <a:r>
              <a:rPr lang="en-US" sz="1500" dirty="0" err="1"/>
              <a:t>देखें</a:t>
            </a:r>
            <a:r>
              <a:rPr lang="en-US" sz="1500" dirty="0"/>
              <a:t>…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1625" y="6534944"/>
            <a:ext cx="27844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यह</a:t>
            </a:r>
            <a:r>
              <a:rPr lang="en-US" sz="1400" dirty="0" smtClean="0"/>
              <a:t> </a:t>
            </a:r>
            <a:r>
              <a:rPr lang="en-US" sz="1400" dirty="0" err="1"/>
              <a:t>पागलपन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err="1"/>
              <a:t>मैंने</a:t>
            </a:r>
            <a:r>
              <a:rPr lang="en-US" sz="1400" dirty="0"/>
              <a:t> </a:t>
            </a:r>
            <a:r>
              <a:rPr lang="en-US" sz="1400" dirty="0" err="1"/>
              <a:t>कल</a:t>
            </a:r>
            <a:r>
              <a:rPr lang="en-US" sz="1400" dirty="0"/>
              <a:t> </a:t>
            </a:r>
            <a:r>
              <a:rPr lang="en-US" sz="1400" dirty="0" err="1"/>
              <a:t>ही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उस</a:t>
            </a:r>
            <a:r>
              <a:rPr lang="en-US" sz="1400" dirty="0" smtClean="0"/>
              <a:t> </a:t>
            </a:r>
            <a:r>
              <a:rPr lang="en-US" sz="1400" dirty="0" err="1"/>
              <a:t>शब्द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इस्तेमाल</a:t>
            </a:r>
            <a:r>
              <a:rPr lang="en-US" sz="1400" dirty="0"/>
              <a:t> </a:t>
            </a:r>
            <a:r>
              <a:rPr lang="en-US" sz="1400" dirty="0" err="1"/>
              <a:t>किया</a:t>
            </a:r>
            <a:r>
              <a:rPr lang="en-US" sz="1400" dirty="0"/>
              <a:t> </a:t>
            </a:r>
            <a:r>
              <a:rPr lang="en-US" sz="1400" dirty="0" err="1" smtClean="0"/>
              <a:t>था</a:t>
            </a:r>
            <a:r>
              <a:rPr lang="en-US" sz="1400" dirty="0" smtClean="0"/>
              <a:t>...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1693862" y="7137846"/>
            <a:ext cx="15496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नियम</a:t>
            </a:r>
            <a:r>
              <a:rPr lang="en-US" sz="1500" dirty="0"/>
              <a:t> </a:t>
            </a:r>
            <a:r>
              <a:rPr lang="en-US" sz="1500" dirty="0" err="1"/>
              <a:t>काफी</a:t>
            </a:r>
            <a:r>
              <a:rPr lang="en-US" sz="1500" dirty="0"/>
              <a:t> </a:t>
            </a:r>
            <a:r>
              <a:rPr lang="en-US" sz="1500" dirty="0" err="1"/>
              <a:t>औपचारिक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: </a:t>
            </a:r>
            <a:r>
              <a:rPr lang="en-US" sz="1500" dirty="0" err="1" smtClean="0"/>
              <a:t>पर</a:t>
            </a:r>
            <a:r>
              <a:rPr lang="en-US" sz="1500" dirty="0" smtClean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शब्द</a:t>
            </a:r>
            <a:r>
              <a:rPr lang="en-US" sz="1500" dirty="0"/>
              <a:t>, </a:t>
            </a:r>
            <a:r>
              <a:rPr lang="en-US" sz="1500" dirty="0" err="1"/>
              <a:t>शब्दकोश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41196" y="7322512"/>
            <a:ext cx="69922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क्या</a:t>
            </a:r>
            <a:r>
              <a:rPr lang="en-US" sz="1500" dirty="0"/>
              <a:t>!?!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06825" y="6490147"/>
            <a:ext cx="26669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ज़रा</a:t>
            </a:r>
            <a:r>
              <a:rPr lang="en-US" sz="1500" dirty="0"/>
              <a:t> </a:t>
            </a:r>
            <a:r>
              <a:rPr lang="en-US" sz="1500" dirty="0" err="1"/>
              <a:t>रुकें</a:t>
            </a:r>
            <a:r>
              <a:rPr lang="en-US" sz="1500" dirty="0"/>
              <a:t> ... </a:t>
            </a:r>
            <a:r>
              <a:rPr lang="en-US" sz="1500" dirty="0" err="1"/>
              <a:t>देखें</a:t>
            </a:r>
            <a:r>
              <a:rPr lang="en-US" sz="1500" dirty="0"/>
              <a:t>! </a:t>
            </a:r>
            <a:r>
              <a:rPr lang="en-US" sz="1500" dirty="0" err="1" smtClean="0"/>
              <a:t>उसे</a:t>
            </a:r>
            <a:r>
              <a:rPr lang="en-US" sz="1500" dirty="0" smtClean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स्थान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पर</a:t>
            </a:r>
            <a:r>
              <a:rPr lang="en-US" sz="1500" dirty="0" smtClean="0"/>
              <a:t> </a:t>
            </a:r>
            <a:r>
              <a:rPr lang="en-US" sz="1500" dirty="0" err="1"/>
              <a:t>होना</a:t>
            </a:r>
            <a:r>
              <a:rPr lang="en-US" sz="1500" dirty="0"/>
              <a:t> </a:t>
            </a:r>
            <a:r>
              <a:rPr lang="en-US" sz="1500" dirty="0" err="1" smtClean="0"/>
              <a:t>चाहिए</a:t>
            </a:r>
            <a:r>
              <a:rPr lang="en-US" sz="1500" dirty="0" smtClean="0"/>
              <a:t>...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1477480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040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7650" name="Picture 2" descr="C:\Users\HP\Desktop\LOGOTRON\PIX\2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70"/>
            <a:ext cx="7045326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12025" y="1046582"/>
            <a:ext cx="61706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911225" y="797114"/>
            <a:ext cx="27432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लेकिन</a:t>
            </a:r>
            <a:r>
              <a:rPr lang="en-US" sz="1500" dirty="0"/>
              <a:t> ... </a:t>
            </a:r>
            <a:r>
              <a:rPr lang="en-US" sz="1500" dirty="0" err="1"/>
              <a:t>वहाँ</a:t>
            </a:r>
            <a:r>
              <a:rPr lang="en-US" sz="1500" dirty="0"/>
              <a:t> </a:t>
            </a:r>
            <a:r>
              <a:rPr lang="en-US" sz="1500" dirty="0" err="1"/>
              <a:t>हर</a:t>
            </a:r>
            <a:r>
              <a:rPr lang="en-US" sz="1500" dirty="0"/>
              <a:t> </a:t>
            </a:r>
            <a:r>
              <a:rPr lang="en-US" sz="1500" dirty="0" err="1"/>
              <a:t>जगह</a:t>
            </a:r>
            <a:r>
              <a:rPr lang="en-US" sz="1500" dirty="0"/>
              <a:t> </a:t>
            </a:r>
            <a:r>
              <a:rPr lang="en-US" sz="1500" dirty="0" err="1"/>
              <a:t>रिक्त</a:t>
            </a:r>
            <a:r>
              <a:rPr lang="en-US" sz="1500" dirty="0"/>
              <a:t> </a:t>
            </a:r>
            <a:r>
              <a:rPr lang="en-US" sz="1500" dirty="0" err="1"/>
              <a:t>स्थान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! </a:t>
            </a:r>
            <a:r>
              <a:rPr lang="en-US" sz="1500" dirty="0" err="1"/>
              <a:t>ज़नाब</a:t>
            </a:r>
            <a:r>
              <a:rPr lang="en-US" sz="1500" dirty="0"/>
              <a:t>,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शब्दकोश</a:t>
            </a:r>
            <a:r>
              <a:rPr lang="en-US" sz="1500" dirty="0"/>
              <a:t> </a:t>
            </a:r>
            <a:r>
              <a:rPr lang="en-US" sz="1500" dirty="0" err="1"/>
              <a:t>नकली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 smtClean="0"/>
              <a:t>शर्मनाक</a:t>
            </a:r>
            <a:r>
              <a:rPr lang="en-US" sz="1500" dirty="0" smtClean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6425" y="2170946"/>
            <a:ext cx="191590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यह</a:t>
            </a:r>
            <a:r>
              <a:rPr lang="en-US" sz="1500" dirty="0"/>
              <a:t> "</a:t>
            </a:r>
            <a:r>
              <a:rPr lang="en-US" sz="1500" dirty="0" err="1"/>
              <a:t>एस्कार्पिट</a:t>
            </a:r>
            <a:r>
              <a:rPr lang="en-US" sz="1500" dirty="0"/>
              <a:t> </a:t>
            </a:r>
            <a:r>
              <a:rPr lang="en-US" sz="1500" dirty="0" err="1"/>
              <a:t>सिंड्रोम</a:t>
            </a:r>
            <a:r>
              <a:rPr lang="en-US" sz="1500" dirty="0"/>
              <a:t>"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जैसा</a:t>
            </a:r>
            <a:r>
              <a:rPr lang="en-US" sz="1500" dirty="0" smtClean="0"/>
              <a:t> </a:t>
            </a:r>
            <a:r>
              <a:rPr lang="en-US" sz="1500" dirty="0" err="1"/>
              <a:t>लगता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682625" y="2935179"/>
            <a:ext cx="185339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 smtClean="0"/>
              <a:t>आपका</a:t>
            </a:r>
            <a:r>
              <a:rPr lang="en-US" sz="1500" dirty="0" smtClean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मतलब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3349625" y="2935179"/>
            <a:ext cx="3048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समस्या</a:t>
            </a:r>
            <a:r>
              <a:rPr lang="en-US" sz="1500" dirty="0"/>
              <a:t> </a:t>
            </a:r>
            <a:r>
              <a:rPr lang="en-US" sz="1500" dirty="0" err="1"/>
              <a:t>केवल</a:t>
            </a:r>
            <a:r>
              <a:rPr lang="en-US" sz="1500" dirty="0"/>
              <a:t> </a:t>
            </a:r>
            <a:r>
              <a:rPr lang="en-US" sz="1500" dirty="0" err="1"/>
              <a:t>प्राचीन</a:t>
            </a:r>
            <a:r>
              <a:rPr lang="en-US" sz="1500" dirty="0"/>
              <a:t> </a:t>
            </a:r>
            <a:r>
              <a:rPr lang="en-US" sz="1500" dirty="0" err="1"/>
              <a:t>भाषाओं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 smtClean="0"/>
              <a:t>प्रभावित</a:t>
            </a:r>
            <a:r>
              <a:rPr lang="en-US" sz="1500" dirty="0"/>
              <a:t> </a:t>
            </a:r>
            <a:r>
              <a:rPr lang="en-US" sz="1500" dirty="0" err="1" smtClean="0"/>
              <a:t>करती</a:t>
            </a:r>
            <a:r>
              <a:rPr lang="en-US" sz="1500" dirty="0" smtClean="0"/>
              <a:t> </a:t>
            </a:r>
            <a:r>
              <a:rPr lang="en-US" sz="1500" dirty="0" err="1"/>
              <a:t>थी</a:t>
            </a:r>
            <a:r>
              <a:rPr lang="en-US" sz="1500" dirty="0"/>
              <a:t>,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भाषाएँ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बोली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जाती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767138" y="4159096"/>
            <a:ext cx="278288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अगले</a:t>
            </a:r>
            <a:r>
              <a:rPr lang="en-US" sz="1500" dirty="0"/>
              <a:t> </a:t>
            </a:r>
            <a:r>
              <a:rPr lang="en-US" sz="1500" dirty="0" err="1"/>
              <a:t>हफ्तों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दौरान</a:t>
            </a:r>
            <a:r>
              <a:rPr lang="en-US" sz="1500" dirty="0"/>
              <a:t>, </a:t>
            </a:r>
            <a:r>
              <a:rPr lang="en-US" sz="1500" dirty="0" err="1"/>
              <a:t>भाषा</a:t>
            </a:r>
            <a:r>
              <a:rPr lang="en-US" sz="1500" dirty="0"/>
              <a:t>, </a:t>
            </a:r>
            <a:r>
              <a:rPr lang="en-US" sz="1500" dirty="0" err="1"/>
              <a:t>शाब्दिक</a:t>
            </a:r>
            <a:r>
              <a:rPr lang="en-US" sz="1500" dirty="0"/>
              <a:t> </a:t>
            </a:r>
            <a:r>
              <a:rPr lang="en-US" sz="1500" dirty="0" err="1"/>
              <a:t>रूप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अधिक</a:t>
            </a:r>
            <a:r>
              <a:rPr lang="en-US" sz="1500" dirty="0"/>
              <a:t> </a:t>
            </a:r>
            <a:r>
              <a:rPr lang="en-US" sz="1500" dirty="0" err="1"/>
              <a:t>खाली</a:t>
            </a:r>
            <a:r>
              <a:rPr lang="en-US" sz="1500" dirty="0"/>
              <a:t> </a:t>
            </a:r>
            <a:r>
              <a:rPr lang="en-US" sz="1500" dirty="0" err="1"/>
              <a:t>होना</a:t>
            </a:r>
            <a:r>
              <a:rPr lang="en-US" sz="1500" dirty="0"/>
              <a:t> </a:t>
            </a:r>
            <a:r>
              <a:rPr lang="en-US" sz="1500" dirty="0" err="1"/>
              <a:t>शुरू</a:t>
            </a:r>
            <a:r>
              <a:rPr lang="en-US" sz="1500" dirty="0"/>
              <a:t> </a:t>
            </a:r>
            <a:r>
              <a:rPr lang="en-US" sz="1500" dirty="0" err="1"/>
              <a:t>हुई</a:t>
            </a:r>
            <a:r>
              <a:rPr lang="en-US" sz="1500" dirty="0"/>
              <a:t>. </a:t>
            </a:r>
            <a:r>
              <a:rPr lang="en-US" sz="1500" dirty="0" err="1"/>
              <a:t>लोग</a:t>
            </a:r>
            <a:r>
              <a:rPr lang="en-US" sz="1500" dirty="0"/>
              <a:t> </a:t>
            </a:r>
            <a:r>
              <a:rPr lang="en-US" sz="1500" dirty="0" err="1"/>
              <a:t>घबराने</a:t>
            </a:r>
            <a:r>
              <a:rPr lang="en-US" sz="1500" dirty="0"/>
              <a:t> </a:t>
            </a:r>
            <a:r>
              <a:rPr lang="en-US" sz="1500" dirty="0" err="1"/>
              <a:t>लगे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और</a:t>
            </a:r>
            <a:r>
              <a:rPr lang="en-US" sz="1500" dirty="0" smtClean="0"/>
              <a:t> </a:t>
            </a:r>
            <a:r>
              <a:rPr lang="en-US" sz="1500" dirty="0" err="1"/>
              <a:t>अपने</a:t>
            </a:r>
            <a:r>
              <a:rPr lang="en-US" sz="1500" dirty="0"/>
              <a:t> </a:t>
            </a:r>
            <a:r>
              <a:rPr lang="en-US" sz="1500" dirty="0" err="1"/>
              <a:t>प्रिय</a:t>
            </a:r>
            <a:r>
              <a:rPr lang="en-US" sz="1500" dirty="0"/>
              <a:t> </a:t>
            </a:r>
            <a:r>
              <a:rPr lang="en-US" sz="1500" dirty="0" err="1"/>
              <a:t>शब्दों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खोजने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कोशिश</a:t>
            </a:r>
            <a:r>
              <a:rPr lang="en-US" sz="1500" dirty="0"/>
              <a:t>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r>
              <a:rPr lang="en-US" sz="1500" dirty="0" err="1"/>
              <a:t>लगे</a:t>
            </a:r>
            <a:r>
              <a:rPr lang="en-US" sz="15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892284" y="5620544"/>
            <a:ext cx="23240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लेकिन</a:t>
            </a:r>
            <a:r>
              <a:rPr lang="en-US" sz="1500" dirty="0"/>
              <a:t>, </a:t>
            </a:r>
            <a:r>
              <a:rPr lang="en-US" sz="1500" dirty="0" err="1"/>
              <a:t>अंत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/>
              <a:t>प्राथमिक</a:t>
            </a:r>
            <a:r>
              <a:rPr lang="en-US" sz="1500" dirty="0"/>
              <a:t> </a:t>
            </a:r>
            <a:r>
              <a:rPr lang="en-US" sz="1500" dirty="0" err="1"/>
              <a:t>कणों</a:t>
            </a:r>
            <a:r>
              <a:rPr lang="en-US" sz="1500" dirty="0"/>
              <a:t> </a:t>
            </a:r>
            <a:r>
              <a:rPr lang="en-US" sz="1500" dirty="0" err="1"/>
              <a:t>जैसे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, </a:t>
            </a:r>
            <a:r>
              <a:rPr lang="en-US" sz="1500" dirty="0" err="1"/>
              <a:t>शब्दों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सीमित</a:t>
            </a:r>
            <a:r>
              <a:rPr lang="en-US" sz="1500" dirty="0"/>
              <a:t> </a:t>
            </a:r>
            <a:r>
              <a:rPr lang="en-US" sz="1500" dirty="0" err="1"/>
              <a:t>जीवन</a:t>
            </a:r>
            <a:r>
              <a:rPr lang="en-US" sz="1500" dirty="0"/>
              <a:t> </a:t>
            </a:r>
            <a:r>
              <a:rPr lang="en-US" sz="1500" dirty="0" err="1"/>
              <a:t>काल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74596" y="6077744"/>
            <a:ext cx="25230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लिटरेट्रोनिक्स</a:t>
            </a:r>
            <a:r>
              <a:rPr lang="en-US" sz="1500" dirty="0"/>
              <a:t> </a:t>
            </a:r>
            <a:r>
              <a:rPr lang="en-US" sz="1500" dirty="0" err="1"/>
              <a:t>इंस्टीट्यूट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लोग</a:t>
            </a:r>
            <a:r>
              <a:rPr lang="en-US" sz="1500" dirty="0"/>
              <a:t> </a:t>
            </a:r>
            <a:r>
              <a:rPr lang="en-US" sz="1500" dirty="0" err="1"/>
              <a:t>उसे</a:t>
            </a:r>
            <a:r>
              <a:rPr lang="en-US" sz="1500" dirty="0"/>
              <a:t> "</a:t>
            </a:r>
            <a:r>
              <a:rPr lang="en-US" sz="1500" dirty="0" err="1"/>
              <a:t>लोगोसिस</a:t>
            </a:r>
            <a:r>
              <a:rPr lang="en-US" sz="1500" dirty="0"/>
              <a:t>" </a:t>
            </a:r>
            <a:r>
              <a:rPr lang="en-US" sz="1500" dirty="0" err="1"/>
              <a:t>बुलाते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7917" y="8142347"/>
            <a:ext cx="56497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दुनिया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हालात</a:t>
            </a:r>
            <a:r>
              <a:rPr lang="en-US" sz="1600" dirty="0"/>
              <a:t> </a:t>
            </a:r>
            <a:r>
              <a:rPr lang="en-US" sz="1600" dirty="0" err="1"/>
              <a:t>बिगड़ते</a:t>
            </a:r>
            <a:r>
              <a:rPr lang="en-US" sz="1600" dirty="0"/>
              <a:t> </a:t>
            </a:r>
            <a:r>
              <a:rPr lang="en-US" sz="1600" dirty="0" err="1"/>
              <a:t>गए</a:t>
            </a:r>
            <a:r>
              <a:rPr lang="en-US" sz="1600" dirty="0"/>
              <a:t>. </a:t>
            </a:r>
            <a:r>
              <a:rPr lang="en-US" sz="1600" dirty="0" err="1"/>
              <a:t>अराजक-भाषाई</a:t>
            </a:r>
            <a:r>
              <a:rPr lang="en-US" sz="1600" dirty="0"/>
              <a:t> </a:t>
            </a:r>
            <a:r>
              <a:rPr lang="en-US" sz="1600" dirty="0" err="1"/>
              <a:t>आंदोलन</a:t>
            </a:r>
            <a:r>
              <a:rPr lang="en-US" sz="1600" dirty="0"/>
              <a:t> </a:t>
            </a:r>
            <a:r>
              <a:rPr lang="en-US" sz="1600" dirty="0" err="1"/>
              <a:t>ने</a:t>
            </a:r>
            <a:r>
              <a:rPr lang="en-US" sz="1600" dirty="0"/>
              <a:t> </a:t>
            </a:r>
            <a:r>
              <a:rPr lang="en-US" sz="1600" dirty="0" err="1"/>
              <a:t>गति</a:t>
            </a:r>
            <a:r>
              <a:rPr lang="en-US" sz="1600" dirty="0"/>
              <a:t> </a:t>
            </a:r>
            <a:r>
              <a:rPr lang="en-US" sz="1600" dirty="0" err="1"/>
              <a:t>पकड़ी</a:t>
            </a:r>
            <a:r>
              <a:rPr lang="en-US" sz="1600" dirty="0"/>
              <a:t>. </a:t>
            </a:r>
            <a:r>
              <a:rPr lang="en-US" sz="1600" dirty="0" err="1"/>
              <a:t>पहले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विश्वविद्यालय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स्तर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फैला</a:t>
            </a:r>
            <a:r>
              <a:rPr lang="en-US" sz="1600" dirty="0"/>
              <a:t>,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हाई</a:t>
            </a:r>
            <a:r>
              <a:rPr lang="en-US" sz="1600" dirty="0"/>
              <a:t> </a:t>
            </a:r>
            <a:r>
              <a:rPr lang="en-US" sz="1600" dirty="0" err="1"/>
              <a:t>स्कूल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शिक्षकों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बीच</a:t>
            </a:r>
            <a:r>
              <a:rPr lang="en-US" sz="1600" dirty="0"/>
              <a:t>,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उसकी</a:t>
            </a:r>
            <a:r>
              <a:rPr lang="en-US" sz="1600" dirty="0"/>
              <a:t> </a:t>
            </a:r>
            <a:r>
              <a:rPr lang="en-US" sz="1600" dirty="0" err="1"/>
              <a:t>गूंज</a:t>
            </a:r>
            <a:r>
              <a:rPr lang="en-US" sz="1600" dirty="0"/>
              <a:t> </a:t>
            </a:r>
            <a:r>
              <a:rPr lang="en-US" sz="1600" dirty="0" err="1"/>
              <a:t>प्राथमिक</a:t>
            </a:r>
            <a:r>
              <a:rPr lang="en-US" sz="1600" dirty="0"/>
              <a:t> </a:t>
            </a:r>
            <a:r>
              <a:rPr lang="en-US" sz="1600" dirty="0" err="1"/>
              <a:t>स्कूलों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सुनाई</a:t>
            </a:r>
            <a:r>
              <a:rPr lang="en-US" sz="1600" dirty="0"/>
              <a:t> </a:t>
            </a:r>
            <a:r>
              <a:rPr lang="en-US" sz="1600" dirty="0" err="1"/>
              <a:t>दे</a:t>
            </a:r>
            <a:r>
              <a:rPr lang="en-US" sz="1600" dirty="0"/>
              <a:t> </a:t>
            </a:r>
            <a:r>
              <a:rPr lang="en-US" sz="1600" dirty="0" err="1"/>
              <a:t>रही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493094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040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8674" name="Picture 2" descr="C:\Users\HP\Desktop\LOGOTRON\PIX\2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004050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25825" y="9201944"/>
            <a:ext cx="2667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err="1" smtClean="0"/>
              <a:t>नाम</a:t>
            </a:r>
            <a:r>
              <a:rPr lang="en-US" sz="1500" dirty="0" smtClean="0"/>
              <a:t> </a:t>
            </a:r>
            <a:r>
              <a:rPr lang="en-US" sz="1500" dirty="0" err="1"/>
              <a:t>मत</a:t>
            </a:r>
            <a:r>
              <a:rPr lang="en-US" sz="1500" dirty="0"/>
              <a:t> </a:t>
            </a:r>
            <a:r>
              <a:rPr lang="en-US" sz="1500" dirty="0" err="1"/>
              <a:t>लो</a:t>
            </a:r>
            <a:r>
              <a:rPr lang="en-US" sz="1500" dirty="0"/>
              <a:t>! </a:t>
            </a:r>
            <a:r>
              <a:rPr lang="en-US" sz="1500" dirty="0" err="1"/>
              <a:t>बेवकूफ</a:t>
            </a:r>
            <a:r>
              <a:rPr lang="en-US" sz="1500" dirty="0"/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149225" y="199926"/>
            <a:ext cx="70040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निओलोजिस्म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endParaRPr lang="en-US" sz="3200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(NEOLOGISMS)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5225" y="1709281"/>
            <a:ext cx="37837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आपके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खबर</a:t>
            </a:r>
            <a:r>
              <a:rPr lang="en-US" sz="1500" dirty="0"/>
              <a:t> </a:t>
            </a:r>
            <a:r>
              <a:rPr lang="en-US" sz="1500" dirty="0" err="1"/>
              <a:t>लाया</a:t>
            </a:r>
            <a:r>
              <a:rPr lang="en-US" sz="1500" dirty="0"/>
              <a:t> </a:t>
            </a:r>
            <a:r>
              <a:rPr lang="en-US" sz="1500" dirty="0" err="1"/>
              <a:t>हूँ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बेहद</a:t>
            </a:r>
            <a:r>
              <a:rPr lang="en-US" sz="1500" dirty="0"/>
              <a:t> </a:t>
            </a:r>
            <a:r>
              <a:rPr lang="en-US" sz="1500" dirty="0" err="1"/>
              <a:t>गंभीर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हमारी</a:t>
            </a:r>
            <a:r>
              <a:rPr lang="en-US" sz="1500" dirty="0"/>
              <a:t> </a:t>
            </a:r>
            <a:r>
              <a:rPr lang="en-US" sz="1500" dirty="0" err="1"/>
              <a:t>भाषा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क्षय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देखते</a:t>
            </a:r>
            <a:r>
              <a:rPr lang="en-US" sz="1500" dirty="0"/>
              <a:t> </a:t>
            </a:r>
            <a:r>
              <a:rPr lang="en-US" sz="1500" dirty="0" err="1"/>
              <a:t>हुए</a:t>
            </a:r>
            <a:r>
              <a:rPr lang="en-US" sz="1500" dirty="0"/>
              <a:t>,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शोधकर्ताओं</a:t>
            </a:r>
            <a:r>
              <a:rPr lang="en-US" sz="1500" dirty="0"/>
              <a:t>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/>
              <a:t>भाषाई</a:t>
            </a:r>
            <a:r>
              <a:rPr lang="en-US" sz="1500" dirty="0"/>
              <a:t> </a:t>
            </a:r>
            <a:r>
              <a:rPr lang="en-US" sz="1500" dirty="0" err="1"/>
              <a:t>हेरफेर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किए</a:t>
            </a:r>
            <a:r>
              <a:rPr lang="en-US" sz="1500" dirty="0"/>
              <a:t> </a:t>
            </a:r>
            <a:r>
              <a:rPr lang="en-US" sz="1500" dirty="0" err="1"/>
              <a:t>गए</a:t>
            </a:r>
            <a:r>
              <a:rPr lang="en-US" sz="1500" dirty="0"/>
              <a:t> </a:t>
            </a:r>
            <a:r>
              <a:rPr lang="en-US" sz="1500" dirty="0" err="1"/>
              <a:t>शोध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विकसित</a:t>
            </a:r>
            <a:r>
              <a:rPr lang="en-US" sz="1500" dirty="0"/>
              <a:t>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इसमें</a:t>
            </a:r>
            <a:r>
              <a:rPr lang="en-US" sz="1500" dirty="0"/>
              <a:t> </a:t>
            </a:r>
            <a:r>
              <a:rPr lang="en-US" sz="1500" dirty="0" err="1"/>
              <a:t>तेजी</a:t>
            </a:r>
            <a:r>
              <a:rPr lang="en-US" sz="1500" dirty="0"/>
              <a:t> </a:t>
            </a:r>
            <a:r>
              <a:rPr lang="en-US" sz="1500" dirty="0" err="1"/>
              <a:t>लाने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बुद्धिमान</a:t>
            </a:r>
            <a:r>
              <a:rPr lang="en-US" sz="1500" dirty="0"/>
              <a:t> </a:t>
            </a:r>
            <a:r>
              <a:rPr lang="en-US" sz="1500" dirty="0" err="1"/>
              <a:t>माना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939278" y="3325361"/>
            <a:ext cx="127791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भाषाई</a:t>
            </a:r>
            <a:r>
              <a:rPr lang="en-US" sz="1500" dirty="0"/>
              <a:t> </a:t>
            </a:r>
            <a:r>
              <a:rPr lang="en-US" sz="1500" dirty="0" err="1"/>
              <a:t>हेरफेर</a:t>
            </a:r>
            <a:r>
              <a:rPr lang="en-US" sz="1500" dirty="0"/>
              <a:t>!?</a:t>
            </a:r>
          </a:p>
        </p:txBody>
      </p:sp>
      <p:sp>
        <p:nvSpPr>
          <p:cNvPr id="7" name="Rectangle 6"/>
          <p:cNvSpPr/>
          <p:nvPr/>
        </p:nvSpPr>
        <p:spPr>
          <a:xfrm>
            <a:off x="2915033" y="3002196"/>
            <a:ext cx="60048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CNRS</a:t>
            </a:r>
            <a:endParaRPr lang="en-US" sz="1500" dirty="0"/>
          </a:p>
        </p:txBody>
      </p:sp>
      <p:sp>
        <p:nvSpPr>
          <p:cNvPr id="8" name="Rectangle 7"/>
          <p:cNvSpPr/>
          <p:nvPr/>
        </p:nvSpPr>
        <p:spPr>
          <a:xfrm rot="351186">
            <a:off x="3872079" y="3045853"/>
            <a:ext cx="83484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LANGZO</a:t>
            </a:r>
            <a:endParaRPr lang="en-US" sz="1500" dirty="0"/>
          </a:p>
        </p:txBody>
      </p:sp>
      <p:sp>
        <p:nvSpPr>
          <p:cNvPr id="9" name="Rectangle 8"/>
          <p:cNvSpPr/>
          <p:nvPr/>
        </p:nvSpPr>
        <p:spPr>
          <a:xfrm>
            <a:off x="1901825" y="5010944"/>
            <a:ext cx="3048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मुझे</a:t>
            </a:r>
            <a:r>
              <a:rPr lang="en-US" sz="1500" dirty="0"/>
              <a:t> </a:t>
            </a:r>
            <a:r>
              <a:rPr lang="en-US" sz="1500" dirty="0" err="1"/>
              <a:t>लगा</a:t>
            </a:r>
            <a:r>
              <a:rPr lang="en-US" sz="1500" dirty="0"/>
              <a:t> </a:t>
            </a:r>
            <a:r>
              <a:rPr lang="en-US" sz="1500" dirty="0" err="1"/>
              <a:t>था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शोध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फ्रेंच</a:t>
            </a:r>
            <a:r>
              <a:rPr lang="en-US" sz="1500" dirty="0" smtClean="0"/>
              <a:t> </a:t>
            </a:r>
            <a:r>
              <a:rPr lang="en-US" sz="1500" dirty="0" err="1"/>
              <a:t>अकादमी</a:t>
            </a:r>
            <a:r>
              <a:rPr lang="en-US" sz="1500" dirty="0"/>
              <a:t>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/>
              <a:t>प्रतिबंध</a:t>
            </a:r>
            <a:r>
              <a:rPr lang="en-US" sz="1500" dirty="0"/>
              <a:t> </a:t>
            </a:r>
            <a:r>
              <a:rPr lang="en-US" sz="1500" dirty="0" err="1"/>
              <a:t>लगाया</a:t>
            </a:r>
            <a:r>
              <a:rPr lang="en-US" sz="1500" dirty="0"/>
              <a:t> </a:t>
            </a:r>
            <a:r>
              <a:rPr lang="en-US" sz="1500" dirty="0" err="1"/>
              <a:t>था</a:t>
            </a:r>
            <a:r>
              <a:rPr lang="en-US" sz="1500" dirty="0"/>
              <a:t> ...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7597" y="5925344"/>
            <a:ext cx="310741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हां</a:t>
            </a:r>
            <a:r>
              <a:rPr lang="en-US" sz="1500" dirty="0"/>
              <a:t>, </a:t>
            </a:r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स्थिति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गंभीरता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देखते</a:t>
            </a:r>
            <a:r>
              <a:rPr lang="en-US" sz="1500" dirty="0"/>
              <a:t> </a:t>
            </a:r>
            <a:r>
              <a:rPr lang="en-US" sz="1500" dirty="0" err="1"/>
              <a:t>हुए</a:t>
            </a:r>
            <a:r>
              <a:rPr lang="en-US" sz="1500" dirty="0"/>
              <a:t> </a:t>
            </a:r>
            <a:r>
              <a:rPr lang="en-US" sz="1500" dirty="0" err="1"/>
              <a:t>अकादमी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आचार-समिति</a:t>
            </a:r>
            <a:r>
              <a:rPr lang="en-US" sz="1500" dirty="0"/>
              <a:t>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शोध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अनुमति</a:t>
            </a:r>
            <a:r>
              <a:rPr lang="en-US" sz="1500" dirty="0"/>
              <a:t> </a:t>
            </a:r>
            <a:r>
              <a:rPr lang="en-US" sz="1500" dirty="0" err="1"/>
              <a:t>दी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40025" y="7123946"/>
            <a:ext cx="350202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भाषाई</a:t>
            </a:r>
            <a:r>
              <a:rPr lang="en-US" sz="1500" dirty="0"/>
              <a:t> </a:t>
            </a:r>
            <a:r>
              <a:rPr lang="en-US" sz="1500" dirty="0" err="1"/>
              <a:t>हेरफेर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विशेषज्ञ</a:t>
            </a:r>
            <a:r>
              <a:rPr lang="en-US" sz="1500" dirty="0"/>
              <a:t> </a:t>
            </a:r>
            <a:r>
              <a:rPr lang="en-US" sz="1500" dirty="0" err="1"/>
              <a:t>प्रोफेसर</a:t>
            </a:r>
            <a:r>
              <a:rPr lang="en-US" sz="1500" dirty="0"/>
              <a:t> </a:t>
            </a:r>
            <a:r>
              <a:rPr lang="en-US" sz="1500" dirty="0" err="1"/>
              <a:t>लोगोट्रोनिक्स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काम</a:t>
            </a:r>
            <a:r>
              <a:rPr lang="en-US" sz="1500" dirty="0"/>
              <a:t> </a:t>
            </a:r>
            <a:r>
              <a:rPr lang="en-US" sz="1500" dirty="0" err="1"/>
              <a:t>सौंपता</a:t>
            </a:r>
            <a:r>
              <a:rPr lang="en-US" sz="1500" dirty="0"/>
              <a:t> </a:t>
            </a:r>
            <a:r>
              <a:rPr lang="en-US" sz="1500" dirty="0" err="1"/>
              <a:t>हूँ</a:t>
            </a:r>
            <a:r>
              <a:rPr lang="en-US" sz="1500" dirty="0"/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2100813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040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HP\Desktop\LOGOTRON\PIX\0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004050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9161" y="362000"/>
            <a:ext cx="17620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प्रस्तावना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187825" y="623610"/>
            <a:ext cx="1752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दैनिक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समाचार</a:t>
            </a:r>
            <a:r>
              <a:rPr lang="en-US" sz="1500" dirty="0" smtClean="0"/>
              <a:t> </a:t>
            </a:r>
            <a:r>
              <a:rPr lang="en-US" sz="1500" dirty="0" err="1"/>
              <a:t>चैनल</a:t>
            </a:r>
            <a:r>
              <a:rPr lang="en-US" sz="1500" dirty="0"/>
              <a:t> 206</a:t>
            </a:r>
          </a:p>
        </p:txBody>
      </p:sp>
      <p:sp>
        <p:nvSpPr>
          <p:cNvPr id="5" name="Rectangle 4"/>
          <p:cNvSpPr/>
          <p:nvPr/>
        </p:nvSpPr>
        <p:spPr>
          <a:xfrm>
            <a:off x="8607425" y="1269941"/>
            <a:ext cx="3502025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3541632"/>
            <a:ext cx="49498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पागलपन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यदि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जानना</a:t>
            </a:r>
            <a:r>
              <a:rPr lang="en-US" sz="1500" dirty="0"/>
              <a:t> </a:t>
            </a:r>
            <a:r>
              <a:rPr lang="en-US" sz="1500" dirty="0" err="1"/>
              <a:t>चाहते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तो</a:t>
            </a:r>
            <a:r>
              <a:rPr lang="en-US" sz="1500" dirty="0" smtClean="0"/>
              <a:t> </a:t>
            </a:r>
            <a:r>
              <a:rPr lang="en-US" sz="1500" dirty="0" err="1"/>
              <a:t>हमें</a:t>
            </a:r>
            <a:r>
              <a:rPr lang="en-US" sz="1500" dirty="0"/>
              <a:t> </a:t>
            </a:r>
            <a:r>
              <a:rPr lang="en-US" sz="1500" dirty="0" err="1"/>
              <a:t>चार</a:t>
            </a:r>
            <a:r>
              <a:rPr lang="en-US" sz="1500" dirty="0"/>
              <a:t> </a:t>
            </a:r>
            <a:r>
              <a:rPr lang="en-US" sz="1500" dirty="0" err="1"/>
              <a:t>घंटे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 smtClean="0"/>
              <a:t>टेलीविजन</a:t>
            </a:r>
            <a:r>
              <a:rPr lang="en-US" sz="1500" dirty="0" smtClean="0"/>
              <a:t> </a:t>
            </a:r>
            <a:r>
              <a:rPr lang="en-US" sz="1500" dirty="0" err="1"/>
              <a:t>खबरों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झेलना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145533" y="4372629"/>
            <a:ext cx="162402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उन</a:t>
            </a:r>
            <a:r>
              <a:rPr lang="en-US" sz="1500" dirty="0"/>
              <a:t> </a:t>
            </a:r>
            <a:r>
              <a:rPr lang="en-US" sz="1500" dirty="0" err="1"/>
              <a:t>लोगों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देख</a:t>
            </a:r>
            <a:r>
              <a:rPr lang="en-US" sz="1500" dirty="0"/>
              <a:t> </a:t>
            </a:r>
            <a:r>
              <a:rPr lang="en-US" sz="1500" dirty="0" err="1"/>
              <a:t>रहे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रहे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3806825" y="4302314"/>
            <a:ext cx="194431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शायद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म्हाडाफी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नव-क्राफ्किन्स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बीच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मैच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0225" y="6561140"/>
            <a:ext cx="323449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नहीं</a:t>
            </a:r>
            <a:r>
              <a:rPr lang="en-US" sz="1500" dirty="0"/>
              <a:t>,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दक्षिणी</a:t>
            </a:r>
            <a:r>
              <a:rPr lang="en-US" sz="1500" dirty="0"/>
              <a:t> </a:t>
            </a:r>
            <a:r>
              <a:rPr lang="en-US" sz="1500" dirty="0" err="1"/>
              <a:t>पोलोक्स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उनके</a:t>
            </a:r>
            <a:r>
              <a:rPr lang="en-US" sz="1500" dirty="0" smtClean="0"/>
              <a:t> </a:t>
            </a:r>
            <a:r>
              <a:rPr lang="en-US" sz="1500" dirty="0" err="1"/>
              <a:t>पास</a:t>
            </a:r>
            <a:r>
              <a:rPr lang="en-US" sz="1500" dirty="0"/>
              <a:t> </a:t>
            </a:r>
            <a:r>
              <a:rPr lang="en-US" sz="1500" dirty="0" err="1"/>
              <a:t>क्रैकोफ</a:t>
            </a:r>
            <a:r>
              <a:rPr lang="en-US" sz="1500" dirty="0"/>
              <a:t> </a:t>
            </a:r>
            <a:r>
              <a:rPr lang="en-US" sz="1500" dirty="0" err="1"/>
              <a:t>राइफलें</a:t>
            </a:r>
            <a:r>
              <a:rPr lang="en-US" sz="1500" dirty="0"/>
              <a:t> </a:t>
            </a:r>
            <a:r>
              <a:rPr lang="en-US" sz="1500" dirty="0" err="1"/>
              <a:t>होने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कारण</a:t>
            </a:r>
            <a:r>
              <a:rPr lang="en-US" sz="1500" dirty="0" smtClean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उन्हें</a:t>
            </a:r>
            <a:r>
              <a:rPr lang="en-US" sz="1500" dirty="0"/>
              <a:t> </a:t>
            </a:r>
            <a:r>
              <a:rPr lang="en-US" sz="1500" dirty="0" err="1"/>
              <a:t>पहचानता</a:t>
            </a:r>
            <a:r>
              <a:rPr lang="en-US" sz="1500" dirty="0"/>
              <a:t> </a:t>
            </a:r>
            <a:r>
              <a:rPr lang="en-US" sz="1500" dirty="0" err="1"/>
              <a:t>हूं</a:t>
            </a:r>
            <a:r>
              <a:rPr lang="en-US" sz="15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49825" y="6534944"/>
            <a:ext cx="17452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लेकिन</a:t>
            </a:r>
            <a:r>
              <a:rPr lang="en-US" sz="1400" dirty="0"/>
              <a:t> </a:t>
            </a:r>
            <a:r>
              <a:rPr lang="en-US" sz="1400" dirty="0" err="1" smtClean="0"/>
              <a:t>नव-क्रैकोफसियों</a:t>
            </a:r>
            <a:r>
              <a:rPr lang="en-US" sz="1400" dirty="0" smtClean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पास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भी</a:t>
            </a:r>
            <a:r>
              <a:rPr lang="en-US" sz="1400" dirty="0" smtClean="0"/>
              <a:t> </a:t>
            </a:r>
            <a:r>
              <a:rPr lang="en-US" sz="1400" dirty="0" err="1"/>
              <a:t>क्रैकोफ</a:t>
            </a:r>
            <a:r>
              <a:rPr lang="en-US" sz="1400" dirty="0"/>
              <a:t> </a:t>
            </a:r>
            <a:r>
              <a:rPr lang="en-US" sz="1400" dirty="0" err="1"/>
              <a:t>राइफलें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, </a:t>
            </a:r>
            <a:r>
              <a:rPr lang="en-US" sz="1400" dirty="0" err="1"/>
              <a:t>क्यों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न?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83025" y="6458744"/>
            <a:ext cx="1137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कसाईपन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7825" y="9278144"/>
            <a:ext cx="3657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सभी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पास</a:t>
            </a:r>
            <a:r>
              <a:rPr lang="en-US" sz="1500" dirty="0"/>
              <a:t> </a:t>
            </a:r>
            <a:r>
              <a:rPr lang="en-US" sz="1500" dirty="0" err="1"/>
              <a:t>क्रैकोफ</a:t>
            </a:r>
            <a:r>
              <a:rPr lang="en-US" sz="1500" dirty="0"/>
              <a:t> </a:t>
            </a:r>
            <a:r>
              <a:rPr lang="en-US" sz="1500" dirty="0" err="1"/>
              <a:t>राइफलें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... </a:t>
            </a:r>
            <a:r>
              <a:rPr lang="en-US" sz="1500" dirty="0" err="1"/>
              <a:t>मुझे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अब</a:t>
            </a:r>
            <a:r>
              <a:rPr lang="en-US" sz="1500" dirty="0" smtClean="0"/>
              <a:t> </a:t>
            </a:r>
            <a:r>
              <a:rPr lang="en-US" sz="1500" dirty="0" err="1" smtClean="0"/>
              <a:t>और</a:t>
            </a:r>
            <a:r>
              <a:rPr lang="en-US" sz="1500" dirty="0" smtClean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समझ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आ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...</a:t>
            </a:r>
          </a:p>
        </p:txBody>
      </p:sp>
      <p:sp>
        <p:nvSpPr>
          <p:cNvPr id="14" name="Oval 13"/>
          <p:cNvSpPr/>
          <p:nvPr/>
        </p:nvSpPr>
        <p:spPr>
          <a:xfrm>
            <a:off x="5864225" y="5925344"/>
            <a:ext cx="838200" cy="318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64225" y="5983179"/>
            <a:ext cx="7344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सच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004050" cy="10479088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29698" name="Picture 2" descr="C:\Users\HP\Desktop\LOGOTRON\PIX\3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7004050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1176" y="5925344"/>
            <a:ext cx="19240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err="1" smtClean="0"/>
              <a:t>डीएनए</a:t>
            </a:r>
            <a:r>
              <a:rPr lang="en-US" sz="1500" dirty="0" smtClean="0"/>
              <a:t> </a:t>
            </a:r>
            <a:r>
              <a:rPr lang="en-US" sz="1500" dirty="0"/>
              <a:t>(DNA)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शब्दकोश</a:t>
            </a:r>
            <a:r>
              <a:rPr lang="en-US" sz="1500" dirty="0"/>
              <a:t> </a:t>
            </a:r>
            <a:r>
              <a:rPr lang="en-US" sz="1500" dirty="0" err="1"/>
              <a:t>माना</a:t>
            </a:r>
            <a:r>
              <a:rPr lang="en-US" sz="1500" dirty="0"/>
              <a:t> </a:t>
            </a:r>
            <a:r>
              <a:rPr lang="en-US" sz="1500" dirty="0" err="1"/>
              <a:t>जा</a:t>
            </a:r>
            <a:r>
              <a:rPr lang="en-US" sz="1500" dirty="0"/>
              <a:t> </a:t>
            </a:r>
            <a:r>
              <a:rPr lang="en-US" sz="1500" dirty="0" err="1"/>
              <a:t>सकता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जिसमें</a:t>
            </a:r>
            <a:r>
              <a:rPr lang="en-US" sz="1500" dirty="0"/>
              <a:t> </a:t>
            </a:r>
            <a:r>
              <a:rPr lang="en-US" sz="1500" dirty="0" err="1"/>
              <a:t>जीवन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मास्टर</a:t>
            </a:r>
            <a:r>
              <a:rPr lang="en-US" sz="1500" dirty="0"/>
              <a:t> </a:t>
            </a:r>
            <a:r>
              <a:rPr lang="en-US" sz="1500" dirty="0" err="1"/>
              <a:t>शब्द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कई</a:t>
            </a:r>
            <a:r>
              <a:rPr lang="en-US" sz="1500" dirty="0" smtClean="0"/>
              <a:t> </a:t>
            </a:r>
            <a:r>
              <a:rPr lang="en-US" sz="1500" dirty="0" err="1"/>
              <a:t>प्रक्रियाएं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तैयार</a:t>
            </a:r>
            <a:r>
              <a:rPr lang="en-US" sz="1500" dirty="0"/>
              <a:t> </a:t>
            </a:r>
            <a:r>
              <a:rPr lang="en-US" sz="1500" dirty="0" err="1" smtClean="0"/>
              <a:t>किए</a:t>
            </a:r>
            <a:r>
              <a:rPr lang="en-US" sz="1500" dirty="0" smtClean="0"/>
              <a:t> </a:t>
            </a:r>
            <a:r>
              <a:rPr lang="x-none" sz="1500" dirty="0"/>
              <a:t>गए</a:t>
            </a:r>
            <a:r>
              <a:rPr lang="en-US" sz="1500" dirty="0" smtClean="0"/>
              <a:t> </a:t>
            </a:r>
            <a:r>
              <a:rPr lang="en-US" sz="1500" dirty="0" err="1" smtClean="0"/>
              <a:t>वाक्यांश</a:t>
            </a:r>
            <a:r>
              <a:rPr lang="en-US" sz="1500" dirty="0" smtClean="0"/>
              <a:t> </a:t>
            </a:r>
            <a:r>
              <a:rPr lang="x-none" sz="1500" dirty="0"/>
              <a:t>होंगे. </a:t>
            </a:r>
            <a:endParaRPr lang="en-US" sz="1500" dirty="0"/>
          </a:p>
        </p:txBody>
      </p:sp>
      <p:sp>
        <p:nvSpPr>
          <p:cNvPr id="4" name="Rectangle 3"/>
          <p:cNvSpPr/>
          <p:nvPr/>
        </p:nvSpPr>
        <p:spPr>
          <a:xfrm>
            <a:off x="606426" y="898882"/>
            <a:ext cx="57911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जिस</a:t>
            </a:r>
            <a:r>
              <a:rPr lang="en-US" sz="1500" dirty="0"/>
              <a:t> </a:t>
            </a:r>
            <a:r>
              <a:rPr lang="en-US" sz="1500" dirty="0" err="1"/>
              <a:t>पहली</a:t>
            </a:r>
            <a:r>
              <a:rPr lang="en-US" sz="1500" dirty="0"/>
              <a:t> </a:t>
            </a:r>
            <a:r>
              <a:rPr lang="en-US" sz="1500" dirty="0" err="1"/>
              <a:t>भाषा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जानते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कोशिकाओं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आणविक</a:t>
            </a:r>
            <a:r>
              <a:rPr lang="en-US" sz="1500" dirty="0"/>
              <a:t> </a:t>
            </a:r>
            <a:r>
              <a:rPr lang="en-US" sz="1500" dirty="0" err="1"/>
              <a:t>रासायनिक</a:t>
            </a:r>
            <a:r>
              <a:rPr lang="en-US" sz="1500" dirty="0"/>
              <a:t> </a:t>
            </a:r>
            <a:r>
              <a:rPr lang="en-US" sz="1500" dirty="0" err="1"/>
              <a:t>संकेतों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उपयोग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, </a:t>
            </a:r>
            <a:r>
              <a:rPr lang="en-US" sz="1500" dirty="0" err="1"/>
              <a:t>एक-दूसरे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साथ</a:t>
            </a:r>
            <a:r>
              <a:rPr lang="en-US" sz="1500" dirty="0"/>
              <a:t> </a:t>
            </a:r>
            <a:r>
              <a:rPr lang="en-US" sz="1500" dirty="0" err="1"/>
              <a:t>संवाद</a:t>
            </a:r>
            <a:r>
              <a:rPr lang="en-US" sz="1500" dirty="0"/>
              <a:t> </a:t>
            </a:r>
            <a:r>
              <a:rPr lang="en-US" sz="1500" dirty="0" err="1"/>
              <a:t>करती</a:t>
            </a:r>
            <a:r>
              <a:rPr lang="en-US" sz="1500" dirty="0"/>
              <a:t> </a:t>
            </a:r>
            <a:r>
              <a:rPr lang="en-US" sz="1500" dirty="0" err="1" smtClean="0"/>
              <a:t>है</a:t>
            </a:r>
            <a:r>
              <a:rPr lang="en-US" sz="1500" dirty="0" smtClean="0"/>
              <a:t>. </a:t>
            </a:r>
            <a:r>
              <a:rPr lang="en-US" sz="1500" dirty="0" err="1"/>
              <a:t>ये</a:t>
            </a:r>
            <a:r>
              <a:rPr lang="en-US" sz="1500" dirty="0"/>
              <a:t> </a:t>
            </a:r>
            <a:r>
              <a:rPr lang="en-US" sz="1500" dirty="0" err="1"/>
              <a:t>संदेश</a:t>
            </a:r>
            <a:r>
              <a:rPr lang="en-US" sz="1500" dirty="0"/>
              <a:t> </a:t>
            </a:r>
            <a:r>
              <a:rPr lang="en-US" sz="1500" dirty="0" err="1"/>
              <a:t>अत्यंत</a:t>
            </a:r>
            <a:r>
              <a:rPr lang="en-US" sz="1500" dirty="0"/>
              <a:t> </a:t>
            </a:r>
            <a:r>
              <a:rPr lang="en-US" sz="1500" dirty="0" err="1"/>
              <a:t>विविध</a:t>
            </a:r>
            <a:r>
              <a:rPr lang="en-US" sz="1500" dirty="0"/>
              <a:t> </a:t>
            </a:r>
            <a:r>
              <a:rPr lang="en-US" sz="1500" dirty="0" err="1"/>
              <a:t>व्यवहार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जन्म</a:t>
            </a:r>
            <a:r>
              <a:rPr lang="en-US" sz="1500" dirty="0"/>
              <a:t> </a:t>
            </a:r>
            <a:r>
              <a:rPr lang="en-US" sz="1500" dirty="0" err="1"/>
              <a:t>देते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उदाहरण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,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कोशिकाओं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जीव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बहने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अनुमति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पासवर्ड-अणु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ज़रुरत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682626" y="3764449"/>
            <a:ext cx="266699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/>
              <a:t>ज़िंदा</a:t>
            </a:r>
            <a:r>
              <a:rPr lang="en-US" sz="1500" dirty="0"/>
              <a:t> </a:t>
            </a:r>
            <a:r>
              <a:rPr lang="en-US" sz="1500" dirty="0" err="1"/>
              <a:t>जीव</a:t>
            </a:r>
            <a:r>
              <a:rPr lang="en-US" sz="1500" dirty="0"/>
              <a:t> </a:t>
            </a:r>
            <a:r>
              <a:rPr lang="en-US" sz="1500" dirty="0" err="1"/>
              <a:t>अपने</a:t>
            </a:r>
            <a:r>
              <a:rPr lang="en-US" sz="1500" dirty="0"/>
              <a:t> </a:t>
            </a:r>
            <a:r>
              <a:rPr lang="en-US" sz="1500" dirty="0" err="1"/>
              <a:t>विकास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को</a:t>
            </a:r>
            <a:r>
              <a:rPr lang="en-US" sz="1500" dirty="0" smtClean="0"/>
              <a:t> </a:t>
            </a:r>
            <a:r>
              <a:rPr lang="en-US" sz="1500" dirty="0" err="1"/>
              <a:t>नियंत्रित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सकता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उसे</a:t>
            </a:r>
            <a:r>
              <a:rPr lang="en-US" sz="1500" dirty="0" smtClean="0"/>
              <a:t> </a:t>
            </a:r>
            <a:r>
              <a:rPr lang="en-US" sz="1500" dirty="0" err="1"/>
              <a:t>अपने</a:t>
            </a:r>
            <a:r>
              <a:rPr lang="en-US" sz="1500" dirty="0"/>
              <a:t> </a:t>
            </a:r>
            <a:r>
              <a:rPr lang="en-US" sz="1500" dirty="0" err="1"/>
              <a:t>व्यवहार</a:t>
            </a:r>
            <a:r>
              <a:rPr lang="en-US" sz="1500" dirty="0"/>
              <a:t>, </a:t>
            </a:r>
            <a:r>
              <a:rPr lang="en-US" sz="1500" dirty="0" err="1"/>
              <a:t>अस्तित्व</a:t>
            </a:r>
            <a:r>
              <a:rPr lang="en-US" sz="1500" dirty="0"/>
              <a:t>, </a:t>
            </a:r>
            <a:r>
              <a:rPr lang="en-US" sz="1500" dirty="0" err="1"/>
              <a:t>प्रजनन</a:t>
            </a:r>
            <a:r>
              <a:rPr lang="en-US" sz="1500" dirty="0"/>
              <a:t> </a:t>
            </a:r>
            <a:r>
              <a:rPr lang="en-US" sz="1500" dirty="0" err="1"/>
              <a:t>आदि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आणविक</a:t>
            </a:r>
            <a:r>
              <a:rPr lang="en-US" sz="1500" dirty="0"/>
              <a:t> </a:t>
            </a:r>
            <a:r>
              <a:rPr lang="en-US" sz="1500" dirty="0" err="1"/>
              <a:t>शब्दों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ज़रुरत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03115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040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0722" name="Picture 2" descr="C:\Users\HP\Desktop\LOGOTRON\PIX\3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7004050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566024">
            <a:off x="3280156" y="8670637"/>
            <a:ext cx="7040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 </a:t>
            </a:r>
            <a:r>
              <a:rPr lang="en-US" sz="1000" dirty="0" err="1" smtClean="0"/>
              <a:t>क्वांटम</a:t>
            </a:r>
            <a:r>
              <a:rPr lang="en-US" sz="1000" dirty="0" smtClean="0"/>
              <a:t> </a:t>
            </a:r>
            <a:br>
              <a:rPr lang="en-US" sz="1000" dirty="0" smtClean="0"/>
            </a:br>
            <a:r>
              <a:rPr lang="en-US" sz="1000" dirty="0" err="1" smtClean="0"/>
              <a:t>भौतिकी</a:t>
            </a:r>
            <a:endParaRPr lang="en-US" sz="1000" dirty="0"/>
          </a:p>
        </p:txBody>
      </p:sp>
      <p:sp>
        <p:nvSpPr>
          <p:cNvPr id="4" name="Rectangle 3"/>
          <p:cNvSpPr/>
          <p:nvPr/>
        </p:nvSpPr>
        <p:spPr>
          <a:xfrm>
            <a:off x="936624" y="794881"/>
            <a:ext cx="47752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हमने</a:t>
            </a:r>
            <a:r>
              <a:rPr lang="en-US" sz="1500" dirty="0"/>
              <a:t> </a:t>
            </a:r>
            <a:r>
              <a:rPr lang="en-US" sz="1500" dirty="0" err="1"/>
              <a:t>ध्वनि</a:t>
            </a:r>
            <a:r>
              <a:rPr lang="en-US" sz="1500" dirty="0"/>
              <a:t> </a:t>
            </a:r>
            <a:r>
              <a:rPr lang="en-US" sz="1500" dirty="0" err="1"/>
              <a:t>संकेतों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ग्राफिक</a:t>
            </a:r>
            <a:r>
              <a:rPr lang="en-US" sz="1500" dirty="0"/>
              <a:t> </a:t>
            </a:r>
            <a:r>
              <a:rPr lang="en-US" sz="1500" dirty="0" err="1"/>
              <a:t>संकेतों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सेट</a:t>
            </a:r>
            <a:r>
              <a:rPr lang="en-US" sz="1500" dirty="0"/>
              <a:t> </a:t>
            </a:r>
            <a:r>
              <a:rPr lang="en-US" sz="1500" dirty="0" err="1"/>
              <a:t>विकसित</a:t>
            </a:r>
            <a:r>
              <a:rPr lang="en-US" sz="1500" dirty="0"/>
              <a:t> </a:t>
            </a:r>
            <a:r>
              <a:rPr lang="en-US" sz="1500" dirty="0" err="1"/>
              <a:t>किया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हमें</a:t>
            </a:r>
            <a:r>
              <a:rPr lang="en-US" sz="1500" dirty="0"/>
              <a:t> </a:t>
            </a:r>
            <a:r>
              <a:rPr lang="en-US" sz="1500" dirty="0" err="1"/>
              <a:t>संवाद</a:t>
            </a:r>
            <a:r>
              <a:rPr lang="en-US" sz="1500" dirty="0"/>
              <a:t>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अनुमति</a:t>
            </a:r>
            <a:r>
              <a:rPr lang="en-US" sz="1500" dirty="0"/>
              <a:t> </a:t>
            </a:r>
            <a:r>
              <a:rPr lang="en-US" sz="1500" dirty="0" err="1"/>
              <a:t>देता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लेकिन</a:t>
            </a:r>
            <a:r>
              <a:rPr lang="en-US" sz="1500" dirty="0"/>
              <a:t>, </a:t>
            </a:r>
            <a:r>
              <a:rPr lang="en-US" sz="1500" dirty="0" err="1"/>
              <a:t>सामाजिक</a:t>
            </a:r>
            <a:r>
              <a:rPr lang="en-US" sz="1500" dirty="0"/>
              <a:t> </a:t>
            </a:r>
            <a:r>
              <a:rPr lang="en-US" sz="1500" dirty="0" err="1"/>
              <a:t>प्राणियों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रूप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वानरों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हावभाव</a:t>
            </a:r>
            <a:r>
              <a:rPr lang="en-US" sz="1500" dirty="0"/>
              <a:t> </a:t>
            </a:r>
            <a:r>
              <a:rPr lang="en-US" sz="1500" dirty="0" err="1"/>
              <a:t>या</a:t>
            </a:r>
            <a:r>
              <a:rPr lang="en-US" sz="1500" dirty="0"/>
              <a:t> </a:t>
            </a:r>
            <a:r>
              <a:rPr lang="en-US" sz="1500" dirty="0" err="1"/>
              <a:t>चींटियों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रासायनिक</a:t>
            </a:r>
            <a:r>
              <a:rPr lang="en-US" sz="1500" dirty="0"/>
              <a:t> </a:t>
            </a:r>
            <a:r>
              <a:rPr lang="en-US" sz="1500" dirty="0" err="1"/>
              <a:t>संचार</a:t>
            </a:r>
            <a:r>
              <a:rPr lang="en-US" sz="1500" dirty="0"/>
              <a:t> </a:t>
            </a:r>
            <a:r>
              <a:rPr lang="en-US" sz="1500" dirty="0" err="1"/>
              <a:t>प्रणाली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विकसित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सकते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714749" y="2244914"/>
            <a:ext cx="268287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विद्युत</a:t>
            </a:r>
            <a:r>
              <a:rPr lang="en-US" sz="1500" dirty="0"/>
              <a:t> </a:t>
            </a:r>
            <a:r>
              <a:rPr lang="en-US" sz="1500" dirty="0" err="1"/>
              <a:t>चुम्बकीय</a:t>
            </a:r>
            <a:r>
              <a:rPr lang="en-US" sz="1500" dirty="0"/>
              <a:t> </a:t>
            </a:r>
            <a:r>
              <a:rPr lang="en-US" sz="1500" dirty="0" err="1"/>
              <a:t>ट्रांसकोडिंग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धन्यवाद</a:t>
            </a:r>
            <a:r>
              <a:rPr lang="en-US" sz="1500" dirty="0"/>
              <a:t>, </a:t>
            </a:r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भाषा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ज़रिए</a:t>
            </a:r>
            <a:r>
              <a:rPr lang="en-US" sz="1500" dirty="0"/>
              <a:t> </a:t>
            </a:r>
            <a:r>
              <a:rPr lang="en-US" sz="1500" dirty="0" err="1"/>
              <a:t>महान</a:t>
            </a:r>
            <a:r>
              <a:rPr lang="en-US" sz="1500" dirty="0"/>
              <a:t> </a:t>
            </a:r>
            <a:r>
              <a:rPr lang="en-US" sz="1500" dirty="0" err="1"/>
              <a:t>दूरी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संचार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सकते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4025" y="4300081"/>
            <a:ext cx="28701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विभिन्न</a:t>
            </a:r>
            <a:r>
              <a:rPr lang="en-US" sz="1500" dirty="0"/>
              <a:t> </a:t>
            </a:r>
            <a:r>
              <a:rPr lang="en-US" sz="1500" dirty="0" err="1"/>
              <a:t>प्रकार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समर्थनों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कारण</a:t>
            </a:r>
            <a:r>
              <a:rPr lang="en-US" sz="1500" dirty="0"/>
              <a:t>, </a:t>
            </a:r>
            <a:r>
              <a:rPr lang="en-US" sz="1500" dirty="0" err="1"/>
              <a:t>मानव</a:t>
            </a:r>
            <a:r>
              <a:rPr lang="en-US" sz="1500" dirty="0"/>
              <a:t> </a:t>
            </a:r>
            <a:r>
              <a:rPr lang="en-US" sz="1500" dirty="0" err="1"/>
              <a:t>प्रजातियों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संदेशों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उस</a:t>
            </a:r>
            <a:r>
              <a:rPr lang="en-US" sz="1500" dirty="0"/>
              <a:t> </a:t>
            </a:r>
            <a:r>
              <a:rPr lang="en-US" sz="1500" dirty="0" err="1"/>
              <a:t>हद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दोहराया</a:t>
            </a:r>
            <a:r>
              <a:rPr lang="en-US" sz="1500" dirty="0"/>
              <a:t> </a:t>
            </a:r>
            <a:r>
              <a:rPr lang="en-US" sz="1500" dirty="0" err="1"/>
              <a:t>जा</a:t>
            </a:r>
            <a:r>
              <a:rPr lang="en-US" sz="1500" dirty="0"/>
              <a:t> </a:t>
            </a:r>
            <a:r>
              <a:rPr lang="en-US" sz="1500" dirty="0" err="1"/>
              <a:t>सकता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जिससे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सभी</a:t>
            </a:r>
            <a:r>
              <a:rPr lang="en-US" sz="1500" dirty="0"/>
              <a:t> </a:t>
            </a:r>
            <a:r>
              <a:rPr lang="en-US" sz="1500" dirty="0" err="1"/>
              <a:t>लोगों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पहुँच</a:t>
            </a:r>
            <a:r>
              <a:rPr lang="en-US" sz="1500" dirty="0"/>
              <a:t> </a:t>
            </a:r>
            <a:r>
              <a:rPr lang="en-US" sz="1500" dirty="0" err="1"/>
              <a:t>सके</a:t>
            </a:r>
            <a:r>
              <a:rPr lang="en-US" sz="15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 rot="2236589">
            <a:off x="2096364" y="6118785"/>
            <a:ext cx="7737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err="1" smtClean="0"/>
              <a:t>माइकल</a:t>
            </a:r>
            <a:r>
              <a:rPr lang="en-US" sz="1000" dirty="0" smtClean="0"/>
              <a:t> </a:t>
            </a:r>
            <a:r>
              <a:rPr lang="en-US" sz="1000" dirty="0" err="1"/>
              <a:t>जैक्सन</a:t>
            </a:r>
            <a:endParaRPr lang="en-US" sz="1000" dirty="0"/>
          </a:p>
        </p:txBody>
      </p:sp>
      <p:sp>
        <p:nvSpPr>
          <p:cNvPr id="8" name="Rectangle 7"/>
          <p:cNvSpPr/>
          <p:nvPr/>
        </p:nvSpPr>
        <p:spPr>
          <a:xfrm>
            <a:off x="3632199" y="5602357"/>
            <a:ext cx="27654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ये</a:t>
            </a:r>
            <a:r>
              <a:rPr lang="en-US" sz="1500" dirty="0"/>
              <a:t> </a:t>
            </a:r>
            <a:r>
              <a:rPr lang="en-US" sz="1500" dirty="0" err="1"/>
              <a:t>भाषा</a:t>
            </a:r>
            <a:r>
              <a:rPr lang="en-US" sz="1500" dirty="0"/>
              <a:t> </a:t>
            </a:r>
            <a:r>
              <a:rPr lang="en-US" sz="1500" dirty="0" err="1"/>
              <a:t>तत्व</a:t>
            </a:r>
            <a:r>
              <a:rPr lang="en-US" sz="1500" dirty="0"/>
              <a:t>, </a:t>
            </a:r>
            <a:r>
              <a:rPr lang="en-US" sz="1500" dirty="0" err="1"/>
              <a:t>लिखित</a:t>
            </a:r>
            <a:r>
              <a:rPr lang="en-US" sz="1500" dirty="0"/>
              <a:t> </a:t>
            </a:r>
            <a:r>
              <a:rPr lang="en-US" sz="1500" dirty="0" err="1"/>
              <a:t>रूप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याद</a:t>
            </a:r>
            <a:r>
              <a:rPr lang="en-US" sz="1500" dirty="0"/>
              <a:t> </a:t>
            </a:r>
            <a:r>
              <a:rPr lang="en-US" sz="1500" dirty="0" err="1"/>
              <a:t>किए</a:t>
            </a:r>
            <a:r>
              <a:rPr lang="en-US" sz="1500" dirty="0"/>
              <a:t> </a:t>
            </a:r>
            <a:r>
              <a:rPr lang="en-US" sz="1500" dirty="0" err="1"/>
              <a:t>जाते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केवल</a:t>
            </a:r>
            <a:r>
              <a:rPr lang="en-US" sz="1500" dirty="0"/>
              <a:t> </a:t>
            </a:r>
            <a:r>
              <a:rPr lang="en-US" sz="1500" dirty="0" err="1"/>
              <a:t>रीति-रिवाजों</a:t>
            </a:r>
            <a:r>
              <a:rPr lang="en-US" sz="1500" dirty="0"/>
              <a:t>, </a:t>
            </a:r>
            <a:r>
              <a:rPr lang="en-US" sz="1500" dirty="0" err="1"/>
              <a:t>वर्जनाओं</a:t>
            </a:r>
            <a:r>
              <a:rPr lang="en-US" sz="1500" dirty="0"/>
              <a:t>, </a:t>
            </a:r>
            <a:r>
              <a:rPr lang="en-US" sz="1500" dirty="0" err="1"/>
              <a:t>कानूनों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मान्यताओं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रूप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मानव</a:t>
            </a:r>
            <a:r>
              <a:rPr lang="en-US" sz="1500" dirty="0"/>
              <a:t> </a:t>
            </a:r>
            <a:r>
              <a:rPr lang="en-US" sz="1500" dirty="0" err="1"/>
              <a:t>व्यवहार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हिस्सा</a:t>
            </a:r>
            <a:r>
              <a:rPr lang="en-US" sz="1500" dirty="0"/>
              <a:t> </a:t>
            </a:r>
            <a:r>
              <a:rPr lang="en-US" sz="1500" dirty="0" err="1"/>
              <a:t>कोड</a:t>
            </a:r>
            <a:r>
              <a:rPr lang="en-US" sz="1500" dirty="0"/>
              <a:t> </a:t>
            </a:r>
            <a:r>
              <a:rPr lang="en-US" sz="1500" dirty="0" err="1"/>
              <a:t>करते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पीढ़ी-दर-पीढ़ी</a:t>
            </a:r>
            <a:r>
              <a:rPr lang="en-US" sz="1500" dirty="0"/>
              <a:t> </a:t>
            </a:r>
            <a:r>
              <a:rPr lang="en-US" sz="1500" dirty="0" err="1"/>
              <a:t>प्रेषित</a:t>
            </a:r>
            <a:r>
              <a:rPr lang="en-US" sz="1500" dirty="0"/>
              <a:t> </a:t>
            </a:r>
            <a:r>
              <a:rPr lang="en-US" sz="1500" dirty="0" err="1"/>
              <a:t>होते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 rot="612293">
            <a:off x="2605165" y="8260188"/>
            <a:ext cx="9890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err="1"/>
              <a:t>सोवियत</a:t>
            </a:r>
            <a:r>
              <a:rPr lang="en-US" sz="1000" dirty="0"/>
              <a:t> </a:t>
            </a:r>
            <a:r>
              <a:rPr lang="en-US" sz="1000" dirty="0" err="1"/>
              <a:t>भूमि</a:t>
            </a:r>
            <a:r>
              <a:rPr lang="en-US" sz="1000" dirty="0"/>
              <a:t> </a:t>
            </a:r>
            <a:endParaRPr lang="en-US" sz="1000" dirty="0" smtClean="0"/>
          </a:p>
          <a:p>
            <a:pPr algn="ctr"/>
            <a:r>
              <a:rPr lang="en-US" sz="1000" dirty="0" err="1" smtClean="0"/>
              <a:t>में</a:t>
            </a:r>
            <a:r>
              <a:rPr lang="en-US" sz="1000" dirty="0" smtClean="0"/>
              <a:t> </a:t>
            </a:r>
            <a:r>
              <a:rPr lang="en-US" sz="1000" dirty="0" err="1"/>
              <a:t>टिनटिन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38090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040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1746" name="Picture 2" descr="C:\Users\HP\Desktop\LOGOTRON\PIX\3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7113588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68625" y="8260249"/>
            <a:ext cx="3048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err="1" smtClean="0"/>
              <a:t>ठीक</a:t>
            </a:r>
            <a:r>
              <a:rPr lang="en-US" sz="1500" dirty="0" smtClean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अनुभवों</a:t>
            </a:r>
            <a:r>
              <a:rPr lang="en-US" sz="1500" dirty="0"/>
              <a:t>, </a:t>
            </a:r>
            <a:r>
              <a:rPr lang="en-US" sz="1500" dirty="0" err="1"/>
              <a:t>टिप्पणियों</a:t>
            </a:r>
            <a:r>
              <a:rPr lang="en-US" sz="1500" dirty="0"/>
              <a:t>, </a:t>
            </a:r>
            <a:r>
              <a:rPr lang="en-US" sz="1500" dirty="0" err="1"/>
              <a:t>स्वयंसिद्ध</a:t>
            </a:r>
            <a:r>
              <a:rPr lang="en-US" sz="1500" dirty="0"/>
              <a:t> </a:t>
            </a:r>
            <a:r>
              <a:rPr lang="en-US" sz="1500" dirty="0" err="1"/>
              <a:t>सूक्तियों</a:t>
            </a:r>
            <a:r>
              <a:rPr lang="en-US" sz="1500" dirty="0"/>
              <a:t>, </a:t>
            </a:r>
            <a:r>
              <a:rPr lang="en-US" sz="1500" dirty="0" err="1"/>
              <a:t>सिद्धांतों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समीकरणों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व्याख्या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सेट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सामान्य</a:t>
            </a:r>
            <a:r>
              <a:rPr lang="en-US" sz="1500" dirty="0"/>
              <a:t> </a:t>
            </a:r>
            <a:r>
              <a:rPr lang="en-US" sz="1500" dirty="0" err="1"/>
              <a:t>रूप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, </a:t>
            </a:r>
            <a:r>
              <a:rPr lang="en-US" sz="1500" dirty="0" err="1"/>
              <a:t>दुनिया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प्रतिनिधित्व</a:t>
            </a:r>
            <a:r>
              <a:rPr lang="en-US" sz="1500" dirty="0"/>
              <a:t> </a:t>
            </a:r>
            <a:r>
              <a:rPr lang="en-US" sz="1500" dirty="0" err="1"/>
              <a:t>प्रणाली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निर्माण</a:t>
            </a:r>
            <a:r>
              <a:rPr lang="en-US" sz="1500" dirty="0"/>
              <a:t> </a:t>
            </a:r>
            <a:r>
              <a:rPr lang="en-US" sz="1500" dirty="0" err="1"/>
              <a:t>करते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758825" y="778495"/>
            <a:ext cx="563879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साथ</a:t>
            </a:r>
            <a:r>
              <a:rPr lang="en-US" sz="1500" dirty="0"/>
              <a:t> </a:t>
            </a:r>
            <a:r>
              <a:rPr lang="en-US" sz="1500" dirty="0" err="1"/>
              <a:t>हमारी</a:t>
            </a:r>
            <a:r>
              <a:rPr lang="en-US" sz="1500" dirty="0"/>
              <a:t> </a:t>
            </a:r>
            <a:r>
              <a:rPr lang="en-US" sz="1500" dirty="0" err="1"/>
              <a:t>बातचीत</a:t>
            </a:r>
            <a:r>
              <a:rPr lang="en-US" sz="1500" dirty="0"/>
              <a:t> </a:t>
            </a:r>
            <a:r>
              <a:rPr lang="en-US" sz="1500" dirty="0" err="1" smtClean="0"/>
              <a:t>प्रभावित</a:t>
            </a:r>
            <a:r>
              <a:rPr lang="en-US" sz="1500" dirty="0" smtClean="0"/>
              <a:t> </a:t>
            </a:r>
            <a:r>
              <a:rPr lang="en-US" sz="1500" dirty="0" err="1" smtClean="0"/>
              <a:t>होती</a:t>
            </a:r>
            <a:r>
              <a:rPr lang="en-US" sz="1500" dirty="0" smtClean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केवल</a:t>
            </a:r>
            <a:r>
              <a:rPr lang="en-US" sz="1500" dirty="0"/>
              <a:t> </a:t>
            </a:r>
            <a:r>
              <a:rPr lang="en-US" sz="1500" dirty="0" err="1"/>
              <a:t>धर्मों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रूप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मान्य</a:t>
            </a:r>
            <a:r>
              <a:rPr lang="en-US" sz="1500" dirty="0"/>
              <a:t> </a:t>
            </a:r>
            <a:r>
              <a:rPr lang="en-US" sz="1500" dirty="0" err="1"/>
              <a:t>व्यवस्था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माध्यम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, </a:t>
            </a:r>
            <a:r>
              <a:rPr lang="en-US" sz="1500" dirty="0" err="1"/>
              <a:t>संस्कारों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संहिताबद्ध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प्रसार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माध्यम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प्रभावित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सकती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; </a:t>
            </a:r>
            <a:r>
              <a:rPr lang="en-US" sz="1500" dirty="0" err="1"/>
              <a:t>विचारधाराओं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रूप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/>
              <a:t>कानूनों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अनुसार</a:t>
            </a:r>
            <a:r>
              <a:rPr lang="en-US" sz="1500" dirty="0"/>
              <a:t> </a:t>
            </a:r>
            <a:r>
              <a:rPr lang="en-US" sz="1500" dirty="0" err="1"/>
              <a:t>स्पष्ट</a:t>
            </a:r>
            <a:r>
              <a:rPr lang="en-US" sz="1500" dirty="0"/>
              <a:t> </a:t>
            </a:r>
            <a:r>
              <a:rPr lang="en-US" sz="1500" dirty="0" err="1"/>
              <a:t>प्रचार</a:t>
            </a:r>
            <a:r>
              <a:rPr lang="en-US" sz="1500" dirty="0"/>
              <a:t> </a:t>
            </a:r>
            <a:r>
              <a:rPr lang="en-US" sz="1500" dirty="0" err="1"/>
              <a:t>फैलता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; </a:t>
            </a:r>
            <a:r>
              <a:rPr lang="en-US" sz="1500" dirty="0" err="1"/>
              <a:t>या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विज्ञान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रूप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/>
              <a:t>प्रतिमानों</a:t>
            </a:r>
            <a:r>
              <a:rPr lang="en-US" sz="1500" dirty="0"/>
              <a:t> </a:t>
            </a:r>
            <a:r>
              <a:rPr lang="en-US" sz="1500" dirty="0" err="1"/>
              <a:t>द्वारा</a:t>
            </a:r>
            <a:r>
              <a:rPr lang="en-US" sz="1500" dirty="0"/>
              <a:t> </a:t>
            </a:r>
            <a:r>
              <a:rPr lang="en-US" sz="1500" dirty="0" err="1"/>
              <a:t>आंतरिक</a:t>
            </a:r>
            <a:r>
              <a:rPr lang="en-US" sz="1500" dirty="0"/>
              <a:t> </a:t>
            </a:r>
            <a:r>
              <a:rPr lang="en-US" sz="1500" dirty="0" err="1"/>
              <a:t>रूप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संहिताबद्ध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वैज्ञानिक</a:t>
            </a:r>
            <a:r>
              <a:rPr lang="en-US" sz="1500" dirty="0"/>
              <a:t> </a:t>
            </a:r>
            <a:r>
              <a:rPr lang="en-US" sz="1500" dirty="0" err="1"/>
              <a:t>शब्दावली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माध्यम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फैलता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883025" y="2420144"/>
            <a:ext cx="16962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काफी</a:t>
            </a:r>
            <a:r>
              <a:rPr lang="en-US" sz="1400" dirty="0"/>
              <a:t> </a:t>
            </a:r>
            <a:r>
              <a:rPr lang="en-US" sz="1400" dirty="0" err="1"/>
              <a:t>विध्वंसक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1139825" y="3334544"/>
            <a:ext cx="10919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पागलपन</a:t>
            </a:r>
            <a:r>
              <a:rPr lang="en-US" sz="1400" dirty="0" smtClean="0"/>
              <a:t> </a:t>
            </a:r>
            <a:r>
              <a:rPr lang="en-US" sz="1400" dirty="0" err="1"/>
              <a:t>है</a:t>
            </a:r>
            <a:r>
              <a:rPr lang="en-US" sz="14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4812187" y="2953544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बहुत</a:t>
            </a:r>
            <a:r>
              <a:rPr lang="en-US" sz="1400" dirty="0"/>
              <a:t> </a:t>
            </a:r>
            <a:r>
              <a:rPr lang="en-US" sz="1400" dirty="0" err="1"/>
              <a:t>दूर</a:t>
            </a:r>
            <a:r>
              <a:rPr lang="en-US" sz="1400" dirty="0"/>
              <a:t> </a:t>
            </a:r>
            <a:r>
              <a:rPr lang="en-US" sz="1400" dirty="0" err="1"/>
              <a:t>जा</a:t>
            </a:r>
            <a:r>
              <a:rPr lang="en-US" sz="1400" dirty="0"/>
              <a:t> </a:t>
            </a:r>
            <a:r>
              <a:rPr lang="en-US" sz="1400" dirty="0" err="1"/>
              <a:t>रहा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109548" y="4910396"/>
            <a:ext cx="22974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दर्शन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 smtClean="0"/>
              <a:t>अवैध</a:t>
            </a:r>
            <a:r>
              <a:rPr lang="en-US" sz="1500" dirty="0"/>
              <a:t> </a:t>
            </a:r>
            <a:r>
              <a:rPr lang="en-US" sz="1500" dirty="0" err="1" smtClean="0"/>
              <a:t>अभ्यास</a:t>
            </a:r>
            <a:r>
              <a:rPr lang="en-US" sz="1500" dirty="0" smtClean="0"/>
              <a:t> </a:t>
            </a:r>
            <a:br>
              <a:rPr lang="en-US" sz="1500" dirty="0" smtClean="0"/>
            </a:br>
            <a:r>
              <a:rPr lang="en-US" sz="1500" dirty="0" err="1" smtClean="0"/>
              <a:t>के</a:t>
            </a:r>
            <a:r>
              <a:rPr lang="en-US" sz="1500" dirty="0" smtClean="0"/>
              <a:t> </a:t>
            </a:r>
            <a:r>
              <a:rPr lang="en-US" sz="1500" dirty="0" err="1"/>
              <a:t>करीब</a:t>
            </a:r>
            <a:r>
              <a:rPr lang="en-US" sz="1500" dirty="0"/>
              <a:t> </a:t>
            </a:r>
            <a:r>
              <a:rPr lang="en-US" sz="1500" dirty="0" err="1"/>
              <a:t>पहुंच</a:t>
            </a:r>
            <a:r>
              <a:rPr lang="en-US" sz="1500" dirty="0"/>
              <a:t> </a:t>
            </a:r>
            <a:r>
              <a:rPr lang="en-US" sz="1500" dirty="0" err="1"/>
              <a:t>रहे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384844" y="5925344"/>
            <a:ext cx="265998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सज्जनों</a:t>
            </a:r>
            <a:r>
              <a:rPr lang="en-US" sz="1500" dirty="0"/>
              <a:t>,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आपसे</a:t>
            </a:r>
            <a:r>
              <a:rPr lang="en-US" sz="1500" dirty="0"/>
              <a:t> </a:t>
            </a:r>
            <a:r>
              <a:rPr lang="en-US" sz="1500" dirty="0" err="1"/>
              <a:t>विनती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करता</a:t>
            </a:r>
            <a:r>
              <a:rPr lang="en-US" sz="1500" dirty="0" smtClean="0"/>
              <a:t> </a:t>
            </a:r>
            <a:r>
              <a:rPr lang="en-US" sz="1500" dirty="0" err="1"/>
              <a:t>हूं</a:t>
            </a:r>
            <a:r>
              <a:rPr lang="en-US" sz="1500" dirty="0"/>
              <a:t>, </a:t>
            </a:r>
            <a:r>
              <a:rPr lang="en-US" sz="1500" dirty="0" err="1"/>
              <a:t>कृपया</a:t>
            </a:r>
            <a:r>
              <a:rPr lang="en-US" sz="1500" dirty="0"/>
              <a:t> </a:t>
            </a:r>
            <a:r>
              <a:rPr lang="en-US" sz="1500" dirty="0" err="1"/>
              <a:t>थोड़ा</a:t>
            </a:r>
            <a:r>
              <a:rPr lang="en-US" sz="1500" dirty="0"/>
              <a:t> </a:t>
            </a:r>
            <a:r>
              <a:rPr lang="en-US" sz="1500" dirty="0" err="1"/>
              <a:t>शांत</a:t>
            </a:r>
            <a:r>
              <a:rPr lang="en-US" sz="1500" dirty="0"/>
              <a:t> </a:t>
            </a:r>
            <a:r>
              <a:rPr lang="en-US" sz="1500" dirty="0" err="1"/>
              <a:t>रहें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 </a:t>
            </a:r>
            <a:r>
              <a:rPr lang="en-US" sz="1500" dirty="0" err="1"/>
              <a:t>स्थिति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गंभीरता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न </a:t>
            </a:r>
            <a:r>
              <a:rPr lang="en-US" sz="1500" dirty="0" err="1"/>
              <a:t>भूलें</a:t>
            </a:r>
            <a:r>
              <a:rPr lang="en-US" sz="15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30625" y="5925344"/>
            <a:ext cx="17493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असल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उदहारण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724171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040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2770" name="Picture 2" descr="C:\Users\HP\Desktop\LOGOTRON\PIX\3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60" y="-2214"/>
            <a:ext cx="7039309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9225" y="7673335"/>
            <a:ext cx="23580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err="1" smtClean="0"/>
              <a:t>सबसे</a:t>
            </a:r>
            <a:r>
              <a:rPr lang="en-US" sz="1500" dirty="0" smtClean="0"/>
              <a:t> </a:t>
            </a:r>
            <a:r>
              <a:rPr lang="en-US" sz="1500" dirty="0" err="1"/>
              <a:t>आम</a:t>
            </a:r>
            <a:r>
              <a:rPr lang="en-US" sz="1500" dirty="0"/>
              <a:t> </a:t>
            </a:r>
            <a:r>
              <a:rPr lang="en-US" sz="1500" dirty="0" err="1"/>
              <a:t>विधि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विभिन्न</a:t>
            </a:r>
            <a:r>
              <a:rPr lang="en-US" sz="1500" dirty="0"/>
              <a:t> </a:t>
            </a:r>
            <a:r>
              <a:rPr lang="en-US" sz="1500" dirty="0" err="1"/>
              <a:t>मौजूदा</a:t>
            </a:r>
            <a:r>
              <a:rPr lang="en-US" sz="1500" dirty="0"/>
              <a:t> </a:t>
            </a:r>
            <a:r>
              <a:rPr lang="en-US" sz="1500" dirty="0" err="1"/>
              <a:t>भाषाओं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उधार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गए</a:t>
            </a:r>
            <a:r>
              <a:rPr lang="en-US" sz="1500" dirty="0"/>
              <a:t> </a:t>
            </a:r>
            <a:r>
              <a:rPr lang="en-US" sz="1500" dirty="0" err="1"/>
              <a:t>तत्वों</a:t>
            </a:r>
            <a:r>
              <a:rPr lang="en-US" sz="1500" dirty="0"/>
              <a:t>, </a:t>
            </a:r>
            <a:r>
              <a:rPr lang="en-US" sz="1500" dirty="0" err="1"/>
              <a:t>उपसर्गों</a:t>
            </a:r>
            <a:r>
              <a:rPr lang="en-US" sz="1500" dirty="0"/>
              <a:t> </a:t>
            </a:r>
            <a:r>
              <a:rPr lang="en-US" sz="1500" dirty="0" err="1"/>
              <a:t>या</a:t>
            </a:r>
            <a:r>
              <a:rPr lang="en-US" sz="1500" dirty="0"/>
              <a:t> </a:t>
            </a:r>
            <a:r>
              <a:rPr lang="en-US" sz="1500" dirty="0" err="1"/>
              <a:t>प्रत्ययों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उपयोग</a:t>
            </a:r>
            <a:r>
              <a:rPr lang="en-US" sz="1500" dirty="0"/>
              <a:t> </a:t>
            </a:r>
            <a:r>
              <a:rPr lang="en-US" sz="1500" dirty="0" err="1"/>
              <a:t>करना</a:t>
            </a:r>
            <a:r>
              <a:rPr lang="en-US" sz="15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6025" y="667544"/>
            <a:ext cx="437181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भाषा</a:t>
            </a:r>
            <a:r>
              <a:rPr lang="en-US" sz="1500" dirty="0"/>
              <a:t>,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प्रतिनिधित्व</a:t>
            </a:r>
            <a:r>
              <a:rPr lang="en-US" sz="1500" dirty="0"/>
              <a:t> </a:t>
            </a:r>
            <a:r>
              <a:rPr lang="en-US" sz="1500" dirty="0" err="1"/>
              <a:t>प्रणाली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इससे</a:t>
            </a:r>
            <a:r>
              <a:rPr lang="en-US" sz="1500" dirty="0"/>
              <a:t> </a:t>
            </a:r>
            <a:r>
              <a:rPr lang="en-US" sz="1500" dirty="0" err="1"/>
              <a:t>विकसित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मानव</a:t>
            </a:r>
            <a:r>
              <a:rPr lang="en-US" sz="1500" dirty="0"/>
              <a:t> </a:t>
            </a:r>
            <a:r>
              <a:rPr lang="en-US" sz="1500" dirty="0" err="1"/>
              <a:t>समाज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बाध्यकारी</a:t>
            </a:r>
            <a:r>
              <a:rPr lang="en-US" sz="1500" dirty="0"/>
              <a:t> </a:t>
            </a:r>
            <a:r>
              <a:rPr lang="en-US" sz="1500" dirty="0" err="1"/>
              <a:t>एजेंट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संचार</a:t>
            </a:r>
            <a:r>
              <a:rPr lang="en-US" sz="1500" dirty="0"/>
              <a:t> </a:t>
            </a:r>
            <a:r>
              <a:rPr lang="en-US" sz="1500" dirty="0" err="1"/>
              <a:t>तंत्र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प्रभावित</a:t>
            </a:r>
            <a:r>
              <a:rPr lang="en-US" sz="1500" dirty="0"/>
              <a:t>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r>
              <a:rPr lang="en-US" sz="1500" dirty="0" err="1"/>
              <a:t>वाली</a:t>
            </a:r>
            <a:r>
              <a:rPr lang="en-US" sz="1500" dirty="0"/>
              <a:t> </a:t>
            </a:r>
            <a:r>
              <a:rPr lang="en-US" sz="1500" dirty="0" err="1"/>
              <a:t>प्रत्येक</a:t>
            </a:r>
            <a:r>
              <a:rPr lang="en-US" sz="1500" dirty="0"/>
              <a:t> </a:t>
            </a:r>
            <a:r>
              <a:rPr lang="en-US" sz="1500" dirty="0" err="1"/>
              <a:t>गड़बड़ी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महत्वपूर्ण</a:t>
            </a:r>
            <a:r>
              <a:rPr lang="en-US" sz="1500" dirty="0"/>
              <a:t> </a:t>
            </a:r>
            <a:r>
              <a:rPr lang="en-US" sz="1500" dirty="0" err="1"/>
              <a:t>नतीजे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सकते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जीवविज्ञान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/>
              <a:t>डीएनए</a:t>
            </a:r>
            <a:r>
              <a:rPr lang="en-US" sz="1500" dirty="0"/>
              <a:t> </a:t>
            </a:r>
            <a:r>
              <a:rPr lang="en-US" sz="1500" dirty="0" err="1"/>
              <a:t>सेगमेंट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परिवर्तन</a:t>
            </a:r>
            <a:r>
              <a:rPr lang="en-US" sz="1500" dirty="0"/>
              <a:t> </a:t>
            </a:r>
            <a:r>
              <a:rPr lang="en-US" sz="1500" dirty="0" err="1"/>
              <a:t>विकृतियों</a:t>
            </a:r>
            <a:r>
              <a:rPr lang="en-US" sz="1500" dirty="0"/>
              <a:t>, </a:t>
            </a:r>
            <a:r>
              <a:rPr lang="en-US" sz="1500" dirty="0" err="1"/>
              <a:t>शिथिलता</a:t>
            </a:r>
            <a:r>
              <a:rPr lang="en-US" sz="1500" dirty="0"/>
              <a:t> </a:t>
            </a:r>
            <a:r>
              <a:rPr lang="en-US" sz="1500" dirty="0" err="1"/>
              <a:t>या</a:t>
            </a:r>
            <a:r>
              <a:rPr lang="en-US" sz="1500" dirty="0"/>
              <a:t> </a:t>
            </a:r>
            <a:r>
              <a:rPr lang="en-US" sz="1500" dirty="0" err="1"/>
              <a:t>कैंसर</a:t>
            </a:r>
            <a:r>
              <a:rPr lang="en-US" sz="1500" dirty="0"/>
              <a:t> </a:t>
            </a:r>
            <a:r>
              <a:rPr lang="en-US" sz="1500" dirty="0" err="1"/>
              <a:t>पैदा</a:t>
            </a:r>
            <a:r>
              <a:rPr lang="en-US" sz="1500" dirty="0"/>
              <a:t> </a:t>
            </a:r>
            <a:r>
              <a:rPr lang="en-US" sz="1500" dirty="0" err="1"/>
              <a:t>सकता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639992" y="3447237"/>
            <a:ext cx="24048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वायरस</a:t>
            </a:r>
            <a:r>
              <a:rPr lang="en-US" sz="1400" dirty="0"/>
              <a:t> </a:t>
            </a:r>
            <a:r>
              <a:rPr lang="en-US" sz="1400" dirty="0" err="1"/>
              <a:t>सिर्फ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आदेश</a:t>
            </a:r>
            <a:r>
              <a:rPr lang="en-US" sz="1400" dirty="0"/>
              <a:t> </a:t>
            </a:r>
            <a:r>
              <a:rPr lang="en-US" sz="1400" dirty="0" err="1"/>
              <a:t>इंजेक्ट</a:t>
            </a:r>
            <a:r>
              <a:rPr lang="en-US" sz="1400" dirty="0"/>
              <a:t> </a:t>
            </a:r>
            <a:r>
              <a:rPr lang="en-US" sz="1400" dirty="0" err="1"/>
              <a:t>करता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परजीवी</a:t>
            </a:r>
            <a:r>
              <a:rPr lang="en-US" sz="1400" dirty="0"/>
              <a:t> </a:t>
            </a:r>
            <a:r>
              <a:rPr lang="en-US" sz="1400" dirty="0" err="1"/>
              <a:t>वाक्यांश</a:t>
            </a:r>
            <a:r>
              <a:rPr lang="en-US" sz="1400" dirty="0"/>
              <a:t>, </a:t>
            </a:r>
            <a:r>
              <a:rPr lang="en-US" sz="1400" dirty="0" err="1"/>
              <a:t>जो</a:t>
            </a:r>
            <a:r>
              <a:rPr lang="en-US" sz="1400" dirty="0"/>
              <a:t> </a:t>
            </a:r>
            <a:r>
              <a:rPr lang="en-US" sz="1400" dirty="0" err="1"/>
              <a:t>खुद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बैक्टीरिया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"</a:t>
            </a:r>
            <a:r>
              <a:rPr lang="en-US" sz="1400" dirty="0" err="1"/>
              <a:t>मेमोरी</a:t>
            </a:r>
            <a:r>
              <a:rPr lang="en-US" sz="1400" dirty="0"/>
              <a:t>"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शामिल</a:t>
            </a:r>
            <a:r>
              <a:rPr lang="en-US" sz="1400" dirty="0"/>
              <a:t> </a:t>
            </a:r>
            <a:r>
              <a:rPr lang="en-US" sz="1400" dirty="0" err="1"/>
              <a:t>करता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930445" y="3216404"/>
            <a:ext cx="1314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वायरस</a:t>
            </a:r>
            <a:r>
              <a:rPr lang="en-US" sz="1200" dirty="0"/>
              <a:t> </a:t>
            </a:r>
            <a:r>
              <a:rPr lang="en-US" sz="1200" dirty="0" err="1"/>
              <a:t>T4</a:t>
            </a:r>
            <a:r>
              <a:rPr lang="en-US" sz="1200" dirty="0"/>
              <a:t> </a:t>
            </a:r>
            <a:r>
              <a:rPr lang="en-US" sz="1200" dirty="0" err="1"/>
              <a:t>की</a:t>
            </a:r>
            <a:r>
              <a:rPr lang="en-US" sz="1200" dirty="0"/>
              <a:t> </a:t>
            </a:r>
            <a:r>
              <a:rPr lang="en-US" sz="1200" dirty="0" err="1"/>
              <a:t>प्रतियां</a:t>
            </a:r>
            <a:r>
              <a:rPr lang="en-US" sz="1200" dirty="0"/>
              <a:t> </a:t>
            </a:r>
            <a:r>
              <a:rPr lang="en-US" sz="1200" dirty="0" err="1"/>
              <a:t>बनाएं</a:t>
            </a:r>
            <a:r>
              <a:rPr lang="en-US" sz="12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01625" y="4716324"/>
            <a:ext cx="350202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साधारण</a:t>
            </a:r>
            <a:r>
              <a:rPr lang="en-US" sz="1400" dirty="0"/>
              <a:t> </a:t>
            </a:r>
            <a:r>
              <a:rPr lang="en-US" sz="1400" dirty="0" err="1"/>
              <a:t>अराजक</a:t>
            </a:r>
            <a:r>
              <a:rPr lang="en-US" sz="1400" dirty="0"/>
              <a:t>, </a:t>
            </a:r>
            <a:r>
              <a:rPr lang="en-US" sz="1400" dirty="0" err="1"/>
              <a:t>विध्वंसक</a:t>
            </a:r>
            <a:r>
              <a:rPr lang="en-US" sz="1400" dirty="0"/>
              <a:t> </a:t>
            </a:r>
            <a:r>
              <a:rPr lang="en-US" sz="1400" dirty="0" err="1"/>
              <a:t>विचार</a:t>
            </a:r>
            <a:r>
              <a:rPr lang="en-US" sz="1400" dirty="0"/>
              <a:t>, </a:t>
            </a:r>
            <a:endParaRPr lang="en-US" sz="1400" dirty="0" smtClean="0"/>
          </a:p>
          <a:p>
            <a:pPr algn="ctr"/>
            <a:r>
              <a:rPr lang="en-US" sz="1400" dirty="0" err="1" smtClean="0"/>
              <a:t>समाज</a:t>
            </a:r>
            <a:r>
              <a:rPr lang="en-US" sz="1400" dirty="0" smtClean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अस्त-व्यस्त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/>
              <a:t>सकता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292" y="5546806"/>
            <a:ext cx="29104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हमारी</a:t>
            </a:r>
            <a:r>
              <a:rPr lang="en-US" sz="1500" dirty="0"/>
              <a:t> </a:t>
            </a:r>
            <a:r>
              <a:rPr lang="en-US" sz="1500" dirty="0" err="1"/>
              <a:t>भाषाओं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अकथनीय</a:t>
            </a:r>
            <a:r>
              <a:rPr lang="en-US" sz="1500" dirty="0"/>
              <a:t> </a:t>
            </a:r>
            <a:r>
              <a:rPr lang="en-US" sz="1500" dirty="0" err="1"/>
              <a:t>क्षय</a:t>
            </a:r>
            <a:r>
              <a:rPr lang="en-US" sz="1500" dirty="0"/>
              <a:t> </a:t>
            </a:r>
            <a:r>
              <a:rPr lang="en-US" sz="1500" dirty="0" err="1"/>
              <a:t>हमें</a:t>
            </a:r>
            <a:r>
              <a:rPr lang="en-US" sz="1500" dirty="0"/>
              <a:t> </a:t>
            </a:r>
            <a:r>
              <a:rPr lang="en-US" sz="1500" dirty="0" err="1"/>
              <a:t>नए</a:t>
            </a:r>
            <a:r>
              <a:rPr lang="en-US" sz="1500" dirty="0"/>
              <a:t> </a:t>
            </a:r>
            <a:r>
              <a:rPr lang="en-US" sz="1500" dirty="0" err="1"/>
              <a:t>शब्द</a:t>
            </a:r>
            <a:r>
              <a:rPr lang="en-US" sz="1500" dirty="0"/>
              <a:t>, </a:t>
            </a:r>
            <a:r>
              <a:rPr lang="en-US" sz="1500" dirty="0" err="1"/>
              <a:t>निओलॉजिस्म्स</a:t>
            </a:r>
            <a:r>
              <a:rPr lang="en-US" sz="1500" dirty="0"/>
              <a:t> (NEOLOGISMS) </a:t>
            </a:r>
            <a:r>
              <a:rPr lang="en-US" sz="1500" dirty="0" err="1"/>
              <a:t>गढ़ने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बाध्य</a:t>
            </a:r>
            <a:r>
              <a:rPr lang="en-US" sz="1500" dirty="0"/>
              <a:t> </a:t>
            </a:r>
            <a:r>
              <a:rPr lang="en-US" sz="1500" dirty="0" err="1"/>
              <a:t>करता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endParaRPr lang="en-US" sz="1500" dirty="0"/>
          </a:p>
        </p:txBody>
      </p:sp>
      <p:sp>
        <p:nvSpPr>
          <p:cNvPr id="10" name="Rectangle 9"/>
          <p:cNvSpPr/>
          <p:nvPr/>
        </p:nvSpPr>
        <p:spPr>
          <a:xfrm>
            <a:off x="2082532" y="6915944"/>
            <a:ext cx="180049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नए</a:t>
            </a:r>
            <a:r>
              <a:rPr lang="en-US" sz="1500" dirty="0"/>
              <a:t> </a:t>
            </a:r>
            <a:r>
              <a:rPr lang="en-US" sz="1500" dirty="0" err="1"/>
              <a:t>शब्द</a:t>
            </a:r>
            <a:r>
              <a:rPr lang="en-US" sz="1500" dirty="0"/>
              <a:t> </a:t>
            </a:r>
            <a:r>
              <a:rPr lang="en-US" sz="1500" dirty="0" err="1"/>
              <a:t>कैसे</a:t>
            </a:r>
            <a:r>
              <a:rPr lang="en-US" sz="1500" dirty="0"/>
              <a:t> </a:t>
            </a:r>
            <a:r>
              <a:rPr lang="x-none" sz="1500" dirty="0" smtClean="0"/>
              <a:t>बनते</a:t>
            </a:r>
            <a:r>
              <a:rPr lang="en-US" sz="1500" dirty="0" smtClean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1652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040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3794" name="Picture 2" descr="C:\Users\HP\Desktop\LOGOTRON\PIX\3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5325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89049" y="8864877"/>
            <a:ext cx="46513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err="1" smtClean="0"/>
              <a:t>इसलिए</a:t>
            </a:r>
            <a:r>
              <a:rPr lang="en-US" sz="1500" dirty="0" smtClean="0"/>
              <a:t> </a:t>
            </a:r>
            <a:r>
              <a:rPr lang="en-US" sz="1500" dirty="0" err="1"/>
              <a:t>लोगोट्रोनिक्स</a:t>
            </a:r>
            <a:r>
              <a:rPr lang="en-US" sz="1500" dirty="0"/>
              <a:t>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/>
              <a:t>हमें</a:t>
            </a:r>
            <a:r>
              <a:rPr lang="en-US" sz="1500" dirty="0"/>
              <a:t> </a:t>
            </a:r>
            <a:r>
              <a:rPr lang="en-US" sz="1500" dirty="0" err="1"/>
              <a:t>व्यावहारिक</a:t>
            </a:r>
            <a:r>
              <a:rPr lang="en-US" sz="1500" dirty="0"/>
              <a:t> </a:t>
            </a:r>
            <a:r>
              <a:rPr lang="en-US" sz="1500" dirty="0" err="1"/>
              <a:t>रूप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अनछुई</a:t>
            </a:r>
            <a:r>
              <a:rPr lang="en-US" sz="1500" dirty="0"/>
              <a:t> </a:t>
            </a:r>
            <a:r>
              <a:rPr lang="en-US" sz="1500" dirty="0" err="1"/>
              <a:t>लेक्सिकोलॉजिकल</a:t>
            </a:r>
            <a:r>
              <a:rPr lang="en-US" sz="1500" dirty="0"/>
              <a:t> </a:t>
            </a:r>
            <a:r>
              <a:rPr lang="en-US" sz="1500" dirty="0" err="1"/>
              <a:t>खदान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खोज</a:t>
            </a:r>
            <a:r>
              <a:rPr lang="en-US" sz="1500" dirty="0"/>
              <a:t>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अनुमति</a:t>
            </a:r>
            <a:r>
              <a:rPr lang="en-US" sz="1500" dirty="0"/>
              <a:t> </a:t>
            </a:r>
            <a:r>
              <a:rPr lang="en-US" sz="1500" dirty="0" err="1"/>
              <a:t>दी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-34433" y="115778"/>
            <a:ext cx="7004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लोगोट्रोन</a:t>
            </a:r>
            <a:r>
              <a:rPr lang="en-US" sz="3600" dirty="0" smtClean="0">
                <a:solidFill>
                  <a:srgbClr val="FF0000"/>
                </a:solidFill>
              </a:rPr>
              <a:t> (</a:t>
            </a:r>
            <a:r>
              <a:rPr lang="en-US" sz="3600" dirty="0" err="1" smtClean="0">
                <a:solidFill>
                  <a:srgbClr val="FF0000"/>
                </a:solidFill>
              </a:rPr>
              <a:t>LOGOTRON</a:t>
            </a:r>
            <a:r>
              <a:rPr lang="en-US" sz="3600" dirty="0" smtClean="0">
                <a:solidFill>
                  <a:srgbClr val="FF0000"/>
                </a:solidFill>
              </a:rPr>
              <a:t>)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1925" y="762109"/>
            <a:ext cx="597133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/>
              <a:t>नेशनल</a:t>
            </a:r>
            <a:r>
              <a:rPr lang="en-US" sz="1500" dirty="0"/>
              <a:t> </a:t>
            </a:r>
            <a:r>
              <a:rPr lang="en-US" sz="1500" dirty="0" err="1"/>
              <a:t>इंस्टीट्यूट</a:t>
            </a:r>
            <a:r>
              <a:rPr lang="en-US" sz="1500" dirty="0"/>
              <a:t> </a:t>
            </a:r>
            <a:r>
              <a:rPr lang="en-US" sz="1500" dirty="0" err="1"/>
              <a:t>ऑफ</a:t>
            </a:r>
            <a:r>
              <a:rPr lang="en-US" sz="1500" dirty="0"/>
              <a:t> </a:t>
            </a:r>
            <a:r>
              <a:rPr lang="en-US" sz="1500" dirty="0" err="1"/>
              <a:t>लिटरेट्रोनिक्स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 smtClean="0"/>
              <a:t>स्थित</a:t>
            </a:r>
            <a:r>
              <a:rPr lang="en-US" sz="1500" dirty="0" smtClean="0"/>
              <a:t> </a:t>
            </a:r>
            <a:r>
              <a:rPr lang="en-US" sz="1500" dirty="0" err="1"/>
              <a:t>लोगोट्रोनिक्स</a:t>
            </a:r>
            <a:r>
              <a:rPr lang="en-US" sz="1500" dirty="0"/>
              <a:t> </a:t>
            </a:r>
            <a:r>
              <a:rPr lang="en-US" sz="1500" dirty="0" err="1"/>
              <a:t>प्रयोगशाला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का</a:t>
            </a:r>
            <a:r>
              <a:rPr lang="en-US" sz="1500" dirty="0" smtClean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खंड</a:t>
            </a:r>
            <a:r>
              <a:rPr lang="en-US" sz="15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502025" y="3334544"/>
            <a:ext cx="295776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smtClean="0"/>
              <a:t>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यहां</a:t>
            </a:r>
            <a:r>
              <a:rPr lang="en-US" sz="1500" dirty="0"/>
              <a:t> </a:t>
            </a:r>
            <a:r>
              <a:rPr lang="en-US" sz="1500" dirty="0" err="1"/>
              <a:t>देख</a:t>
            </a:r>
            <a:r>
              <a:rPr lang="en-US" sz="1500" dirty="0"/>
              <a:t> </a:t>
            </a:r>
            <a:r>
              <a:rPr lang="en-US" sz="1500" dirty="0" err="1"/>
              <a:t>सकते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इन</a:t>
            </a:r>
            <a:r>
              <a:rPr lang="en-US" sz="1500" dirty="0" smtClean="0"/>
              <a:t> </a:t>
            </a:r>
            <a:r>
              <a:rPr lang="en-US" sz="1500" dirty="0" err="1"/>
              <a:t>बिल्कुल</a:t>
            </a:r>
            <a:r>
              <a:rPr lang="en-US" sz="1500" dirty="0"/>
              <a:t> </a:t>
            </a:r>
            <a:r>
              <a:rPr lang="en-US" sz="1500" dirty="0" err="1"/>
              <a:t>कीटाणु-रहित</a:t>
            </a:r>
            <a:r>
              <a:rPr lang="en-US" sz="1500" dirty="0"/>
              <a:t> </a:t>
            </a:r>
            <a:r>
              <a:rPr lang="en-US" sz="1500" dirty="0" err="1"/>
              <a:t>परिस्थितियों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हमारे</a:t>
            </a:r>
            <a:r>
              <a:rPr lang="en-US" sz="1500" dirty="0"/>
              <a:t> </a:t>
            </a:r>
            <a:r>
              <a:rPr lang="en-US" sz="1500" dirty="0" err="1"/>
              <a:t>तकनीशियनों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ने</a:t>
            </a:r>
            <a:r>
              <a:rPr lang="en-US" sz="1500" dirty="0" smtClean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सावधानी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शब्दकोश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शब्द</a:t>
            </a:r>
            <a:r>
              <a:rPr lang="en-US" sz="1500" dirty="0"/>
              <a:t> </a:t>
            </a:r>
            <a:r>
              <a:rPr lang="en-US" sz="1500" dirty="0" err="1"/>
              <a:t>निकाला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30225" y="4612154"/>
            <a:ext cx="28030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… </a:t>
            </a:r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उन्होंने</a:t>
            </a:r>
            <a:r>
              <a:rPr lang="en-US" sz="1500" dirty="0"/>
              <a:t> </a:t>
            </a:r>
            <a:r>
              <a:rPr lang="en-US" sz="1500" dirty="0" err="1"/>
              <a:t>शब्द</a:t>
            </a:r>
            <a:r>
              <a:rPr lang="en-US" sz="1500" dirty="0"/>
              <a:t> </a:t>
            </a:r>
            <a:r>
              <a:rPr lang="en-US" sz="1500" dirty="0" err="1"/>
              <a:t>बनाने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मौखिक</a:t>
            </a:r>
            <a:r>
              <a:rPr lang="en-US" sz="1500" dirty="0"/>
              <a:t> </a:t>
            </a:r>
            <a:r>
              <a:rPr lang="en-US" sz="1500" dirty="0" err="1"/>
              <a:t>जड़ों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अलग</a:t>
            </a:r>
            <a:r>
              <a:rPr lang="en-US" sz="1500" dirty="0"/>
              <a:t> </a:t>
            </a:r>
            <a:r>
              <a:rPr lang="en-US" sz="1500" dirty="0" err="1"/>
              <a:t>किया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 rot="18729418">
            <a:off x="1447939" y="5750756"/>
            <a:ext cx="5573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/>
              <a:t>मीटर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4721225" y="4757281"/>
            <a:ext cx="198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भाषाई</a:t>
            </a:r>
            <a:r>
              <a:rPr lang="en-US" sz="1500" dirty="0"/>
              <a:t> </a:t>
            </a:r>
            <a:r>
              <a:rPr lang="en-US" sz="1500" dirty="0" err="1"/>
              <a:t>रिएक्टरों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इन</a:t>
            </a:r>
            <a:r>
              <a:rPr lang="en-US" sz="1500" dirty="0"/>
              <a:t> </a:t>
            </a:r>
            <a:r>
              <a:rPr lang="en-US" sz="1500" dirty="0" err="1"/>
              <a:t>तत्वों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बाद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अन्य</a:t>
            </a:r>
            <a:r>
              <a:rPr lang="en-US" sz="1500" dirty="0"/>
              <a:t> </a:t>
            </a:r>
            <a:r>
              <a:rPr lang="en-US" sz="1500" dirty="0" err="1"/>
              <a:t>तत्वों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साथ</a:t>
            </a:r>
            <a:r>
              <a:rPr lang="en-US" sz="1500" dirty="0"/>
              <a:t> </a:t>
            </a:r>
            <a:r>
              <a:rPr lang="en-US" sz="1500" dirty="0" err="1"/>
              <a:t>पुन</a:t>
            </a:r>
            <a:r>
              <a:rPr lang="en-US" sz="1500" dirty="0"/>
              <a:t>: </a:t>
            </a:r>
            <a:r>
              <a:rPr lang="en-US" sz="1500" dirty="0" err="1"/>
              <a:t>संयोजित</a:t>
            </a:r>
            <a:r>
              <a:rPr lang="en-US" sz="1500" dirty="0"/>
              <a:t> </a:t>
            </a:r>
            <a:r>
              <a:rPr lang="en-US" sz="1500" dirty="0" err="1"/>
              <a:t>किया</a:t>
            </a:r>
            <a:r>
              <a:rPr lang="en-US" sz="1500" dirty="0"/>
              <a:t> </a:t>
            </a:r>
            <a:r>
              <a:rPr lang="en-US" sz="1500" dirty="0" err="1"/>
              <a:t>जाता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 rot="21096094">
            <a:off x="5657537" y="6680501"/>
            <a:ext cx="1016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लॉगोजेनेसिस</a:t>
            </a:r>
            <a:r>
              <a:rPr lang="en-US" sz="1200" dirty="0"/>
              <a:t> </a:t>
            </a:r>
            <a:endParaRPr lang="en-US" sz="1200" dirty="0" smtClean="0"/>
          </a:p>
          <a:p>
            <a:pPr algn="ctr"/>
            <a:r>
              <a:rPr lang="en-US" sz="1200" dirty="0" err="1" smtClean="0"/>
              <a:t>प्रक्रिया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2178892" y="7502714"/>
            <a:ext cx="429493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ग्रीको-लैटिन</a:t>
            </a:r>
            <a:r>
              <a:rPr lang="en-US" sz="1500" dirty="0"/>
              <a:t> </a:t>
            </a:r>
            <a:r>
              <a:rPr lang="en-US" sz="1500" dirty="0" err="1"/>
              <a:t>मूल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तीन</a:t>
            </a:r>
            <a:r>
              <a:rPr lang="en-US" sz="1500" dirty="0"/>
              <a:t> </a:t>
            </a:r>
            <a:r>
              <a:rPr lang="en-US" sz="1500" dirty="0" err="1"/>
              <a:t>सौ</a:t>
            </a:r>
            <a:r>
              <a:rPr lang="en-US" sz="1500" dirty="0"/>
              <a:t> </a:t>
            </a:r>
            <a:r>
              <a:rPr lang="en-US" sz="1500" dirty="0" err="1"/>
              <a:t>उपसर्गों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तीन</a:t>
            </a:r>
            <a:r>
              <a:rPr lang="en-US" sz="1500" dirty="0"/>
              <a:t> </a:t>
            </a:r>
            <a:r>
              <a:rPr lang="en-US" sz="1500" dirty="0" err="1"/>
              <a:t>सौ</a:t>
            </a:r>
            <a:r>
              <a:rPr lang="en-US" sz="1500" dirty="0"/>
              <a:t> </a:t>
            </a:r>
            <a:r>
              <a:rPr lang="en-US" sz="1500" dirty="0" err="1"/>
              <a:t>प्रत्ययों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साथ</a:t>
            </a:r>
            <a:r>
              <a:rPr lang="en-US" sz="1500" dirty="0"/>
              <a:t>,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क्रियाओं</a:t>
            </a:r>
            <a:r>
              <a:rPr lang="en-US" sz="1500" dirty="0"/>
              <a:t>, </a:t>
            </a:r>
            <a:r>
              <a:rPr lang="en-US" sz="1500" dirty="0" err="1"/>
              <a:t>क्रियाविशेषणों</a:t>
            </a:r>
            <a:r>
              <a:rPr lang="en-US" sz="1500" dirty="0"/>
              <a:t>, </a:t>
            </a:r>
            <a:r>
              <a:rPr lang="en-US" sz="1500" dirty="0" err="1"/>
              <a:t>विशेषणों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गिनती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बिना</a:t>
            </a:r>
            <a:r>
              <a:rPr lang="en-US" sz="1500" dirty="0"/>
              <a:t> </a:t>
            </a:r>
            <a:r>
              <a:rPr lang="en-US" sz="1500" dirty="0" err="1"/>
              <a:t>नब्बे</a:t>
            </a:r>
            <a:r>
              <a:rPr lang="en-US" sz="1500" dirty="0"/>
              <a:t> </a:t>
            </a:r>
            <a:r>
              <a:rPr lang="en-US" sz="1500" dirty="0" err="1"/>
              <a:t>हजार</a:t>
            </a:r>
            <a:r>
              <a:rPr lang="en-US" sz="1500" dirty="0"/>
              <a:t> </a:t>
            </a:r>
            <a:r>
              <a:rPr lang="en-US" sz="1500" dirty="0" err="1"/>
              <a:t>मूलमंत्रों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संश्लेषण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सकते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87625" y="8439944"/>
            <a:ext cx="120417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असाधारण</a:t>
            </a:r>
            <a:r>
              <a:rPr lang="en-US" sz="1500" dirty="0"/>
              <a:t>! ...</a:t>
            </a:r>
          </a:p>
        </p:txBody>
      </p:sp>
      <p:sp>
        <p:nvSpPr>
          <p:cNvPr id="13" name="Rectangle 12"/>
          <p:cNvSpPr/>
          <p:nvPr/>
        </p:nvSpPr>
        <p:spPr>
          <a:xfrm rot="18315766">
            <a:off x="741609" y="6494567"/>
            <a:ext cx="4892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/>
              <a:t>क्रोनो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477480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040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4818" name="Picture 2" descr="C:\Users\HP\Desktop\LOGOTRON\PIX\3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38" y="-30288"/>
            <a:ext cx="7059613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210226">
            <a:off x="4662486" y="8489779"/>
            <a:ext cx="1419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   </a:t>
            </a:r>
            <a:r>
              <a:rPr lang="en-US" sz="1200" dirty="0" err="1" smtClean="0"/>
              <a:t>हीलिओरेज</a:t>
            </a:r>
            <a:r>
              <a:rPr lang="en-US" sz="1200" dirty="0" smtClean="0"/>
              <a:t> </a:t>
            </a:r>
            <a:br>
              <a:rPr lang="en-US" sz="1200" dirty="0" smtClean="0"/>
            </a:br>
            <a:r>
              <a:rPr lang="en-US" sz="1200" dirty="0" err="1" smtClean="0"/>
              <a:t>सौर</a:t>
            </a:r>
            <a:r>
              <a:rPr lang="en-US" sz="1200" dirty="0" smtClean="0"/>
              <a:t> </a:t>
            </a:r>
            <a:r>
              <a:rPr lang="en-US" sz="1200" dirty="0" err="1"/>
              <a:t>विस्फोट</a:t>
            </a:r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301625" y="667544"/>
            <a:ext cx="350202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जाहिर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क्षमता</a:t>
            </a:r>
            <a:r>
              <a:rPr lang="en-US" sz="1500" dirty="0"/>
              <a:t> </a:t>
            </a:r>
            <a:r>
              <a:rPr lang="en-US" sz="1500" dirty="0" err="1"/>
              <a:t>किसी</a:t>
            </a:r>
            <a:r>
              <a:rPr lang="en-US" sz="1500" dirty="0"/>
              <a:t> </a:t>
            </a:r>
            <a:r>
              <a:rPr lang="en-US" sz="1500" dirty="0" err="1"/>
              <a:t>भाषा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सामान्य</a:t>
            </a:r>
            <a:r>
              <a:rPr lang="en-US" sz="1500" dirty="0"/>
              <a:t> </a:t>
            </a:r>
            <a:r>
              <a:rPr lang="en-US" sz="1500" dirty="0" err="1"/>
              <a:t>आवश्यकताओं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अधिक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लेकिन</a:t>
            </a:r>
            <a:r>
              <a:rPr lang="en-US" sz="1500" dirty="0" smtClean="0"/>
              <a:t> </a:t>
            </a:r>
            <a:r>
              <a:rPr lang="en-US" sz="1500" dirty="0" err="1"/>
              <a:t>केवल</a:t>
            </a:r>
            <a:r>
              <a:rPr lang="en-US" sz="1500" dirty="0"/>
              <a:t> </a:t>
            </a:r>
            <a:r>
              <a:rPr lang="en-US" sz="1500" dirty="0" err="1"/>
              <a:t>शब्द</a:t>
            </a:r>
            <a:r>
              <a:rPr lang="en-US" sz="1500" dirty="0"/>
              <a:t> </a:t>
            </a:r>
            <a:r>
              <a:rPr lang="en-US" sz="1500" dirty="0" err="1"/>
              <a:t>बनाना</a:t>
            </a:r>
            <a:r>
              <a:rPr lang="en-US" sz="1500" dirty="0"/>
              <a:t> </a:t>
            </a:r>
            <a:r>
              <a:rPr lang="en-US" sz="1500" dirty="0" err="1"/>
              <a:t>पर्याप्त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उनके</a:t>
            </a:r>
            <a:r>
              <a:rPr lang="en-US" sz="1500" dirty="0" smtClean="0"/>
              <a:t> </a:t>
            </a:r>
            <a:r>
              <a:rPr lang="en-US" sz="1500" dirty="0" err="1"/>
              <a:t>मतलब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होने</a:t>
            </a:r>
            <a:r>
              <a:rPr lang="en-US" sz="1500" dirty="0"/>
              <a:t> </a:t>
            </a:r>
            <a:r>
              <a:rPr lang="en-US" sz="1500" dirty="0" err="1"/>
              <a:t>चाहिए</a:t>
            </a:r>
            <a:r>
              <a:rPr lang="en-US" sz="15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758348" y="572979"/>
            <a:ext cx="72487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बेशक</a:t>
            </a:r>
            <a:r>
              <a:rPr lang="en-US" sz="1500" dirty="0"/>
              <a:t>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-58738" y="2078613"/>
            <a:ext cx="70596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भाषा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तर्क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(SEMANTICS)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0225" y="3083114"/>
            <a:ext cx="3502025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फ्रांसीसी</a:t>
            </a:r>
            <a:r>
              <a:rPr lang="en-US" sz="1500" dirty="0"/>
              <a:t> </a:t>
            </a:r>
            <a:r>
              <a:rPr lang="en-US" sz="1500" dirty="0" err="1"/>
              <a:t>अकादमी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हमारे</a:t>
            </a:r>
            <a:r>
              <a:rPr lang="en-US" sz="1500" dirty="0"/>
              <a:t> </a:t>
            </a:r>
            <a:r>
              <a:rPr lang="en-US" sz="1500" dirty="0" err="1"/>
              <a:t>विशेषज्ञ</a:t>
            </a:r>
            <a:r>
              <a:rPr lang="en-US" sz="1500" dirty="0"/>
              <a:t> </a:t>
            </a:r>
            <a:r>
              <a:rPr lang="en-US" sz="1500" dirty="0" err="1"/>
              <a:t>इन</a:t>
            </a:r>
            <a:r>
              <a:rPr lang="en-US" sz="1500" dirty="0"/>
              <a:t> </a:t>
            </a:r>
            <a:r>
              <a:rPr lang="en-US" sz="1500" dirty="0" err="1"/>
              <a:t>नवविज्ञानों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दिशा</a:t>
            </a:r>
            <a:r>
              <a:rPr lang="en-US" sz="1500" dirty="0"/>
              <a:t> </a:t>
            </a:r>
            <a:r>
              <a:rPr lang="en-US" sz="1500" dirty="0" err="1"/>
              <a:t>दे</a:t>
            </a:r>
            <a:r>
              <a:rPr lang="en-US" sz="1500" dirty="0"/>
              <a:t> </a:t>
            </a:r>
            <a:r>
              <a:rPr lang="en-US" sz="1500" dirty="0" err="1"/>
              <a:t>रहे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जिससे</a:t>
            </a:r>
            <a:r>
              <a:rPr lang="en-US" sz="1500" dirty="0"/>
              <a:t> </a:t>
            </a:r>
            <a:r>
              <a:rPr lang="en-US" sz="1500" dirty="0" err="1"/>
              <a:t>उन्हें</a:t>
            </a:r>
            <a:r>
              <a:rPr lang="en-US" sz="1500" dirty="0"/>
              <a:t> </a:t>
            </a:r>
            <a:r>
              <a:rPr lang="en-US" sz="1500" dirty="0" err="1"/>
              <a:t>शब्दकोश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रखने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अनुमति</a:t>
            </a:r>
            <a:r>
              <a:rPr lang="en-US" sz="1500" dirty="0"/>
              <a:t> </a:t>
            </a:r>
            <a:r>
              <a:rPr lang="en-US" sz="1500" dirty="0" err="1"/>
              <a:t>मिले</a:t>
            </a:r>
            <a:r>
              <a:rPr lang="en-US" sz="15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 rot="596082">
            <a:off x="4776448" y="2974059"/>
            <a:ext cx="8980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err="1"/>
              <a:t>VISIOSCOPE</a:t>
            </a:r>
            <a:r>
              <a:rPr lang="en-US" sz="1100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 rot="666722">
            <a:off x="5138655" y="3462630"/>
            <a:ext cx="9396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err="1"/>
              <a:t>SONOPHONE</a:t>
            </a:r>
            <a:endParaRPr lang="en-US" sz="1100" dirty="0"/>
          </a:p>
        </p:txBody>
      </p:sp>
      <p:sp>
        <p:nvSpPr>
          <p:cNvPr id="10" name="Rectangle 9"/>
          <p:cNvSpPr/>
          <p:nvPr/>
        </p:nvSpPr>
        <p:spPr>
          <a:xfrm>
            <a:off x="835025" y="5379670"/>
            <a:ext cx="50433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शब्द</a:t>
            </a:r>
            <a:r>
              <a:rPr lang="en-US" sz="1500" dirty="0"/>
              <a:t>, </a:t>
            </a:r>
            <a:r>
              <a:rPr lang="en-US" sz="1500" dirty="0" err="1"/>
              <a:t>जैसे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दो</a:t>
            </a:r>
            <a:r>
              <a:rPr lang="en-US" sz="1500" dirty="0"/>
              <a:t> </a:t>
            </a:r>
            <a:r>
              <a:rPr lang="en-US" sz="1500" dirty="0" err="1"/>
              <a:t>समान</a:t>
            </a:r>
            <a:r>
              <a:rPr lang="en-US" sz="1500" dirty="0"/>
              <a:t> </a:t>
            </a:r>
            <a:r>
              <a:rPr lang="en-US" sz="1500" dirty="0" err="1"/>
              <a:t>ग्रीक</a:t>
            </a:r>
            <a:r>
              <a:rPr lang="en-US" sz="1500" dirty="0"/>
              <a:t> </a:t>
            </a:r>
            <a:r>
              <a:rPr lang="en-US" sz="1500" dirty="0" err="1"/>
              <a:t>या</a:t>
            </a:r>
            <a:r>
              <a:rPr lang="en-US" sz="1500" dirty="0"/>
              <a:t> </a:t>
            </a:r>
            <a:r>
              <a:rPr lang="en-US" sz="1500" dirty="0" err="1"/>
              <a:t>लैटिन</a:t>
            </a:r>
            <a:r>
              <a:rPr lang="en-US" sz="1500" dirty="0"/>
              <a:t> </a:t>
            </a:r>
            <a:r>
              <a:rPr lang="en-US" sz="1500" dirty="0" err="1"/>
              <a:t>जड़ों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एकजुट</a:t>
            </a:r>
            <a:r>
              <a:rPr lang="en-US" sz="1500" dirty="0"/>
              <a:t> </a:t>
            </a:r>
            <a:r>
              <a:rPr lang="en-US" sz="1500" dirty="0" err="1"/>
              <a:t>करके</a:t>
            </a:r>
            <a:r>
              <a:rPr lang="en-US" sz="1500" dirty="0"/>
              <a:t> </a:t>
            </a:r>
            <a:r>
              <a:rPr lang="en-US" sz="1500" dirty="0" err="1"/>
              <a:t>बनाए</a:t>
            </a:r>
            <a:r>
              <a:rPr lang="en-US" sz="1500" dirty="0"/>
              <a:t> </a:t>
            </a:r>
            <a:r>
              <a:rPr lang="en-US" sz="1500" dirty="0" err="1"/>
              <a:t>गए</a:t>
            </a:r>
            <a:r>
              <a:rPr lang="en-US" sz="1500" dirty="0"/>
              <a:t> </a:t>
            </a:r>
            <a:r>
              <a:rPr lang="en-US" sz="1500" dirty="0" err="1"/>
              <a:t>शब्द</a:t>
            </a:r>
            <a:r>
              <a:rPr lang="en-US" sz="1500" dirty="0"/>
              <a:t> </a:t>
            </a:r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/>
              <a:t>सटीक</a:t>
            </a:r>
            <a:r>
              <a:rPr lang="en-US" sz="1500" dirty="0"/>
              <a:t> </a:t>
            </a:r>
            <a:r>
              <a:rPr lang="en-US" sz="1500" dirty="0" err="1"/>
              <a:t>अर्थ</a:t>
            </a:r>
            <a:r>
              <a:rPr lang="en-US" sz="1500" dirty="0"/>
              <a:t> </a:t>
            </a:r>
            <a:r>
              <a:rPr lang="en-US" sz="1500" dirty="0" err="1"/>
              <a:t>प्राप्त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सकते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1588" y="6285746"/>
            <a:ext cx="220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इसलिए</a:t>
            </a:r>
            <a:r>
              <a:rPr lang="en-US" sz="1400" dirty="0"/>
              <a:t> </a:t>
            </a:r>
            <a:r>
              <a:rPr lang="en-US" sz="1400" dirty="0" err="1"/>
              <a:t>उन्हें</a:t>
            </a:r>
            <a:r>
              <a:rPr lang="en-US" sz="1400" dirty="0"/>
              <a:t> </a:t>
            </a:r>
            <a:r>
              <a:rPr lang="en-US" sz="1400" dirty="0" err="1"/>
              <a:t>बहुत</a:t>
            </a:r>
            <a:r>
              <a:rPr lang="en-US" sz="1400" dirty="0"/>
              <a:t> </a:t>
            </a:r>
            <a:r>
              <a:rPr lang="en-US" sz="1400" dirty="0" err="1"/>
              <a:t>सावधानी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नष्ट</a:t>
            </a:r>
            <a:r>
              <a:rPr lang="en-US" sz="1400" dirty="0"/>
              <a:t> </a:t>
            </a:r>
            <a:r>
              <a:rPr lang="en-US" sz="1400" dirty="0" err="1"/>
              <a:t>किया</a:t>
            </a:r>
            <a:r>
              <a:rPr lang="en-US" sz="1400" dirty="0"/>
              <a:t> </a:t>
            </a:r>
            <a:r>
              <a:rPr lang="en-US" sz="1400" dirty="0" err="1"/>
              <a:t>जाता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31978" y="6230144"/>
            <a:ext cx="12795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err="1" smtClean="0"/>
              <a:t>गेरोन्टोमाची</a:t>
            </a:r>
            <a:endParaRPr lang="en-US" sz="1100" dirty="0"/>
          </a:p>
          <a:p>
            <a:pPr algn="ctr"/>
            <a:r>
              <a:rPr lang="en-US" sz="1100" dirty="0" err="1" smtClean="0"/>
              <a:t>पुराने</a:t>
            </a:r>
            <a:r>
              <a:rPr lang="en-US" sz="1100" dirty="0" smtClean="0"/>
              <a:t> </a:t>
            </a:r>
            <a:r>
              <a:rPr lang="en-US" sz="1100" dirty="0" err="1"/>
              <a:t>लोगों</a:t>
            </a:r>
            <a:r>
              <a:rPr lang="en-US" sz="1100" dirty="0"/>
              <a:t> </a:t>
            </a:r>
            <a:r>
              <a:rPr lang="en-US" sz="1100" dirty="0" err="1"/>
              <a:t>की</a:t>
            </a:r>
            <a:r>
              <a:rPr lang="en-US" sz="1100" dirty="0"/>
              <a:t> </a:t>
            </a:r>
            <a:r>
              <a:rPr lang="en-US" sz="1100" dirty="0" err="1"/>
              <a:t>लड़ाई</a:t>
            </a:r>
            <a:endParaRPr lang="en-US" sz="1100" dirty="0"/>
          </a:p>
        </p:txBody>
      </p:sp>
      <p:sp>
        <p:nvSpPr>
          <p:cNvPr id="13" name="Rectangle 12"/>
          <p:cNvSpPr/>
          <p:nvPr/>
        </p:nvSpPr>
        <p:spPr>
          <a:xfrm rot="21086338">
            <a:off x="4171333" y="6337792"/>
            <a:ext cx="180792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err="1"/>
              <a:t>कोसमोफोबिस्ट</a:t>
            </a:r>
            <a:r>
              <a:rPr lang="en-US" sz="1100" dirty="0"/>
              <a:t> </a:t>
            </a:r>
          </a:p>
          <a:p>
            <a:pPr algn="ctr"/>
            <a:r>
              <a:rPr lang="en-US" sz="1100" dirty="0" err="1" smtClean="0"/>
              <a:t>जो</a:t>
            </a:r>
            <a:r>
              <a:rPr lang="en-US" sz="1100" dirty="0" smtClean="0"/>
              <a:t> </a:t>
            </a:r>
            <a:r>
              <a:rPr lang="en-US" sz="1100" dirty="0" err="1" smtClean="0"/>
              <a:t>ब्रह्मांड</a:t>
            </a:r>
            <a:r>
              <a:rPr lang="en-US" sz="1100" dirty="0" smtClean="0"/>
              <a:t> </a:t>
            </a:r>
            <a:r>
              <a:rPr lang="en-US" sz="1100" dirty="0" err="1" smtClean="0"/>
              <a:t>को</a:t>
            </a:r>
            <a:r>
              <a:rPr lang="en-US" sz="1100" dirty="0" smtClean="0"/>
              <a:t> </a:t>
            </a:r>
            <a:br>
              <a:rPr lang="en-US" sz="1100" dirty="0" smtClean="0"/>
            </a:br>
            <a:r>
              <a:rPr lang="en-US" sz="1100" dirty="0" err="1" smtClean="0"/>
              <a:t>सहन</a:t>
            </a:r>
            <a:r>
              <a:rPr lang="en-US" sz="1100" dirty="0" smtClean="0"/>
              <a:t> न </a:t>
            </a:r>
            <a:r>
              <a:rPr lang="x-none" sz="1100" dirty="0"/>
              <a:t>करे </a:t>
            </a:r>
            <a:endParaRPr lang="en-US" sz="1100" dirty="0"/>
          </a:p>
        </p:txBody>
      </p:sp>
      <p:sp>
        <p:nvSpPr>
          <p:cNvPr id="14" name="Rectangle 13"/>
          <p:cNvSpPr/>
          <p:nvPr/>
        </p:nvSpPr>
        <p:spPr>
          <a:xfrm rot="312203">
            <a:off x="5905814" y="6422012"/>
            <a:ext cx="9300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 smtClean="0"/>
              <a:t>मेसोग्राफी</a:t>
            </a:r>
            <a:endParaRPr lang="en-US" sz="1200" dirty="0"/>
          </a:p>
          <a:p>
            <a:pPr algn="ctr"/>
            <a:r>
              <a:rPr lang="en-US" sz="1200" dirty="0" err="1" smtClean="0"/>
              <a:t>लाइनों</a:t>
            </a:r>
            <a:r>
              <a:rPr lang="en-US" sz="1200" dirty="0" smtClean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endParaRPr lang="en-US" sz="1200" dirty="0" smtClean="0"/>
          </a:p>
          <a:p>
            <a:pPr algn="ctr"/>
            <a:r>
              <a:rPr lang="en-US" sz="1200" dirty="0" err="1" smtClean="0"/>
              <a:t>बीच</a:t>
            </a:r>
            <a:r>
              <a:rPr lang="en-US" sz="1200" dirty="0" smtClean="0"/>
              <a:t> </a:t>
            </a:r>
            <a:r>
              <a:rPr lang="en-US" sz="1200" dirty="0" err="1"/>
              <a:t>लिखना</a:t>
            </a:r>
            <a:r>
              <a:rPr lang="en-US" sz="1200" dirty="0"/>
              <a:t> </a:t>
            </a:r>
          </a:p>
        </p:txBody>
      </p:sp>
      <p:sp>
        <p:nvSpPr>
          <p:cNvPr id="15" name="Rectangle 14"/>
          <p:cNvSpPr/>
          <p:nvPr/>
        </p:nvSpPr>
        <p:spPr>
          <a:xfrm rot="373110">
            <a:off x="2953940" y="6818202"/>
            <a:ext cx="10342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 smtClean="0"/>
              <a:t>पैनफोबिआ</a:t>
            </a:r>
            <a:endParaRPr lang="en-US" sz="1200" dirty="0"/>
          </a:p>
          <a:p>
            <a:pPr algn="ctr"/>
            <a:r>
              <a:rPr lang="en-US" sz="1200" dirty="0" err="1" smtClean="0"/>
              <a:t>हर</a:t>
            </a:r>
            <a:r>
              <a:rPr lang="en-US" sz="1200" dirty="0" smtClean="0"/>
              <a:t> </a:t>
            </a:r>
            <a:r>
              <a:rPr lang="en-US" sz="1200" dirty="0" err="1"/>
              <a:t>चीज़</a:t>
            </a:r>
            <a:r>
              <a:rPr lang="en-US" sz="1200" dirty="0"/>
              <a:t> </a:t>
            </a:r>
            <a:r>
              <a:rPr lang="en-US" sz="1200" dirty="0" err="1"/>
              <a:t>का</a:t>
            </a:r>
            <a:r>
              <a:rPr lang="en-US" sz="1200" dirty="0"/>
              <a:t> </a:t>
            </a:r>
            <a:r>
              <a:rPr lang="en-US" sz="1200" dirty="0" err="1"/>
              <a:t>डर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 rot="505989">
            <a:off x="2995117" y="7450832"/>
            <a:ext cx="14094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err="1" smtClean="0"/>
              <a:t>पॉलिओगैमस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 err="1" smtClean="0"/>
              <a:t>प्राचीन</a:t>
            </a:r>
            <a:r>
              <a:rPr lang="en-US" sz="1100" dirty="0" smtClean="0"/>
              <a:t> </a:t>
            </a:r>
            <a:r>
              <a:rPr lang="en-US" sz="1100" dirty="0" err="1" smtClean="0"/>
              <a:t>प्रजनन</a:t>
            </a:r>
            <a:endParaRPr lang="en-US" sz="1100" dirty="0"/>
          </a:p>
        </p:txBody>
      </p:sp>
      <p:sp>
        <p:nvSpPr>
          <p:cNvPr id="17" name="Rectangle 16"/>
          <p:cNvSpPr/>
          <p:nvPr/>
        </p:nvSpPr>
        <p:spPr>
          <a:xfrm>
            <a:off x="4492625" y="7107813"/>
            <a:ext cx="11496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 smtClean="0"/>
              <a:t>सूडोक्रैट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 err="1" smtClean="0"/>
              <a:t>असली</a:t>
            </a:r>
            <a:r>
              <a:rPr lang="en-US" sz="1200" dirty="0" smtClean="0"/>
              <a:t> </a:t>
            </a:r>
            <a:r>
              <a:rPr lang="en-US" sz="1200" dirty="0" err="1"/>
              <a:t>अधिकार</a:t>
            </a:r>
            <a:r>
              <a:rPr lang="en-US" sz="1200" dirty="0"/>
              <a:t>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के</a:t>
            </a:r>
            <a:r>
              <a:rPr lang="en-US" sz="1200" dirty="0" smtClean="0"/>
              <a:t> </a:t>
            </a:r>
            <a:r>
              <a:rPr lang="en-US" sz="1200" dirty="0" err="1"/>
              <a:t>बिना</a:t>
            </a:r>
            <a:r>
              <a:rPr lang="en-US" sz="1200" dirty="0"/>
              <a:t> </a:t>
            </a:r>
          </a:p>
        </p:txBody>
      </p:sp>
      <p:sp>
        <p:nvSpPr>
          <p:cNvPr id="18" name="Rectangle 17"/>
          <p:cNvSpPr/>
          <p:nvPr/>
        </p:nvSpPr>
        <p:spPr>
          <a:xfrm rot="367642">
            <a:off x="4405686" y="7830344"/>
            <a:ext cx="10775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 smtClean="0"/>
              <a:t>ब्रैचीसर्कल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छोटी</a:t>
            </a:r>
            <a:r>
              <a:rPr lang="en-US" sz="1200" dirty="0" smtClean="0"/>
              <a:t> </a:t>
            </a:r>
            <a:r>
              <a:rPr lang="en-US" sz="1200" dirty="0" err="1"/>
              <a:t>पूंछ</a:t>
            </a:r>
            <a:r>
              <a:rPr lang="en-US" sz="1200" dirty="0"/>
              <a:t> </a:t>
            </a:r>
            <a:r>
              <a:rPr lang="en-US" sz="1200" dirty="0" err="1"/>
              <a:t>वाला</a:t>
            </a:r>
            <a:r>
              <a:rPr lang="en-US" sz="1200" dirty="0"/>
              <a:t> </a:t>
            </a:r>
          </a:p>
        </p:txBody>
      </p:sp>
      <p:sp>
        <p:nvSpPr>
          <p:cNvPr id="19" name="Rectangle 18"/>
          <p:cNvSpPr/>
          <p:nvPr/>
        </p:nvSpPr>
        <p:spPr>
          <a:xfrm rot="473059">
            <a:off x="3715817" y="8417821"/>
            <a:ext cx="93326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err="1" smtClean="0"/>
              <a:t>एलासतोजोइरे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 err="1" smtClean="0"/>
              <a:t>घोंघा</a:t>
            </a:r>
            <a:r>
              <a:rPr lang="en-US" sz="1100" dirty="0" smtClean="0"/>
              <a:t>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93094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040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5842" name="Picture 2" descr="C:\Users\HP\Desktop\LOGOTRON\PIX\3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7059613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11625" y="8954979"/>
            <a:ext cx="28956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err="1" smtClean="0"/>
              <a:t>लगभग</a:t>
            </a:r>
            <a:r>
              <a:rPr lang="en-US" sz="1500" dirty="0" smtClean="0"/>
              <a:t> </a:t>
            </a:r>
            <a:r>
              <a:rPr lang="en-US" sz="1500" dirty="0" err="1"/>
              <a:t>सीमा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बिना</a:t>
            </a:r>
            <a:r>
              <a:rPr lang="en-US" sz="1500" dirty="0"/>
              <a:t> 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530225" y="718681"/>
            <a:ext cx="2971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नेशनल</a:t>
            </a:r>
            <a:r>
              <a:rPr lang="en-US" sz="1500" dirty="0"/>
              <a:t> </a:t>
            </a:r>
            <a:r>
              <a:rPr lang="en-US" sz="1500" dirty="0" err="1"/>
              <a:t>लिटेराट्रॉनिक्स</a:t>
            </a:r>
            <a:r>
              <a:rPr lang="en-US" sz="1500" dirty="0"/>
              <a:t> </a:t>
            </a:r>
            <a:r>
              <a:rPr lang="en-US" sz="1500" dirty="0" err="1"/>
              <a:t>इंस्टिट्यूट</a:t>
            </a:r>
            <a:r>
              <a:rPr lang="en-US" sz="1500" dirty="0"/>
              <a:t> (</a:t>
            </a:r>
            <a:r>
              <a:rPr lang="en-US" sz="1500" dirty="0" err="1"/>
              <a:t>एनएलआई</a:t>
            </a:r>
            <a:r>
              <a:rPr lang="en-US" sz="1500" dirty="0"/>
              <a:t>)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/>
              <a:t>कई</a:t>
            </a:r>
            <a:r>
              <a:rPr lang="en-US" sz="1500" dirty="0"/>
              <a:t> </a:t>
            </a:r>
            <a:r>
              <a:rPr lang="en-US" sz="1500" dirty="0" err="1"/>
              <a:t>नए</a:t>
            </a:r>
            <a:r>
              <a:rPr lang="en-US" sz="1500" dirty="0"/>
              <a:t> </a:t>
            </a:r>
            <a:r>
              <a:rPr lang="en-US" sz="1500" dirty="0" err="1"/>
              <a:t>शब्दों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नियंत्रित</a:t>
            </a:r>
            <a:r>
              <a:rPr lang="en-US" sz="1500" dirty="0"/>
              <a:t> </a:t>
            </a:r>
            <a:r>
              <a:rPr lang="en-US" sz="1500" dirty="0" err="1"/>
              <a:t>उत्सर्जन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काम</a:t>
            </a:r>
            <a:r>
              <a:rPr lang="en-US" sz="1500" dirty="0"/>
              <a:t> </a:t>
            </a:r>
            <a:r>
              <a:rPr lang="en-US" sz="1500" dirty="0" err="1"/>
              <a:t>संभाला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जिसे</a:t>
            </a:r>
            <a:r>
              <a:rPr lang="en-US" sz="1500" dirty="0"/>
              <a:t> </a:t>
            </a:r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प्रस्तुत</a:t>
            </a:r>
            <a:r>
              <a:rPr lang="en-US" sz="1500" dirty="0"/>
              <a:t> </a:t>
            </a:r>
            <a:r>
              <a:rPr lang="en-US" sz="1500" dirty="0" err="1"/>
              <a:t>करेंगे</a:t>
            </a:r>
            <a:r>
              <a:rPr lang="en-US" sz="1500" dirty="0"/>
              <a:t> 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3806825" y="1048544"/>
            <a:ext cx="25146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अरे</a:t>
            </a:r>
            <a:r>
              <a:rPr lang="en-US" sz="1500" dirty="0"/>
              <a:t> .. </a:t>
            </a:r>
            <a:r>
              <a:rPr lang="en-US" sz="1500" dirty="0" err="1"/>
              <a:t>माफ</a:t>
            </a:r>
            <a:r>
              <a:rPr lang="en-US" sz="1500" dirty="0"/>
              <a:t>़ </a:t>
            </a:r>
            <a:r>
              <a:rPr lang="en-US" sz="1500" dirty="0" err="1"/>
              <a:t>करें</a:t>
            </a:r>
            <a:r>
              <a:rPr lang="en-US" sz="1500" dirty="0"/>
              <a:t>, </a:t>
            </a:r>
            <a:r>
              <a:rPr lang="en-US" sz="1500" dirty="0" err="1"/>
              <a:t>देर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आने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वाली</a:t>
            </a:r>
            <a:r>
              <a:rPr lang="en-US" sz="1500" dirty="0" smtClean="0"/>
              <a:t> </a:t>
            </a:r>
            <a:r>
              <a:rPr lang="en-US" sz="1500" dirty="0" err="1"/>
              <a:t>ख़बरों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अंश</a:t>
            </a:r>
            <a:r>
              <a:rPr lang="en-US" sz="1500" dirty="0"/>
              <a:t> :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जर्मन</a:t>
            </a:r>
            <a:r>
              <a:rPr lang="en-US" sz="1500" dirty="0" smtClean="0"/>
              <a:t> </a:t>
            </a:r>
            <a:r>
              <a:rPr lang="en-US" sz="1500" dirty="0" err="1"/>
              <a:t>अराजक-भाषाई</a:t>
            </a:r>
            <a:r>
              <a:rPr lang="en-US" sz="1500" dirty="0"/>
              <a:t> </a:t>
            </a:r>
            <a:r>
              <a:rPr lang="en-US" sz="1500" dirty="0" err="1"/>
              <a:t>समूह</a:t>
            </a:r>
            <a:r>
              <a:rPr lang="en-US" sz="1500" dirty="0"/>
              <a:t>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/>
              <a:t>एनएलआई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लोगोट्रोन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योजनाएं</a:t>
            </a:r>
            <a:r>
              <a:rPr lang="en-US" sz="1500" dirty="0"/>
              <a:t> </a:t>
            </a:r>
            <a:r>
              <a:rPr lang="en-US" sz="1500" dirty="0" err="1"/>
              <a:t>चुरा</a:t>
            </a:r>
            <a:r>
              <a:rPr lang="en-US" sz="1500" dirty="0"/>
              <a:t> </a:t>
            </a:r>
            <a:r>
              <a:rPr lang="en-US" sz="1500" dirty="0" err="1"/>
              <a:t>ली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अंतर्राष्ट्रीय</a:t>
            </a:r>
            <a:r>
              <a:rPr lang="en-US" sz="1500" dirty="0"/>
              <a:t> </a:t>
            </a:r>
            <a:r>
              <a:rPr lang="en-US" sz="1500" dirty="0" err="1"/>
              <a:t>भाषाविज्ञान</a:t>
            </a:r>
            <a:r>
              <a:rPr lang="en-US" sz="1500" dirty="0"/>
              <a:t> </a:t>
            </a:r>
            <a:r>
              <a:rPr lang="en-US" sz="1500" dirty="0" err="1"/>
              <a:t>फाउंडेशन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बार-बार</a:t>
            </a:r>
            <a:r>
              <a:rPr lang="en-US" sz="1500" dirty="0" smtClean="0"/>
              <a:t> </a:t>
            </a:r>
            <a:r>
              <a:rPr lang="en-US" sz="1500" dirty="0" err="1"/>
              <a:t>चेतावनियों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बावजूद</a:t>
            </a:r>
            <a:r>
              <a:rPr lang="en-US" sz="1500" dirty="0"/>
              <a:t> </a:t>
            </a:r>
            <a:r>
              <a:rPr lang="en-US" sz="1500" dirty="0" err="1"/>
              <a:t>जर्मन</a:t>
            </a:r>
            <a:r>
              <a:rPr lang="en-US" sz="1500" dirty="0"/>
              <a:t> </a:t>
            </a:r>
            <a:r>
              <a:rPr lang="en-US" sz="1500" dirty="0" err="1"/>
              <a:t>समूह</a:t>
            </a:r>
            <a:r>
              <a:rPr lang="en-US" sz="1500" dirty="0"/>
              <a:t>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/>
              <a:t>नए</a:t>
            </a:r>
            <a:r>
              <a:rPr lang="en-US" sz="1500" dirty="0"/>
              <a:t> </a:t>
            </a:r>
            <a:r>
              <a:rPr lang="en-US" sz="1500" dirty="0" err="1"/>
              <a:t>शब्दों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उत्सर्जन</a:t>
            </a:r>
            <a:r>
              <a:rPr lang="en-US" sz="1500" dirty="0"/>
              <a:t> </a:t>
            </a:r>
            <a:r>
              <a:rPr lang="en-US" sz="1500" dirty="0" err="1"/>
              <a:t>किया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2413" y="4629944"/>
            <a:ext cx="23606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अरे</a:t>
            </a:r>
            <a:r>
              <a:rPr lang="en-US" sz="1500" dirty="0"/>
              <a:t>, </a:t>
            </a:r>
            <a:r>
              <a:rPr lang="en-US" sz="1500" dirty="0" err="1" smtClean="0"/>
              <a:t>कभी</a:t>
            </a:r>
            <a:r>
              <a:rPr lang="en-US" sz="1500" dirty="0" smtClean="0"/>
              <a:t>-न-</a:t>
            </a:r>
            <a:r>
              <a:rPr lang="en-US" sz="1500" dirty="0" err="1" smtClean="0"/>
              <a:t>कभी</a:t>
            </a:r>
            <a:r>
              <a:rPr lang="en-US" sz="1500" dirty="0" smtClean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यह</a:t>
            </a:r>
            <a:r>
              <a:rPr lang="en-US" sz="1500" dirty="0" smtClean="0"/>
              <a:t> </a:t>
            </a:r>
            <a:r>
              <a:rPr lang="en-US" sz="1500" dirty="0" err="1"/>
              <a:t>होना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था</a:t>
            </a:r>
            <a:r>
              <a:rPr lang="en-US" sz="15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758825" y="5436384"/>
            <a:ext cx="33528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लोगोररही</a:t>
            </a:r>
            <a:r>
              <a:rPr lang="en-US" sz="1500" dirty="0"/>
              <a:t> - </a:t>
            </a:r>
            <a:r>
              <a:rPr lang="en-US" sz="1500" dirty="0" err="1"/>
              <a:t>मौखिक</a:t>
            </a:r>
            <a:r>
              <a:rPr lang="en-US" sz="1500" dirty="0"/>
              <a:t> </a:t>
            </a:r>
            <a:r>
              <a:rPr lang="en-US" sz="1500" dirty="0" err="1"/>
              <a:t>मुद्रास्फीति</a:t>
            </a:r>
            <a:r>
              <a:rPr lang="en-US" sz="1500" dirty="0"/>
              <a:t>, </a:t>
            </a:r>
            <a:r>
              <a:rPr lang="en-US" sz="1500" dirty="0" err="1"/>
              <a:t>राइन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पार</a:t>
            </a:r>
            <a:r>
              <a:rPr lang="en-US" sz="1500" dirty="0"/>
              <a:t> </a:t>
            </a:r>
            <a:r>
              <a:rPr lang="en-US" sz="1500" dirty="0" err="1"/>
              <a:t>हमारे</a:t>
            </a:r>
            <a:r>
              <a:rPr lang="en-US" sz="1500" dirty="0"/>
              <a:t> </a:t>
            </a:r>
            <a:r>
              <a:rPr lang="en-US" sz="1500" dirty="0" err="1"/>
              <a:t>पड़ोसियों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धमकी</a:t>
            </a:r>
            <a:r>
              <a:rPr lang="en-US" sz="1500" dirty="0"/>
              <a:t> </a:t>
            </a:r>
            <a:r>
              <a:rPr lang="en-US" sz="1500" dirty="0" err="1"/>
              <a:t>देती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अब</a:t>
            </a:r>
            <a:r>
              <a:rPr lang="en-US" sz="1500" dirty="0" smtClean="0"/>
              <a:t> </a:t>
            </a:r>
            <a:r>
              <a:rPr lang="en-US" sz="1500" dirty="0" err="1"/>
              <a:t>जर्मन</a:t>
            </a:r>
            <a:r>
              <a:rPr lang="en-US" sz="1500" dirty="0"/>
              <a:t> </a:t>
            </a:r>
            <a:r>
              <a:rPr lang="en-US" sz="1500" dirty="0" err="1"/>
              <a:t>भाषा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सामान्य</a:t>
            </a:r>
            <a:r>
              <a:rPr lang="en-US" sz="1500" dirty="0"/>
              <a:t> </a:t>
            </a:r>
            <a:r>
              <a:rPr lang="en-US" sz="1500" dirty="0" err="1"/>
              <a:t>बातचीत</a:t>
            </a:r>
            <a:r>
              <a:rPr lang="en-US" sz="1500" dirty="0"/>
              <a:t> </a:t>
            </a:r>
            <a:r>
              <a:rPr lang="en-US" sz="1500" dirty="0" err="1"/>
              <a:t>अंतरिम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गई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टेलीविजन</a:t>
            </a:r>
            <a:r>
              <a:rPr lang="en-US" sz="1500" dirty="0"/>
              <a:t> </a:t>
            </a:r>
            <a:r>
              <a:rPr lang="en-US" sz="1500" dirty="0" err="1"/>
              <a:t>चैनलों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अगले</a:t>
            </a:r>
            <a:r>
              <a:rPr lang="en-US" sz="1500" dirty="0"/>
              <a:t> </a:t>
            </a:r>
            <a:r>
              <a:rPr lang="en-US" sz="1500" dirty="0" err="1"/>
              <a:t>दिन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मौसम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पूर्वानुमान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स्थगित</a:t>
            </a:r>
            <a:r>
              <a:rPr lang="en-US" sz="1500" dirty="0"/>
              <a:t> </a:t>
            </a:r>
            <a:r>
              <a:rPr lang="en-US" sz="1500" dirty="0" err="1"/>
              <a:t>करना</a:t>
            </a:r>
            <a:r>
              <a:rPr lang="en-US" sz="1500" dirty="0"/>
              <a:t> </a:t>
            </a:r>
            <a:r>
              <a:rPr lang="en-US" sz="1500" dirty="0" err="1"/>
              <a:t>पड़ा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क्योंकि</a:t>
            </a:r>
            <a:r>
              <a:rPr lang="en-US" sz="1500" dirty="0"/>
              <a:t> </a:t>
            </a:r>
            <a:r>
              <a:rPr lang="en-US" sz="1500" dirty="0" err="1"/>
              <a:t>बुलेटिन</a:t>
            </a:r>
            <a:r>
              <a:rPr lang="en-US" sz="1500" dirty="0"/>
              <a:t> </a:t>
            </a:r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चौबीस</a:t>
            </a:r>
            <a:r>
              <a:rPr lang="en-US" sz="1500" dirty="0"/>
              <a:t> </a:t>
            </a:r>
            <a:r>
              <a:rPr lang="en-US" sz="1500" dirty="0" err="1"/>
              <a:t>घंटे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अधिक</a:t>
            </a:r>
            <a:r>
              <a:rPr lang="en-US" sz="1500" dirty="0"/>
              <a:t> </a:t>
            </a:r>
            <a:r>
              <a:rPr lang="en-US" sz="1500" dirty="0" err="1"/>
              <a:t>लम्बा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81088" y="8744744"/>
            <a:ext cx="28019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लोगोट्रोन</a:t>
            </a:r>
            <a:r>
              <a:rPr lang="en-US" sz="1500" dirty="0"/>
              <a:t> </a:t>
            </a:r>
            <a:r>
              <a:rPr lang="en-US" sz="1500" dirty="0" err="1"/>
              <a:t>द्वारा</a:t>
            </a:r>
            <a:r>
              <a:rPr lang="en-US" sz="1500" dirty="0"/>
              <a:t> </a:t>
            </a:r>
            <a:r>
              <a:rPr lang="en-US" sz="1500" dirty="0" err="1"/>
              <a:t>कितने</a:t>
            </a:r>
            <a:r>
              <a:rPr lang="en-US" sz="1500" dirty="0"/>
              <a:t> </a:t>
            </a:r>
            <a:r>
              <a:rPr lang="en-US" sz="1500" dirty="0" err="1"/>
              <a:t>शब्दों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उत्पादन</a:t>
            </a:r>
            <a:r>
              <a:rPr lang="en-US" sz="1500" dirty="0"/>
              <a:t> </a:t>
            </a:r>
            <a:r>
              <a:rPr lang="en-US" sz="1500" dirty="0" err="1"/>
              <a:t>किया</a:t>
            </a:r>
            <a:r>
              <a:rPr lang="en-US" sz="1500" dirty="0"/>
              <a:t> </a:t>
            </a:r>
            <a:r>
              <a:rPr lang="en-US" sz="1500" dirty="0" err="1"/>
              <a:t>जा</a:t>
            </a:r>
            <a:r>
              <a:rPr lang="en-US" sz="1500" dirty="0"/>
              <a:t> </a:t>
            </a:r>
            <a:r>
              <a:rPr lang="en-US" sz="1500" dirty="0" err="1"/>
              <a:t>सकता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4492625" y="5544344"/>
            <a:ext cx="1981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जर्मन</a:t>
            </a:r>
            <a:r>
              <a:rPr lang="en-US" sz="1500" dirty="0"/>
              <a:t> </a:t>
            </a:r>
            <a:r>
              <a:rPr lang="en-US" sz="1500" dirty="0" err="1"/>
              <a:t>सरकार</a:t>
            </a:r>
            <a:r>
              <a:rPr lang="en-US" sz="1500" dirty="0"/>
              <a:t>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/>
              <a:t>अपनी</a:t>
            </a:r>
            <a:r>
              <a:rPr lang="en-US" sz="1500" dirty="0"/>
              <a:t> </a:t>
            </a:r>
            <a:r>
              <a:rPr lang="en-US" sz="1500" dirty="0" err="1"/>
              <a:t>आबादी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सोलह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अधिक</a:t>
            </a:r>
            <a:r>
              <a:rPr lang="en-US" sz="1500" dirty="0"/>
              <a:t> </a:t>
            </a:r>
            <a:r>
              <a:rPr lang="en-US" sz="1500" dirty="0" err="1"/>
              <a:t>अक्षरों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शब्दों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खिलाफ</a:t>
            </a:r>
            <a:r>
              <a:rPr lang="en-US" sz="1500" dirty="0"/>
              <a:t> </a:t>
            </a:r>
            <a:r>
              <a:rPr lang="en-US" sz="1500" dirty="0" err="1"/>
              <a:t>चेतावनी</a:t>
            </a:r>
            <a:r>
              <a:rPr lang="en-US" sz="1500" dirty="0"/>
              <a:t> </a:t>
            </a:r>
            <a:r>
              <a:rPr lang="en-US" sz="1500" dirty="0" err="1"/>
              <a:t>दी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जिन्हें</a:t>
            </a:r>
            <a:r>
              <a:rPr lang="en-US" sz="1500" dirty="0"/>
              <a:t> </a:t>
            </a:r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संदिग्ध</a:t>
            </a:r>
            <a:r>
              <a:rPr lang="en-US" sz="1500" dirty="0"/>
              <a:t> </a:t>
            </a:r>
            <a:r>
              <a:rPr lang="en-US" sz="1500" dirty="0" err="1"/>
              <a:t>माना</a:t>
            </a:r>
            <a:r>
              <a:rPr lang="en-US" sz="1500" dirty="0"/>
              <a:t> </a:t>
            </a:r>
            <a:r>
              <a:rPr lang="en-US" sz="1500" dirty="0" err="1"/>
              <a:t>जाना</a:t>
            </a:r>
            <a:r>
              <a:rPr lang="en-US" sz="1500" dirty="0"/>
              <a:t> </a:t>
            </a:r>
            <a:r>
              <a:rPr lang="en-US" sz="1500" dirty="0" err="1"/>
              <a:t>चाहिए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08132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004050" cy="10479088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36866" name="Picture 2" descr="C:\Users\HP\Desktop\LOGOTRON\PIX\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7045325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25825" y="7029887"/>
            <a:ext cx="2540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err="1" smtClean="0"/>
              <a:t>यह</a:t>
            </a:r>
            <a:r>
              <a:rPr lang="en-US" sz="1500" dirty="0" smtClean="0"/>
              <a:t> </a:t>
            </a:r>
            <a:r>
              <a:rPr lang="en-US" sz="1500" dirty="0" err="1"/>
              <a:t>ठीक</a:t>
            </a:r>
            <a:r>
              <a:rPr lang="en-US" sz="1500" dirty="0"/>
              <a:t> </a:t>
            </a:r>
            <a:r>
              <a:rPr lang="en-US" sz="1500" dirty="0" err="1"/>
              <a:t>नही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जर्मनी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साठ</a:t>
            </a:r>
            <a:r>
              <a:rPr lang="en-US" sz="1500" dirty="0"/>
              <a:t> </a:t>
            </a:r>
            <a:r>
              <a:rPr lang="en-US" sz="1500" dirty="0" err="1"/>
              <a:t>मिलियन</a:t>
            </a:r>
            <a:r>
              <a:rPr lang="en-US" sz="1500" dirty="0"/>
              <a:t> </a:t>
            </a:r>
            <a:r>
              <a:rPr lang="en-US" sz="1500" dirty="0" err="1"/>
              <a:t>शब्दों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पहुँच</a:t>
            </a:r>
            <a:r>
              <a:rPr lang="en-US" sz="1500" dirty="0"/>
              <a:t> </a:t>
            </a:r>
            <a:r>
              <a:rPr lang="en-US" sz="1500" dirty="0" err="1"/>
              <a:t>चुके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म्यूनिख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ड्रेसडेन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लोग</a:t>
            </a:r>
            <a:r>
              <a:rPr lang="en-US" sz="1500" dirty="0"/>
              <a:t> </a:t>
            </a:r>
            <a:r>
              <a:rPr lang="en-US" sz="1500" dirty="0" err="1"/>
              <a:t>फ्रेंच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इतालवी</a:t>
            </a:r>
            <a:r>
              <a:rPr lang="en-US" sz="1500" dirty="0"/>
              <a:t> </a:t>
            </a:r>
            <a:r>
              <a:rPr lang="en-US" sz="1500" dirty="0" err="1"/>
              <a:t>बोल</a:t>
            </a:r>
            <a:r>
              <a:rPr lang="en-US" sz="1500" dirty="0"/>
              <a:t> </a:t>
            </a:r>
            <a:r>
              <a:rPr lang="en-US" sz="1500" dirty="0" err="1"/>
              <a:t>रहे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ILF</a:t>
            </a:r>
            <a:r>
              <a:rPr lang="en-US" sz="1500" dirty="0"/>
              <a:t> (</a:t>
            </a:r>
            <a:r>
              <a:rPr lang="en-US" sz="1500" dirty="0" err="1"/>
              <a:t>इंटरनेशन</a:t>
            </a:r>
            <a:r>
              <a:rPr lang="en-US" sz="1500" dirty="0"/>
              <a:t> </a:t>
            </a:r>
            <a:r>
              <a:rPr lang="en-US" sz="1500" dirty="0" err="1"/>
              <a:t>लिंग्विस्टिक</a:t>
            </a:r>
            <a:r>
              <a:rPr lang="en-US" sz="1500" dirty="0"/>
              <a:t> </a:t>
            </a:r>
            <a:r>
              <a:rPr lang="en-US" sz="1500" dirty="0" err="1"/>
              <a:t>फाउंडेशन</a:t>
            </a:r>
            <a:r>
              <a:rPr lang="en-US" sz="1500" dirty="0"/>
              <a:t>)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सक्रिय</a:t>
            </a:r>
            <a:r>
              <a:rPr lang="en-US" sz="1500" dirty="0"/>
              <a:t> </a:t>
            </a:r>
            <a:r>
              <a:rPr lang="en-US" sz="1500" dirty="0" err="1"/>
              <a:t>समर्थन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बावजूद</a:t>
            </a:r>
            <a:r>
              <a:rPr lang="en-US" sz="1500" dirty="0"/>
              <a:t>, </a:t>
            </a:r>
            <a:r>
              <a:rPr lang="en-US" sz="1500" dirty="0" err="1"/>
              <a:t>जिसने</a:t>
            </a:r>
            <a:r>
              <a:rPr lang="en-US" sz="1500" dirty="0"/>
              <a:t> </a:t>
            </a:r>
            <a:r>
              <a:rPr lang="en-US" sz="1500" dirty="0" err="1"/>
              <a:t>जर्मन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अपनी</a:t>
            </a:r>
            <a:r>
              <a:rPr lang="en-US" sz="1500" dirty="0"/>
              <a:t> </a:t>
            </a:r>
            <a:r>
              <a:rPr lang="en-US" sz="1500" dirty="0" err="1"/>
              <a:t>बुलेटिन</a:t>
            </a:r>
            <a:r>
              <a:rPr lang="en-US" sz="1500" dirty="0"/>
              <a:t> </a:t>
            </a:r>
            <a:r>
              <a:rPr lang="en-US" sz="1500" dirty="0" err="1"/>
              <a:t>प्रकाशित</a:t>
            </a:r>
            <a:r>
              <a:rPr lang="en-US" sz="1500" dirty="0"/>
              <a:t>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साहसी</a:t>
            </a:r>
            <a:r>
              <a:rPr lang="en-US" sz="1500" dirty="0"/>
              <a:t> </a:t>
            </a:r>
            <a:r>
              <a:rPr lang="en-US" sz="1500" dirty="0" err="1"/>
              <a:t>निर्णय</a:t>
            </a:r>
            <a:r>
              <a:rPr lang="en-US" sz="1500" dirty="0"/>
              <a:t> </a:t>
            </a:r>
            <a:r>
              <a:rPr lang="en-US" sz="1500" dirty="0" err="1"/>
              <a:t>लिया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क्योंकि</a:t>
            </a:r>
            <a:r>
              <a:rPr lang="en-US" sz="1500" dirty="0"/>
              <a:t> </a:t>
            </a:r>
            <a:r>
              <a:rPr lang="en-US" sz="1500" dirty="0" err="1"/>
              <a:t>जर्मन</a:t>
            </a:r>
            <a:r>
              <a:rPr lang="en-US" sz="1500" dirty="0"/>
              <a:t> </a:t>
            </a:r>
            <a:r>
              <a:rPr lang="en-US" sz="1500" dirty="0" err="1"/>
              <a:t>भाषा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खतरा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530225" y="819944"/>
            <a:ext cx="29718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यहाँ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 smtClean="0"/>
              <a:t>बवेरियन</a:t>
            </a:r>
            <a:r>
              <a:rPr lang="en-US" sz="1500" dirty="0"/>
              <a:t> </a:t>
            </a:r>
            <a:r>
              <a:rPr lang="en-US" sz="1500" dirty="0" err="1" smtClean="0"/>
              <a:t>को</a:t>
            </a:r>
            <a:r>
              <a:rPr lang="en-US" sz="1500" dirty="0" smtClean="0"/>
              <a:t> </a:t>
            </a:r>
            <a:r>
              <a:rPr lang="en-US" sz="1500" dirty="0" err="1"/>
              <a:t>नए</a:t>
            </a:r>
            <a:r>
              <a:rPr lang="en-US" sz="1500" dirty="0"/>
              <a:t> </a:t>
            </a:r>
            <a:r>
              <a:rPr lang="en-US" sz="1500" dirty="0" err="1"/>
              <a:t>शब्दकोश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ग्यारह</a:t>
            </a:r>
            <a:r>
              <a:rPr lang="en-US" sz="1500" dirty="0"/>
              <a:t> </a:t>
            </a:r>
            <a:r>
              <a:rPr lang="en-US" sz="1500" dirty="0" err="1"/>
              <a:t>खंड</a:t>
            </a:r>
            <a:r>
              <a:rPr lang="en-US" sz="1500" dirty="0"/>
              <a:t> </a:t>
            </a:r>
            <a:r>
              <a:rPr lang="en-US" sz="1500" dirty="0" err="1"/>
              <a:t>ले</a:t>
            </a:r>
            <a:r>
              <a:rPr lang="en-US" sz="1500" dirty="0"/>
              <a:t> </a:t>
            </a:r>
            <a:r>
              <a:rPr lang="en-US" sz="1500" dirty="0" err="1"/>
              <a:t>जाते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हुए</a:t>
            </a:r>
            <a:r>
              <a:rPr lang="en-US" sz="1500" dirty="0" smtClean="0"/>
              <a:t> </a:t>
            </a:r>
            <a:r>
              <a:rPr lang="en-US" sz="1500" dirty="0" err="1" smtClean="0"/>
              <a:t>देख</a:t>
            </a:r>
            <a:r>
              <a:rPr lang="en-US" sz="1500" dirty="0" smtClean="0"/>
              <a:t> </a:t>
            </a:r>
            <a:r>
              <a:rPr lang="x-none" sz="1500" dirty="0"/>
              <a:t>रहे</a:t>
            </a:r>
            <a:r>
              <a:rPr lang="en-US" sz="1500" dirty="0" smtClean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578225" y="1021249"/>
            <a:ext cx="28194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भाषा</a:t>
            </a:r>
            <a:r>
              <a:rPr lang="en-US" sz="1500" dirty="0" smtClean="0"/>
              <a:t> </a:t>
            </a:r>
            <a:r>
              <a:rPr lang="en-US" sz="1500" dirty="0" err="1" smtClean="0"/>
              <a:t>का</a:t>
            </a:r>
            <a:r>
              <a:rPr lang="en-US" sz="1500" dirty="0" smtClean="0"/>
              <a:t> </a:t>
            </a:r>
            <a:r>
              <a:rPr lang="en-US" sz="1500" dirty="0" err="1" smtClean="0"/>
              <a:t>अपना</a:t>
            </a:r>
            <a:r>
              <a:rPr lang="en-US" sz="1500" dirty="0" smtClean="0"/>
              <a:t> </a:t>
            </a:r>
            <a:r>
              <a:rPr lang="en-US" sz="1500" dirty="0" err="1" smtClean="0"/>
              <a:t>जीवन</a:t>
            </a:r>
            <a:r>
              <a:rPr lang="en-US" sz="1500" dirty="0" smtClean="0"/>
              <a:t> </a:t>
            </a:r>
            <a:r>
              <a:rPr lang="en-US" sz="1500" dirty="0" err="1" smtClean="0"/>
              <a:t>है</a:t>
            </a:r>
            <a:r>
              <a:rPr lang="en-US" sz="1500" dirty="0" smtClean="0"/>
              <a:t>. </a:t>
            </a:r>
            <a:br>
              <a:rPr lang="en-US" sz="1500" dirty="0" smtClean="0"/>
            </a:br>
            <a:r>
              <a:rPr lang="en-US" sz="1500" dirty="0" err="1" smtClean="0"/>
              <a:t>यदि</a:t>
            </a:r>
            <a:r>
              <a:rPr lang="en-US" sz="1500" dirty="0" smtClean="0"/>
              <a:t> </a:t>
            </a:r>
            <a:r>
              <a:rPr lang="en-US" sz="1500" dirty="0" err="1" smtClean="0"/>
              <a:t>दो</a:t>
            </a:r>
            <a:r>
              <a:rPr lang="en-US" sz="1500" dirty="0" smtClean="0"/>
              <a:t> </a:t>
            </a:r>
            <a:r>
              <a:rPr lang="en-US" sz="1500" dirty="0" err="1" smtClean="0"/>
              <a:t>जड़ों</a:t>
            </a:r>
            <a:r>
              <a:rPr lang="en-US" sz="1500" dirty="0" smtClean="0"/>
              <a:t> </a:t>
            </a:r>
            <a:r>
              <a:rPr lang="en-US" sz="1500" dirty="0" err="1" smtClean="0"/>
              <a:t>वाली</a:t>
            </a:r>
            <a:r>
              <a:rPr lang="en-US" sz="1500" dirty="0" smtClean="0"/>
              <a:t> </a:t>
            </a:r>
            <a:r>
              <a:rPr lang="en-US" sz="1500" dirty="0" err="1" smtClean="0"/>
              <a:t>संरचनाएं</a:t>
            </a:r>
            <a:r>
              <a:rPr lang="en-US" sz="1500" dirty="0" smtClean="0"/>
              <a:t> </a:t>
            </a:r>
            <a:r>
              <a:rPr lang="en-US" sz="1500" dirty="0" err="1" smtClean="0"/>
              <a:t>बनती</a:t>
            </a:r>
            <a:r>
              <a:rPr lang="en-US" sz="1500" dirty="0" smtClean="0"/>
              <a:t> </a:t>
            </a:r>
            <a:r>
              <a:rPr lang="en-US" sz="1500" dirty="0" err="1" smtClean="0"/>
              <a:t>हैं</a:t>
            </a:r>
            <a:r>
              <a:rPr lang="en-US" sz="1500" dirty="0" smtClean="0"/>
              <a:t>, </a:t>
            </a:r>
            <a:r>
              <a:rPr lang="en-US" sz="1500" dirty="0" err="1" smtClean="0"/>
              <a:t>तो</a:t>
            </a:r>
            <a:r>
              <a:rPr lang="en-US" sz="1500" dirty="0" smtClean="0"/>
              <a:t> </a:t>
            </a:r>
            <a:r>
              <a:rPr lang="en-US" sz="1500" dirty="0" err="1" smtClean="0"/>
              <a:t>अपनी</a:t>
            </a:r>
            <a:r>
              <a:rPr lang="en-US" sz="1500" dirty="0" smtClean="0"/>
              <a:t> </a:t>
            </a:r>
            <a:r>
              <a:rPr lang="en-US" sz="1500" dirty="0" err="1" smtClean="0"/>
              <a:t>बारी</a:t>
            </a:r>
            <a:r>
              <a:rPr lang="en-US" sz="1500" dirty="0" smtClean="0"/>
              <a:t> </a:t>
            </a:r>
            <a:r>
              <a:rPr lang="en-US" sz="1500" dirty="0" err="1" smtClean="0"/>
              <a:t>आने</a:t>
            </a:r>
            <a:r>
              <a:rPr lang="en-US" sz="1500" dirty="0" smtClean="0"/>
              <a:t> </a:t>
            </a:r>
            <a:r>
              <a:rPr lang="en-US" sz="1500" dirty="0" err="1" smtClean="0"/>
              <a:t>पर</a:t>
            </a:r>
            <a:r>
              <a:rPr lang="en-US" sz="1500" dirty="0" smtClean="0"/>
              <a:t> </a:t>
            </a:r>
            <a:r>
              <a:rPr lang="en-US" sz="1500" dirty="0" err="1" smtClean="0"/>
              <a:t>वे</a:t>
            </a:r>
            <a:r>
              <a:rPr lang="en-US" sz="1500" dirty="0" smtClean="0"/>
              <a:t> </a:t>
            </a:r>
            <a:r>
              <a:rPr lang="en-US" sz="1500" dirty="0" err="1" smtClean="0"/>
              <a:t>एक</a:t>
            </a:r>
            <a:r>
              <a:rPr lang="en-US" sz="1500" dirty="0" smtClean="0"/>
              <a:t> </a:t>
            </a:r>
            <a:r>
              <a:rPr lang="en-US" sz="1500" dirty="0" err="1" smtClean="0"/>
              <a:t>नए</a:t>
            </a:r>
            <a:r>
              <a:rPr lang="en-US" sz="1500" dirty="0" smtClean="0"/>
              <a:t> </a:t>
            </a:r>
            <a:r>
              <a:rPr lang="en-US" sz="1500" dirty="0" err="1" smtClean="0"/>
              <a:t>मूल</a:t>
            </a:r>
            <a:r>
              <a:rPr lang="en-US" sz="1500" dirty="0" smtClean="0"/>
              <a:t> </a:t>
            </a:r>
            <a:r>
              <a:rPr lang="en-US" sz="1500" dirty="0" err="1" smtClean="0"/>
              <a:t>को</a:t>
            </a:r>
            <a:r>
              <a:rPr lang="en-US" sz="1500" dirty="0" smtClean="0"/>
              <a:t> </a:t>
            </a:r>
            <a:r>
              <a:rPr lang="en-US" sz="1500" dirty="0" err="1" smtClean="0"/>
              <a:t>पकड़कर</a:t>
            </a:r>
            <a:r>
              <a:rPr lang="en-US" sz="1500" dirty="0" smtClean="0"/>
              <a:t> </a:t>
            </a:r>
            <a:r>
              <a:rPr lang="en-US" sz="1500" dirty="0" err="1" smtClean="0"/>
              <a:t>तीन</a:t>
            </a:r>
            <a:r>
              <a:rPr lang="en-US" sz="1500" dirty="0" smtClean="0"/>
              <a:t> </a:t>
            </a:r>
            <a:r>
              <a:rPr lang="en-US" sz="1500" dirty="0" err="1" smtClean="0"/>
              <a:t>जड़ों</a:t>
            </a:r>
            <a:r>
              <a:rPr lang="en-US" sz="1500" dirty="0" smtClean="0"/>
              <a:t> </a:t>
            </a:r>
            <a:r>
              <a:rPr lang="en-US" sz="1500" dirty="0" err="1" smtClean="0"/>
              <a:t>वाली</a:t>
            </a:r>
            <a:r>
              <a:rPr lang="en-US" sz="1500" dirty="0" smtClean="0"/>
              <a:t> </a:t>
            </a:r>
            <a:r>
              <a:rPr lang="en-US" sz="1500" dirty="0" err="1" smtClean="0"/>
              <a:t>संरचना</a:t>
            </a:r>
            <a:r>
              <a:rPr lang="en-US" sz="1500" dirty="0" smtClean="0"/>
              <a:t> </a:t>
            </a:r>
            <a:r>
              <a:rPr lang="en-US" sz="1500" dirty="0" err="1" smtClean="0"/>
              <a:t>को</a:t>
            </a:r>
            <a:r>
              <a:rPr lang="en-US" sz="1500" dirty="0" smtClean="0"/>
              <a:t> </a:t>
            </a:r>
            <a:r>
              <a:rPr lang="en-US" sz="1500" dirty="0" err="1" smtClean="0"/>
              <a:t>जन्म</a:t>
            </a:r>
            <a:r>
              <a:rPr lang="en-US" sz="1500" dirty="0" smtClean="0"/>
              <a:t> </a:t>
            </a:r>
            <a:r>
              <a:rPr lang="en-US" sz="1500" dirty="0" err="1" smtClean="0"/>
              <a:t>दे</a:t>
            </a:r>
            <a:r>
              <a:rPr lang="en-US" sz="1500" dirty="0" smtClean="0"/>
              <a:t> </a:t>
            </a:r>
            <a:r>
              <a:rPr lang="en-US" sz="1500" dirty="0" err="1" smtClean="0"/>
              <a:t>सकती</a:t>
            </a:r>
            <a:r>
              <a:rPr lang="en-US" sz="1500" dirty="0" smtClean="0"/>
              <a:t> </a:t>
            </a:r>
            <a:r>
              <a:rPr lang="en-US" sz="1500" dirty="0" err="1" smtClean="0"/>
              <a:t>हैं</a:t>
            </a:r>
            <a:r>
              <a:rPr lang="en-US" sz="1500" dirty="0" smtClean="0"/>
              <a:t> ...</a:t>
            </a:r>
            <a:endParaRPr lang="en-US" sz="1500" dirty="0"/>
          </a:p>
        </p:txBody>
      </p:sp>
      <p:sp>
        <p:nvSpPr>
          <p:cNvPr id="6" name="Rectangle 5"/>
          <p:cNvSpPr/>
          <p:nvPr/>
        </p:nvSpPr>
        <p:spPr>
          <a:xfrm>
            <a:off x="5635625" y="2801144"/>
            <a:ext cx="12192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 smtClean="0"/>
              <a:t>भाषाओं</a:t>
            </a:r>
            <a:r>
              <a:rPr lang="en-US" sz="1500" dirty="0" smtClean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विशेष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723106" y="3921314"/>
            <a:ext cx="544591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इसलिए</a:t>
            </a:r>
            <a:r>
              <a:rPr lang="en-US" sz="1500" dirty="0"/>
              <a:t> </a:t>
            </a:r>
            <a:r>
              <a:rPr lang="en-US" sz="1500" dirty="0" err="1"/>
              <a:t>एनएलआई</a:t>
            </a:r>
            <a:r>
              <a:rPr lang="en-US" sz="1500" dirty="0"/>
              <a:t>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/>
              <a:t>रात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दिन</a:t>
            </a:r>
            <a:r>
              <a:rPr lang="en-US" sz="1500" dirty="0"/>
              <a:t> </a:t>
            </a:r>
            <a:r>
              <a:rPr lang="en-US" sz="1500" dirty="0" err="1"/>
              <a:t>काम</a:t>
            </a:r>
            <a:r>
              <a:rPr lang="en-US" sz="1500" dirty="0"/>
              <a:t> </a:t>
            </a:r>
            <a:r>
              <a:rPr lang="en-US" sz="1500" dirty="0" err="1"/>
              <a:t>करके</a:t>
            </a:r>
            <a:r>
              <a:rPr lang="en-US" sz="1500" dirty="0"/>
              <a:t> </a:t>
            </a:r>
            <a:r>
              <a:rPr lang="en-US" sz="1500" dirty="0" err="1"/>
              <a:t>नए</a:t>
            </a:r>
            <a:r>
              <a:rPr lang="en-US" sz="1500" dirty="0"/>
              <a:t> </a:t>
            </a:r>
            <a:r>
              <a:rPr lang="en-US" sz="1500" dirty="0" err="1"/>
              <a:t>उपयोगी</a:t>
            </a:r>
            <a:r>
              <a:rPr lang="en-US" sz="1500" dirty="0"/>
              <a:t> </a:t>
            </a:r>
            <a:r>
              <a:rPr lang="en-US" sz="1500" dirty="0" err="1"/>
              <a:t>फ्रांसीसी</a:t>
            </a:r>
            <a:r>
              <a:rPr lang="en-US" sz="1500" dirty="0"/>
              <a:t> </a:t>
            </a:r>
            <a:r>
              <a:rPr lang="en-US" sz="1500" dirty="0" err="1"/>
              <a:t>शब्द</a:t>
            </a:r>
            <a:r>
              <a:rPr lang="en-US" sz="1500" dirty="0"/>
              <a:t> </a:t>
            </a:r>
            <a:r>
              <a:rPr lang="en-US" sz="1500" dirty="0" err="1"/>
              <a:t>रचे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जिनमें</a:t>
            </a:r>
            <a:r>
              <a:rPr lang="en-US" sz="1500" dirty="0"/>
              <a:t> </a:t>
            </a:r>
            <a:r>
              <a:rPr lang="en-US" sz="1500" dirty="0" err="1"/>
              <a:t>लोगों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अनुसार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अर्थ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अफवाहों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अनुसार</a:t>
            </a:r>
            <a:r>
              <a:rPr lang="en-US" sz="1500" dirty="0"/>
              <a:t> </a:t>
            </a:r>
            <a:r>
              <a:rPr lang="en-US" sz="1500" dirty="0" err="1"/>
              <a:t>अर्थहीन</a:t>
            </a:r>
            <a:r>
              <a:rPr lang="en-US" sz="1500" dirty="0"/>
              <a:t> </a:t>
            </a:r>
            <a:r>
              <a:rPr lang="en-US" sz="1500" dirty="0" err="1"/>
              <a:t>शब्दों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बेरोकटोक</a:t>
            </a:r>
            <a:r>
              <a:rPr lang="en-US" sz="1500" dirty="0"/>
              <a:t> </a:t>
            </a:r>
            <a:r>
              <a:rPr lang="en-US" sz="1500" dirty="0" err="1"/>
              <a:t>चलाया</a:t>
            </a:r>
            <a:r>
              <a:rPr lang="en-US" sz="1500" dirty="0"/>
              <a:t> </a:t>
            </a:r>
            <a:r>
              <a:rPr lang="en-US" sz="1500" dirty="0" err="1"/>
              <a:t>गया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बात</a:t>
            </a:r>
            <a:r>
              <a:rPr lang="en-US" sz="1500" dirty="0"/>
              <a:t> </a:t>
            </a:r>
            <a:r>
              <a:rPr lang="en-US" sz="1500" dirty="0" err="1"/>
              <a:t>बेबुनियाद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4824" y="4868724"/>
            <a:ext cx="2286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वे</a:t>
            </a:r>
            <a:r>
              <a:rPr lang="en-US" sz="1400" dirty="0"/>
              <a:t> </a:t>
            </a:r>
            <a:r>
              <a:rPr lang="en-US" sz="1400" dirty="0" err="1"/>
              <a:t>जनमत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आश्वस्त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करने</a:t>
            </a:r>
            <a:r>
              <a:rPr lang="en-US" sz="1400" dirty="0" smtClean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कोशिश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/>
              <a:t>रहे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 rot="751881">
            <a:off x="5207779" y="4909450"/>
            <a:ext cx="12628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/>
              <a:t>एनएलआई</a:t>
            </a:r>
            <a:r>
              <a:rPr lang="en-US" sz="1200" dirty="0" smtClean="0"/>
              <a:t> </a:t>
            </a:r>
            <a:r>
              <a:rPr lang="en-US" sz="1200" dirty="0" err="1" smtClean="0"/>
              <a:t>में</a:t>
            </a:r>
            <a:r>
              <a:rPr lang="en-US" sz="1200" dirty="0" smtClean="0"/>
              <a:t> </a:t>
            </a:r>
            <a:r>
              <a:rPr lang="en-US" sz="1200" dirty="0" err="1"/>
              <a:t>विश्वास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, </a:t>
            </a:r>
            <a:r>
              <a:rPr lang="en-US" sz="1200" dirty="0" err="1"/>
              <a:t>सटीक</a:t>
            </a:r>
            <a:r>
              <a:rPr lang="en-US" sz="1200" dirty="0"/>
              <a:t> </a:t>
            </a:r>
            <a:r>
              <a:rPr lang="en-US" sz="1200" dirty="0" err="1"/>
              <a:t>शब्द</a:t>
            </a:r>
            <a:r>
              <a:rPr lang="en-US" sz="1200" dirty="0"/>
              <a:t> </a:t>
            </a:r>
            <a:r>
              <a:rPr lang="en-US" sz="1200" dirty="0" err="1"/>
              <a:t>अभी</a:t>
            </a:r>
            <a:r>
              <a:rPr lang="en-US" sz="1200" dirty="0"/>
              <a:t> </a:t>
            </a:r>
            <a:r>
              <a:rPr lang="en-US" sz="1200" dirty="0" err="1"/>
              <a:t>भी</a:t>
            </a:r>
            <a:r>
              <a:rPr lang="en-US" sz="1200" dirty="0"/>
              <a:t> </a:t>
            </a:r>
            <a:r>
              <a:rPr lang="en-US" sz="1200" dirty="0" err="1"/>
              <a:t>मौजूद</a:t>
            </a:r>
            <a:r>
              <a:rPr lang="en-US" sz="1200" dirty="0"/>
              <a:t> </a:t>
            </a:r>
            <a:r>
              <a:rPr lang="en-US" sz="1200" dirty="0" err="1"/>
              <a:t>हैं</a:t>
            </a:r>
            <a:r>
              <a:rPr lang="en-US" sz="12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1733" y="6870030"/>
            <a:ext cx="137249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कैसा</a:t>
            </a:r>
            <a:r>
              <a:rPr lang="en-US" sz="1500" dirty="0"/>
              <a:t> </a:t>
            </a:r>
            <a:r>
              <a:rPr lang="en-US" sz="1500" dirty="0" err="1"/>
              <a:t>चल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03115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040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7890" name="Picture 2" descr="C:\Users\HP\Desktop\LOGOTRON\PIX\3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570"/>
            <a:ext cx="6992854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08339" y="9278144"/>
            <a:ext cx="151288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बेशक</a:t>
            </a:r>
            <a:r>
              <a:rPr lang="en-US" sz="1500" dirty="0" smtClean="0"/>
              <a:t>!</a:t>
            </a:r>
            <a:endParaRPr lang="en-US" sz="1500" dirty="0"/>
          </a:p>
        </p:txBody>
      </p:sp>
      <p:sp>
        <p:nvSpPr>
          <p:cNvPr id="5" name="Rectangle 4"/>
          <p:cNvSpPr/>
          <p:nvPr/>
        </p:nvSpPr>
        <p:spPr>
          <a:xfrm>
            <a:off x="3425825" y="870546"/>
            <a:ext cx="28194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दो</a:t>
            </a:r>
            <a:r>
              <a:rPr lang="en-US" sz="1500" dirty="0"/>
              <a:t> </a:t>
            </a:r>
            <a:r>
              <a:rPr lang="en-US" sz="1500" dirty="0" err="1"/>
              <a:t>शोध</a:t>
            </a:r>
            <a:r>
              <a:rPr lang="en-US" sz="1500" dirty="0"/>
              <a:t> </a:t>
            </a:r>
            <a:r>
              <a:rPr lang="en-US" sz="1500" dirty="0" err="1"/>
              <a:t>सामने</a:t>
            </a:r>
            <a:r>
              <a:rPr lang="en-US" sz="1500" dirty="0"/>
              <a:t> </a:t>
            </a:r>
            <a:r>
              <a:rPr lang="en-US" sz="1500" dirty="0" err="1"/>
              <a:t>आए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पहले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अनुसार</a:t>
            </a:r>
            <a:r>
              <a:rPr lang="en-US" sz="1500" dirty="0"/>
              <a:t>, </a:t>
            </a:r>
            <a:r>
              <a:rPr lang="en-US" sz="1500" dirty="0" err="1"/>
              <a:t>चिंता</a:t>
            </a:r>
            <a:r>
              <a:rPr lang="en-US" sz="1500" dirty="0"/>
              <a:t>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/>
              <a:t>कारण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: </a:t>
            </a:r>
            <a:r>
              <a:rPr lang="en-US" sz="1500" dirty="0" err="1"/>
              <a:t>भाषा</a:t>
            </a:r>
            <a:r>
              <a:rPr lang="en-US" sz="1500" dirty="0"/>
              <a:t> </a:t>
            </a:r>
            <a:r>
              <a:rPr lang="en-US" sz="1500" dirty="0" err="1"/>
              <a:t>वस्तुओं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निर्माण</a:t>
            </a:r>
            <a:r>
              <a:rPr lang="en-US" sz="1500" dirty="0"/>
              <a:t> </a:t>
            </a:r>
            <a:r>
              <a:rPr lang="en-US" sz="1500" dirty="0" err="1"/>
              <a:t>करती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जल्दी</a:t>
            </a:r>
            <a:r>
              <a:rPr lang="en-US" sz="1500" dirty="0"/>
              <a:t> </a:t>
            </a:r>
            <a:r>
              <a:rPr lang="en-US" sz="1500" dirty="0" err="1"/>
              <a:t>या</a:t>
            </a:r>
            <a:r>
              <a:rPr lang="en-US" sz="1500" dirty="0"/>
              <a:t> </a:t>
            </a:r>
            <a:r>
              <a:rPr lang="en-US" sz="1500" dirty="0" err="1"/>
              <a:t>देर</a:t>
            </a:r>
            <a:r>
              <a:rPr lang="en-US" sz="1500" dirty="0"/>
              <a:t> </a:t>
            </a:r>
            <a:r>
              <a:rPr lang="en-US" sz="1500" dirty="0" err="1"/>
              <a:t>वहां</a:t>
            </a:r>
            <a:r>
              <a:rPr lang="en-US" sz="1500" dirty="0"/>
              <a:t> </a:t>
            </a:r>
            <a:r>
              <a:rPr lang="en-US" sz="1500" dirty="0" err="1"/>
              <a:t>ज़रूर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पुनः</a:t>
            </a:r>
            <a:r>
              <a:rPr lang="en-US" sz="1500" dirty="0"/>
              <a:t> </a:t>
            </a:r>
            <a:r>
              <a:rPr lang="en-US" sz="1500" dirty="0" err="1"/>
              <a:t>समायोजन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77825" y="3563144"/>
            <a:ext cx="25145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दूसरी</a:t>
            </a:r>
            <a:r>
              <a:rPr lang="en-US" sz="1400" dirty="0"/>
              <a:t> </a:t>
            </a:r>
            <a:r>
              <a:rPr lang="en-US" sz="1400" dirty="0" err="1"/>
              <a:t>थीसिस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अनुसार</a:t>
            </a:r>
            <a:r>
              <a:rPr lang="en-US" sz="1400" dirty="0"/>
              <a:t> </a:t>
            </a:r>
            <a:r>
              <a:rPr lang="en-US" sz="1400" dirty="0" err="1"/>
              <a:t>वस्तुओं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अस्तित्व</a:t>
            </a:r>
            <a:r>
              <a:rPr lang="en-US" sz="1400" dirty="0"/>
              <a:t> </a:t>
            </a:r>
            <a:r>
              <a:rPr lang="en-US" sz="1400" dirty="0" err="1"/>
              <a:t>ही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होता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केवल</a:t>
            </a:r>
            <a:r>
              <a:rPr lang="en-US" sz="1400" dirty="0"/>
              <a:t> </a:t>
            </a:r>
            <a:r>
              <a:rPr lang="en-US" sz="1400" dirty="0" err="1"/>
              <a:t>भाषा</a:t>
            </a:r>
            <a:r>
              <a:rPr lang="en-US" sz="1400" dirty="0"/>
              <a:t> </a:t>
            </a:r>
            <a:r>
              <a:rPr lang="en-US" sz="1400" dirty="0" err="1"/>
              <a:t>मौजूद</a:t>
            </a:r>
            <a:r>
              <a:rPr lang="en-US" sz="1400" dirty="0"/>
              <a:t> </a:t>
            </a:r>
            <a:r>
              <a:rPr lang="en-US" sz="1400" dirty="0" err="1"/>
              <a:t>होती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...</a:t>
            </a:r>
          </a:p>
        </p:txBody>
      </p:sp>
      <p:sp>
        <p:nvSpPr>
          <p:cNvPr id="7" name="Rectangle 6"/>
          <p:cNvSpPr/>
          <p:nvPr/>
        </p:nvSpPr>
        <p:spPr>
          <a:xfrm>
            <a:off x="527843" y="4765025"/>
            <a:ext cx="261302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जापानी</a:t>
            </a:r>
            <a:r>
              <a:rPr lang="en-US" sz="1500" dirty="0"/>
              <a:t> </a:t>
            </a:r>
            <a:r>
              <a:rPr lang="en-US" sz="1500" dirty="0" err="1"/>
              <a:t>भाषा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विशेष</a:t>
            </a:r>
            <a:r>
              <a:rPr lang="en-US" sz="1500" dirty="0"/>
              <a:t> </a:t>
            </a:r>
            <a:r>
              <a:rPr lang="en-US" sz="1500" dirty="0" err="1"/>
              <a:t>रोग</a:t>
            </a:r>
            <a:r>
              <a:rPr lang="en-US" sz="1500" dirty="0"/>
              <a:t> - </a:t>
            </a:r>
            <a:r>
              <a:rPr lang="en-US" sz="1500" dirty="0" err="1"/>
              <a:t>लोगोसिस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ग्रस्त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भयानक</a:t>
            </a:r>
            <a:r>
              <a:rPr lang="en-US" sz="1500" dirty="0"/>
              <a:t> </a:t>
            </a:r>
            <a:r>
              <a:rPr lang="en-US" sz="1500" dirty="0" err="1"/>
              <a:t>शब्दों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बहाव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प्रभावित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वहां</a:t>
            </a:r>
            <a:r>
              <a:rPr lang="en-US" sz="1500" dirty="0" smtClean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बातचीत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दौरान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शब्दों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अर्थ</a:t>
            </a:r>
            <a:r>
              <a:rPr lang="en-US" sz="1500" dirty="0"/>
              <a:t> </a:t>
            </a:r>
            <a:r>
              <a:rPr lang="en-US" sz="1500" dirty="0" err="1"/>
              <a:t>बदल</a:t>
            </a:r>
            <a:r>
              <a:rPr lang="en-US" sz="1500" dirty="0"/>
              <a:t> </a:t>
            </a:r>
            <a:r>
              <a:rPr lang="en-US" sz="1500" dirty="0" err="1"/>
              <a:t>सकता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 </a:t>
            </a:r>
          </a:p>
        </p:txBody>
      </p:sp>
      <p:sp>
        <p:nvSpPr>
          <p:cNvPr id="8" name="Rectangle 7"/>
          <p:cNvSpPr/>
          <p:nvPr/>
        </p:nvSpPr>
        <p:spPr>
          <a:xfrm rot="21277011">
            <a:off x="3698492" y="4739900"/>
            <a:ext cx="16209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भाषा</a:t>
            </a:r>
            <a:r>
              <a:rPr lang="en-US" dirty="0"/>
              <a:t> </a:t>
            </a:r>
            <a:r>
              <a:rPr lang="en-US" dirty="0" err="1"/>
              <a:t>एक</a:t>
            </a:r>
            <a:r>
              <a:rPr lang="en-US" dirty="0"/>
              <a:t> </a:t>
            </a:r>
            <a:r>
              <a:rPr lang="en-US" dirty="0" err="1"/>
              <a:t>सड़ा</a:t>
            </a:r>
            <a:r>
              <a:rPr lang="en-US" dirty="0"/>
              <a:t> </a:t>
            </a:r>
            <a:r>
              <a:rPr lang="en-US" dirty="0" err="1"/>
              <a:t>हुआ</a:t>
            </a:r>
            <a:r>
              <a:rPr lang="en-US" dirty="0"/>
              <a:t> </a:t>
            </a:r>
            <a:r>
              <a:rPr lang="en-US" dirty="0" err="1"/>
              <a:t>मुद्दा</a:t>
            </a:r>
            <a:r>
              <a:rPr lang="en-US" dirty="0"/>
              <a:t> </a:t>
            </a:r>
            <a:r>
              <a:rPr lang="en-US" dirty="0" err="1"/>
              <a:t>है</a:t>
            </a:r>
            <a:r>
              <a:rPr lang="en-US" dirty="0" smtClean="0"/>
              <a:t>!</a:t>
            </a:r>
          </a:p>
          <a:p>
            <a:pPr algn="ctr"/>
            <a:r>
              <a:rPr lang="en-US" sz="2400" dirty="0" err="1"/>
              <a:t>चुप</a:t>
            </a:r>
            <a:r>
              <a:rPr lang="en-US" sz="2400" dirty="0"/>
              <a:t> </a:t>
            </a:r>
            <a:r>
              <a:rPr lang="en-US" sz="2400" dirty="0" err="1"/>
              <a:t>रहो</a:t>
            </a:r>
            <a:r>
              <a:rPr lang="en-US" sz="2400" dirty="0" smtClean="0"/>
              <a:t>!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68300" y="7240881"/>
            <a:ext cx="27527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/>
              <a:t>ऐसी</a:t>
            </a:r>
            <a:r>
              <a:rPr lang="en-US" sz="1500" dirty="0"/>
              <a:t> </a:t>
            </a:r>
            <a:r>
              <a:rPr lang="en-US" sz="1500" dirty="0" err="1"/>
              <a:t>भाषा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इस</a:t>
            </a:r>
            <a:r>
              <a:rPr lang="en-US" sz="1500" dirty="0" smtClean="0"/>
              <a:t> </a:t>
            </a:r>
            <a:r>
              <a:rPr lang="en-US" sz="1500" dirty="0" err="1"/>
              <a:t>प्रकार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ग्रह-दोष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बची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83025" y="7243758"/>
            <a:ext cx="243681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अस्पष्ट</a:t>
            </a:r>
            <a:r>
              <a:rPr lang="en-US" sz="1500" dirty="0"/>
              <a:t> </a:t>
            </a:r>
            <a:r>
              <a:rPr lang="en-US" sz="1500" dirty="0" err="1"/>
              <a:t>कारण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ऐसा</a:t>
            </a:r>
            <a:r>
              <a:rPr lang="en-US" sz="1500" dirty="0"/>
              <a:t> </a:t>
            </a:r>
            <a:r>
              <a:rPr lang="en-US" sz="1500" dirty="0" err="1"/>
              <a:t>लगता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दक्षिणी</a:t>
            </a:r>
            <a:r>
              <a:rPr lang="en-US" sz="1500" dirty="0"/>
              <a:t> </a:t>
            </a:r>
            <a:r>
              <a:rPr lang="en-US" sz="1500" dirty="0" err="1"/>
              <a:t>फिनिश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भाषा</a:t>
            </a:r>
            <a:r>
              <a:rPr lang="en-US" sz="1500" dirty="0"/>
              <a:t>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/>
              <a:t>खुद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काफी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बरकरार</a:t>
            </a:r>
            <a:r>
              <a:rPr lang="en-US" sz="1500" dirty="0"/>
              <a:t> </a:t>
            </a:r>
            <a:r>
              <a:rPr lang="en-US" sz="1500" dirty="0" err="1"/>
              <a:t>रखा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अगर</a:t>
            </a:r>
            <a:r>
              <a:rPr lang="en-US" sz="1500" dirty="0"/>
              <a:t> </a:t>
            </a:r>
            <a:r>
              <a:rPr lang="en-US" sz="1500" dirty="0" err="1"/>
              <a:t>भाषा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भाषण</a:t>
            </a:r>
            <a:r>
              <a:rPr lang="en-US" sz="1500" dirty="0"/>
              <a:t> </a:t>
            </a:r>
            <a:r>
              <a:rPr lang="en-US" sz="1500" dirty="0" err="1"/>
              <a:t>दिया</a:t>
            </a:r>
            <a:r>
              <a:rPr lang="en-US" sz="1500" dirty="0"/>
              <a:t> </a:t>
            </a:r>
            <a:r>
              <a:rPr lang="en-US" sz="1500" dirty="0" err="1"/>
              <a:t>जाए</a:t>
            </a:r>
            <a:r>
              <a:rPr lang="en-US" sz="1500" dirty="0"/>
              <a:t>,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भाषा</a:t>
            </a:r>
            <a:r>
              <a:rPr lang="en-US" sz="1500" dirty="0"/>
              <a:t> </a:t>
            </a:r>
            <a:r>
              <a:rPr lang="en-US" sz="1500" dirty="0" err="1"/>
              <a:t>हमारे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आखिरी</a:t>
            </a:r>
            <a:r>
              <a:rPr lang="en-US" sz="1500" dirty="0"/>
              <a:t> </a:t>
            </a:r>
            <a:r>
              <a:rPr lang="en-US" sz="1500" dirty="0" err="1"/>
              <a:t>मौका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फिनिश</a:t>
            </a:r>
            <a:r>
              <a:rPr lang="en-US" sz="1500" dirty="0"/>
              <a:t> </a:t>
            </a:r>
            <a:r>
              <a:rPr lang="en-US" sz="1500" dirty="0" err="1"/>
              <a:t>बोलते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7192" y="865584"/>
            <a:ext cx="25908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लोगों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विश्वास</a:t>
            </a:r>
            <a:r>
              <a:rPr lang="en-US" sz="1500" dirty="0"/>
              <a:t> </a:t>
            </a:r>
            <a:r>
              <a:rPr lang="en-US" sz="1500" dirty="0" err="1"/>
              <a:t>खो</a:t>
            </a:r>
            <a:r>
              <a:rPr lang="en-US" sz="1500" dirty="0"/>
              <a:t> </a:t>
            </a:r>
            <a:r>
              <a:rPr lang="en-US" sz="1500" dirty="0" err="1"/>
              <a:t>गया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वे</a:t>
            </a:r>
            <a:r>
              <a:rPr lang="en-US" sz="1500" dirty="0" smtClean="0"/>
              <a:t> </a:t>
            </a:r>
            <a:r>
              <a:rPr lang="en-US" sz="1500" dirty="0" err="1"/>
              <a:t>कहते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जितने</a:t>
            </a:r>
            <a:r>
              <a:rPr lang="en-US" sz="1500" dirty="0"/>
              <a:t> </a:t>
            </a:r>
            <a:r>
              <a:rPr lang="en-US" sz="1500" dirty="0" err="1"/>
              <a:t>शब्द</a:t>
            </a:r>
            <a:r>
              <a:rPr lang="en-US" sz="1500" dirty="0"/>
              <a:t> </a:t>
            </a:r>
            <a:r>
              <a:rPr lang="en-US" sz="1500" dirty="0" err="1"/>
              <a:t>होंगे</a:t>
            </a:r>
            <a:r>
              <a:rPr lang="en-US" sz="1500" dirty="0"/>
              <a:t> </a:t>
            </a:r>
            <a:r>
              <a:rPr lang="en-US" sz="1500" dirty="0" err="1"/>
              <a:t>उतनी</a:t>
            </a:r>
            <a:r>
              <a:rPr lang="en-US" sz="1500" dirty="0"/>
              <a:t> </a:t>
            </a:r>
            <a:r>
              <a:rPr lang="en-US" sz="1500" dirty="0" err="1"/>
              <a:t>चीज़ें</a:t>
            </a:r>
            <a:r>
              <a:rPr lang="en-US" sz="1500" dirty="0"/>
              <a:t> </a:t>
            </a:r>
            <a:r>
              <a:rPr lang="en-US" sz="1500" dirty="0" err="1"/>
              <a:t>कभी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होंगी</a:t>
            </a:r>
            <a:r>
              <a:rPr lang="en-US" sz="15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538090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040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8914" name="Picture 2" descr="C:\Users\HP\Desktop\LOGOTRON\PIX\3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9"/>
            <a:ext cx="7059612" cy="1047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97425" y="9092218"/>
            <a:ext cx="11398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err="1" smtClean="0"/>
              <a:t>हां</a:t>
            </a:r>
            <a:r>
              <a:rPr lang="en-US" sz="1500" dirty="0"/>
              <a:t>, </a:t>
            </a:r>
            <a:r>
              <a:rPr lang="en-US" sz="1500" dirty="0" err="1"/>
              <a:t>बिल्कुल</a:t>
            </a:r>
            <a:r>
              <a:rPr lang="en-US" sz="1500" dirty="0"/>
              <a:t> </a:t>
            </a:r>
            <a:r>
              <a:rPr lang="en-US" sz="1500" dirty="0" err="1"/>
              <a:t>ठीक</a:t>
            </a:r>
            <a:r>
              <a:rPr lang="en-US" sz="15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875" y="972344"/>
            <a:ext cx="70596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भाषा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और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मेटा-भाषा</a:t>
            </a:r>
            <a:endParaRPr lang="en-US" sz="3200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(LANGUAGE AND META LANGUAGE)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11759" y="2516188"/>
            <a:ext cx="229841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फिनलैंड</a:t>
            </a:r>
            <a:r>
              <a:rPr lang="en-US" sz="1500" dirty="0" smtClean="0"/>
              <a:t> </a:t>
            </a:r>
            <a:r>
              <a:rPr lang="en-US" sz="1500" dirty="0" err="1" smtClean="0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कहीं</a:t>
            </a:r>
            <a:r>
              <a:rPr lang="en-US" sz="1500" dirty="0"/>
              <a:t> …..</a:t>
            </a:r>
          </a:p>
        </p:txBody>
      </p:sp>
      <p:sp>
        <p:nvSpPr>
          <p:cNvPr id="6" name="Rectangle 5"/>
          <p:cNvSpPr/>
          <p:nvPr/>
        </p:nvSpPr>
        <p:spPr>
          <a:xfrm>
            <a:off x="530225" y="5062081"/>
            <a:ext cx="31622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सोफी</a:t>
            </a:r>
            <a:r>
              <a:rPr lang="en-US" sz="1500" dirty="0"/>
              <a:t>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/>
              <a:t>कहा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किसी</a:t>
            </a:r>
            <a:r>
              <a:rPr lang="en-US" sz="1500" dirty="0"/>
              <a:t> </a:t>
            </a:r>
            <a:r>
              <a:rPr lang="en-US" sz="1500" dirty="0" err="1"/>
              <a:t>भाषा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बोलने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मेटा-भाषा</a:t>
            </a:r>
            <a:r>
              <a:rPr lang="en-US" sz="1500" dirty="0"/>
              <a:t> </a:t>
            </a:r>
            <a:r>
              <a:rPr lang="en-US" sz="1500" dirty="0" err="1"/>
              <a:t>ज़रूरी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जैसे</a:t>
            </a:r>
            <a:r>
              <a:rPr lang="en-US" sz="1500" dirty="0"/>
              <a:t> </a:t>
            </a:r>
            <a:r>
              <a:rPr lang="en-US" sz="1500" dirty="0" err="1"/>
              <a:t>फ्रेंच</a:t>
            </a:r>
            <a:r>
              <a:rPr lang="en-US" sz="1500" dirty="0"/>
              <a:t> </a:t>
            </a:r>
            <a:r>
              <a:rPr lang="en-US" sz="1500" dirty="0" err="1"/>
              <a:t>व्याकरण</a:t>
            </a:r>
            <a:r>
              <a:rPr lang="en-US" sz="1500" dirty="0"/>
              <a:t>,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वाक्य-विन्यास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नियमों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समूह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मेटा-भाषा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911225" y="7504946"/>
            <a:ext cx="43418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व्याकरण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उन</a:t>
            </a:r>
            <a:r>
              <a:rPr lang="en-US" sz="1500" dirty="0"/>
              <a:t> </a:t>
            </a:r>
            <a:r>
              <a:rPr lang="en-US" sz="1500" dirty="0" err="1"/>
              <a:t>शब्दों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लिखा</a:t>
            </a:r>
            <a:r>
              <a:rPr lang="en-US" sz="1500" dirty="0"/>
              <a:t> </a:t>
            </a:r>
            <a:r>
              <a:rPr lang="en-US" sz="1500" dirty="0" err="1"/>
              <a:t>गया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फ्रांसीसी</a:t>
            </a:r>
            <a:r>
              <a:rPr lang="en-US" sz="1500" dirty="0"/>
              <a:t> </a:t>
            </a:r>
            <a:r>
              <a:rPr lang="en-US" sz="1500" dirty="0" err="1"/>
              <a:t>भाषा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अभिन्न</a:t>
            </a:r>
            <a:r>
              <a:rPr lang="en-US" sz="1500" dirty="0"/>
              <a:t> </a:t>
            </a:r>
            <a:r>
              <a:rPr lang="en-US" sz="1500" dirty="0" err="1"/>
              <a:t>अंग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77825" y="8343146"/>
            <a:ext cx="6019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जब</a:t>
            </a:r>
            <a:r>
              <a:rPr lang="en-US" sz="1500" dirty="0"/>
              <a:t> </a:t>
            </a:r>
            <a:r>
              <a:rPr lang="en-US" sz="1500" dirty="0" err="1"/>
              <a:t>ऐसा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भाषा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मेटा-भाषा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ऐसा</a:t>
            </a:r>
            <a:r>
              <a:rPr lang="en-US" sz="1500" dirty="0"/>
              <a:t> </a:t>
            </a:r>
            <a:r>
              <a:rPr lang="en-US" sz="1500" dirty="0" err="1"/>
              <a:t>हमेशा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: </a:t>
            </a:r>
            <a:r>
              <a:rPr lang="en-US" sz="1500" dirty="0" err="1"/>
              <a:t>अंग्रेजी</a:t>
            </a:r>
            <a:r>
              <a:rPr lang="en-US" sz="1500" dirty="0"/>
              <a:t> </a:t>
            </a:r>
            <a:r>
              <a:rPr lang="en-US" sz="1500" dirty="0" err="1"/>
              <a:t>सीखने</a:t>
            </a:r>
            <a:r>
              <a:rPr lang="en-US" sz="1500" dirty="0"/>
              <a:t> </a:t>
            </a:r>
            <a:r>
              <a:rPr lang="en-US" sz="1500" dirty="0" err="1"/>
              <a:t>वाले</a:t>
            </a:r>
            <a:r>
              <a:rPr lang="en-US" sz="1500" dirty="0"/>
              <a:t> </a:t>
            </a:r>
            <a:r>
              <a:rPr lang="en-US" sz="1500" dirty="0" err="1"/>
              <a:t>लोग</a:t>
            </a:r>
            <a:r>
              <a:rPr lang="en-US" sz="1500" dirty="0"/>
              <a:t>, </a:t>
            </a:r>
            <a:r>
              <a:rPr lang="en-US" sz="1500" dirty="0" err="1"/>
              <a:t>अंग्रेजी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लिखी</a:t>
            </a:r>
            <a:r>
              <a:rPr lang="en-US" sz="1500" dirty="0"/>
              <a:t> </a:t>
            </a:r>
            <a:r>
              <a:rPr lang="en-US" sz="1500" dirty="0" err="1"/>
              <a:t>फ्रांसीसी</a:t>
            </a:r>
            <a:r>
              <a:rPr lang="en-US" sz="1500" dirty="0"/>
              <a:t> </a:t>
            </a:r>
            <a:r>
              <a:rPr lang="en-US" sz="1500" dirty="0" err="1"/>
              <a:t>व्याकरण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उपयोग</a:t>
            </a:r>
            <a:r>
              <a:rPr lang="en-US" sz="1500" dirty="0"/>
              <a:t> </a:t>
            </a:r>
            <a:r>
              <a:rPr lang="en-US" sz="1500" dirty="0" err="1"/>
              <a:t>करते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2417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040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HP\Desktop\LOGOTRON\PIX\0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33"/>
            <a:ext cx="7004050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2625" y="6932821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err="1" smtClean="0"/>
              <a:t>न्यूज़फ्लैश</a:t>
            </a:r>
            <a:r>
              <a:rPr lang="en-US" sz="1500" dirty="0"/>
              <a:t>: </a:t>
            </a:r>
            <a:r>
              <a:rPr lang="en-US" sz="1500" dirty="0" err="1"/>
              <a:t>आज</a:t>
            </a:r>
            <a:r>
              <a:rPr lang="en-US" sz="1500" dirty="0"/>
              <a:t> </a:t>
            </a:r>
            <a:r>
              <a:rPr lang="en-US" sz="1500" dirty="0" err="1"/>
              <a:t>सुबह</a:t>
            </a:r>
            <a:r>
              <a:rPr lang="en-US" sz="1500" dirty="0"/>
              <a:t> </a:t>
            </a:r>
            <a:r>
              <a:rPr lang="en-US" sz="1500" dirty="0" err="1"/>
              <a:t>राष्ट्रीय</a:t>
            </a:r>
            <a:r>
              <a:rPr lang="en-US" sz="1500" dirty="0"/>
              <a:t> </a:t>
            </a:r>
            <a:r>
              <a:rPr lang="en-US" sz="1500" dirty="0" err="1"/>
              <a:t>पुस्तकालय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विस्फोट</a:t>
            </a:r>
            <a:r>
              <a:rPr lang="en-US" sz="1500" dirty="0"/>
              <a:t> </a:t>
            </a:r>
            <a:r>
              <a:rPr lang="en-US" sz="1500" dirty="0" err="1"/>
              <a:t>हुआ</a:t>
            </a:r>
            <a:r>
              <a:rPr lang="en-US" sz="1500" dirty="0"/>
              <a:t>.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अज्ञात</a:t>
            </a:r>
            <a:r>
              <a:rPr lang="en-US" sz="1500" dirty="0"/>
              <a:t> </a:t>
            </a:r>
            <a:r>
              <a:rPr lang="en-US" sz="1500" dirty="0" err="1"/>
              <a:t>समूह</a:t>
            </a:r>
            <a:r>
              <a:rPr lang="en-US" sz="1500" dirty="0"/>
              <a:t>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/>
              <a:t>वाचनालय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प्रवेश</a:t>
            </a:r>
            <a:r>
              <a:rPr lang="en-US" sz="1500" dirty="0"/>
              <a:t> </a:t>
            </a:r>
            <a:r>
              <a:rPr lang="en-US" sz="1500" dirty="0" err="1"/>
              <a:t>किया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लाइब्रेरियन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बुरी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मारा</a:t>
            </a:r>
            <a:r>
              <a:rPr lang="en-US" sz="1500" dirty="0"/>
              <a:t>,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भागने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पहले</a:t>
            </a:r>
            <a:r>
              <a:rPr lang="en-US" sz="1500" dirty="0"/>
              <a:t> </a:t>
            </a:r>
            <a:r>
              <a:rPr lang="en-US" sz="1500" dirty="0" err="1"/>
              <a:t>उसने</a:t>
            </a:r>
            <a:r>
              <a:rPr lang="en-US" sz="1500" dirty="0"/>
              <a:t> </a:t>
            </a:r>
            <a:r>
              <a:rPr lang="en-US" sz="1500" dirty="0" err="1"/>
              <a:t>किताबों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आग</a:t>
            </a:r>
            <a:r>
              <a:rPr lang="en-US" sz="1500" dirty="0"/>
              <a:t> </a:t>
            </a:r>
            <a:r>
              <a:rPr lang="en-US" sz="1500" dirty="0" err="1"/>
              <a:t>लगा</a:t>
            </a:r>
            <a:r>
              <a:rPr lang="en-US" sz="1500" dirty="0"/>
              <a:t> </a:t>
            </a:r>
            <a:r>
              <a:rPr lang="en-US" sz="1500" dirty="0" err="1"/>
              <a:t>दी</a:t>
            </a:r>
            <a:r>
              <a:rPr lang="en-US" sz="1500" dirty="0"/>
              <a:t>. </a:t>
            </a:r>
            <a:r>
              <a:rPr lang="x-none" sz="1500" dirty="0" smtClean="0"/>
              <a:t>पर</a:t>
            </a:r>
            <a:r>
              <a:rPr lang="en-US" sz="1500" dirty="0" smtClean="0"/>
              <a:t> </a:t>
            </a:r>
            <a:r>
              <a:rPr lang="en-US" sz="1500" dirty="0" err="1" smtClean="0"/>
              <a:t>अब</a:t>
            </a:r>
            <a:r>
              <a:rPr lang="en-US" sz="1500" dirty="0"/>
              <a:t> </a:t>
            </a:r>
            <a:r>
              <a:rPr lang="en-US" sz="1500" dirty="0" err="1"/>
              <a:t>आग</a:t>
            </a:r>
            <a:r>
              <a:rPr lang="en-US" sz="1500" dirty="0"/>
              <a:t> </a:t>
            </a:r>
            <a:r>
              <a:rPr lang="en-US" sz="1500" dirty="0" err="1"/>
              <a:t>काबू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16982" y="568514"/>
            <a:ext cx="285644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लोकतांत्रिक</a:t>
            </a:r>
            <a:r>
              <a:rPr lang="en-US" sz="1500" dirty="0"/>
              <a:t>, </a:t>
            </a:r>
            <a:r>
              <a:rPr lang="en-US" sz="1500" dirty="0" err="1"/>
              <a:t>गणतांत्रिक</a:t>
            </a:r>
            <a:r>
              <a:rPr lang="en-US" sz="1500" dirty="0"/>
              <a:t>, </a:t>
            </a:r>
            <a:r>
              <a:rPr lang="en-US" sz="1500" dirty="0" err="1"/>
              <a:t>प्रगतिशील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निर्दलीय</a:t>
            </a:r>
            <a:r>
              <a:rPr lang="en-US" sz="1500" dirty="0"/>
              <a:t> </a:t>
            </a:r>
            <a:r>
              <a:rPr lang="en-US" sz="1500" dirty="0" err="1"/>
              <a:t>समूह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अध्यक्ष</a:t>
            </a:r>
            <a:r>
              <a:rPr lang="en-US" sz="1500" dirty="0"/>
              <a:t> </a:t>
            </a:r>
            <a:r>
              <a:rPr lang="en-US" sz="1500" dirty="0" err="1"/>
              <a:t>आपसे</a:t>
            </a:r>
            <a:r>
              <a:rPr lang="en-US" sz="1500" dirty="0"/>
              <a:t> </a:t>
            </a:r>
            <a:r>
              <a:rPr lang="en-US" sz="1500" dirty="0" err="1"/>
              <a:t>बात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638825" y="438944"/>
            <a:ext cx="245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तुम</a:t>
            </a:r>
            <a:r>
              <a:rPr lang="en-US" sz="1400" dirty="0"/>
              <a:t> </a:t>
            </a:r>
            <a:r>
              <a:rPr lang="en-US" sz="1400" dirty="0" err="1"/>
              <a:t>सुन</a:t>
            </a:r>
            <a:r>
              <a:rPr lang="en-US" sz="1400" dirty="0"/>
              <a:t> </a:t>
            </a:r>
            <a:r>
              <a:rPr lang="en-US" sz="1400" dirty="0" err="1"/>
              <a:t>रहे</a:t>
            </a:r>
            <a:r>
              <a:rPr lang="en-US" sz="1400" dirty="0"/>
              <a:t> </a:t>
            </a:r>
            <a:r>
              <a:rPr lang="en-US" sz="1400" dirty="0" err="1" smtClean="0"/>
              <a:t>हो</a:t>
            </a:r>
            <a:r>
              <a:rPr lang="en-US" sz="1400" dirty="0" smtClean="0"/>
              <a:t>? </a:t>
            </a:r>
            <a:r>
              <a:rPr lang="x-none" sz="1400" dirty="0" smtClean="0"/>
              <a:t>मुझे</a:t>
            </a:r>
            <a:r>
              <a:rPr lang="en-US" sz="1400" dirty="0" smtClean="0"/>
              <a:t> </a:t>
            </a:r>
            <a:r>
              <a:rPr lang="en-US" sz="1400" dirty="0" err="1" smtClean="0"/>
              <a:t>कुछ</a:t>
            </a:r>
            <a:r>
              <a:rPr lang="en-US" sz="1400" dirty="0" smtClean="0"/>
              <a:t> </a:t>
            </a:r>
            <a:r>
              <a:rPr lang="en-US" sz="1400" dirty="0" err="1" smtClean="0"/>
              <a:t>सुनाई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दे</a:t>
            </a:r>
            <a:r>
              <a:rPr lang="en-US" sz="1400" dirty="0"/>
              <a:t> </a:t>
            </a:r>
            <a:r>
              <a:rPr lang="en-US" sz="1400" dirty="0" err="1"/>
              <a:t>रहा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! </a:t>
            </a:r>
          </a:p>
        </p:txBody>
      </p:sp>
      <p:sp>
        <p:nvSpPr>
          <p:cNvPr id="6" name="Rectangle 5"/>
          <p:cNvSpPr/>
          <p:nvPr/>
        </p:nvSpPr>
        <p:spPr>
          <a:xfrm>
            <a:off x="4187825" y="2473514"/>
            <a:ext cx="241907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नहीं</a:t>
            </a:r>
            <a:r>
              <a:rPr lang="en-US" sz="1500" dirty="0"/>
              <a:t>, </a:t>
            </a:r>
            <a:r>
              <a:rPr lang="en-US" sz="1500" dirty="0" err="1"/>
              <a:t>मैंने</a:t>
            </a:r>
            <a:r>
              <a:rPr lang="en-US" sz="1500" dirty="0"/>
              <a:t> </a:t>
            </a:r>
            <a:r>
              <a:rPr lang="en-US" sz="1500" dirty="0" err="1"/>
              <a:t>वॉल्यूम</a:t>
            </a:r>
            <a:r>
              <a:rPr lang="en-US" sz="1500" dirty="0"/>
              <a:t> </a:t>
            </a:r>
            <a:r>
              <a:rPr lang="en-US" sz="1500" dirty="0" err="1"/>
              <a:t>बंद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दिया</a:t>
            </a:r>
            <a:r>
              <a:rPr lang="en-US" sz="1500" dirty="0"/>
              <a:t> 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ज्यादा</a:t>
            </a:r>
            <a:r>
              <a:rPr lang="en-US" sz="1500" dirty="0"/>
              <a:t> </a:t>
            </a:r>
            <a:r>
              <a:rPr lang="en-US" sz="1500" dirty="0" err="1"/>
              <a:t>मजेदार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वे</a:t>
            </a:r>
            <a:r>
              <a:rPr lang="en-US" sz="1500" dirty="0" smtClean="0"/>
              <a:t> </a:t>
            </a:r>
            <a:r>
              <a:rPr lang="en-US" sz="1500" dirty="0" err="1"/>
              <a:t>कितने</a:t>
            </a:r>
            <a:r>
              <a:rPr lang="en-US" sz="1500" dirty="0"/>
              <a:t> </a:t>
            </a:r>
            <a:r>
              <a:rPr lang="en-US" sz="1500" dirty="0" err="1"/>
              <a:t>मूर्ख</a:t>
            </a:r>
            <a:r>
              <a:rPr lang="en-US" sz="1500" dirty="0"/>
              <a:t> </a:t>
            </a:r>
            <a:r>
              <a:rPr lang="en-US" sz="1500" dirty="0" err="1"/>
              <a:t>दिखते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934621" y="3456910"/>
            <a:ext cx="172675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b="1" dirty="0" err="1"/>
              <a:t>ब्लांका</a:t>
            </a:r>
            <a:r>
              <a:rPr lang="en-US" sz="1500" b="1" dirty="0"/>
              <a:t>! </a:t>
            </a:r>
            <a:r>
              <a:rPr lang="en-US" sz="1500" b="1" dirty="0" smtClean="0"/>
              <a:t/>
            </a:r>
            <a:br>
              <a:rPr lang="en-US" sz="1500" b="1" dirty="0" smtClean="0"/>
            </a:br>
            <a:r>
              <a:rPr lang="en-US" sz="1500" dirty="0" err="1" smtClean="0"/>
              <a:t>असली</a:t>
            </a:r>
            <a:r>
              <a:rPr lang="en-US" sz="1500" dirty="0" smtClean="0"/>
              <a:t> </a:t>
            </a:r>
            <a:r>
              <a:rPr lang="en-US" sz="1500" dirty="0" err="1"/>
              <a:t>वाशिंग</a:t>
            </a:r>
            <a:r>
              <a:rPr lang="en-US" sz="1500" dirty="0"/>
              <a:t> </a:t>
            </a:r>
            <a:r>
              <a:rPr lang="en-US" sz="1500" dirty="0" err="1"/>
              <a:t>पाउडर</a:t>
            </a:r>
            <a:endParaRPr lang="en-US" sz="1500" dirty="0"/>
          </a:p>
        </p:txBody>
      </p:sp>
      <p:sp>
        <p:nvSpPr>
          <p:cNvPr id="8" name="Rectangle 7"/>
          <p:cNvSpPr/>
          <p:nvPr/>
        </p:nvSpPr>
        <p:spPr>
          <a:xfrm>
            <a:off x="4189999" y="4001609"/>
            <a:ext cx="13516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/>
              <a:t>दानेकेन</a:t>
            </a:r>
            <a:r>
              <a:rPr lang="en-US" sz="1600" b="1" dirty="0"/>
              <a:t> </a:t>
            </a:r>
            <a:r>
              <a:rPr lang="en-US" sz="1600" b="1" dirty="0" err="1"/>
              <a:t>बीयर</a:t>
            </a:r>
            <a:r>
              <a:rPr lang="en-US" sz="1600" dirty="0"/>
              <a:t>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असली</a:t>
            </a:r>
            <a:r>
              <a:rPr lang="en-US" sz="1600" dirty="0" smtClean="0"/>
              <a:t> </a:t>
            </a:r>
            <a:r>
              <a:rPr lang="en-US" sz="1600" dirty="0" err="1" smtClean="0"/>
              <a:t>बीयर</a:t>
            </a:r>
            <a:r>
              <a:rPr lang="en-US" sz="1600" dirty="0"/>
              <a:t>!</a:t>
            </a:r>
          </a:p>
        </p:txBody>
      </p:sp>
      <p:sp>
        <p:nvSpPr>
          <p:cNvPr id="9" name="Rectangle 8"/>
          <p:cNvSpPr/>
          <p:nvPr/>
        </p:nvSpPr>
        <p:spPr>
          <a:xfrm>
            <a:off x="5559425" y="3410744"/>
            <a:ext cx="10150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बंद</a:t>
            </a:r>
            <a:r>
              <a:rPr lang="en-US" sz="1500" dirty="0"/>
              <a:t> </a:t>
            </a:r>
            <a:r>
              <a:rPr lang="en-US" sz="1500" dirty="0" err="1"/>
              <a:t>करो</a:t>
            </a:r>
            <a:r>
              <a:rPr lang="en-US" sz="1500" dirty="0"/>
              <a:t>!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1813" y="5721569"/>
            <a:ext cx="1704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सच्चा</a:t>
            </a:r>
            <a:r>
              <a:rPr lang="en-US" sz="1600" dirty="0" smtClean="0"/>
              <a:t> </a:t>
            </a:r>
            <a:r>
              <a:rPr lang="x-none" sz="1600" dirty="0"/>
              <a:t>और </a:t>
            </a:r>
            <a:r>
              <a:rPr lang="en-US" sz="1600" dirty="0" smtClean="0"/>
              <a:t> </a:t>
            </a:r>
            <a:r>
              <a:rPr lang="x-none" sz="1600" dirty="0" smtClean="0"/>
              <a:t>स्वादिष्ट</a:t>
            </a:r>
            <a:r>
              <a:rPr lang="en-US" sz="1600" dirty="0"/>
              <a:t> </a:t>
            </a:r>
            <a:r>
              <a:rPr lang="en-US" sz="1600" dirty="0" err="1" smtClean="0"/>
              <a:t>मीट</a:t>
            </a:r>
            <a:r>
              <a:rPr lang="en-US" sz="1600" dirty="0"/>
              <a:t>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59692" y="6077744"/>
            <a:ext cx="139493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ऑपरेशन</a:t>
            </a:r>
            <a:r>
              <a:rPr lang="en-US" sz="1500" dirty="0"/>
              <a:t> </a:t>
            </a:r>
            <a:r>
              <a:rPr lang="en-US" sz="1500" dirty="0" err="1"/>
              <a:t>सत्य</a:t>
            </a:r>
            <a:r>
              <a:rPr lang="en-US" sz="1500" dirty="0"/>
              <a:t>…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040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9938" name="Picture 2" descr="C:\Users\HP\Desktop\LOGOTRON\PIX\4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4763"/>
            <a:ext cx="6991350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73225" y="7737436"/>
            <a:ext cx="350202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err="1" smtClean="0"/>
              <a:t>कुछ</a:t>
            </a:r>
            <a:r>
              <a:rPr lang="en-US" sz="1500" dirty="0" smtClean="0"/>
              <a:t> </a:t>
            </a:r>
            <a:r>
              <a:rPr lang="en-US" sz="1500" dirty="0" err="1"/>
              <a:t>सूक्ति</a:t>
            </a:r>
            <a:r>
              <a:rPr lang="en-US" sz="1500" dirty="0"/>
              <a:t> </a:t>
            </a:r>
            <a:r>
              <a:rPr lang="en-US" sz="1500" dirty="0" err="1"/>
              <a:t>होंगे</a:t>
            </a:r>
            <a:r>
              <a:rPr lang="en-US" sz="1500" dirty="0"/>
              <a:t>, </a:t>
            </a:r>
            <a:r>
              <a:rPr lang="en-US" sz="1500" dirty="0" err="1"/>
              <a:t>अन्य</a:t>
            </a:r>
            <a:r>
              <a:rPr lang="en-US" sz="1500" dirty="0"/>
              <a:t> </a:t>
            </a:r>
            <a:r>
              <a:rPr lang="en-US" sz="1500" dirty="0" err="1"/>
              <a:t>प्रस्ताव</a:t>
            </a:r>
            <a:r>
              <a:rPr lang="en-US" sz="1500" dirty="0"/>
              <a:t> </a:t>
            </a:r>
            <a:r>
              <a:rPr lang="en-US" sz="1500" dirty="0" err="1"/>
              <a:t>होंगे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smtClean="0"/>
              <a:t>(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उनकी</a:t>
            </a:r>
            <a:r>
              <a:rPr lang="en-US" sz="1500" dirty="0"/>
              <a:t> </a:t>
            </a:r>
            <a:r>
              <a:rPr lang="en-US" sz="1500" dirty="0" err="1"/>
              <a:t>सत्यता</a:t>
            </a:r>
            <a:r>
              <a:rPr lang="en-US" sz="1500" dirty="0"/>
              <a:t> </a:t>
            </a:r>
            <a:r>
              <a:rPr lang="en-US" sz="1500" dirty="0" err="1"/>
              <a:t>स्थापित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सकते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), </a:t>
            </a:r>
            <a:r>
              <a:rPr lang="en-US" sz="1500" dirty="0" err="1"/>
              <a:t>अन्य</a:t>
            </a:r>
            <a:r>
              <a:rPr lang="en-US" sz="1500" dirty="0"/>
              <a:t> </a:t>
            </a:r>
            <a:r>
              <a:rPr lang="en-US" sz="1500" dirty="0" err="1"/>
              <a:t>रद्द</a:t>
            </a:r>
            <a:r>
              <a:rPr lang="en-US" sz="1500" dirty="0"/>
              <a:t>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r>
              <a:rPr lang="en-US" sz="1500" dirty="0" err="1"/>
              <a:t>वाले</a:t>
            </a:r>
            <a:r>
              <a:rPr lang="en-US" sz="1500" dirty="0"/>
              <a:t> </a:t>
            </a:r>
            <a:r>
              <a:rPr lang="en-US" sz="1500" dirty="0" err="1"/>
              <a:t>प्रस्ताव</a:t>
            </a:r>
            <a:r>
              <a:rPr lang="en-US" sz="1500" dirty="0"/>
              <a:t> </a:t>
            </a:r>
            <a:r>
              <a:rPr lang="en-US" sz="1500" dirty="0" err="1"/>
              <a:t>होंगे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smtClean="0"/>
              <a:t>(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झूठे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प्रदर्शित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सकते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),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सभी</a:t>
            </a:r>
            <a:r>
              <a:rPr lang="en-US" sz="1500" dirty="0" smtClean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तार्किक</a:t>
            </a:r>
            <a:r>
              <a:rPr lang="en-US" sz="1500" dirty="0"/>
              <a:t> </a:t>
            </a:r>
            <a:r>
              <a:rPr lang="en-US" sz="1500" dirty="0" err="1"/>
              <a:t>आधार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जोड़ा</a:t>
            </a:r>
            <a:r>
              <a:rPr lang="en-US" sz="1500" dirty="0"/>
              <a:t> </a:t>
            </a:r>
            <a:r>
              <a:rPr lang="en-US" sz="1500" dirty="0" err="1"/>
              <a:t>जा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784014" y="901234"/>
            <a:ext cx="317521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गणित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लें</a:t>
            </a:r>
            <a:r>
              <a:rPr lang="en-US" sz="1500" dirty="0"/>
              <a:t>. </a:t>
            </a:r>
            <a:r>
              <a:rPr lang="en-US" sz="1500" dirty="0" err="1"/>
              <a:t>उसे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विशेष</a:t>
            </a:r>
            <a:r>
              <a:rPr lang="en-US" sz="1500" dirty="0"/>
              <a:t> </a:t>
            </a:r>
            <a:r>
              <a:rPr lang="en-US" sz="1500" dirty="0" err="1"/>
              <a:t>गणितीय</a:t>
            </a:r>
            <a:r>
              <a:rPr lang="en-US" sz="1500" dirty="0"/>
              <a:t> </a:t>
            </a:r>
            <a:r>
              <a:rPr lang="en-US" sz="1500" dirty="0" err="1"/>
              <a:t>भाषा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लिखा</a:t>
            </a:r>
            <a:r>
              <a:rPr lang="en-US" sz="1500" dirty="0"/>
              <a:t> </a:t>
            </a:r>
            <a:r>
              <a:rPr lang="en-US" sz="1500" dirty="0" err="1"/>
              <a:t>जाता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उसे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प्राकृतिक</a:t>
            </a:r>
            <a:r>
              <a:rPr lang="en-US" sz="1500" dirty="0"/>
              <a:t> </a:t>
            </a:r>
            <a:r>
              <a:rPr lang="en-US" sz="1500" dirty="0" err="1"/>
              <a:t>भाषा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वर्णित</a:t>
            </a:r>
            <a:r>
              <a:rPr lang="en-US" sz="1500" dirty="0"/>
              <a:t> </a:t>
            </a:r>
            <a:r>
              <a:rPr lang="en-US" sz="1500" dirty="0" err="1"/>
              <a:t>करते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758826" y="2168714"/>
            <a:ext cx="26669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सभी</a:t>
            </a:r>
            <a:r>
              <a:rPr lang="en-US" sz="1500" dirty="0"/>
              <a:t> </a:t>
            </a:r>
            <a:r>
              <a:rPr lang="en-US" sz="1500" dirty="0" err="1"/>
              <a:t>जानते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वो</a:t>
            </a:r>
            <a:r>
              <a:rPr lang="en-US" sz="1500" dirty="0" smtClean="0"/>
              <a:t> </a:t>
            </a:r>
            <a:r>
              <a:rPr lang="en-US" sz="1500" dirty="0" err="1"/>
              <a:t>सभी</a:t>
            </a:r>
            <a:r>
              <a:rPr lang="en-US" sz="1500" dirty="0"/>
              <a:t> </a:t>
            </a:r>
            <a:r>
              <a:rPr lang="en-US" sz="1500" dirty="0" err="1"/>
              <a:t>प्रकार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कमजोरियों</a:t>
            </a:r>
            <a:r>
              <a:rPr lang="en-US" sz="1500" dirty="0"/>
              <a:t> </a:t>
            </a:r>
            <a:r>
              <a:rPr lang="en-US" sz="1500" dirty="0" err="1"/>
              <a:t>विरोधाभास</a:t>
            </a:r>
            <a:r>
              <a:rPr lang="en-US" sz="1500" dirty="0"/>
              <a:t> </a:t>
            </a:r>
            <a:r>
              <a:rPr lang="en-US" sz="1500" dirty="0" err="1"/>
              <a:t>आदि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भरी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2359025" y="3258034"/>
            <a:ext cx="373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जाहिर</a:t>
            </a:r>
            <a:r>
              <a:rPr lang="en-US" sz="1500" dirty="0"/>
              <a:t> </a:t>
            </a:r>
            <a:r>
              <a:rPr lang="en-US" sz="1500" dirty="0" err="1"/>
              <a:t>तौर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तर्क</a:t>
            </a:r>
            <a:r>
              <a:rPr lang="en-US" sz="1500" dirty="0"/>
              <a:t> </a:t>
            </a:r>
            <a:r>
              <a:rPr lang="en-US" sz="1500" dirty="0" err="1"/>
              <a:t>बताता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ऐसी</a:t>
            </a:r>
            <a:r>
              <a:rPr lang="en-US" sz="1500" dirty="0"/>
              <a:t> </a:t>
            </a:r>
            <a:r>
              <a:rPr lang="en-US" sz="1500" dirty="0" err="1"/>
              <a:t>भाषा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निपट</a:t>
            </a:r>
            <a:r>
              <a:rPr lang="en-US" sz="1500" dirty="0"/>
              <a:t> </a:t>
            </a:r>
            <a:r>
              <a:rPr lang="en-US" sz="1500" dirty="0" err="1"/>
              <a:t>सकते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जिसमें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मेटा-भाषा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"</a:t>
            </a:r>
            <a:r>
              <a:rPr lang="en-US" sz="1500" dirty="0" err="1"/>
              <a:t>व्याकरण</a:t>
            </a:r>
            <a:r>
              <a:rPr lang="en-US" sz="1500" dirty="0"/>
              <a:t>" </a:t>
            </a:r>
            <a:r>
              <a:rPr lang="en-US" sz="1500" dirty="0" err="1"/>
              <a:t>शामिल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,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साथ-साथ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अस्वीकार्य</a:t>
            </a:r>
            <a:r>
              <a:rPr lang="en-US" sz="1500" dirty="0"/>
              <a:t> </a:t>
            </a:r>
            <a:r>
              <a:rPr lang="en-US" sz="1500" dirty="0" err="1"/>
              <a:t>कमजोरियों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छूट</a:t>
            </a:r>
            <a:r>
              <a:rPr lang="en-US" sz="1500" dirty="0"/>
              <a:t> </a:t>
            </a:r>
            <a:r>
              <a:rPr lang="en-US" sz="1500" dirty="0" err="1"/>
              <a:t>जाए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616622" y="4629944"/>
            <a:ext cx="218080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दूसरे</a:t>
            </a:r>
            <a:r>
              <a:rPr lang="en-US" sz="1500" dirty="0"/>
              <a:t> </a:t>
            </a:r>
            <a:r>
              <a:rPr lang="en-US" sz="1500" dirty="0" err="1"/>
              <a:t>शब्दों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एक</a:t>
            </a:r>
            <a:r>
              <a:rPr lang="en-US" sz="1500" dirty="0" smtClean="0"/>
              <a:t> </a:t>
            </a:r>
            <a:r>
              <a:rPr lang="en-US" sz="1500" dirty="0" err="1"/>
              <a:t>औपचारिक</a:t>
            </a:r>
            <a:r>
              <a:rPr lang="en-US" sz="1500" dirty="0"/>
              <a:t> </a:t>
            </a:r>
            <a:r>
              <a:rPr lang="en-US" sz="1500" dirty="0" err="1"/>
              <a:t>भाषा</a:t>
            </a:r>
            <a:r>
              <a:rPr lang="en-US" sz="15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6025" y="5530443"/>
            <a:ext cx="3502025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भगवान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,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भाषा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बला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2663825" y="6153944"/>
            <a:ext cx="350202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इसे</a:t>
            </a:r>
            <a:r>
              <a:rPr lang="en-US" sz="1500" dirty="0"/>
              <a:t> </a:t>
            </a:r>
            <a:r>
              <a:rPr lang="en-US" sz="1500" dirty="0" err="1"/>
              <a:t>प्रस्तावों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सेट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रूप</a:t>
            </a:r>
            <a:r>
              <a:rPr lang="en-US" sz="1500" dirty="0" smtClean="0"/>
              <a:t> </a:t>
            </a:r>
            <a:r>
              <a:rPr lang="en-US" sz="1500" dirty="0" err="1" smtClean="0"/>
              <a:t>में</a:t>
            </a:r>
            <a:r>
              <a:rPr lang="en-US" sz="1500" dirty="0" smtClean="0"/>
              <a:t> </a:t>
            </a:r>
            <a:r>
              <a:rPr lang="en-US" sz="1500" dirty="0" err="1"/>
              <a:t>परिभाषित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सकते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1652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040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0962" name="Picture 2" descr="C:\Users\HP\Desktop\LOGOTRON\PIX\4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534" y="0"/>
            <a:ext cx="7080584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21301924">
            <a:off x="4775297" y="4824196"/>
            <a:ext cx="990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err="1" smtClean="0"/>
              <a:t>प्रोग्राम</a:t>
            </a:r>
            <a:endParaRPr lang="en-US" sz="1000" dirty="0"/>
          </a:p>
          <a:p>
            <a:pPr algn="ctr"/>
            <a:r>
              <a:rPr lang="en-US" sz="1000" dirty="0" err="1"/>
              <a:t>तर्क</a:t>
            </a:r>
            <a:endParaRPr lang="en-US" sz="1000" dirty="0"/>
          </a:p>
          <a:p>
            <a:pPr algn="ctr"/>
            <a:r>
              <a:rPr lang="en-US" sz="1000" dirty="0" err="1"/>
              <a:t>तर्कपूर्ण</a:t>
            </a:r>
            <a:r>
              <a:rPr lang="en-US" sz="1000" dirty="0"/>
              <a:t> </a:t>
            </a:r>
            <a:r>
              <a:rPr lang="en-US" sz="1000" dirty="0" err="1" smtClean="0"/>
              <a:t>योजना</a:t>
            </a:r>
            <a:r>
              <a:rPr lang="en-US" sz="1000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2663825" y="568514"/>
            <a:ext cx="3502025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ऐसी</a:t>
            </a:r>
            <a:r>
              <a:rPr lang="en-US" sz="1500" dirty="0"/>
              <a:t> </a:t>
            </a:r>
            <a:r>
              <a:rPr lang="en-US" sz="1500" dirty="0" err="1"/>
              <a:t>औपचारिक</a:t>
            </a:r>
            <a:r>
              <a:rPr lang="en-US" sz="1500" dirty="0"/>
              <a:t> </a:t>
            </a:r>
            <a:r>
              <a:rPr lang="en-US" sz="1500" dirty="0" err="1"/>
              <a:t>भाषा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निपटाने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सक्षम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बाद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सब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सार्वभौमिक</a:t>
            </a:r>
            <a:r>
              <a:rPr lang="en-US" sz="1500" dirty="0"/>
              <a:t> </a:t>
            </a:r>
            <a:r>
              <a:rPr lang="en-US" sz="1500" dirty="0" err="1"/>
              <a:t>भाषा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आधार</a:t>
            </a:r>
            <a:r>
              <a:rPr lang="en-US" sz="1500" dirty="0"/>
              <a:t> </a:t>
            </a:r>
            <a:r>
              <a:rPr lang="en-US" sz="1500" dirty="0" err="1"/>
              <a:t>बनेगी</a:t>
            </a:r>
            <a:r>
              <a:rPr lang="en-US" sz="15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968625" y="1940114"/>
            <a:ext cx="28194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यही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हमने</a:t>
            </a:r>
            <a:r>
              <a:rPr lang="en-US" sz="1500" dirty="0"/>
              <a:t> </a:t>
            </a:r>
            <a:r>
              <a:rPr lang="en-US" sz="1500" dirty="0" err="1"/>
              <a:t>सेट-थ्योरी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भाषा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माध्यम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साबित</a:t>
            </a:r>
            <a:r>
              <a:rPr lang="en-US" sz="1500" dirty="0"/>
              <a:t>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कोशिश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आपने</a:t>
            </a:r>
            <a:r>
              <a:rPr lang="en-US" sz="1500" dirty="0"/>
              <a:t> </a:t>
            </a:r>
            <a:r>
              <a:rPr lang="en-US" sz="1500" dirty="0" err="1"/>
              <a:t>उसके</a:t>
            </a:r>
            <a:r>
              <a:rPr lang="en-US" sz="1500" dirty="0"/>
              <a:t> </a:t>
            </a:r>
            <a:r>
              <a:rPr lang="en-US" sz="1500" dirty="0" err="1"/>
              <a:t>नतीजे</a:t>
            </a:r>
            <a:r>
              <a:rPr lang="en-US" sz="1500" dirty="0"/>
              <a:t> </a:t>
            </a:r>
            <a:r>
              <a:rPr lang="en-US" sz="1500" dirty="0" err="1"/>
              <a:t>देखे</a:t>
            </a:r>
            <a:r>
              <a:rPr lang="en-US" sz="15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854078" y="3239979"/>
            <a:ext cx="245451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जहाँ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गणितज्ञों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बात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...</a:t>
            </a:r>
          </a:p>
        </p:txBody>
      </p:sp>
      <p:sp>
        <p:nvSpPr>
          <p:cNvPr id="7" name="Rectangle 6"/>
          <p:cNvSpPr/>
          <p:nvPr/>
        </p:nvSpPr>
        <p:spPr>
          <a:xfrm>
            <a:off x="822446" y="4421188"/>
            <a:ext cx="328917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आइए</a:t>
            </a:r>
            <a:r>
              <a:rPr lang="en-US" sz="1500" dirty="0"/>
              <a:t> </a:t>
            </a:r>
            <a:r>
              <a:rPr lang="en-US" sz="1500" dirty="0" err="1"/>
              <a:t>देखें</a:t>
            </a:r>
            <a:r>
              <a:rPr lang="en-US" sz="1500" dirty="0"/>
              <a:t>,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औपचारिक</a:t>
            </a:r>
            <a:r>
              <a:rPr lang="en-US" sz="1500" dirty="0"/>
              <a:t> </a:t>
            </a:r>
            <a:r>
              <a:rPr lang="en-US" sz="1500" dirty="0" err="1"/>
              <a:t>प्रणाली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भाषा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वस्तुओं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बनी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यहाँ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सूक्तियां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किसी</a:t>
            </a:r>
            <a:r>
              <a:rPr lang="en-US" sz="1500" dirty="0"/>
              <a:t> "</a:t>
            </a:r>
            <a:r>
              <a:rPr lang="en-US" sz="1500" dirty="0" err="1"/>
              <a:t>प्रोग्राम</a:t>
            </a:r>
            <a:r>
              <a:rPr lang="en-US" sz="1500" dirty="0"/>
              <a:t>"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डेटा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बराबर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भाषा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अंतर्निहित</a:t>
            </a:r>
            <a:r>
              <a:rPr lang="en-US" sz="1500" dirty="0"/>
              <a:t> </a:t>
            </a:r>
            <a:r>
              <a:rPr lang="en-US" sz="1500" dirty="0" err="1"/>
              <a:t>तर्क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,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खुद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डेटा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तर्क</a:t>
            </a:r>
            <a:r>
              <a:rPr lang="en-US" sz="1500" dirty="0"/>
              <a:t> </a:t>
            </a:r>
            <a:r>
              <a:rPr lang="en-US" sz="1500" dirty="0" err="1"/>
              <a:t>विकसित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सकते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जो</a:t>
            </a:r>
            <a:r>
              <a:rPr lang="en-US" sz="1500" dirty="0"/>
              <a:t> "</a:t>
            </a:r>
            <a:r>
              <a:rPr lang="en-US" sz="1500" dirty="0" err="1"/>
              <a:t>प्रोग्राम</a:t>
            </a:r>
            <a:r>
              <a:rPr lang="en-US" sz="1500" dirty="0"/>
              <a:t>" </a:t>
            </a:r>
            <a:r>
              <a:rPr lang="en-US" sz="1500" dirty="0" err="1"/>
              <a:t>जैसा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, </a:t>
            </a:r>
            <a:r>
              <a:rPr lang="en-US" sz="1500" dirty="0" err="1"/>
              <a:t>जिसके</a:t>
            </a:r>
            <a:r>
              <a:rPr lang="en-US" sz="1500" dirty="0"/>
              <a:t> </a:t>
            </a:r>
            <a:r>
              <a:rPr lang="en-US" sz="1500" dirty="0" err="1"/>
              <a:t>परिणाम</a:t>
            </a:r>
            <a:r>
              <a:rPr lang="en-US" sz="1500" dirty="0"/>
              <a:t> </a:t>
            </a:r>
            <a:r>
              <a:rPr lang="en-US" sz="1500" dirty="0" err="1"/>
              <a:t>नए</a:t>
            </a:r>
            <a:r>
              <a:rPr lang="en-US" sz="1500" dirty="0"/>
              <a:t> "</a:t>
            </a:r>
            <a:r>
              <a:rPr lang="en-US" sz="1500" dirty="0" err="1"/>
              <a:t>कथन</a:t>
            </a:r>
            <a:r>
              <a:rPr lang="en-US" sz="1500" dirty="0"/>
              <a:t>" </a:t>
            </a:r>
            <a:r>
              <a:rPr lang="en-US" sz="1500" dirty="0" err="1"/>
              <a:t>होंगे</a:t>
            </a:r>
            <a:r>
              <a:rPr lang="en-US" sz="15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889945" y="7115016"/>
            <a:ext cx="2907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भाषा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तर्कयुक्त</a:t>
            </a:r>
            <a:r>
              <a:rPr lang="en-US" sz="1500" dirty="0"/>
              <a:t> </a:t>
            </a:r>
            <a:r>
              <a:rPr lang="en-US" sz="1500" dirty="0" err="1"/>
              <a:t>होने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सभी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सेट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हिस्सा</a:t>
            </a:r>
            <a:r>
              <a:rPr lang="en-US" sz="1500" dirty="0"/>
              <a:t> </a:t>
            </a:r>
            <a:r>
              <a:rPr lang="en-US" sz="1500" dirty="0" err="1"/>
              <a:t>होना</a:t>
            </a:r>
            <a:r>
              <a:rPr lang="en-US" sz="1500" dirty="0"/>
              <a:t> </a:t>
            </a:r>
            <a:r>
              <a:rPr lang="en-US" sz="1500" dirty="0" err="1"/>
              <a:t>पड़ेगा</a:t>
            </a:r>
            <a:r>
              <a:rPr lang="en-US" sz="1500" dirty="0"/>
              <a:t> - </a:t>
            </a:r>
            <a:r>
              <a:rPr lang="en-US" sz="1500" dirty="0" err="1"/>
              <a:t>भाषा</a:t>
            </a:r>
            <a:r>
              <a:rPr lang="en-US" sz="1500" dirty="0"/>
              <a:t>, </a:t>
            </a:r>
            <a:r>
              <a:rPr lang="en-US" sz="1500" dirty="0" err="1"/>
              <a:t>वस्तु</a:t>
            </a:r>
            <a:r>
              <a:rPr lang="en-US" sz="1500" dirty="0"/>
              <a:t> </a:t>
            </a:r>
            <a:r>
              <a:rPr lang="en-US" sz="1500" dirty="0" err="1"/>
              <a:t>आदि</a:t>
            </a:r>
            <a:r>
              <a:rPr lang="en-US" sz="1500" dirty="0"/>
              <a:t>.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सेट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निकाला</a:t>
            </a:r>
            <a:r>
              <a:rPr lang="en-US" sz="1500" dirty="0"/>
              <a:t> </a:t>
            </a:r>
            <a:r>
              <a:rPr lang="en-US" sz="1500" dirty="0" err="1"/>
              <a:t>गया</a:t>
            </a:r>
            <a:r>
              <a:rPr lang="en-US" sz="1500" dirty="0"/>
              <a:t> </a:t>
            </a:r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प्रस्ताव</a:t>
            </a:r>
            <a:r>
              <a:rPr lang="en-US" sz="1500" dirty="0"/>
              <a:t> </a:t>
            </a:r>
            <a:r>
              <a:rPr lang="en-US" sz="1500" dirty="0" err="1"/>
              <a:t>सूक्ति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 -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तार्किक</a:t>
            </a:r>
            <a:r>
              <a:rPr lang="en-US" sz="1500" dirty="0"/>
              <a:t> </a:t>
            </a:r>
            <a:r>
              <a:rPr lang="en-US" sz="1500" dirty="0" err="1"/>
              <a:t>तर्क</a:t>
            </a:r>
            <a:r>
              <a:rPr lang="en-US" sz="1500" dirty="0"/>
              <a:t> </a:t>
            </a:r>
            <a:r>
              <a:rPr lang="en-US" sz="1500" dirty="0" err="1"/>
              <a:t>या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प्रतिशोधी</a:t>
            </a:r>
            <a:r>
              <a:rPr lang="en-US" sz="1500" dirty="0"/>
              <a:t> </a:t>
            </a:r>
            <a:r>
              <a:rPr lang="en-US" sz="1500" dirty="0" err="1"/>
              <a:t>प्रस्ताव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794219" y="4248944"/>
            <a:ext cx="6142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 err="1"/>
              <a:t>सूक्ति</a:t>
            </a:r>
            <a:r>
              <a:rPr lang="en-US" sz="1000" dirty="0"/>
              <a:t> A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97425" y="4523802"/>
            <a:ext cx="6110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 err="1"/>
              <a:t>सूक्ति</a:t>
            </a:r>
            <a:r>
              <a:rPr lang="en-US" sz="1000" dirty="0"/>
              <a:t> B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45474" y="9763145"/>
            <a:ext cx="8707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भाषा</a:t>
            </a:r>
            <a:r>
              <a:rPr lang="en-US" sz="1200" dirty="0"/>
              <a:t>- </a:t>
            </a:r>
            <a:r>
              <a:rPr lang="en-US" sz="1200" dirty="0" err="1"/>
              <a:t>वस्तु</a:t>
            </a:r>
            <a:r>
              <a:rPr lang="en-US" sz="1200" dirty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59586" y="5528827"/>
            <a:ext cx="5309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 err="1"/>
              <a:t>प्रस्ताव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477480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040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1986" name="Picture 2" descr="C:\Users\HP\Desktop\LOGOTRON\PIX\4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0"/>
            <a:ext cx="7045325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12025" y="2267744"/>
            <a:ext cx="61706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530225" y="756028"/>
            <a:ext cx="3048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 </a:t>
            </a:r>
            <a:r>
              <a:rPr lang="en-US" sz="1500" dirty="0" err="1"/>
              <a:t>अगर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स्वयंसिद्ध</a:t>
            </a:r>
            <a:r>
              <a:rPr lang="en-US" sz="1500" dirty="0" smtClean="0"/>
              <a:t> </a:t>
            </a:r>
            <a:r>
              <a:rPr lang="en-US" sz="1500" dirty="0" err="1"/>
              <a:t>सूक्ति</a:t>
            </a:r>
            <a:r>
              <a:rPr lang="en-US" sz="1500" dirty="0"/>
              <a:t>, </a:t>
            </a:r>
            <a:r>
              <a:rPr lang="en-US" sz="1500" dirty="0" err="1"/>
              <a:t>तर्क</a:t>
            </a:r>
            <a:r>
              <a:rPr lang="en-US" sz="1500" dirty="0"/>
              <a:t>,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राक्षसी</a:t>
            </a:r>
            <a:r>
              <a:rPr lang="en-US" sz="1500" dirty="0"/>
              <a:t> </a:t>
            </a:r>
            <a:r>
              <a:rPr lang="en-US" sz="1500" dirty="0" err="1"/>
              <a:t>या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प्रतिशोधी</a:t>
            </a:r>
            <a:r>
              <a:rPr lang="en-US" sz="1500" dirty="0"/>
              <a:t> </a:t>
            </a:r>
            <a:r>
              <a:rPr lang="en-US" sz="1500" dirty="0" err="1"/>
              <a:t>प्रस्ताव</a:t>
            </a:r>
            <a:r>
              <a:rPr lang="en-US" sz="1500" dirty="0"/>
              <a:t> न </a:t>
            </a:r>
            <a:r>
              <a:rPr lang="en-US" sz="1500" dirty="0" err="1"/>
              <a:t>हो</a:t>
            </a:r>
            <a:r>
              <a:rPr lang="en-US" sz="15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1425" y="2496344"/>
            <a:ext cx="32004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अच्छी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जानते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उन</a:t>
            </a:r>
            <a:r>
              <a:rPr lang="en-US" sz="1500" dirty="0"/>
              <a:t> </a:t>
            </a:r>
            <a:r>
              <a:rPr lang="en-US" sz="1500" dirty="0" err="1"/>
              <a:t>परेशान</a:t>
            </a:r>
            <a:r>
              <a:rPr lang="en-US" sz="1500" dirty="0"/>
              <a:t>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r>
              <a:rPr lang="en-US" sz="1500" dirty="0" err="1"/>
              <a:t>वाले</a:t>
            </a:r>
            <a:r>
              <a:rPr lang="en-US" sz="1500" dirty="0"/>
              <a:t> </a:t>
            </a:r>
            <a:r>
              <a:rPr lang="en-US" sz="1500" dirty="0" err="1"/>
              <a:t>प्रस्तावों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- </a:t>
            </a:r>
            <a:r>
              <a:rPr lang="en-US" sz="1500" dirty="0" err="1"/>
              <a:t>जैसे</a:t>
            </a:r>
            <a:r>
              <a:rPr lang="en-US" sz="1500" dirty="0"/>
              <a:t> </a:t>
            </a:r>
            <a:r>
              <a:rPr lang="en-US" sz="1500" dirty="0" err="1" smtClean="0"/>
              <a:t>कि</a:t>
            </a:r>
            <a:r>
              <a:rPr lang="en-US" sz="1500" dirty="0" smtClean="0"/>
              <a:t> : </a:t>
            </a:r>
            <a:r>
              <a:rPr lang="en-US" sz="1500" dirty="0" err="1"/>
              <a:t>नाई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उन</a:t>
            </a:r>
            <a:r>
              <a:rPr lang="en-US" sz="1500" dirty="0"/>
              <a:t> </a:t>
            </a:r>
            <a:r>
              <a:rPr lang="en-US" sz="1500" dirty="0" err="1"/>
              <a:t>सब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शेव</a:t>
            </a:r>
            <a:r>
              <a:rPr lang="en-US" sz="1500" dirty="0"/>
              <a:t> </a:t>
            </a:r>
            <a:r>
              <a:rPr lang="en-US" sz="1500" dirty="0" err="1"/>
              <a:t>करता</a:t>
            </a:r>
            <a:r>
              <a:rPr lang="en-US" sz="1500" dirty="0"/>
              <a:t> </a:t>
            </a:r>
            <a:r>
              <a:rPr lang="en-US" sz="1500" dirty="0" err="1"/>
              <a:t>था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खुद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शेव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करते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विशेष</a:t>
            </a:r>
            <a:r>
              <a:rPr lang="en-US" sz="1500" dirty="0"/>
              <a:t> </a:t>
            </a:r>
            <a:r>
              <a:rPr lang="en-US" sz="1500" dirty="0" err="1"/>
              <a:t>रूप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उन</a:t>
            </a:r>
            <a:r>
              <a:rPr lang="en-US" sz="1500" dirty="0"/>
              <a:t> </a:t>
            </a:r>
            <a:r>
              <a:rPr lang="en-US" sz="1500" dirty="0" err="1"/>
              <a:t>लोगों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समूह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खुद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शेव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करते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5625" y="4302314"/>
            <a:ext cx="258921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यहाँ</a:t>
            </a:r>
            <a:r>
              <a:rPr lang="en-US" sz="1500" dirty="0"/>
              <a:t> </a:t>
            </a:r>
            <a:r>
              <a:rPr lang="en-US" sz="1500" dirty="0" err="1"/>
              <a:t>ऐसे</a:t>
            </a:r>
            <a:r>
              <a:rPr lang="en-US" sz="1500" dirty="0"/>
              <a:t> </a:t>
            </a:r>
            <a:r>
              <a:rPr lang="en-US" sz="1500" dirty="0" err="1"/>
              <a:t>तर्क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निर्माण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सकते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जिससे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दिखा</a:t>
            </a:r>
            <a:r>
              <a:rPr lang="en-US" sz="1500" dirty="0"/>
              <a:t> </a:t>
            </a:r>
            <a:r>
              <a:rPr lang="en-US" sz="1500" dirty="0" err="1"/>
              <a:t>सकें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सच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या</a:t>
            </a:r>
            <a:r>
              <a:rPr lang="en-US" sz="1500" dirty="0"/>
              <a:t> </a:t>
            </a:r>
            <a:r>
              <a:rPr lang="en-US" sz="1500" dirty="0" err="1"/>
              <a:t>गलत</a:t>
            </a:r>
            <a:r>
              <a:rPr lang="en-US" sz="1500" dirty="0"/>
              <a:t>!?</a:t>
            </a:r>
          </a:p>
        </p:txBody>
      </p:sp>
      <p:sp>
        <p:nvSpPr>
          <p:cNvPr id="7" name="Rectangle 6"/>
          <p:cNvSpPr/>
          <p:nvPr/>
        </p:nvSpPr>
        <p:spPr>
          <a:xfrm>
            <a:off x="682625" y="5925344"/>
            <a:ext cx="302577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ठीक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मुझे</a:t>
            </a:r>
            <a:r>
              <a:rPr lang="en-US" sz="1500" dirty="0"/>
              <a:t> </a:t>
            </a:r>
            <a:r>
              <a:rPr lang="en-US" sz="1500" dirty="0" err="1"/>
              <a:t>लगता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हमें</a:t>
            </a:r>
            <a:r>
              <a:rPr lang="en-US" sz="1500" dirty="0"/>
              <a:t> </a:t>
            </a:r>
            <a:r>
              <a:rPr lang="en-US" sz="1500" dirty="0" err="1"/>
              <a:t>घबराना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चाहिए</a:t>
            </a:r>
            <a:r>
              <a:rPr lang="en-US" sz="1500" dirty="0"/>
              <a:t>.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यहां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इन</a:t>
            </a:r>
            <a:r>
              <a:rPr lang="en-US" sz="1500" dirty="0"/>
              <a:t> </a:t>
            </a:r>
            <a:r>
              <a:rPr lang="en-US" sz="1500" dirty="0" err="1"/>
              <a:t>नाटकीय</a:t>
            </a:r>
            <a:r>
              <a:rPr lang="en-US" sz="1500" dirty="0"/>
              <a:t> </a:t>
            </a:r>
            <a:r>
              <a:rPr lang="en-US" sz="1500" dirty="0" err="1"/>
              <a:t>अंधी</a:t>
            </a:r>
            <a:r>
              <a:rPr lang="en-US" sz="1500" dirty="0"/>
              <a:t> </a:t>
            </a:r>
            <a:r>
              <a:rPr lang="en-US" sz="1500" dirty="0" err="1"/>
              <a:t>गलियों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भाषा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निकालकर</a:t>
            </a:r>
            <a:r>
              <a:rPr lang="en-US" sz="1500" dirty="0"/>
              <a:t> </a:t>
            </a:r>
            <a:r>
              <a:rPr lang="en-US" sz="1500" dirty="0" err="1"/>
              <a:t>उसे</a:t>
            </a:r>
            <a:r>
              <a:rPr lang="en-US" sz="1500" dirty="0"/>
              <a:t> </a:t>
            </a:r>
            <a:r>
              <a:rPr lang="en-US" sz="1500" dirty="0" err="1"/>
              <a:t>बचाने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कोशिश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रहे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मुझे</a:t>
            </a:r>
            <a:r>
              <a:rPr lang="en-US" sz="1500" dirty="0"/>
              <a:t> </a:t>
            </a:r>
            <a:r>
              <a:rPr lang="en-US" sz="1500" dirty="0" err="1"/>
              <a:t>सम्मेलन</a:t>
            </a:r>
            <a:r>
              <a:rPr lang="en-US" sz="1500" dirty="0"/>
              <a:t> </a:t>
            </a:r>
            <a:r>
              <a:rPr lang="en-US" sz="1500" dirty="0" err="1"/>
              <a:t>कार्यक्रम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सूची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उत्साहजनक</a:t>
            </a:r>
            <a:r>
              <a:rPr lang="en-US" sz="1500" dirty="0"/>
              <a:t> </a:t>
            </a:r>
            <a:r>
              <a:rPr lang="en-US" sz="1500" dirty="0" err="1"/>
              <a:t>शीर्षक</a:t>
            </a:r>
            <a:r>
              <a:rPr lang="en-US" sz="1500" dirty="0"/>
              <a:t> </a:t>
            </a:r>
            <a:r>
              <a:rPr lang="en-US" sz="1500" dirty="0" err="1"/>
              <a:t>दिखाई</a:t>
            </a:r>
            <a:r>
              <a:rPr lang="en-US" sz="1500" dirty="0"/>
              <a:t> </a:t>
            </a:r>
            <a:r>
              <a:rPr lang="en-US" sz="1500" dirty="0" err="1"/>
              <a:t>दे</a:t>
            </a:r>
            <a:r>
              <a:rPr lang="en-US" sz="1500" dirty="0"/>
              <a:t> </a:t>
            </a:r>
            <a:r>
              <a:rPr lang="en-US" sz="1500" dirty="0" err="1"/>
              <a:t>रहे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इसके</a:t>
            </a:r>
            <a:r>
              <a:rPr lang="en-US" sz="1500" dirty="0"/>
              <a:t> </a:t>
            </a:r>
            <a:r>
              <a:rPr lang="en-US" sz="1500" dirty="0" err="1"/>
              <a:t>बारे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कल</a:t>
            </a:r>
            <a:r>
              <a:rPr lang="en-US" sz="1500" dirty="0"/>
              <a:t> </a:t>
            </a:r>
            <a:r>
              <a:rPr lang="en-US" sz="1500" dirty="0" err="1"/>
              <a:t>चर्चा</a:t>
            </a:r>
            <a:r>
              <a:rPr lang="en-US" sz="1500" dirty="0"/>
              <a:t> </a:t>
            </a:r>
            <a:r>
              <a:rPr lang="en-US" sz="1500" dirty="0" err="1"/>
              <a:t>करेंगे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3094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040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3011" name="Picture 3" descr="C:\Users\HP\Desktop\LOGOTRON\PIX\4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96" y="4763"/>
            <a:ext cx="7004050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54625" y="7754144"/>
            <a:ext cx="152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  </a:t>
            </a:r>
            <a:r>
              <a:rPr lang="en-US" sz="1400" dirty="0" err="1" smtClean="0"/>
              <a:t>कोलंबस</a:t>
            </a:r>
            <a:r>
              <a:rPr lang="en-US" sz="1400" dirty="0" smtClean="0"/>
              <a:t> </a:t>
            </a:r>
          </a:p>
          <a:p>
            <a:pPr algn="ctr"/>
            <a:r>
              <a:rPr lang="en-US" sz="1400" dirty="0" err="1" smtClean="0"/>
              <a:t>का</a:t>
            </a:r>
            <a:r>
              <a:rPr lang="en-US" sz="1400" dirty="0" smtClean="0"/>
              <a:t> </a:t>
            </a:r>
            <a:r>
              <a:rPr lang="en-US" sz="1400" dirty="0" err="1"/>
              <a:t>अंडा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-7370" y="449351"/>
            <a:ext cx="7015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गोडेल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की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प्रमेय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err="1" smtClean="0">
                <a:solidFill>
                  <a:srgbClr val="FF0000"/>
                </a:solidFill>
              </a:rPr>
              <a:t>GODEL’S</a:t>
            </a:r>
            <a:r>
              <a:rPr lang="en-US" sz="3200" dirty="0" smtClean="0">
                <a:solidFill>
                  <a:srgbClr val="FF0000"/>
                </a:solidFill>
              </a:rPr>
              <a:t> THEOREM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6025" y="1938673"/>
            <a:ext cx="4495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संगोष्ठी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तनावपूर्ण</a:t>
            </a:r>
            <a:r>
              <a:rPr lang="en-US" sz="1500" dirty="0"/>
              <a:t> </a:t>
            </a:r>
            <a:r>
              <a:rPr lang="en-US" sz="1500" dirty="0" err="1"/>
              <a:t>माहौल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शुरू</a:t>
            </a:r>
            <a:r>
              <a:rPr lang="en-US" sz="1500" dirty="0"/>
              <a:t> </a:t>
            </a:r>
            <a:r>
              <a:rPr lang="en-US" sz="1500" dirty="0" err="1"/>
              <a:t>हुई</a:t>
            </a:r>
            <a:r>
              <a:rPr lang="en-US" sz="1500" dirty="0"/>
              <a:t>. </a:t>
            </a:r>
            <a:r>
              <a:rPr lang="en-US" sz="1500" dirty="0" err="1"/>
              <a:t>यूरोप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क्षेत्र</a:t>
            </a:r>
            <a:r>
              <a:rPr lang="en-US" sz="1500" dirty="0"/>
              <a:t> </a:t>
            </a:r>
            <a:r>
              <a:rPr lang="en-US" sz="1500" dirty="0" err="1"/>
              <a:t>अभी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अराजक-भाषाई</a:t>
            </a:r>
            <a:r>
              <a:rPr lang="en-US" sz="1500" dirty="0"/>
              <a:t> </a:t>
            </a:r>
            <a:r>
              <a:rPr lang="en-US" sz="1500" dirty="0" err="1"/>
              <a:t>आतंकवाद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लहर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बचा</a:t>
            </a:r>
            <a:r>
              <a:rPr lang="en-US" sz="1500" dirty="0"/>
              <a:t> </a:t>
            </a:r>
            <a:r>
              <a:rPr lang="en-US" sz="1500" dirty="0" err="1"/>
              <a:t>था</a:t>
            </a:r>
            <a:r>
              <a:rPr lang="en-US" sz="15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6016" y="3307249"/>
            <a:ext cx="427680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/>
              <a:t>प्रिय</a:t>
            </a:r>
            <a:r>
              <a:rPr lang="en-US" sz="1500" dirty="0"/>
              <a:t> </a:t>
            </a:r>
            <a:r>
              <a:rPr lang="en-US" sz="1500" dirty="0" err="1"/>
              <a:t>सहकर्मी</a:t>
            </a:r>
            <a:r>
              <a:rPr lang="en-US" sz="1500" dirty="0"/>
              <a:t> </a:t>
            </a:r>
            <a:r>
              <a:rPr lang="en-US" sz="1500" dirty="0" err="1"/>
              <a:t>तर्कशास्त्रियों</a:t>
            </a:r>
            <a:r>
              <a:rPr lang="en-US" sz="1500" dirty="0"/>
              <a:t>, </a:t>
            </a:r>
            <a:r>
              <a:rPr lang="en-US" sz="1500" dirty="0" err="1"/>
              <a:t>भाषाविदों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भौतिकविदों</a:t>
            </a:r>
            <a:r>
              <a:rPr lang="en-US" sz="1500" dirty="0"/>
              <a:t>,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गणितज्ञों</a:t>
            </a:r>
            <a:r>
              <a:rPr lang="en-US" sz="1500" dirty="0"/>
              <a:t>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दोष-मुक्त</a:t>
            </a:r>
            <a:r>
              <a:rPr lang="en-US" sz="1500" dirty="0"/>
              <a:t> </a:t>
            </a:r>
            <a:r>
              <a:rPr lang="en-US" sz="1500" dirty="0" err="1"/>
              <a:t>भाषा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पहुँचने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अथक</a:t>
            </a:r>
            <a:r>
              <a:rPr lang="en-US" sz="1500" dirty="0"/>
              <a:t> </a:t>
            </a:r>
            <a:r>
              <a:rPr lang="en-US" sz="1500" dirty="0" err="1"/>
              <a:t>परिश्रम</a:t>
            </a:r>
            <a:r>
              <a:rPr lang="en-US" sz="1500" dirty="0"/>
              <a:t> </a:t>
            </a:r>
            <a:r>
              <a:rPr lang="en-US" sz="1500" dirty="0" err="1"/>
              <a:t>किया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उसकी</a:t>
            </a:r>
            <a:r>
              <a:rPr lang="en-US" sz="1500" dirty="0"/>
              <a:t> </a:t>
            </a:r>
            <a:r>
              <a:rPr lang="en-US" sz="1500" dirty="0" err="1"/>
              <a:t>कमियों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अच्छी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जानते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हमें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आशा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झलक</a:t>
            </a:r>
            <a:r>
              <a:rPr lang="en-US" sz="1500" dirty="0"/>
              <a:t> </a:t>
            </a:r>
            <a:r>
              <a:rPr lang="en-US" sz="1500" dirty="0" err="1"/>
              <a:t>नज़र</a:t>
            </a:r>
            <a:r>
              <a:rPr lang="en-US" sz="1500" dirty="0"/>
              <a:t> </a:t>
            </a:r>
            <a:r>
              <a:rPr lang="en-US" sz="1500" dirty="0" err="1"/>
              <a:t>आती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 rot="438366">
            <a:off x="4568825" y="5299459"/>
            <a:ext cx="9205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err="1" smtClean="0"/>
              <a:t>भौतिकशास्त्री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sp>
        <p:nvSpPr>
          <p:cNvPr id="8" name="Rectangle 7"/>
          <p:cNvSpPr/>
          <p:nvPr/>
        </p:nvSpPr>
        <p:spPr>
          <a:xfrm>
            <a:off x="3044825" y="5402124"/>
            <a:ext cx="14202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आप</a:t>
            </a:r>
            <a:r>
              <a:rPr lang="en-US" sz="1400" dirty="0"/>
              <a:t> </a:t>
            </a:r>
            <a:r>
              <a:rPr lang="en-US" sz="1400" dirty="0" err="1"/>
              <a:t>उसे</a:t>
            </a:r>
            <a:r>
              <a:rPr lang="en-US" sz="1400" dirty="0"/>
              <a:t> </a:t>
            </a:r>
            <a:r>
              <a:rPr lang="en-US" sz="1400" dirty="0" err="1"/>
              <a:t>पहचानते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4533900" y="5783124"/>
            <a:ext cx="18637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हां</a:t>
            </a:r>
            <a:r>
              <a:rPr lang="en-US" sz="1400" dirty="0" smtClean="0"/>
              <a:t>, </a:t>
            </a:r>
            <a:r>
              <a:rPr lang="en-US" sz="1400" dirty="0" err="1" smtClean="0"/>
              <a:t>वही</a:t>
            </a:r>
            <a:r>
              <a:rPr lang="en-US" sz="1400" dirty="0" smtClean="0"/>
              <a:t> </a:t>
            </a:r>
            <a:r>
              <a:rPr lang="en-US" sz="1400" dirty="0" err="1" smtClean="0"/>
              <a:t>जो</a:t>
            </a:r>
            <a:r>
              <a:rPr lang="en-US" sz="1400" dirty="0" smtClean="0"/>
              <a:t> </a:t>
            </a:r>
            <a:r>
              <a:rPr lang="en-US" sz="1400" dirty="0" err="1"/>
              <a:t>आत्महत्या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के</a:t>
            </a:r>
            <a:r>
              <a:rPr lang="en-US" sz="1400" dirty="0" smtClean="0"/>
              <a:t> </a:t>
            </a:r>
            <a:r>
              <a:rPr lang="en-US" sz="1400" dirty="0" err="1"/>
              <a:t>प्रयास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विफल</a:t>
            </a:r>
            <a:r>
              <a:rPr lang="en-US" sz="1400" dirty="0"/>
              <a:t> </a:t>
            </a:r>
            <a:r>
              <a:rPr lang="en-US" sz="1400" dirty="0" err="1"/>
              <a:t>रहा</a:t>
            </a:r>
            <a:r>
              <a:rPr lang="en-US" sz="1400" dirty="0"/>
              <a:t> ...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5621" y="6272352"/>
            <a:ext cx="30850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प्रभावी</a:t>
            </a:r>
            <a:r>
              <a:rPr lang="en-US" sz="1500" dirty="0"/>
              <a:t> </a:t>
            </a:r>
            <a:r>
              <a:rPr lang="en-US" sz="1500" dirty="0" err="1"/>
              <a:t>रूप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, </a:t>
            </a:r>
            <a:r>
              <a:rPr lang="en-US" sz="1500" dirty="0" err="1"/>
              <a:t>हमने</a:t>
            </a:r>
            <a:r>
              <a:rPr lang="en-US" sz="1500" dirty="0"/>
              <a:t> </a:t>
            </a:r>
            <a:r>
              <a:rPr lang="en-US" sz="1500" dirty="0" err="1"/>
              <a:t>विभिन्न</a:t>
            </a:r>
            <a:r>
              <a:rPr lang="en-US" sz="1500" dirty="0"/>
              <a:t> </a:t>
            </a:r>
            <a:r>
              <a:rPr lang="en-US" sz="1500" dirty="0" err="1"/>
              <a:t>भाषाओं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कई</a:t>
            </a:r>
            <a:r>
              <a:rPr lang="en-US" sz="1500" dirty="0"/>
              <a:t> </a:t>
            </a:r>
            <a:r>
              <a:rPr lang="en-US" sz="1500" dirty="0" err="1"/>
              <a:t>प्रभावशाली</a:t>
            </a:r>
            <a:r>
              <a:rPr lang="en-US" sz="1500" dirty="0"/>
              <a:t> </a:t>
            </a:r>
            <a:r>
              <a:rPr lang="en-US" sz="1500" dirty="0" err="1"/>
              <a:t>प्रस्तावों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दर्ज</a:t>
            </a:r>
            <a:r>
              <a:rPr lang="en-US" sz="1500" dirty="0"/>
              <a:t> </a:t>
            </a:r>
            <a:r>
              <a:rPr lang="en-US" sz="1500" dirty="0" err="1"/>
              <a:t>किया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हमें</a:t>
            </a:r>
            <a:r>
              <a:rPr lang="en-US" sz="1500" dirty="0"/>
              <a:t> </a:t>
            </a:r>
            <a:r>
              <a:rPr lang="en-US" sz="1500" dirty="0" err="1"/>
              <a:t>लगता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एकमात्र</a:t>
            </a:r>
            <a:r>
              <a:rPr lang="en-US" sz="1500" dirty="0"/>
              <a:t> </a:t>
            </a:r>
            <a:r>
              <a:rPr lang="en-US" sz="1500" dirty="0" err="1"/>
              <a:t>समाधान</a:t>
            </a:r>
            <a:r>
              <a:rPr lang="en-US" sz="1500" dirty="0"/>
              <a:t> </a:t>
            </a:r>
            <a:r>
              <a:rPr lang="en-US" sz="1500" dirty="0" err="1"/>
              <a:t>उन्हें</a:t>
            </a:r>
            <a:r>
              <a:rPr lang="en-US" sz="1500" dirty="0"/>
              <a:t> </a:t>
            </a:r>
            <a:r>
              <a:rPr lang="en-US" sz="1500" dirty="0" err="1"/>
              <a:t>नई</a:t>
            </a:r>
            <a:r>
              <a:rPr lang="en-US" sz="1500" dirty="0"/>
              <a:t> </a:t>
            </a:r>
            <a:r>
              <a:rPr lang="en-US" sz="1500" dirty="0" err="1"/>
              <a:t>स्वयंसिद्धों</a:t>
            </a:r>
            <a:r>
              <a:rPr lang="en-US" sz="1500" dirty="0"/>
              <a:t> </a:t>
            </a:r>
            <a:r>
              <a:rPr lang="en-US" sz="1500" dirty="0" err="1"/>
              <a:t>सूक्तियों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रूप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मानना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बिना</a:t>
            </a:r>
            <a:r>
              <a:rPr lang="en-US" sz="1500" dirty="0"/>
              <a:t> </a:t>
            </a:r>
            <a:r>
              <a:rPr lang="en-US" sz="1500" dirty="0" err="1"/>
              <a:t>किसी</a:t>
            </a:r>
            <a:r>
              <a:rPr lang="en-US" sz="1500" dirty="0"/>
              <a:t> </a:t>
            </a:r>
            <a:r>
              <a:rPr lang="en-US" sz="1500" dirty="0" err="1"/>
              <a:t>देरी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अपना</a:t>
            </a:r>
            <a:r>
              <a:rPr lang="en-US" sz="1500" dirty="0"/>
              <a:t> </a:t>
            </a:r>
            <a:r>
              <a:rPr lang="en-US" sz="1500" dirty="0" err="1"/>
              <a:t>काम</a:t>
            </a:r>
            <a:r>
              <a:rPr lang="en-US" sz="1500" dirty="0"/>
              <a:t> </a:t>
            </a:r>
            <a:r>
              <a:rPr lang="en-US" sz="1500" dirty="0" err="1"/>
              <a:t>शुरू</a:t>
            </a:r>
            <a:r>
              <a:rPr lang="en-US" sz="1500" dirty="0"/>
              <a:t> </a:t>
            </a:r>
            <a:r>
              <a:rPr lang="en-US" sz="1500" dirty="0" err="1"/>
              <a:t>करें</a:t>
            </a:r>
            <a:r>
              <a:rPr lang="en-US" sz="1500" dirty="0"/>
              <a:t>.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कौन</a:t>
            </a:r>
            <a:r>
              <a:rPr lang="en-US" sz="1500" dirty="0"/>
              <a:t> </a:t>
            </a:r>
            <a:r>
              <a:rPr lang="en-US" sz="1500" dirty="0" err="1"/>
              <a:t>लोग</a:t>
            </a:r>
            <a:r>
              <a:rPr lang="en-US" sz="1500" dirty="0"/>
              <a:t> </a:t>
            </a:r>
            <a:r>
              <a:rPr lang="en-US" sz="1500" dirty="0" err="1"/>
              <a:t>नाई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उन</a:t>
            </a:r>
            <a:r>
              <a:rPr lang="en-US" sz="1500" dirty="0"/>
              <a:t> </a:t>
            </a:r>
            <a:r>
              <a:rPr lang="en-US" sz="1500" dirty="0" err="1"/>
              <a:t>लोगों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समूह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रखेंगे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खुद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शेव</a:t>
            </a:r>
            <a:r>
              <a:rPr lang="en-US" sz="1500" dirty="0"/>
              <a:t> </a:t>
            </a:r>
            <a:r>
              <a:rPr lang="en-US" sz="1500" dirty="0" err="1"/>
              <a:t>करते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 rot="465775">
            <a:off x="3892053" y="4629944"/>
            <a:ext cx="7072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 err="1"/>
              <a:t>तर्कशास्त्री</a:t>
            </a:r>
            <a:r>
              <a:rPr lang="en-US" sz="1000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 rot="365344">
            <a:off x="6027793" y="4817205"/>
            <a:ext cx="6703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 err="1"/>
              <a:t>भाषाविद</a:t>
            </a:r>
            <a:r>
              <a:rPr lang="en-US" sz="1000" dirty="0"/>
              <a:t>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11625" y="7431723"/>
            <a:ext cx="3177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 err="1"/>
              <a:t>हाँ</a:t>
            </a:r>
            <a:r>
              <a:rPr lang="en-US" sz="1000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 rot="294278">
            <a:off x="4414127" y="8003414"/>
            <a:ext cx="4940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 err="1"/>
              <a:t>स्वतंत्र</a:t>
            </a:r>
            <a:endParaRPr lang="en-US" sz="1000" dirty="0"/>
          </a:p>
        </p:txBody>
      </p:sp>
      <p:sp>
        <p:nvSpPr>
          <p:cNvPr id="15" name="Rectangle 14"/>
          <p:cNvSpPr/>
          <p:nvPr/>
        </p:nvSpPr>
        <p:spPr>
          <a:xfrm>
            <a:off x="837714" y="8879523"/>
            <a:ext cx="66877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sz="1000" dirty="0"/>
              <a:t>गणितज्ञ </a:t>
            </a:r>
            <a:endParaRPr lang="en-US" sz="1000" dirty="0"/>
          </a:p>
        </p:txBody>
      </p:sp>
      <p:sp>
        <p:nvSpPr>
          <p:cNvPr id="16" name="Rectangle 15"/>
          <p:cNvSpPr/>
          <p:nvPr/>
        </p:nvSpPr>
        <p:spPr>
          <a:xfrm rot="234363">
            <a:off x="3023380" y="8600525"/>
            <a:ext cx="7072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 err="1"/>
              <a:t>तर्कशास्त्री</a:t>
            </a:r>
            <a:r>
              <a:rPr lang="en-US" sz="1000" dirty="0"/>
              <a:t> </a:t>
            </a:r>
          </a:p>
        </p:txBody>
      </p:sp>
      <p:sp>
        <p:nvSpPr>
          <p:cNvPr id="17" name="Rectangle 16"/>
          <p:cNvSpPr/>
          <p:nvPr/>
        </p:nvSpPr>
        <p:spPr>
          <a:xfrm rot="419306">
            <a:off x="3787192" y="9153064"/>
            <a:ext cx="8739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 err="1"/>
              <a:t>भौतिकशास्त्री</a:t>
            </a:r>
            <a:r>
              <a:rPr lang="en-US" sz="1000" dirty="0"/>
              <a:t> </a:t>
            </a:r>
          </a:p>
        </p:txBody>
      </p:sp>
      <p:sp>
        <p:nvSpPr>
          <p:cNvPr id="18" name="Rectangle 17"/>
          <p:cNvSpPr/>
          <p:nvPr/>
        </p:nvSpPr>
        <p:spPr>
          <a:xfrm rot="531380">
            <a:off x="5194965" y="8833827"/>
            <a:ext cx="6126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 err="1"/>
              <a:t>भाषाविद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008132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040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4034" name="Picture 2" descr="C:\Users\HP\Desktop\LOGOTRON\PIX\4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6991351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92225" y="8949770"/>
            <a:ext cx="509587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500" dirty="0"/>
              <a:t> </a:t>
            </a:r>
            <a:r>
              <a:rPr lang="en-US" sz="1500" dirty="0" smtClean="0"/>
              <a:t> (*) </a:t>
            </a:r>
            <a:r>
              <a:rPr lang="en-US" sz="1500" dirty="0" err="1"/>
              <a:t>चाहें</a:t>
            </a:r>
            <a:r>
              <a:rPr lang="en-US" sz="1500" dirty="0"/>
              <a:t> </a:t>
            </a:r>
            <a:r>
              <a:rPr lang="en-US" sz="1500" dirty="0" err="1"/>
              <a:t>जितना</a:t>
            </a:r>
            <a:r>
              <a:rPr lang="en-US" sz="1500" dirty="0"/>
              <a:t> </a:t>
            </a:r>
            <a:r>
              <a:rPr lang="en-US" sz="1500" dirty="0" err="1"/>
              <a:t>बेतुका</a:t>
            </a:r>
            <a:r>
              <a:rPr lang="en-US" sz="1500" dirty="0"/>
              <a:t> </a:t>
            </a:r>
            <a:r>
              <a:rPr lang="en-US" sz="1500" dirty="0" err="1"/>
              <a:t>नज़र</a:t>
            </a:r>
            <a:r>
              <a:rPr lang="en-US" sz="1500" dirty="0"/>
              <a:t> </a:t>
            </a:r>
            <a:r>
              <a:rPr lang="en-US" sz="1500" dirty="0" err="1"/>
              <a:t>आए</a:t>
            </a:r>
            <a:r>
              <a:rPr lang="en-US" sz="1500" dirty="0"/>
              <a:t>,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स्वयंसिद्ध</a:t>
            </a:r>
            <a:r>
              <a:rPr lang="en-US" sz="1500" dirty="0"/>
              <a:t> </a:t>
            </a:r>
            <a:r>
              <a:rPr lang="en-US" sz="1500" dirty="0" err="1"/>
              <a:t>संदर्भ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"0 = 1" </a:t>
            </a:r>
            <a:r>
              <a:rPr lang="en-US" sz="1500" dirty="0" err="1"/>
              <a:t>प्रस्ताव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सत्यता</a:t>
            </a:r>
            <a:r>
              <a:rPr lang="en-US" sz="1500" dirty="0"/>
              <a:t> </a:t>
            </a:r>
            <a:r>
              <a:rPr lang="en-US" sz="1500" dirty="0" err="1"/>
              <a:t>प्रदर्शित</a:t>
            </a:r>
            <a:r>
              <a:rPr lang="en-US" sz="1500" dirty="0"/>
              <a:t> </a:t>
            </a:r>
            <a:r>
              <a:rPr lang="en-US" sz="1500" dirty="0" err="1"/>
              <a:t>करना</a:t>
            </a:r>
            <a:r>
              <a:rPr lang="en-US" sz="1500" dirty="0"/>
              <a:t> </a:t>
            </a:r>
            <a:r>
              <a:rPr lang="en-US" sz="1500" dirty="0" err="1"/>
              <a:t>या</a:t>
            </a:r>
            <a:r>
              <a:rPr lang="en-US" sz="1500" dirty="0"/>
              <a:t> </a:t>
            </a:r>
            <a:r>
              <a:rPr lang="en-US" sz="1500" dirty="0" err="1"/>
              <a:t>उसका</a:t>
            </a:r>
            <a:r>
              <a:rPr lang="en-US" sz="1500" dirty="0"/>
              <a:t> </a:t>
            </a:r>
            <a:r>
              <a:rPr lang="en-US" sz="1500" dirty="0" err="1"/>
              <a:t>खंडन</a:t>
            </a:r>
            <a:r>
              <a:rPr lang="en-US" sz="1500" dirty="0"/>
              <a:t> </a:t>
            </a:r>
            <a:r>
              <a:rPr lang="en-US" sz="1500" dirty="0" err="1"/>
              <a:t>करना</a:t>
            </a:r>
            <a:r>
              <a:rPr lang="en-US" sz="1500" dirty="0"/>
              <a:t> </a:t>
            </a:r>
            <a:r>
              <a:rPr lang="en-US" sz="1500" dirty="0" err="1"/>
              <a:t>असंभव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  <a:p>
            <a:pPr algn="r">
              <a:spcBef>
                <a:spcPts val="600"/>
              </a:spcBef>
            </a:pPr>
            <a:r>
              <a:rPr lang="en-US" sz="1500" dirty="0" smtClean="0"/>
              <a:t>- </a:t>
            </a:r>
            <a:r>
              <a:rPr lang="en-US" sz="1500" dirty="0" err="1" smtClean="0"/>
              <a:t>प्रबंधन</a:t>
            </a:r>
            <a:r>
              <a:rPr lang="en-US" sz="1500" dirty="0" smtClean="0"/>
              <a:t> </a:t>
            </a:r>
            <a:endParaRPr lang="en-US" sz="1500" dirty="0"/>
          </a:p>
        </p:txBody>
      </p:sp>
      <p:sp>
        <p:nvSpPr>
          <p:cNvPr id="4" name="Rectangle 3"/>
          <p:cNvSpPr/>
          <p:nvPr/>
        </p:nvSpPr>
        <p:spPr>
          <a:xfrm>
            <a:off x="530225" y="819944"/>
            <a:ext cx="2743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इसमें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मेहनत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काम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ज़रुरत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 </a:t>
            </a:r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सभी</a:t>
            </a:r>
            <a:r>
              <a:rPr lang="en-US" sz="1500" dirty="0"/>
              <a:t> </a:t>
            </a:r>
            <a:r>
              <a:rPr lang="en-US" sz="1500" dirty="0" err="1"/>
              <a:t>लोगों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प्रयासों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उदाहरण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, </a:t>
            </a:r>
            <a:r>
              <a:rPr lang="en-US" sz="1500" dirty="0" err="1"/>
              <a:t>इंस्टिट्यूट</a:t>
            </a:r>
            <a:r>
              <a:rPr lang="en-US" sz="1500" dirty="0"/>
              <a:t> </a:t>
            </a:r>
            <a:r>
              <a:rPr lang="en-US" sz="1500" dirty="0" err="1"/>
              <a:t>ऑफ़</a:t>
            </a:r>
            <a:r>
              <a:rPr lang="en-US" sz="1500" dirty="0"/>
              <a:t> </a:t>
            </a:r>
            <a:r>
              <a:rPr lang="en-US" sz="1500" dirty="0" err="1"/>
              <a:t>एक्सिएम्स</a:t>
            </a:r>
            <a:r>
              <a:rPr lang="en-US" sz="1500" dirty="0"/>
              <a:t> (</a:t>
            </a:r>
            <a:r>
              <a:rPr lang="en-US" sz="1500" dirty="0" err="1"/>
              <a:t>सूक्तियां</a:t>
            </a:r>
            <a:r>
              <a:rPr lang="en-US" sz="1500" dirty="0"/>
              <a:t>)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मदद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अवांछनीय</a:t>
            </a:r>
            <a:r>
              <a:rPr lang="en-US" sz="1500" dirty="0"/>
              <a:t> </a:t>
            </a:r>
            <a:r>
              <a:rPr lang="en-US" sz="1500" dirty="0" err="1"/>
              <a:t>चीज़ों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अपनी</a:t>
            </a:r>
            <a:r>
              <a:rPr lang="en-US" sz="1500" dirty="0"/>
              <a:t> </a:t>
            </a:r>
            <a:r>
              <a:rPr lang="en-US" sz="1500" dirty="0" err="1"/>
              <a:t>भाषाओं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मुक्त</a:t>
            </a:r>
            <a:r>
              <a:rPr lang="en-US" sz="1500" dirty="0"/>
              <a:t>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उम्मीद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कर</a:t>
            </a:r>
            <a:r>
              <a:rPr lang="en-US" sz="1500" dirty="0" smtClean="0"/>
              <a:t> </a:t>
            </a:r>
            <a:r>
              <a:rPr lang="en-US" sz="1500" dirty="0" err="1"/>
              <a:t>सकते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तथा</a:t>
            </a:r>
            <a:r>
              <a:rPr lang="en-US" sz="1500" dirty="0"/>
              <a:t>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1625" y="743744"/>
            <a:ext cx="220821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प्रिय</a:t>
            </a:r>
            <a:r>
              <a:rPr lang="en-US" sz="1500" dirty="0"/>
              <a:t> </a:t>
            </a:r>
            <a:r>
              <a:rPr lang="en-US" sz="1500" dirty="0" err="1"/>
              <a:t>साथी</a:t>
            </a:r>
            <a:r>
              <a:rPr lang="en-US" sz="1500" dirty="0"/>
              <a:t> </a:t>
            </a:r>
            <a:r>
              <a:rPr lang="en-US" sz="1500" dirty="0" err="1"/>
              <a:t>मुझे</a:t>
            </a:r>
            <a:r>
              <a:rPr lang="en-US" sz="1500" dirty="0"/>
              <a:t> </a:t>
            </a:r>
            <a:r>
              <a:rPr lang="en-US" sz="1500" dirty="0" err="1"/>
              <a:t>डर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कहीं</a:t>
            </a:r>
            <a:r>
              <a:rPr lang="en-US" sz="1500" dirty="0"/>
              <a:t> </a:t>
            </a:r>
            <a:r>
              <a:rPr lang="en-US" sz="1500" dirty="0" err="1"/>
              <a:t>हमारी</a:t>
            </a:r>
            <a:r>
              <a:rPr lang="en-US" sz="1500" dirty="0"/>
              <a:t> </a:t>
            </a:r>
            <a:r>
              <a:rPr lang="en-US" sz="1500" dirty="0" err="1"/>
              <a:t>पूरी</a:t>
            </a:r>
            <a:r>
              <a:rPr lang="en-US" sz="1500" dirty="0"/>
              <a:t> </a:t>
            </a:r>
            <a:r>
              <a:rPr lang="en-US" sz="1500" dirty="0" err="1"/>
              <a:t>मेहनत</a:t>
            </a:r>
            <a:r>
              <a:rPr lang="en-US" sz="1500" dirty="0"/>
              <a:t> </a:t>
            </a:r>
            <a:r>
              <a:rPr lang="en-US" sz="1500" dirty="0" err="1"/>
              <a:t>विफल</a:t>
            </a:r>
            <a:r>
              <a:rPr lang="en-US" sz="1500" dirty="0"/>
              <a:t> न </a:t>
            </a:r>
            <a:r>
              <a:rPr lang="en-US" sz="1500" dirty="0" err="1"/>
              <a:t>हो</a:t>
            </a:r>
            <a:r>
              <a:rPr lang="en-US" sz="15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7762" y="3182144"/>
            <a:ext cx="46482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अंकगणित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औपचारिक</a:t>
            </a:r>
            <a:r>
              <a:rPr lang="en-US" sz="1500" dirty="0"/>
              <a:t> </a:t>
            </a:r>
            <a:r>
              <a:rPr lang="en-US" sz="1500" dirty="0" err="1"/>
              <a:t>प्रणाली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निश्चित</a:t>
            </a:r>
            <a:r>
              <a:rPr lang="en-US" sz="1500" dirty="0"/>
              <a:t> </a:t>
            </a:r>
            <a:r>
              <a:rPr lang="en-US" sz="1500" dirty="0" err="1"/>
              <a:t>तत्वों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बनी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भाषा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उसमें</a:t>
            </a:r>
            <a:r>
              <a:rPr lang="en-US" sz="1500" dirty="0"/>
              <a:t> </a:t>
            </a:r>
            <a:r>
              <a:rPr lang="en-US" sz="1500" dirty="0" err="1"/>
              <a:t>संपूर्ण</a:t>
            </a:r>
            <a:r>
              <a:rPr lang="en-US" sz="1500" dirty="0"/>
              <a:t> </a:t>
            </a:r>
            <a:r>
              <a:rPr lang="en-US" sz="1500" dirty="0" err="1"/>
              <a:t>संख्याएं</a:t>
            </a:r>
            <a:r>
              <a:rPr lang="en-US" sz="1500" dirty="0"/>
              <a:t>,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जोड़-घटाने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चिन्ह</a:t>
            </a:r>
            <a:r>
              <a:rPr lang="en-US" sz="1500" dirty="0"/>
              <a:t> </a:t>
            </a:r>
            <a:r>
              <a:rPr lang="en-US" sz="1500" dirty="0" err="1"/>
              <a:t>भिन्न</a:t>
            </a:r>
            <a:r>
              <a:rPr lang="en-US" sz="1500" dirty="0"/>
              <a:t> </a:t>
            </a:r>
            <a:r>
              <a:rPr lang="en-US" sz="1500" dirty="0" err="1"/>
              <a:t>ऑपरेशन्स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प्रतिनिधित्व</a:t>
            </a:r>
            <a:r>
              <a:rPr lang="en-US" sz="1500" dirty="0"/>
              <a:t> </a:t>
            </a:r>
            <a:r>
              <a:rPr lang="en-US" sz="1500" dirty="0" err="1"/>
              <a:t>करते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बराबर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चिह्न</a:t>
            </a:r>
            <a:r>
              <a:rPr lang="en-US" sz="1500" dirty="0"/>
              <a:t> =, </a:t>
            </a:r>
            <a:r>
              <a:rPr lang="en-US" sz="1500" dirty="0" err="1"/>
              <a:t>निहितार्थ</a:t>
            </a:r>
            <a:r>
              <a:rPr lang="en-US" sz="1500" dirty="0"/>
              <a:t> =&gt;, </a:t>
            </a:r>
            <a:r>
              <a:rPr lang="en-US" sz="1500" dirty="0" err="1"/>
              <a:t>घटाना</a:t>
            </a:r>
            <a:r>
              <a:rPr lang="en-US" sz="1500" dirty="0"/>
              <a:t> ∃ (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मौजूद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), ∀ (</a:t>
            </a:r>
            <a:r>
              <a:rPr lang="en-US" sz="1500" dirty="0" err="1"/>
              <a:t>हर</a:t>
            </a:r>
            <a:r>
              <a:rPr lang="en-US" sz="1500" dirty="0"/>
              <a:t> </a:t>
            </a:r>
            <a:r>
              <a:rPr lang="en-US" sz="1500" dirty="0" err="1"/>
              <a:t>चीज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) </a:t>
            </a:r>
            <a:r>
              <a:rPr lang="en-US" sz="1500" dirty="0" err="1"/>
              <a:t>जैसी</a:t>
            </a:r>
            <a:r>
              <a:rPr lang="en-US" sz="1500" dirty="0"/>
              <a:t> </a:t>
            </a:r>
            <a:r>
              <a:rPr lang="en-US" sz="1500" dirty="0" err="1"/>
              <a:t>चीजें</a:t>
            </a:r>
            <a:r>
              <a:rPr lang="en-US" sz="1500" dirty="0"/>
              <a:t>… </a:t>
            </a:r>
            <a:r>
              <a:rPr lang="en-US" sz="1500" dirty="0" err="1"/>
              <a:t>उसमें</a:t>
            </a:r>
            <a:r>
              <a:rPr lang="en-US" sz="1500" dirty="0"/>
              <a:t> "</a:t>
            </a:r>
            <a:r>
              <a:rPr lang="en-US" sz="1500" dirty="0" err="1"/>
              <a:t>प्यानो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सूक्ति</a:t>
            </a:r>
            <a:r>
              <a:rPr lang="en-US" sz="1500" dirty="0"/>
              <a:t>" </a:t>
            </a:r>
            <a:r>
              <a:rPr lang="en-US" sz="1500" dirty="0" err="1"/>
              <a:t>जोड़ें</a:t>
            </a:r>
            <a:r>
              <a:rPr lang="en-US" sz="1500" dirty="0"/>
              <a:t>. </a:t>
            </a:r>
            <a:r>
              <a:rPr lang="en-US" sz="1500" dirty="0" err="1"/>
              <a:t>बस</a:t>
            </a:r>
            <a:r>
              <a:rPr lang="en-US" sz="1500" dirty="0"/>
              <a:t> </a:t>
            </a:r>
            <a:r>
              <a:rPr lang="en-US" sz="1500" dirty="0" err="1"/>
              <a:t>इतना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606426" y="4759514"/>
            <a:ext cx="21335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हाँ</a:t>
            </a:r>
            <a:r>
              <a:rPr lang="en-US" sz="1500" dirty="0"/>
              <a:t>, </a:t>
            </a:r>
            <a:r>
              <a:rPr lang="en-US" sz="1500" dirty="0" err="1"/>
              <a:t>मुझे</a:t>
            </a:r>
            <a:r>
              <a:rPr lang="en-US" sz="1500" dirty="0"/>
              <a:t> </a:t>
            </a:r>
            <a:r>
              <a:rPr lang="en-US" sz="1500" dirty="0" err="1"/>
              <a:t>पता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अंकगणित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पूरी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स्वयंसिद्ध</a:t>
            </a:r>
            <a:r>
              <a:rPr lang="en-US" sz="1500" dirty="0"/>
              <a:t> </a:t>
            </a:r>
            <a:r>
              <a:rPr lang="en-US" sz="1500" dirty="0" err="1"/>
              <a:t>प्रस्तुतियां</a:t>
            </a:r>
            <a:r>
              <a:rPr lang="en-US" sz="1500" dirty="0"/>
              <a:t> </a:t>
            </a:r>
            <a:r>
              <a:rPr lang="en-US" sz="1500" dirty="0" err="1" smtClean="0"/>
              <a:t>मौजूद</a:t>
            </a:r>
            <a:r>
              <a:rPr lang="en-US" sz="1500" dirty="0" smtClean="0"/>
              <a:t> </a:t>
            </a:r>
            <a:r>
              <a:rPr lang="x-none" sz="1500" dirty="0"/>
              <a:t>होती</a:t>
            </a:r>
            <a:r>
              <a:rPr lang="en-US" sz="1500" dirty="0" smtClean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725863" y="4833481"/>
            <a:ext cx="25193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शायद</a:t>
            </a:r>
            <a:r>
              <a:rPr lang="en-US" sz="1500" dirty="0"/>
              <a:t>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जानते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अनिर्णनीय</a:t>
            </a:r>
            <a:r>
              <a:rPr lang="en-US" sz="1500" dirty="0"/>
              <a:t> </a:t>
            </a:r>
            <a:r>
              <a:rPr lang="en-US" sz="1500" dirty="0" err="1"/>
              <a:t>प्रस्ताव</a:t>
            </a:r>
            <a:r>
              <a:rPr lang="en-US" sz="1500" dirty="0"/>
              <a:t> </a:t>
            </a:r>
            <a:r>
              <a:rPr lang="en-US" sz="1500" dirty="0" err="1"/>
              <a:t>मौजूद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जिसका</a:t>
            </a:r>
            <a:r>
              <a:rPr lang="en-US" sz="1500" dirty="0"/>
              <a:t> </a:t>
            </a:r>
            <a:r>
              <a:rPr lang="en-US" sz="1500" dirty="0" err="1"/>
              <a:t>मूल</a:t>
            </a:r>
            <a:r>
              <a:rPr lang="en-US" sz="1500" dirty="0"/>
              <a:t> </a:t>
            </a:r>
            <a:r>
              <a:rPr lang="en-US" sz="1500" dirty="0" err="1"/>
              <a:t>प्रश्न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: </a:t>
            </a:r>
            <a:r>
              <a:rPr lang="en-US" sz="1500" dirty="0" err="1"/>
              <a:t>क्या</a:t>
            </a:r>
            <a:r>
              <a:rPr lang="en-US" sz="1500" dirty="0"/>
              <a:t> (0) </a:t>
            </a:r>
            <a:r>
              <a:rPr lang="en-US" sz="1500" dirty="0" err="1"/>
              <a:t>शून्य</a:t>
            </a:r>
            <a:r>
              <a:rPr lang="en-US" sz="1500" dirty="0"/>
              <a:t>, (1)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बराबर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 (*)</a:t>
            </a:r>
          </a:p>
        </p:txBody>
      </p:sp>
      <p:sp>
        <p:nvSpPr>
          <p:cNvPr id="9" name="Rectangle 8"/>
          <p:cNvSpPr/>
          <p:nvPr/>
        </p:nvSpPr>
        <p:spPr>
          <a:xfrm>
            <a:off x="682625" y="7525544"/>
            <a:ext cx="521335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प्रोफेसर</a:t>
            </a:r>
            <a:r>
              <a:rPr lang="en-US" sz="1500" dirty="0"/>
              <a:t> </a:t>
            </a:r>
            <a:r>
              <a:rPr lang="en-US" sz="1500" dirty="0" err="1" smtClean="0"/>
              <a:t>गोडेल</a:t>
            </a:r>
            <a:r>
              <a:rPr lang="en-US" sz="1500" dirty="0" smtClean="0"/>
              <a:t>,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विशिष्टता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अवगत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संभव</a:t>
            </a:r>
            <a:r>
              <a:rPr lang="en-US" sz="1500" dirty="0" smtClean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"0 = 1"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प्रस्ताव</a:t>
            </a:r>
            <a:r>
              <a:rPr lang="en-US" sz="1500" dirty="0"/>
              <a:t> </a:t>
            </a:r>
            <a:r>
              <a:rPr lang="en-US" sz="1500" dirty="0" err="1"/>
              <a:t>जिसे</a:t>
            </a:r>
            <a:r>
              <a:rPr lang="en-US" sz="1500" dirty="0"/>
              <a:t> </a:t>
            </a:r>
            <a:r>
              <a:rPr lang="en-US" sz="1500" dirty="0" err="1"/>
              <a:t>असत्य</a:t>
            </a:r>
            <a:r>
              <a:rPr lang="en-US" sz="1500" dirty="0"/>
              <a:t> </a:t>
            </a:r>
            <a:r>
              <a:rPr lang="en-US" sz="1500" dirty="0" err="1"/>
              <a:t>माना</a:t>
            </a:r>
            <a:r>
              <a:rPr lang="en-US" sz="1500" dirty="0"/>
              <a:t> </a:t>
            </a:r>
            <a:r>
              <a:rPr lang="en-US" sz="1500" dirty="0" err="1"/>
              <a:t>जाता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को</a:t>
            </a:r>
            <a:r>
              <a:rPr lang="en-US" sz="1500" dirty="0" smtClean="0"/>
              <a:t> </a:t>
            </a:r>
            <a:r>
              <a:rPr lang="en-US" sz="1500" dirty="0" err="1"/>
              <a:t>अंकगणितीय</a:t>
            </a:r>
            <a:r>
              <a:rPr lang="en-US" sz="1500" dirty="0"/>
              <a:t> </a:t>
            </a:r>
            <a:r>
              <a:rPr lang="en-US" sz="1500" dirty="0" err="1"/>
              <a:t>थ्योरी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नए</a:t>
            </a:r>
            <a:r>
              <a:rPr lang="en-US" sz="1500" dirty="0"/>
              <a:t> </a:t>
            </a:r>
            <a:r>
              <a:rPr lang="en-US" sz="1500" dirty="0" err="1" smtClean="0"/>
              <a:t>स्वयंसिद्ध</a:t>
            </a:r>
            <a:r>
              <a:rPr lang="en-US" sz="1500" dirty="0"/>
              <a:t> </a:t>
            </a:r>
            <a:r>
              <a:rPr lang="en-US" sz="1500" dirty="0" err="1" smtClean="0"/>
              <a:t>शब्द</a:t>
            </a:r>
            <a:r>
              <a:rPr lang="en-US" sz="1500" dirty="0" smtClean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रूप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जोड़ा</a:t>
            </a:r>
            <a:r>
              <a:rPr lang="en-US" sz="1500" dirty="0"/>
              <a:t> </a:t>
            </a:r>
            <a:r>
              <a:rPr lang="en-US" sz="1500" dirty="0" err="1"/>
              <a:t>जाए</a:t>
            </a:r>
            <a:r>
              <a:rPr lang="en-US" sz="15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435243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040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5058" name="Picture 2" descr="C:\Users\HP\Desktop\LOGOTRON\PIX\4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634"/>
            <a:ext cx="7059613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89143" y="8744744"/>
            <a:ext cx="3962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यह</a:t>
            </a:r>
            <a:r>
              <a:rPr lang="en-US" sz="1500" dirty="0" smtClean="0"/>
              <a:t> </a:t>
            </a:r>
            <a:r>
              <a:rPr lang="en-US" sz="1500" dirty="0" err="1"/>
              <a:t>दोष</a:t>
            </a:r>
            <a:r>
              <a:rPr lang="en-US" sz="1500" dirty="0"/>
              <a:t>, </a:t>
            </a:r>
            <a:r>
              <a:rPr lang="en-US" sz="1500" dirty="0" err="1"/>
              <a:t>मूल</a:t>
            </a:r>
            <a:r>
              <a:rPr lang="en-US" sz="1500" dirty="0"/>
              <a:t> </a:t>
            </a:r>
            <a:r>
              <a:rPr lang="en-US" sz="1500" dirty="0" err="1"/>
              <a:t>पाप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, </a:t>
            </a:r>
            <a:r>
              <a:rPr lang="en-US" sz="1500" dirty="0" err="1"/>
              <a:t>सभी</a:t>
            </a:r>
            <a:r>
              <a:rPr lang="en-US" sz="1500" dirty="0"/>
              <a:t> </a:t>
            </a:r>
            <a:r>
              <a:rPr lang="en-US" sz="1500" dirty="0" err="1"/>
              <a:t>भाषाओं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पहले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से</a:t>
            </a:r>
            <a:r>
              <a:rPr lang="en-US" sz="1500" dirty="0" smtClean="0"/>
              <a:t> </a:t>
            </a:r>
            <a:r>
              <a:rPr lang="en-US" sz="1500" dirty="0" err="1"/>
              <a:t>मौजूद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प्राकृतिक</a:t>
            </a:r>
            <a:r>
              <a:rPr lang="en-US" sz="1500" dirty="0"/>
              <a:t> </a:t>
            </a:r>
            <a:r>
              <a:rPr lang="en-US" sz="1500" dirty="0" err="1"/>
              <a:t>भाषा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/>
              <a:t>गणित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454025" y="515144"/>
            <a:ext cx="28194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मेरे</a:t>
            </a:r>
            <a:r>
              <a:rPr lang="en-US" sz="1500" dirty="0"/>
              <a:t> </a:t>
            </a:r>
            <a:r>
              <a:rPr lang="en-US" sz="1500" dirty="0" err="1"/>
              <a:t>युवा</a:t>
            </a:r>
            <a:r>
              <a:rPr lang="en-US" sz="1500" dirty="0"/>
              <a:t> </a:t>
            </a:r>
            <a:r>
              <a:rPr lang="en-US" sz="1500" dirty="0" err="1"/>
              <a:t>मित्र</a:t>
            </a:r>
            <a:r>
              <a:rPr lang="en-US" sz="1500" dirty="0"/>
              <a:t>, </a:t>
            </a:r>
            <a:r>
              <a:rPr lang="en-US" sz="1500" dirty="0" err="1"/>
              <a:t>मैंने</a:t>
            </a:r>
            <a:r>
              <a:rPr lang="en-US" sz="1500" dirty="0"/>
              <a:t> </a:t>
            </a:r>
            <a:r>
              <a:rPr lang="en-US" sz="1500" dirty="0" err="1"/>
              <a:t>अभी-अभी</a:t>
            </a:r>
            <a:r>
              <a:rPr lang="en-US" sz="1500" dirty="0"/>
              <a:t> </a:t>
            </a:r>
            <a:r>
              <a:rPr lang="en-US" sz="1500" dirty="0" err="1"/>
              <a:t>देखा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अगर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नई</a:t>
            </a:r>
            <a:r>
              <a:rPr lang="en-US" sz="1500" dirty="0"/>
              <a:t> </a:t>
            </a:r>
            <a:r>
              <a:rPr lang="en-US" sz="1500" dirty="0" err="1"/>
              <a:t>स्वयंसिद्ध</a:t>
            </a:r>
            <a:r>
              <a:rPr lang="en-US" sz="1500" dirty="0"/>
              <a:t> </a:t>
            </a:r>
            <a:r>
              <a:rPr lang="en-US" sz="1500" dirty="0" err="1"/>
              <a:t>सूक्ति</a:t>
            </a:r>
            <a:r>
              <a:rPr lang="en-US" sz="1500" dirty="0"/>
              <a:t> "</a:t>
            </a:r>
            <a:r>
              <a:rPr lang="en-US" sz="1500" dirty="0" err="1"/>
              <a:t>शून्य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बराबर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"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शामिल</a:t>
            </a:r>
            <a:r>
              <a:rPr lang="en-US" sz="1500" dirty="0"/>
              <a:t> </a:t>
            </a:r>
            <a:r>
              <a:rPr lang="en-US" sz="1500" dirty="0" err="1"/>
              <a:t>करते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तुरंत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नया</a:t>
            </a:r>
            <a:r>
              <a:rPr lang="en-US" sz="1500" dirty="0"/>
              <a:t> </a:t>
            </a:r>
            <a:r>
              <a:rPr lang="en-US" sz="1500" dirty="0" err="1"/>
              <a:t>अनिर्णायक</a:t>
            </a:r>
            <a:r>
              <a:rPr lang="en-US" sz="1500" dirty="0"/>
              <a:t> </a:t>
            </a:r>
            <a:r>
              <a:rPr lang="en-US" sz="1500" dirty="0" err="1"/>
              <a:t>प्रस्ताव</a:t>
            </a:r>
            <a:r>
              <a:rPr lang="en-US" sz="1500" dirty="0"/>
              <a:t> </a:t>
            </a:r>
            <a:r>
              <a:rPr lang="en-US" sz="1500" dirty="0" err="1"/>
              <a:t>खड़ा</a:t>
            </a:r>
            <a:r>
              <a:rPr lang="en-US" sz="1500" dirty="0"/>
              <a:t> </a:t>
            </a:r>
            <a:r>
              <a:rPr lang="en-US" sz="1500" dirty="0" err="1"/>
              <a:t>करेगा</a:t>
            </a:r>
            <a:r>
              <a:rPr lang="en-US" sz="1500" dirty="0"/>
              <a:t>,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इसी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smtClean="0"/>
              <a:t>...</a:t>
            </a:r>
            <a:endParaRPr lang="en-US" sz="1500" dirty="0"/>
          </a:p>
        </p:txBody>
      </p:sp>
      <p:sp>
        <p:nvSpPr>
          <p:cNvPr id="5" name="Rectangle 4"/>
          <p:cNvSpPr/>
          <p:nvPr/>
        </p:nvSpPr>
        <p:spPr>
          <a:xfrm>
            <a:off x="4568825" y="418346"/>
            <a:ext cx="1371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वास्तव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भयावह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911368" y="2323346"/>
            <a:ext cx="52368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इसलिए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असंभव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अंकगणित</a:t>
            </a:r>
            <a:r>
              <a:rPr lang="en-US" sz="1500" dirty="0"/>
              <a:t> </a:t>
            </a:r>
            <a:r>
              <a:rPr lang="en-US" sz="1500" dirty="0" err="1"/>
              <a:t>कभी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पूरा</a:t>
            </a:r>
            <a:r>
              <a:rPr lang="en-US" sz="1500" dirty="0"/>
              <a:t> </a:t>
            </a:r>
            <a:r>
              <a:rPr lang="en-US" sz="1500" dirty="0" err="1"/>
              <a:t>सिद्धांत</a:t>
            </a:r>
            <a:r>
              <a:rPr lang="en-US" sz="1500" dirty="0"/>
              <a:t> </a:t>
            </a:r>
            <a:r>
              <a:rPr lang="en-US" sz="1500" dirty="0" err="1"/>
              <a:t>बन</a:t>
            </a:r>
            <a:r>
              <a:rPr lang="en-US" sz="1500" dirty="0"/>
              <a:t> </a:t>
            </a:r>
            <a:r>
              <a:rPr lang="en-US" sz="1500" dirty="0" err="1"/>
              <a:t>पाएगी</a:t>
            </a:r>
            <a:r>
              <a:rPr lang="en-US" sz="1500" dirty="0"/>
              <a:t>, </a:t>
            </a:r>
            <a:r>
              <a:rPr lang="en-US" sz="1500" dirty="0" err="1"/>
              <a:t>प्रस्ताव</a:t>
            </a:r>
            <a:r>
              <a:rPr lang="en-US" sz="1500" dirty="0"/>
              <a:t> "0 = 1"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अनिवार्य</a:t>
            </a:r>
            <a:r>
              <a:rPr lang="en-US" sz="1500" dirty="0"/>
              <a:t> </a:t>
            </a:r>
            <a:r>
              <a:rPr lang="en-US" sz="1500" dirty="0" err="1"/>
              <a:t>रूप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अयोग्य</a:t>
            </a:r>
            <a:r>
              <a:rPr lang="en-US" sz="1500" dirty="0"/>
              <a:t> </a:t>
            </a:r>
            <a:r>
              <a:rPr lang="en-US" sz="1500" dirty="0" err="1"/>
              <a:t>माना</a:t>
            </a:r>
            <a:r>
              <a:rPr lang="en-US" sz="1500" dirty="0"/>
              <a:t> </a:t>
            </a:r>
            <a:r>
              <a:rPr lang="en-US" sz="1500" dirty="0" err="1"/>
              <a:t>जाना</a:t>
            </a:r>
            <a:r>
              <a:rPr lang="en-US" sz="1500" dirty="0"/>
              <a:t> </a:t>
            </a:r>
            <a:r>
              <a:rPr lang="en-US" sz="1500" dirty="0" err="1"/>
              <a:t>चाहिए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30225" y="3083114"/>
            <a:ext cx="219734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वह</a:t>
            </a:r>
            <a:r>
              <a:rPr lang="en-US" sz="1500" dirty="0"/>
              <a:t> </a:t>
            </a:r>
            <a:r>
              <a:rPr lang="en-US" sz="1500" dirty="0" err="1"/>
              <a:t>अफसोस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बात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केवल</a:t>
            </a:r>
            <a:r>
              <a:rPr lang="en-US" sz="1500" dirty="0"/>
              <a:t> </a:t>
            </a:r>
            <a:r>
              <a:rPr lang="en-US" sz="1500" dirty="0" err="1"/>
              <a:t>अंकगणित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बात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968625" y="3235514"/>
            <a:ext cx="34868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समाधान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शून्य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पूरी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तरह</a:t>
            </a:r>
            <a:r>
              <a:rPr lang="en-US" sz="1500" dirty="0" smtClean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दमन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सकते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क्योंकि</a:t>
            </a:r>
            <a:r>
              <a:rPr lang="en-US" sz="1500" dirty="0"/>
              <a:t> </a:t>
            </a:r>
            <a:r>
              <a:rPr lang="en-US" sz="1500" dirty="0" err="1"/>
              <a:t>शून्य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हमारी</a:t>
            </a:r>
            <a:r>
              <a:rPr lang="en-US" sz="1500" dirty="0"/>
              <a:t> </a:t>
            </a:r>
            <a:r>
              <a:rPr lang="en-US" sz="1500" dirty="0" err="1"/>
              <a:t>सभी</a:t>
            </a:r>
            <a:r>
              <a:rPr lang="en-US" sz="1500" dirty="0"/>
              <a:t> </a:t>
            </a:r>
            <a:r>
              <a:rPr lang="en-US" sz="1500" dirty="0" err="1"/>
              <a:t>समस्याओं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कारण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1425" y="5391944"/>
            <a:ext cx="120490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बर्नी</a:t>
            </a:r>
            <a:r>
              <a:rPr lang="en-US" sz="1500" dirty="0"/>
              <a:t>, </a:t>
            </a:r>
            <a:r>
              <a:rPr lang="en-US" sz="1500" dirty="0" err="1"/>
              <a:t>ये</a:t>
            </a:r>
            <a:r>
              <a:rPr lang="en-US" sz="1500" dirty="0"/>
              <a:t> </a:t>
            </a:r>
            <a:r>
              <a:rPr lang="en-US" sz="1500" dirty="0" err="1"/>
              <a:t>लोग</a:t>
            </a:r>
            <a:r>
              <a:rPr lang="en-US" sz="1500" dirty="0"/>
              <a:t> </a:t>
            </a:r>
            <a:r>
              <a:rPr lang="en-US" sz="1500" dirty="0" err="1"/>
              <a:t>पागल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!</a:t>
            </a:r>
          </a:p>
        </p:txBody>
      </p:sp>
      <p:sp>
        <p:nvSpPr>
          <p:cNvPr id="10" name="Rectangle 9"/>
          <p:cNvSpPr/>
          <p:nvPr/>
        </p:nvSpPr>
        <p:spPr>
          <a:xfrm rot="154896">
            <a:off x="3875360" y="5574862"/>
            <a:ext cx="122020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भौतिकशास्त्री</a:t>
            </a:r>
            <a:r>
              <a:rPr lang="en-US" sz="1500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30825" y="5392738"/>
            <a:ext cx="100540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अफसोस</a:t>
            </a:r>
            <a:r>
              <a:rPr lang="en-US" sz="1500" dirty="0"/>
              <a:t> ...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0225" y="6382544"/>
            <a:ext cx="2438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किसी</a:t>
            </a:r>
            <a:r>
              <a:rPr lang="en-US" sz="1500" dirty="0"/>
              <a:t> </a:t>
            </a:r>
            <a:r>
              <a:rPr lang="en-US" sz="1500" dirty="0" err="1"/>
              <a:t>भाषा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प्रस्ताव</a:t>
            </a:r>
            <a:r>
              <a:rPr lang="en-US" sz="1500" dirty="0"/>
              <a:t> </a:t>
            </a:r>
            <a:r>
              <a:rPr lang="en-US" sz="1500" dirty="0" err="1"/>
              <a:t>सम्पूर्ण</a:t>
            </a:r>
            <a:r>
              <a:rPr lang="en-US" sz="1500" dirty="0"/>
              <a:t> </a:t>
            </a:r>
            <a:r>
              <a:rPr lang="en-US" sz="1500" dirty="0" err="1"/>
              <a:t>संख्याओं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साथ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द्विघात</a:t>
            </a:r>
            <a:r>
              <a:rPr lang="en-US" sz="1500" dirty="0"/>
              <a:t> </a:t>
            </a:r>
            <a:r>
              <a:rPr lang="en-US" sz="1500" dirty="0" err="1"/>
              <a:t>तरीके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जुड़े</a:t>
            </a:r>
            <a:r>
              <a:rPr lang="en-US" sz="1500" dirty="0"/>
              <a:t> </a:t>
            </a:r>
            <a:r>
              <a:rPr lang="en-US" sz="1500" dirty="0" err="1"/>
              <a:t>होते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संख्याओं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दुनिया</a:t>
            </a:r>
            <a:r>
              <a:rPr lang="en-US" sz="1500" dirty="0"/>
              <a:t> </a:t>
            </a:r>
            <a:r>
              <a:rPr lang="en-US" sz="1500" dirty="0" err="1"/>
              <a:t>तुरंत</a:t>
            </a:r>
            <a:r>
              <a:rPr lang="en-US" sz="1500" dirty="0"/>
              <a:t> </a:t>
            </a:r>
            <a:r>
              <a:rPr lang="en-US" sz="1500" dirty="0" err="1"/>
              <a:t>उन्हें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आवश्यक</a:t>
            </a:r>
            <a:r>
              <a:rPr lang="en-US" sz="1500" dirty="0"/>
              <a:t> </a:t>
            </a:r>
            <a:r>
              <a:rPr lang="en-US" sz="1500" dirty="0" err="1"/>
              <a:t>अनिर्वायता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अवगत</a:t>
            </a:r>
            <a:r>
              <a:rPr lang="en-US" sz="1500" dirty="0"/>
              <a:t> </a:t>
            </a:r>
            <a:r>
              <a:rPr lang="en-US" sz="1500" dirty="0" err="1"/>
              <a:t>कराती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54425" y="6209546"/>
            <a:ext cx="2209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प्रोफेसर</a:t>
            </a:r>
            <a:r>
              <a:rPr lang="en-US" sz="1500" dirty="0"/>
              <a:t> </a:t>
            </a:r>
            <a:r>
              <a:rPr lang="en-US" sz="1500" dirty="0" err="1"/>
              <a:t>गोडेल</a:t>
            </a:r>
            <a:r>
              <a:rPr lang="en-US" sz="1500" dirty="0"/>
              <a:t>, </a:t>
            </a:r>
            <a:r>
              <a:rPr lang="en-US" sz="1500" dirty="0" err="1"/>
              <a:t>मुझे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पर</a:t>
            </a:r>
            <a:r>
              <a:rPr lang="en-US" sz="1500" dirty="0" smtClean="0"/>
              <a:t> </a:t>
            </a:r>
            <a:r>
              <a:rPr lang="en-US" sz="1500" dirty="0" err="1"/>
              <a:t>यकीन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6818272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040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6082" name="Picture 2" descr="C:\Users\HP\Desktop\LOGOTRON\PIX\46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9" y="0"/>
            <a:ext cx="7045325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8825" y="7144544"/>
            <a:ext cx="3276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 </a:t>
            </a:r>
            <a:r>
              <a:rPr lang="en-US" sz="1600" dirty="0" err="1" smtClean="0"/>
              <a:t>समझ</a:t>
            </a:r>
            <a:r>
              <a:rPr lang="en-US" sz="1600" dirty="0" smtClean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आया</a:t>
            </a:r>
            <a:r>
              <a:rPr lang="en-US" sz="1600" dirty="0"/>
              <a:t>! </a:t>
            </a:r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संख्या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प्राइम</a:t>
            </a:r>
            <a:r>
              <a:rPr lang="en-US" sz="1600" dirty="0" smtClean="0"/>
              <a:t> </a:t>
            </a:r>
            <a:r>
              <a:rPr lang="en-US" sz="1600" dirty="0" err="1"/>
              <a:t>नंबर्स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गुणनफल</a:t>
            </a:r>
            <a:r>
              <a:rPr lang="en-US" sz="1600" dirty="0"/>
              <a:t> (</a:t>
            </a:r>
            <a:r>
              <a:rPr lang="en-US" sz="1600" dirty="0" err="1"/>
              <a:t>पावर्स</a:t>
            </a:r>
            <a:r>
              <a:rPr lang="en-US" sz="1600" dirty="0"/>
              <a:t>)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अनुसार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अद्वितीय</a:t>
            </a:r>
            <a:r>
              <a:rPr lang="en-US" sz="1600" dirty="0"/>
              <a:t> </a:t>
            </a:r>
            <a:r>
              <a:rPr lang="en-US" sz="1600" dirty="0" err="1"/>
              <a:t>तरीके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विभाजित</a:t>
            </a:r>
            <a:r>
              <a:rPr lang="en-US" sz="1600" dirty="0"/>
              <a:t> </a:t>
            </a:r>
            <a:r>
              <a:rPr lang="en-US" sz="1600" dirty="0" err="1"/>
              <a:t>किया</a:t>
            </a:r>
            <a:r>
              <a:rPr lang="en-US" sz="1600" dirty="0"/>
              <a:t> </a:t>
            </a:r>
            <a:r>
              <a:rPr lang="en-US" sz="1600" dirty="0" err="1"/>
              <a:t>जा</a:t>
            </a:r>
            <a:r>
              <a:rPr lang="en-US" sz="1600" dirty="0"/>
              <a:t> </a:t>
            </a:r>
            <a:r>
              <a:rPr lang="en-US" sz="1600" dirty="0" err="1"/>
              <a:t>सकता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जिससे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n </a:t>
            </a:r>
            <a:r>
              <a:rPr lang="en-US" sz="1600" dirty="0"/>
              <a:t>= 11 673 722 025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उत्पाद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3</a:t>
            </a:r>
            <a:r>
              <a:rPr lang="en-US" sz="1600" baseline="30000" dirty="0" smtClean="0"/>
              <a:t>4 </a:t>
            </a:r>
            <a:r>
              <a:rPr lang="en-US" sz="1600" dirty="0"/>
              <a:t>5</a:t>
            </a:r>
            <a:r>
              <a:rPr lang="en-US" sz="1600" baseline="30000" dirty="0"/>
              <a:t>2 </a:t>
            </a:r>
            <a:r>
              <a:rPr lang="en-US" sz="1600" dirty="0"/>
              <a:t>7</a:t>
            </a:r>
            <a:r>
              <a:rPr lang="en-US" sz="1600" baseline="30000" dirty="0"/>
              <a:t>8 </a:t>
            </a:r>
            <a:r>
              <a:rPr lang="en-US" sz="1600" dirty="0" err="1" smtClean="0"/>
              <a:t>पर</a:t>
            </a:r>
            <a:r>
              <a:rPr lang="en-US" sz="1600" dirty="0" smtClean="0"/>
              <a:t> </a:t>
            </a:r>
            <a:r>
              <a:rPr lang="en-US" sz="1600" dirty="0" err="1"/>
              <a:t>वापस</a:t>
            </a:r>
            <a:r>
              <a:rPr lang="en-US" sz="1600" dirty="0"/>
              <a:t> </a:t>
            </a:r>
            <a:r>
              <a:rPr lang="en-US" sz="1600" dirty="0" err="1"/>
              <a:t>आते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इसके</a:t>
            </a:r>
            <a:r>
              <a:rPr lang="en-US" sz="1600" dirty="0"/>
              <a:t> </a:t>
            </a:r>
            <a:r>
              <a:rPr lang="en-US" sz="1600" dirty="0" err="1"/>
              <a:t>बाद</a:t>
            </a:r>
            <a:r>
              <a:rPr lang="en-US" sz="1600" dirty="0"/>
              <a:t> </a:t>
            </a:r>
            <a:r>
              <a:rPr lang="en-US" sz="1600" dirty="0" err="1"/>
              <a:t>एक्सपोनेंट्स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विघटित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सकते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911225" y="791905"/>
            <a:ext cx="5410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उदाहरण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वर्णमाला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अंकों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निर्मित</a:t>
            </a:r>
            <a:r>
              <a:rPr lang="en-US" sz="1600" dirty="0"/>
              <a:t> </a:t>
            </a:r>
            <a:r>
              <a:rPr lang="en-US" sz="1600" dirty="0" err="1"/>
              <a:t>प्राकृतिक</a:t>
            </a:r>
            <a:r>
              <a:rPr lang="en-US" sz="1600" dirty="0"/>
              <a:t> </a:t>
            </a:r>
            <a:r>
              <a:rPr lang="en-US" sz="1600" dirty="0" err="1"/>
              <a:t>भाषा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लें</a:t>
            </a:r>
            <a:r>
              <a:rPr lang="en-US" sz="1600" dirty="0"/>
              <a:t>,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प्राइम</a:t>
            </a:r>
            <a:r>
              <a:rPr lang="en-US" sz="1600" dirty="0"/>
              <a:t> </a:t>
            </a:r>
            <a:r>
              <a:rPr lang="en-US" sz="1600" dirty="0" err="1"/>
              <a:t>नंबर्स</a:t>
            </a:r>
            <a:r>
              <a:rPr lang="en-US" sz="1600" dirty="0"/>
              <a:t> 1, 2, 3, 5, 7, 11, 13, 17, 19, 23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श्रृंखला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विचार</a:t>
            </a:r>
            <a:r>
              <a:rPr lang="en-US" sz="1600" dirty="0"/>
              <a:t> </a:t>
            </a:r>
            <a:r>
              <a:rPr lang="en-US" sz="1600" dirty="0" err="1"/>
              <a:t>करें</a:t>
            </a:r>
            <a:r>
              <a:rPr lang="en-US" sz="1600" dirty="0"/>
              <a:t> ...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विचार</a:t>
            </a:r>
            <a:r>
              <a:rPr lang="en-US" sz="1600" dirty="0"/>
              <a:t> </a:t>
            </a:r>
            <a:r>
              <a:rPr lang="en-US" sz="1600" dirty="0" err="1"/>
              <a:t>करके</a:t>
            </a:r>
            <a:r>
              <a:rPr lang="en-US" sz="1600" dirty="0"/>
              <a:t> </a:t>
            </a:r>
            <a:r>
              <a:rPr lang="en-US" sz="1600" dirty="0" err="1"/>
              <a:t>स्वयं</a:t>
            </a:r>
            <a:r>
              <a:rPr lang="en-US" sz="1600" dirty="0"/>
              <a:t> </a:t>
            </a:r>
            <a:r>
              <a:rPr lang="en-US" sz="1600" dirty="0" err="1"/>
              <a:t>प्रस्ताव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रूप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उन्हें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संख्या</a:t>
            </a:r>
            <a:r>
              <a:rPr lang="en-US" sz="1600" dirty="0"/>
              <a:t> </a:t>
            </a:r>
            <a:r>
              <a:rPr lang="en-US" sz="1600" dirty="0" err="1"/>
              <a:t>प्रदान</a:t>
            </a:r>
            <a:r>
              <a:rPr lang="en-US" sz="1600" dirty="0"/>
              <a:t> </a:t>
            </a:r>
            <a:r>
              <a:rPr lang="en-US" sz="1600" dirty="0" err="1"/>
              <a:t>करते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smtClean="0"/>
              <a:t>2</a:t>
            </a:r>
            <a:r>
              <a:rPr lang="en-US" sz="1600" baseline="30000" dirty="0" smtClean="0"/>
              <a:t>1 </a:t>
            </a:r>
            <a:r>
              <a:rPr lang="en-US" sz="1600" dirty="0"/>
              <a:t>= </a:t>
            </a:r>
            <a:r>
              <a:rPr lang="en-US" sz="1600" dirty="0" smtClean="0"/>
              <a:t>2 </a:t>
            </a:r>
            <a:r>
              <a:rPr lang="en-US" sz="1600" dirty="0" err="1"/>
              <a:t>को</a:t>
            </a:r>
            <a:r>
              <a:rPr lang="en-US" sz="1600" dirty="0"/>
              <a:t> a, </a:t>
            </a:r>
            <a:r>
              <a:rPr lang="en-US" sz="1600" dirty="0" err="1"/>
              <a:t>पहला</a:t>
            </a:r>
            <a:r>
              <a:rPr lang="en-US" sz="1600" dirty="0"/>
              <a:t> </a:t>
            </a:r>
            <a:r>
              <a:rPr lang="en-US" sz="1600" dirty="0" err="1"/>
              <a:t>अक्षर</a:t>
            </a:r>
            <a:r>
              <a:rPr lang="en-US" sz="1600" dirty="0"/>
              <a:t>, </a:t>
            </a:r>
            <a:r>
              <a:rPr lang="en-US" sz="1600" dirty="0" smtClean="0"/>
              <a:t>2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</a:t>
            </a:r>
            <a:r>
              <a:rPr lang="en-US" sz="1600" dirty="0"/>
              <a:t>= 4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दूसरा</a:t>
            </a:r>
            <a:r>
              <a:rPr lang="en-US" sz="1600" dirty="0"/>
              <a:t> </a:t>
            </a:r>
            <a:r>
              <a:rPr lang="en-US" sz="1600" dirty="0" err="1"/>
              <a:t>अक्षर</a:t>
            </a:r>
            <a:r>
              <a:rPr lang="en-US" sz="1600" dirty="0"/>
              <a:t> b,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2</a:t>
            </a:r>
            <a:r>
              <a:rPr lang="en-US" sz="1600" baseline="30000" dirty="0" smtClean="0"/>
              <a:t>3 </a:t>
            </a:r>
            <a:r>
              <a:rPr lang="en-US" sz="1600" dirty="0" smtClean="0"/>
              <a:t>= </a:t>
            </a:r>
            <a:r>
              <a:rPr lang="en-US" sz="1600" dirty="0"/>
              <a:t>8 </a:t>
            </a:r>
            <a:r>
              <a:rPr lang="en-US" sz="1600" dirty="0" err="1"/>
              <a:t>को</a:t>
            </a:r>
            <a:r>
              <a:rPr lang="en-US" sz="1600" dirty="0"/>
              <a:t> c </a:t>
            </a:r>
            <a:r>
              <a:rPr lang="en-US" sz="1600" dirty="0" err="1"/>
              <a:t>आदि</a:t>
            </a:r>
            <a:r>
              <a:rPr lang="en-US" sz="1600" dirty="0"/>
              <a:t> </a:t>
            </a:r>
            <a:r>
              <a:rPr lang="en-US" sz="1600" dirty="0" err="1"/>
              <a:t>लिखेंगे</a:t>
            </a:r>
            <a:r>
              <a:rPr lang="en-US" sz="16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682625" y="5346284"/>
            <a:ext cx="5638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आइए</a:t>
            </a:r>
            <a:r>
              <a:rPr lang="en-US" sz="1600" dirty="0"/>
              <a:t> </a:t>
            </a:r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श्रृंखला</a:t>
            </a:r>
            <a:r>
              <a:rPr lang="en-US" sz="1600" dirty="0"/>
              <a:t> b-a-e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चलते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बार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अपनी</a:t>
            </a:r>
            <a:r>
              <a:rPr lang="en-US" sz="1600" dirty="0"/>
              <a:t> </a:t>
            </a:r>
            <a:r>
              <a:rPr lang="en-US" sz="1600" dirty="0" err="1"/>
              <a:t>कोडिंग</a:t>
            </a:r>
            <a:r>
              <a:rPr lang="en-US" sz="1600" dirty="0"/>
              <a:t> </a:t>
            </a:r>
            <a:r>
              <a:rPr lang="en-US" sz="1600" dirty="0" err="1"/>
              <a:t>प्राइम</a:t>
            </a:r>
            <a:r>
              <a:rPr lang="en-US" sz="1600" dirty="0"/>
              <a:t> </a:t>
            </a:r>
            <a:r>
              <a:rPr lang="en-US" sz="1600" dirty="0" err="1"/>
              <a:t>नंबरों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श्रृंखला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आधारित</a:t>
            </a:r>
            <a:r>
              <a:rPr lang="en-US" sz="1600" dirty="0"/>
              <a:t> </a:t>
            </a:r>
            <a:r>
              <a:rPr lang="en-US" sz="1600" dirty="0" err="1"/>
              <a:t>करेंगे</a:t>
            </a:r>
            <a:r>
              <a:rPr lang="en-US" sz="1600" dirty="0"/>
              <a:t> </a:t>
            </a:r>
            <a:r>
              <a:rPr lang="en-US" sz="1600" dirty="0" err="1"/>
              <a:t>जैसे</a:t>
            </a:r>
            <a:r>
              <a:rPr lang="en-US" sz="1600" dirty="0"/>
              <a:t> 3, </a:t>
            </a:r>
            <a:r>
              <a:rPr lang="en-US" sz="1600" dirty="0" smtClean="0"/>
              <a:t>5, 7 </a:t>
            </a:r>
            <a:r>
              <a:rPr lang="en-US" sz="1600" dirty="0" err="1"/>
              <a:t>आदि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 ... </a:t>
            </a:r>
            <a:r>
              <a:rPr lang="en-US" sz="1600" dirty="0" err="1"/>
              <a:t>अक्षर</a:t>
            </a:r>
            <a:r>
              <a:rPr lang="en-US" sz="1600" dirty="0"/>
              <a:t> b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संबंधित</a:t>
            </a:r>
            <a:r>
              <a:rPr lang="en-US" sz="1600" dirty="0"/>
              <a:t> </a:t>
            </a:r>
            <a:r>
              <a:rPr lang="en-US" sz="1600" dirty="0" err="1"/>
              <a:t>संख्या</a:t>
            </a:r>
            <a:r>
              <a:rPr lang="en-US" sz="1600" dirty="0"/>
              <a:t> 4 </a:t>
            </a:r>
            <a:r>
              <a:rPr lang="en-US" sz="1600" dirty="0" err="1"/>
              <a:t>है</a:t>
            </a:r>
            <a:r>
              <a:rPr lang="en-US" sz="1600" dirty="0"/>
              <a:t>, </a:t>
            </a:r>
            <a:r>
              <a:rPr lang="en-US" sz="1600" dirty="0" err="1"/>
              <a:t>अक्षर</a:t>
            </a:r>
            <a:r>
              <a:rPr lang="en-US" sz="1600" dirty="0"/>
              <a:t> a, 2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अक्षर</a:t>
            </a:r>
            <a:r>
              <a:rPr lang="en-US" sz="1600" dirty="0"/>
              <a:t> c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साथ</a:t>
            </a:r>
            <a:r>
              <a:rPr lang="en-US" sz="1600" dirty="0"/>
              <a:t>, 8. </a:t>
            </a:r>
            <a:r>
              <a:rPr lang="en-US" sz="1600" dirty="0" err="1"/>
              <a:t>इसलिए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पूरी</a:t>
            </a:r>
            <a:r>
              <a:rPr lang="en-US" sz="1600" dirty="0"/>
              <a:t> </a:t>
            </a:r>
            <a:r>
              <a:rPr lang="en-US" sz="1600" dirty="0" err="1"/>
              <a:t>संख्या</a:t>
            </a:r>
            <a:r>
              <a:rPr lang="en-US" sz="1600" dirty="0"/>
              <a:t> n = </a:t>
            </a:r>
            <a:r>
              <a:rPr lang="en-US" sz="1600" dirty="0" smtClean="0"/>
              <a:t>3</a:t>
            </a:r>
            <a:r>
              <a:rPr lang="en-US" sz="1600" baseline="30000" dirty="0" smtClean="0"/>
              <a:t>4 </a:t>
            </a:r>
            <a:r>
              <a:rPr lang="en-US" sz="1600" dirty="0" smtClean="0"/>
              <a:t>5</a:t>
            </a:r>
            <a:r>
              <a:rPr lang="en-US" sz="1600" baseline="30000" dirty="0" smtClean="0"/>
              <a:t>2 </a:t>
            </a:r>
            <a:r>
              <a:rPr lang="en-US" sz="1600" dirty="0" smtClean="0"/>
              <a:t>7</a:t>
            </a:r>
            <a:r>
              <a:rPr lang="en-US" sz="1600" baseline="30000" dirty="0" smtClean="0"/>
              <a:t>8 </a:t>
            </a:r>
            <a:r>
              <a:rPr lang="en-US" sz="1600" dirty="0" smtClean="0"/>
              <a:t> </a:t>
            </a:r>
            <a:r>
              <a:rPr lang="en-US" sz="1600" dirty="0" err="1"/>
              <a:t>बनाएंगे</a:t>
            </a:r>
            <a:r>
              <a:rPr lang="en-US" sz="1600" dirty="0"/>
              <a:t> </a:t>
            </a:r>
            <a:r>
              <a:rPr lang="en-US" sz="1600" dirty="0" err="1"/>
              <a:t>जिसका</a:t>
            </a:r>
            <a:r>
              <a:rPr lang="en-US" sz="1600" dirty="0"/>
              <a:t> </a:t>
            </a:r>
            <a:r>
              <a:rPr lang="en-US" sz="1600" dirty="0" err="1"/>
              <a:t>मान</a:t>
            </a:r>
            <a:r>
              <a:rPr lang="en-US" sz="1600" dirty="0"/>
              <a:t> 11 673 722 025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बराबर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 - </a:t>
            </a:r>
            <a:r>
              <a:rPr lang="en-US" sz="1600" dirty="0" err="1"/>
              <a:t>जो</a:t>
            </a:r>
            <a:r>
              <a:rPr lang="en-US" sz="1600" dirty="0"/>
              <a:t> </a:t>
            </a:r>
            <a:r>
              <a:rPr lang="en-US" sz="1600" dirty="0" err="1"/>
              <a:t>पहले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बहुत</a:t>
            </a:r>
            <a:r>
              <a:rPr lang="en-US" sz="1600" dirty="0"/>
              <a:t> </a:t>
            </a:r>
            <a:r>
              <a:rPr lang="en-US" sz="1600" dirty="0" err="1"/>
              <a:t>ऊंचा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मेरी</a:t>
            </a:r>
            <a:r>
              <a:rPr lang="en-US" sz="1600" dirty="0"/>
              <a:t> </a:t>
            </a:r>
            <a:r>
              <a:rPr lang="en-US" sz="1600" dirty="0" err="1"/>
              <a:t>राय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पूरी</a:t>
            </a:r>
            <a:r>
              <a:rPr lang="en-US" sz="1600" dirty="0"/>
              <a:t> </a:t>
            </a:r>
            <a:r>
              <a:rPr lang="en-US" sz="1600" dirty="0" err="1"/>
              <a:t>संख्या</a:t>
            </a:r>
            <a:r>
              <a:rPr lang="en-US" sz="1600" dirty="0"/>
              <a:t> </a:t>
            </a:r>
            <a:r>
              <a:rPr lang="en-US" sz="1600" dirty="0" err="1"/>
              <a:t>पूरी</a:t>
            </a:r>
            <a:r>
              <a:rPr lang="en-US" sz="1600" dirty="0"/>
              <a:t> </a:t>
            </a:r>
            <a:r>
              <a:rPr lang="en-US" sz="1600" dirty="0" err="1"/>
              <a:t>तरह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अक्षरों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श्रृंखला</a:t>
            </a:r>
            <a:r>
              <a:rPr lang="en-US" sz="1600" dirty="0"/>
              <a:t> b-a-e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कोड</a:t>
            </a:r>
            <a:r>
              <a:rPr lang="en-US" sz="1600" dirty="0"/>
              <a:t> </a:t>
            </a:r>
            <a:r>
              <a:rPr lang="en-US" sz="1600" dirty="0" err="1"/>
              <a:t>करती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318153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040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7106" name="Picture 2" descr="C:\Users\HP\Desktop\LOGOTRON\PIX\4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18256"/>
            <a:ext cx="7004050" cy="1049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1226" y="8186281"/>
            <a:ext cx="320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err="1" smtClean="0"/>
              <a:t>शब्दों</a:t>
            </a:r>
            <a:r>
              <a:rPr lang="en-US" sz="1500" dirty="0"/>
              <a:t>, </a:t>
            </a:r>
            <a:r>
              <a:rPr lang="en-US" sz="1500" dirty="0" err="1"/>
              <a:t>या</a:t>
            </a:r>
            <a:r>
              <a:rPr lang="en-US" sz="1500" dirty="0"/>
              <a:t> </a:t>
            </a:r>
            <a:r>
              <a:rPr lang="en-US" sz="1500" dirty="0" err="1"/>
              <a:t>विराम</a:t>
            </a:r>
            <a:r>
              <a:rPr lang="en-US" sz="1500" dirty="0"/>
              <a:t> </a:t>
            </a:r>
            <a:r>
              <a:rPr lang="en-US" sz="1500" dirty="0" err="1"/>
              <a:t>चिह्न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बीच</a:t>
            </a:r>
            <a:r>
              <a:rPr lang="en-US" sz="1500" dirty="0"/>
              <a:t> "</a:t>
            </a:r>
            <a:r>
              <a:rPr lang="en-US" sz="1500" dirty="0" err="1"/>
              <a:t>स्पेस</a:t>
            </a:r>
            <a:r>
              <a:rPr lang="en-US" sz="1500" dirty="0"/>
              <a:t>"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को</a:t>
            </a:r>
            <a:r>
              <a:rPr lang="en-US" sz="1500" dirty="0" smtClean="0"/>
              <a:t> </a:t>
            </a:r>
            <a:r>
              <a:rPr lang="en-US" sz="1500" dirty="0" err="1"/>
              <a:t>कोड</a:t>
            </a:r>
            <a:r>
              <a:rPr lang="en-US" sz="1500" dirty="0"/>
              <a:t> </a:t>
            </a:r>
            <a:r>
              <a:rPr lang="en-US" sz="1500" dirty="0" err="1"/>
              <a:t>करके</a:t>
            </a:r>
            <a:r>
              <a:rPr lang="en-US" sz="1500" dirty="0"/>
              <a:t>,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संख्या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शब्दों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श्रृंखला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साथ</a:t>
            </a:r>
            <a:r>
              <a:rPr lang="en-US" sz="1500" dirty="0"/>
              <a:t> </a:t>
            </a:r>
            <a:r>
              <a:rPr lang="en-US" sz="1500" dirty="0" err="1"/>
              <a:t>जोड</a:t>
            </a:r>
            <a:r>
              <a:rPr lang="en-US" sz="1500" dirty="0"/>
              <a:t>़ </a:t>
            </a:r>
            <a:r>
              <a:rPr lang="en-US" sz="1500" dirty="0" err="1"/>
              <a:t>सकते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 smtClean="0"/>
              <a:t>जिसमें</a:t>
            </a:r>
            <a:r>
              <a:rPr lang="en-US" sz="1500" dirty="0" smtClean="0"/>
              <a:t> </a:t>
            </a:r>
            <a:r>
              <a:rPr lang="en-US" sz="1500" dirty="0" err="1"/>
              <a:t>पूरा</a:t>
            </a:r>
            <a:r>
              <a:rPr lang="en-US" sz="1500" dirty="0"/>
              <a:t> </a:t>
            </a:r>
            <a:r>
              <a:rPr lang="en-US" sz="1500" dirty="0" err="1"/>
              <a:t>वाक्यांश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911225" y="667544"/>
            <a:ext cx="14540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किस</a:t>
            </a:r>
            <a:r>
              <a:rPr lang="en-US" sz="1500" dirty="0"/>
              <a:t> </a:t>
            </a:r>
            <a:r>
              <a:rPr lang="en-US" sz="1500" dirty="0" err="1"/>
              <a:t>चमत्कार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हुआ</a:t>
            </a:r>
            <a:r>
              <a:rPr lang="en-US" sz="15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892425" y="785952"/>
            <a:ext cx="3200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संख्या</a:t>
            </a:r>
            <a:r>
              <a:rPr lang="en-US" sz="1500" dirty="0"/>
              <a:t> </a:t>
            </a:r>
            <a:r>
              <a:rPr lang="en-US" sz="1500" dirty="0" err="1"/>
              <a:t>लें</a:t>
            </a:r>
            <a:r>
              <a:rPr lang="en-US" sz="1500" dirty="0"/>
              <a:t>, </a:t>
            </a:r>
            <a:r>
              <a:rPr lang="en-US" sz="1500" dirty="0" err="1"/>
              <a:t>जो</a:t>
            </a:r>
            <a:r>
              <a:rPr lang="en-US" sz="1500" dirty="0"/>
              <a:t> 11 673 722 025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बराबर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यदि</a:t>
            </a:r>
            <a:r>
              <a:rPr lang="en-US" sz="1500" dirty="0"/>
              <a:t>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इसे</a:t>
            </a:r>
            <a:r>
              <a:rPr lang="en-US" sz="1500" dirty="0"/>
              <a:t> </a:t>
            </a:r>
            <a:r>
              <a:rPr lang="en-US" sz="1500" dirty="0" err="1"/>
              <a:t>बार-बार</a:t>
            </a:r>
            <a:r>
              <a:rPr lang="en-US" sz="1500" dirty="0"/>
              <a:t> </a:t>
            </a:r>
            <a:r>
              <a:rPr lang="en-US" sz="1500" dirty="0" err="1"/>
              <a:t>अभाज्य</a:t>
            </a:r>
            <a:r>
              <a:rPr lang="en-US" sz="1500" dirty="0"/>
              <a:t> </a:t>
            </a:r>
            <a:r>
              <a:rPr lang="en-US" sz="1500" dirty="0" err="1"/>
              <a:t>संख्याओं</a:t>
            </a:r>
            <a:r>
              <a:rPr lang="en-US" sz="1500" dirty="0"/>
              <a:t> (</a:t>
            </a:r>
            <a:r>
              <a:rPr lang="en-US" sz="1500" dirty="0" err="1"/>
              <a:t>प्राइम</a:t>
            </a:r>
            <a:r>
              <a:rPr lang="en-US" sz="1500" dirty="0"/>
              <a:t> </a:t>
            </a:r>
            <a:r>
              <a:rPr lang="en-US" sz="1500" dirty="0" err="1"/>
              <a:t>नंबर्स</a:t>
            </a:r>
            <a:r>
              <a:rPr lang="en-US" sz="1500" dirty="0"/>
              <a:t>)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विभाजित</a:t>
            </a:r>
            <a:r>
              <a:rPr lang="en-US" sz="1500" dirty="0"/>
              <a:t> </a:t>
            </a:r>
            <a:r>
              <a:rPr lang="en-US" sz="1500" dirty="0" err="1"/>
              <a:t>करते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जब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करना</a:t>
            </a:r>
            <a:r>
              <a:rPr lang="en-US" sz="1500" dirty="0"/>
              <a:t> </a:t>
            </a:r>
            <a:r>
              <a:rPr lang="en-US" sz="1500" dirty="0" err="1"/>
              <a:t>असंभव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अभाज्य</a:t>
            </a:r>
            <a:r>
              <a:rPr lang="en-US" sz="1500" dirty="0"/>
              <a:t> </a:t>
            </a:r>
            <a:r>
              <a:rPr lang="en-US" sz="1500" dirty="0" err="1"/>
              <a:t>संख्याओं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संपूर्ण</a:t>
            </a:r>
            <a:r>
              <a:rPr lang="en-US" sz="1500" dirty="0"/>
              <a:t> </a:t>
            </a:r>
            <a:r>
              <a:rPr lang="en-US" sz="1500" dirty="0" err="1"/>
              <a:t>शक्तियों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उत्पाद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अनुसार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अपघटन</a:t>
            </a:r>
            <a:r>
              <a:rPr lang="en-US" sz="1500" dirty="0"/>
              <a:t> </a:t>
            </a:r>
            <a:r>
              <a:rPr lang="en-US" sz="1500" dirty="0" err="1"/>
              <a:t>प्राप्त</a:t>
            </a:r>
            <a:r>
              <a:rPr lang="en-US" sz="1500" dirty="0"/>
              <a:t> </a:t>
            </a:r>
            <a:r>
              <a:rPr lang="en-US" sz="1500" dirty="0" err="1"/>
              <a:t>करेंगे</a:t>
            </a:r>
            <a:r>
              <a:rPr lang="en-US" sz="1500" dirty="0"/>
              <a:t>. </a:t>
            </a:r>
            <a:r>
              <a:rPr lang="en-US" sz="1500" dirty="0" err="1"/>
              <a:t>यहाँ</a:t>
            </a:r>
            <a:r>
              <a:rPr lang="en-US" sz="1500" dirty="0"/>
              <a:t> </a:t>
            </a:r>
            <a:r>
              <a:rPr lang="en-US" sz="1400" dirty="0"/>
              <a:t>3</a:t>
            </a:r>
            <a:r>
              <a:rPr lang="en-US" sz="1400" baseline="30000" dirty="0"/>
              <a:t>4 </a:t>
            </a:r>
            <a:r>
              <a:rPr lang="en-US" sz="1400" dirty="0"/>
              <a:t>5</a:t>
            </a:r>
            <a:r>
              <a:rPr lang="en-US" sz="1400" baseline="30000" dirty="0"/>
              <a:t>2 </a:t>
            </a:r>
            <a:r>
              <a:rPr lang="en-US" sz="1400" dirty="0"/>
              <a:t>7</a:t>
            </a:r>
            <a:r>
              <a:rPr lang="en-US" sz="1400" baseline="30000" dirty="0"/>
              <a:t>8 </a:t>
            </a:r>
            <a:r>
              <a:rPr lang="en-US" sz="1500" dirty="0" smtClean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यह</a:t>
            </a:r>
            <a:r>
              <a:rPr lang="en-US" sz="1500" dirty="0" smtClean="0"/>
              <a:t> </a:t>
            </a:r>
            <a:r>
              <a:rPr lang="en-US" sz="1500" dirty="0" err="1"/>
              <a:t>अपघटन</a:t>
            </a:r>
            <a:r>
              <a:rPr lang="en-US" sz="1500" dirty="0"/>
              <a:t> </a:t>
            </a:r>
            <a:r>
              <a:rPr lang="en-US" sz="1500" dirty="0" err="1"/>
              <a:t>एकदम</a:t>
            </a:r>
            <a:r>
              <a:rPr lang="en-US" sz="1500" dirty="0"/>
              <a:t> </a:t>
            </a:r>
            <a:r>
              <a:rPr lang="en-US" sz="1500" dirty="0" err="1"/>
              <a:t>अनूठा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827882" y="3563144"/>
            <a:ext cx="311254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श्रृंखला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पहला</a:t>
            </a:r>
            <a:r>
              <a:rPr lang="en-US" sz="1500" dirty="0"/>
              <a:t> </a:t>
            </a:r>
            <a:r>
              <a:rPr lang="en-US" sz="1500" dirty="0" err="1"/>
              <a:t>प्राइम</a:t>
            </a:r>
            <a:r>
              <a:rPr lang="en-US" sz="1500" dirty="0"/>
              <a:t> </a:t>
            </a:r>
            <a:r>
              <a:rPr lang="en-US" sz="1500" dirty="0" err="1"/>
              <a:t>नंबर</a:t>
            </a:r>
            <a:r>
              <a:rPr lang="en-US" sz="1500" dirty="0"/>
              <a:t>, </a:t>
            </a:r>
            <a:r>
              <a:rPr lang="en-US" sz="1600" dirty="0"/>
              <a:t>3</a:t>
            </a:r>
            <a:r>
              <a:rPr lang="en-US" sz="1600" baseline="30000" dirty="0"/>
              <a:t>4 </a:t>
            </a:r>
            <a:r>
              <a:rPr lang="en-US" sz="1500" dirty="0" smtClean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पावर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2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पावर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रूप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प्रतिपादक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विचार</a:t>
            </a:r>
            <a:r>
              <a:rPr lang="en-US" sz="1500" dirty="0"/>
              <a:t> </a:t>
            </a:r>
            <a:r>
              <a:rPr lang="en-US" sz="1500" dirty="0" err="1"/>
              <a:t>करके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पहले</a:t>
            </a:r>
            <a:r>
              <a:rPr lang="en-US" sz="1500" dirty="0"/>
              <a:t> </a:t>
            </a:r>
            <a:r>
              <a:rPr lang="en-US" sz="1500" dirty="0" err="1"/>
              <a:t>शब्द</a:t>
            </a:r>
            <a:r>
              <a:rPr lang="en-US" sz="1500" dirty="0"/>
              <a:t> 2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पाते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अक्षर</a:t>
            </a:r>
            <a:r>
              <a:rPr lang="en-US" sz="1500" dirty="0"/>
              <a:t> B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मेल</a:t>
            </a:r>
            <a:r>
              <a:rPr lang="en-US" sz="1500" dirty="0"/>
              <a:t> </a:t>
            </a:r>
            <a:r>
              <a:rPr lang="en-US" sz="1500" dirty="0" err="1"/>
              <a:t>खाता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879850" y="5544344"/>
            <a:ext cx="2209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कोडिंग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तरीके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, </a:t>
            </a:r>
            <a:r>
              <a:rPr lang="en-US" sz="1500" dirty="0" err="1"/>
              <a:t>संख्या</a:t>
            </a:r>
            <a:r>
              <a:rPr lang="en-US" sz="1500" dirty="0"/>
              <a:t> 11 673 722 025 </a:t>
            </a:r>
            <a:r>
              <a:rPr lang="en-US" sz="1500" dirty="0" err="1"/>
              <a:t>शब्द</a:t>
            </a:r>
            <a:r>
              <a:rPr lang="en-US" sz="1500" dirty="0"/>
              <a:t> b-a-e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केवल</a:t>
            </a:r>
            <a:r>
              <a:rPr lang="en-US" sz="1500" dirty="0"/>
              <a:t> </a:t>
            </a:r>
            <a:r>
              <a:rPr lang="en-US" sz="1500" dirty="0" err="1"/>
              <a:t>उसी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प्रतिनिधित्व</a:t>
            </a:r>
            <a:r>
              <a:rPr lang="en-US" sz="1500" dirty="0"/>
              <a:t> </a:t>
            </a:r>
            <a:r>
              <a:rPr lang="en-US" sz="1500" dirty="0" err="1"/>
              <a:t>करेगी</a:t>
            </a:r>
            <a:r>
              <a:rPr lang="en-US" sz="15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 rot="21213365">
            <a:off x="3914699" y="7012057"/>
            <a:ext cx="13885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तीन</a:t>
            </a:r>
            <a:r>
              <a:rPr lang="en-US" sz="1200" dirty="0"/>
              <a:t> </a:t>
            </a:r>
            <a:r>
              <a:rPr lang="en-US" sz="1200" dirty="0" err="1" smtClean="0"/>
              <a:t>अलग</a:t>
            </a:r>
            <a:r>
              <a:rPr lang="en-US" sz="1200" dirty="0" smtClean="0"/>
              <a:t> </a:t>
            </a:r>
            <a:r>
              <a:rPr lang="en-US" sz="1200" dirty="0" err="1"/>
              <a:t>नहीं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33191194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040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8130" name="Picture 2" descr="C:\Users\HP\Desktop\LOGOTRON\PIX\4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7018338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480300" y="1505744"/>
            <a:ext cx="57134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3946853" y="699251"/>
            <a:ext cx="2209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किसी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भाषा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वाक्यांशों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लंबी</a:t>
            </a:r>
            <a:r>
              <a:rPr lang="en-US" sz="1500" dirty="0"/>
              <a:t> </a:t>
            </a:r>
            <a:r>
              <a:rPr lang="en-US" sz="1500" dirty="0" err="1"/>
              <a:t>सम्पूर्ण</a:t>
            </a:r>
            <a:r>
              <a:rPr lang="en-US" sz="1500" dirty="0"/>
              <a:t> </a:t>
            </a:r>
            <a:r>
              <a:rPr lang="en-US" sz="1500" dirty="0" err="1"/>
              <a:t>संख्याओं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समूह</a:t>
            </a:r>
            <a:r>
              <a:rPr lang="en-US" sz="1500" dirty="0"/>
              <a:t> </a:t>
            </a:r>
            <a:r>
              <a:rPr lang="en-US" sz="1500" dirty="0" err="1"/>
              <a:t>द्वारा</a:t>
            </a:r>
            <a:r>
              <a:rPr lang="en-US" sz="1500" dirty="0"/>
              <a:t> </a:t>
            </a:r>
            <a:r>
              <a:rPr lang="en-US" sz="1500" dirty="0" err="1"/>
              <a:t>दर्शाया</a:t>
            </a:r>
            <a:r>
              <a:rPr lang="en-US" sz="1500" dirty="0"/>
              <a:t> </a:t>
            </a:r>
            <a:r>
              <a:rPr lang="en-US" sz="1500" dirty="0" err="1"/>
              <a:t>जा</a:t>
            </a:r>
            <a:r>
              <a:rPr lang="en-US" sz="1500" dirty="0"/>
              <a:t> </a:t>
            </a:r>
            <a:r>
              <a:rPr lang="en-US" sz="1500" dirty="0" err="1"/>
              <a:t>सकता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403656" y="8744744"/>
            <a:ext cx="19177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श्रृंखला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कोड</a:t>
            </a:r>
            <a:r>
              <a:rPr lang="en-US" sz="1500" dirty="0"/>
              <a:t> </a:t>
            </a:r>
            <a:r>
              <a:rPr lang="en-US" sz="1500" dirty="0" err="1"/>
              <a:t>कैसे</a:t>
            </a:r>
            <a:r>
              <a:rPr lang="en-US" sz="1500" dirty="0"/>
              <a:t> </a:t>
            </a:r>
            <a:r>
              <a:rPr lang="en-US" sz="1500" dirty="0" err="1"/>
              <a:t>करेंगे</a:t>
            </a:r>
            <a:r>
              <a:rPr lang="en-US" sz="15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 rot="20518443">
            <a:off x="565763" y="7991746"/>
            <a:ext cx="213376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err="1" smtClean="0"/>
              <a:t>यदि</a:t>
            </a:r>
            <a:r>
              <a:rPr lang="en-US" sz="1100" dirty="0" smtClean="0"/>
              <a:t> </a:t>
            </a:r>
            <a:r>
              <a:rPr lang="en-US" sz="1100" dirty="0" err="1"/>
              <a:t>अंक</a:t>
            </a:r>
            <a:r>
              <a:rPr lang="en-US" sz="1100" dirty="0"/>
              <a:t> P </a:t>
            </a:r>
            <a:r>
              <a:rPr lang="en-US" sz="1100" dirty="0" err="1"/>
              <a:t>और</a:t>
            </a:r>
            <a:r>
              <a:rPr lang="en-US" sz="1100" dirty="0"/>
              <a:t> Q </a:t>
            </a:r>
            <a:r>
              <a:rPr lang="en-US" sz="1100" dirty="0" err="1"/>
              <a:t>किसी</a:t>
            </a:r>
            <a:r>
              <a:rPr lang="en-US" sz="1100" dirty="0"/>
              <a:t> </a:t>
            </a:r>
            <a:r>
              <a:rPr lang="en-US" sz="1100" dirty="0" err="1"/>
              <a:t>संख्या</a:t>
            </a:r>
            <a:r>
              <a:rPr lang="en-US" sz="1100" dirty="0"/>
              <a:t> </a:t>
            </a:r>
            <a:r>
              <a:rPr lang="en-US" sz="1100" dirty="0" err="1"/>
              <a:t>को</a:t>
            </a:r>
            <a:r>
              <a:rPr lang="en-US" sz="1100" dirty="0"/>
              <a:t> </a:t>
            </a:r>
            <a:r>
              <a:rPr lang="en-US" sz="1100" dirty="0" err="1"/>
              <a:t>भाग</a:t>
            </a:r>
            <a:r>
              <a:rPr lang="en-US" sz="1100" dirty="0"/>
              <a:t> </a:t>
            </a:r>
            <a:r>
              <a:rPr lang="en-US" sz="1100" dirty="0" err="1"/>
              <a:t>नहीं</a:t>
            </a:r>
            <a:r>
              <a:rPr lang="en-US" sz="1100" dirty="0"/>
              <a:t> </a:t>
            </a:r>
            <a:r>
              <a:rPr lang="en-US" sz="1100" dirty="0" err="1"/>
              <a:t>देते</a:t>
            </a:r>
            <a:r>
              <a:rPr lang="en-US" sz="1100" dirty="0"/>
              <a:t> </a:t>
            </a:r>
            <a:r>
              <a:rPr lang="en-US" sz="1100" dirty="0" err="1"/>
              <a:t>हैं</a:t>
            </a:r>
            <a:r>
              <a:rPr lang="en-US" sz="1100" dirty="0"/>
              <a:t>, </a:t>
            </a:r>
            <a:r>
              <a:rPr lang="en-US" sz="1100" dirty="0" err="1"/>
              <a:t>तो</a:t>
            </a:r>
            <a:r>
              <a:rPr lang="en-US" sz="1100" dirty="0"/>
              <a:t> </a:t>
            </a:r>
            <a:r>
              <a:rPr lang="en-US" sz="1100" dirty="0" err="1"/>
              <a:t>उनका</a:t>
            </a:r>
            <a:r>
              <a:rPr lang="en-US" sz="1100" dirty="0"/>
              <a:t> </a:t>
            </a:r>
            <a:r>
              <a:rPr lang="en-US" sz="1100" dirty="0" err="1"/>
              <a:t>उत्पाद</a:t>
            </a:r>
            <a:r>
              <a:rPr lang="en-US" sz="1100" dirty="0"/>
              <a:t> PQ </a:t>
            </a:r>
            <a:r>
              <a:rPr lang="en-US" sz="1100" dirty="0" err="1"/>
              <a:t>भी</a:t>
            </a:r>
            <a:r>
              <a:rPr lang="en-US" sz="1100" dirty="0"/>
              <a:t> </a:t>
            </a:r>
            <a:r>
              <a:rPr lang="en-US" sz="1100" dirty="0" err="1"/>
              <a:t>उस</a:t>
            </a:r>
            <a:r>
              <a:rPr lang="en-US" sz="1100" dirty="0"/>
              <a:t> </a:t>
            </a:r>
            <a:r>
              <a:rPr lang="en-US" sz="1100" dirty="0" err="1"/>
              <a:t>संख्या</a:t>
            </a:r>
            <a:r>
              <a:rPr lang="en-US" sz="1100" dirty="0"/>
              <a:t> </a:t>
            </a:r>
            <a:r>
              <a:rPr lang="en-US" sz="1100" dirty="0" err="1"/>
              <a:t>को</a:t>
            </a:r>
            <a:r>
              <a:rPr lang="en-US" sz="1100" dirty="0"/>
              <a:t> </a:t>
            </a:r>
            <a:r>
              <a:rPr lang="en-US" sz="1100" dirty="0" err="1"/>
              <a:t>भाग</a:t>
            </a:r>
            <a:r>
              <a:rPr lang="en-US" sz="1100" dirty="0"/>
              <a:t> </a:t>
            </a:r>
            <a:r>
              <a:rPr lang="en-US" sz="1100" dirty="0" err="1"/>
              <a:t>नहीं</a:t>
            </a:r>
            <a:r>
              <a:rPr lang="en-US" sz="1100" dirty="0"/>
              <a:t> </a:t>
            </a:r>
            <a:r>
              <a:rPr lang="en-US" sz="1100" dirty="0" err="1"/>
              <a:t>देगा</a:t>
            </a:r>
            <a:r>
              <a:rPr lang="en-US" sz="11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365871" y="2239943"/>
            <a:ext cx="58381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भाषा</a:t>
            </a:r>
            <a:r>
              <a:rPr lang="en-US" sz="1500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 rot="376626">
            <a:off x="5053833" y="3553961"/>
            <a:ext cx="119936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सम्पूर्ण</a:t>
            </a:r>
            <a:r>
              <a:rPr lang="en-US" sz="1500" dirty="0"/>
              <a:t> </a:t>
            </a:r>
            <a:r>
              <a:rPr lang="en-US" sz="1500" dirty="0" err="1"/>
              <a:t>संख्या</a:t>
            </a:r>
            <a:endParaRPr lang="en-US" sz="1500" dirty="0"/>
          </a:p>
        </p:txBody>
      </p:sp>
      <p:sp>
        <p:nvSpPr>
          <p:cNvPr id="9" name="Rectangle 8"/>
          <p:cNvSpPr/>
          <p:nvPr/>
        </p:nvSpPr>
        <p:spPr>
          <a:xfrm>
            <a:off x="2206625" y="4325144"/>
            <a:ext cx="350202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प्रत्येक</a:t>
            </a:r>
            <a:r>
              <a:rPr lang="en-US" sz="1500" dirty="0"/>
              <a:t> </a:t>
            </a:r>
            <a:r>
              <a:rPr lang="en-US" sz="1500" dirty="0" err="1"/>
              <a:t>वाक्यांश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धागे</a:t>
            </a:r>
            <a:r>
              <a:rPr lang="en-US" sz="1500" dirty="0"/>
              <a:t> </a:t>
            </a:r>
            <a:r>
              <a:rPr lang="en-US" sz="1500" dirty="0" err="1"/>
              <a:t>द्वारा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अद्वितीय</a:t>
            </a:r>
            <a:r>
              <a:rPr lang="en-US" sz="1500" dirty="0"/>
              <a:t> </a:t>
            </a:r>
            <a:r>
              <a:rPr lang="en-US" sz="1500" dirty="0" err="1"/>
              <a:t>संख्या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जुड़ा</a:t>
            </a:r>
            <a:r>
              <a:rPr lang="en-US" sz="1500" dirty="0"/>
              <a:t> </a:t>
            </a:r>
            <a:r>
              <a:rPr lang="en-US" sz="1500" dirty="0" err="1"/>
              <a:t>हुआ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34027" y="5544344"/>
            <a:ext cx="18309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इसमें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सूक्तियां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</a:p>
        </p:txBody>
      </p:sp>
      <p:sp>
        <p:nvSpPr>
          <p:cNvPr id="11" name="Rectangle 10"/>
          <p:cNvSpPr/>
          <p:nvPr/>
        </p:nvSpPr>
        <p:spPr>
          <a:xfrm rot="518708">
            <a:off x="2045044" y="6032076"/>
            <a:ext cx="137249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नीला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रंग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21024" y="7068344"/>
            <a:ext cx="31462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भाषा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हित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तर्क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निष्कर्ष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साथ</a:t>
            </a:r>
            <a:r>
              <a:rPr lang="en-US" sz="1500" dirty="0"/>
              <a:t>,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हाईपोथेटिको-डिडक्टिव</a:t>
            </a:r>
            <a:r>
              <a:rPr lang="en-US" sz="1500" dirty="0"/>
              <a:t> </a:t>
            </a:r>
            <a:r>
              <a:rPr lang="en-US" sz="1500" dirty="0" err="1"/>
              <a:t>अनुक्रम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/>
              <a:t>इन</a:t>
            </a:r>
            <a:r>
              <a:rPr lang="en-US" sz="1500" dirty="0"/>
              <a:t> </a:t>
            </a:r>
            <a:r>
              <a:rPr lang="en-US" sz="1500" dirty="0" err="1"/>
              <a:t>वाक्यांशों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दूसरे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बीच</a:t>
            </a:r>
            <a:r>
              <a:rPr lang="en-US" sz="1500" dirty="0"/>
              <a:t> </a:t>
            </a:r>
            <a:r>
              <a:rPr lang="en-US" sz="1500" dirty="0" err="1"/>
              <a:t>स्पष्ट</a:t>
            </a:r>
            <a:r>
              <a:rPr lang="en-US" sz="1500" dirty="0"/>
              <a:t>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सक्षम</a:t>
            </a:r>
            <a:r>
              <a:rPr lang="en-US" sz="1500" dirty="0"/>
              <a:t> </a:t>
            </a:r>
            <a:r>
              <a:rPr lang="en-US" sz="1500" dirty="0" err="1"/>
              <a:t>होना</a:t>
            </a:r>
            <a:r>
              <a:rPr lang="en-US" sz="1500" dirty="0"/>
              <a:t> </a:t>
            </a:r>
            <a:r>
              <a:rPr lang="en-US" sz="1500" dirty="0" err="1"/>
              <a:t>चाहिए</a:t>
            </a:r>
            <a:r>
              <a:rPr lang="en-US" sz="1500" dirty="0"/>
              <a:t>. </a:t>
            </a:r>
          </a:p>
        </p:txBody>
      </p:sp>
      <p:sp>
        <p:nvSpPr>
          <p:cNvPr id="13" name="Rectangle 12"/>
          <p:cNvSpPr/>
          <p:nvPr/>
        </p:nvSpPr>
        <p:spPr>
          <a:xfrm rot="20518443">
            <a:off x="716205" y="7187857"/>
            <a:ext cx="179889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err="1"/>
              <a:t>अंक</a:t>
            </a:r>
            <a:r>
              <a:rPr lang="en-US" sz="1100" dirty="0"/>
              <a:t> 3, 17 </a:t>
            </a:r>
            <a:r>
              <a:rPr lang="en-US" sz="1100" dirty="0" err="1"/>
              <a:t>को</a:t>
            </a:r>
            <a:r>
              <a:rPr lang="en-US" sz="1100" dirty="0"/>
              <a:t> </a:t>
            </a:r>
            <a:r>
              <a:rPr lang="en-US" sz="1100" dirty="0" err="1"/>
              <a:t>भाग</a:t>
            </a:r>
            <a:r>
              <a:rPr lang="en-US" sz="1100" dirty="0"/>
              <a:t> </a:t>
            </a:r>
            <a:r>
              <a:rPr lang="en-US" sz="1100" dirty="0" err="1"/>
              <a:t>नहीं</a:t>
            </a:r>
            <a:r>
              <a:rPr lang="en-US" sz="1100" dirty="0"/>
              <a:t> </a:t>
            </a:r>
            <a:r>
              <a:rPr lang="en-US" sz="1100" dirty="0" err="1"/>
              <a:t>देता</a:t>
            </a:r>
            <a:r>
              <a:rPr lang="en-US" sz="1100" dirty="0"/>
              <a:t> </a:t>
            </a:r>
            <a:r>
              <a:rPr lang="en-US" sz="1100" dirty="0" err="1"/>
              <a:t>है</a:t>
            </a:r>
            <a:r>
              <a:rPr lang="en-US" sz="1100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 rot="20518443">
            <a:off x="700175" y="7545525"/>
            <a:ext cx="18309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err="1"/>
              <a:t>अंक</a:t>
            </a:r>
            <a:r>
              <a:rPr lang="en-US" sz="1100" dirty="0"/>
              <a:t> 5, 17 </a:t>
            </a:r>
            <a:r>
              <a:rPr lang="en-US" sz="1100" dirty="0" err="1"/>
              <a:t>को</a:t>
            </a:r>
            <a:r>
              <a:rPr lang="en-US" sz="1100" dirty="0"/>
              <a:t> </a:t>
            </a:r>
            <a:r>
              <a:rPr lang="en-US" sz="1100" dirty="0" err="1"/>
              <a:t>भाग</a:t>
            </a:r>
            <a:r>
              <a:rPr lang="en-US" sz="1100" dirty="0"/>
              <a:t> </a:t>
            </a:r>
            <a:r>
              <a:rPr lang="en-US" sz="1100" dirty="0" err="1"/>
              <a:t>नहीं</a:t>
            </a:r>
            <a:r>
              <a:rPr lang="en-US" sz="1100" dirty="0"/>
              <a:t> </a:t>
            </a:r>
            <a:r>
              <a:rPr lang="en-US" sz="1100" dirty="0" err="1"/>
              <a:t>देता</a:t>
            </a:r>
            <a:r>
              <a:rPr lang="en-US" sz="1100" dirty="0"/>
              <a:t> </a:t>
            </a:r>
            <a:r>
              <a:rPr lang="en-US" sz="1100" dirty="0" err="1"/>
              <a:t>है</a:t>
            </a:r>
            <a:r>
              <a:rPr lang="en-US" sz="1100" dirty="0"/>
              <a:t>  </a:t>
            </a:r>
          </a:p>
        </p:txBody>
      </p:sp>
      <p:sp>
        <p:nvSpPr>
          <p:cNvPr id="15" name="Rectangle 14"/>
          <p:cNvSpPr/>
          <p:nvPr/>
        </p:nvSpPr>
        <p:spPr>
          <a:xfrm rot="20251363">
            <a:off x="725144" y="8706756"/>
            <a:ext cx="187102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err="1"/>
              <a:t>अंक</a:t>
            </a:r>
            <a:r>
              <a:rPr lang="en-US" sz="1100" dirty="0"/>
              <a:t> 15, 17 </a:t>
            </a:r>
            <a:r>
              <a:rPr lang="en-US" sz="1100" dirty="0" err="1"/>
              <a:t>को</a:t>
            </a:r>
            <a:r>
              <a:rPr lang="en-US" sz="1100" dirty="0"/>
              <a:t> </a:t>
            </a:r>
            <a:r>
              <a:rPr lang="en-US" sz="1100" dirty="0" err="1"/>
              <a:t>भाग</a:t>
            </a:r>
            <a:r>
              <a:rPr lang="en-US" sz="1100" dirty="0"/>
              <a:t> </a:t>
            </a:r>
            <a:r>
              <a:rPr lang="en-US" sz="1100" dirty="0" err="1"/>
              <a:t>नहीं</a:t>
            </a:r>
            <a:r>
              <a:rPr lang="en-US" sz="1100" dirty="0"/>
              <a:t> </a:t>
            </a:r>
            <a:r>
              <a:rPr lang="en-US" sz="1100" dirty="0" err="1"/>
              <a:t>देता</a:t>
            </a:r>
            <a:r>
              <a:rPr lang="en-US" sz="1100" dirty="0"/>
              <a:t> </a:t>
            </a:r>
            <a:r>
              <a:rPr lang="en-US" sz="1100" dirty="0" err="1"/>
              <a:t>है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81432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040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9154" name="Picture 2" descr="C:\Users\HP\Desktop\LOGOTRON\PIX\4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32"/>
            <a:ext cx="7031037" cy="1047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87625" y="785952"/>
            <a:ext cx="3429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इनमें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प्रत्येक</a:t>
            </a:r>
            <a:r>
              <a:rPr lang="en-US" sz="1500" dirty="0"/>
              <a:t> </a:t>
            </a:r>
            <a:r>
              <a:rPr lang="en-US" sz="1500" dirty="0" err="1"/>
              <a:t>क्रम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, </a:t>
            </a:r>
            <a:r>
              <a:rPr lang="en-US" sz="1500" dirty="0" err="1"/>
              <a:t>जिसे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प्रमेय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कहते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अद्वितीय</a:t>
            </a:r>
            <a:r>
              <a:rPr lang="en-US" sz="1500" dirty="0"/>
              <a:t> </a:t>
            </a:r>
            <a:r>
              <a:rPr lang="en-US" sz="1500" dirty="0" err="1"/>
              <a:t>पूरे</a:t>
            </a:r>
            <a:r>
              <a:rPr lang="en-US" sz="1500" dirty="0"/>
              <a:t> </a:t>
            </a:r>
            <a:r>
              <a:rPr lang="en-US" sz="1500" dirty="0" err="1"/>
              <a:t>नंबर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जोड</a:t>
            </a:r>
            <a:r>
              <a:rPr lang="en-US" sz="1500" dirty="0"/>
              <a:t>़ </a:t>
            </a:r>
            <a:r>
              <a:rPr lang="en-US" sz="1500" dirty="0" err="1"/>
              <a:t>सकते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इसे</a:t>
            </a:r>
            <a:r>
              <a:rPr lang="en-US" sz="1500" dirty="0"/>
              <a:t> </a:t>
            </a:r>
            <a:r>
              <a:rPr lang="en-US" sz="1500" dirty="0" err="1"/>
              <a:t>बनाने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प्रबंधन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सकते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संख्या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डिकोडिंग</a:t>
            </a:r>
            <a:r>
              <a:rPr lang="en-US" sz="1500" dirty="0"/>
              <a:t> </a:t>
            </a:r>
            <a:r>
              <a:rPr lang="en-US" sz="1500" dirty="0" err="1"/>
              <a:t>उन</a:t>
            </a:r>
            <a:r>
              <a:rPr lang="en-US" sz="1500" dirty="0"/>
              <a:t> </a:t>
            </a:r>
            <a:r>
              <a:rPr lang="en-US" sz="1500" dirty="0" err="1"/>
              <a:t>वाक्यांशों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पुनर्गठन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अनुमति</a:t>
            </a:r>
            <a:r>
              <a:rPr lang="en-US" sz="1500" dirty="0"/>
              <a:t> </a:t>
            </a:r>
            <a:r>
              <a:rPr lang="en-US" sz="1500" dirty="0" err="1"/>
              <a:t>दे</a:t>
            </a:r>
            <a:r>
              <a:rPr lang="en-US" sz="1500" dirty="0"/>
              <a:t> </a:t>
            </a:r>
            <a:r>
              <a:rPr lang="en-US" sz="1500" dirty="0" err="1"/>
              <a:t>जिनसे</a:t>
            </a:r>
            <a:r>
              <a:rPr lang="en-US" sz="1500" dirty="0"/>
              <a:t> </a:t>
            </a:r>
            <a:r>
              <a:rPr lang="en-US" sz="1500" dirty="0" err="1"/>
              <a:t>प्रमेय</a:t>
            </a:r>
            <a:r>
              <a:rPr lang="en-US" sz="1500" dirty="0"/>
              <a:t> </a:t>
            </a:r>
            <a:r>
              <a:rPr lang="en-US" sz="1500" dirty="0" err="1"/>
              <a:t>बनती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ऐसा</a:t>
            </a:r>
            <a:r>
              <a:rPr lang="en-US" sz="1500" dirty="0"/>
              <a:t>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, </a:t>
            </a:r>
            <a:r>
              <a:rPr lang="en-US" sz="1500" dirty="0" err="1"/>
              <a:t>चलें</a:t>
            </a:r>
            <a:r>
              <a:rPr lang="en-US" sz="1500" dirty="0"/>
              <a:t> </a:t>
            </a:r>
            <a:r>
              <a:rPr lang="en-US" sz="1500" dirty="0" err="1"/>
              <a:t>इन</a:t>
            </a:r>
            <a:r>
              <a:rPr lang="en-US" sz="1500" dirty="0"/>
              <a:t> </a:t>
            </a:r>
            <a:r>
              <a:rPr lang="en-US" sz="1500" dirty="0" err="1"/>
              <a:t>वाक्यांशों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संबंधित</a:t>
            </a:r>
            <a:r>
              <a:rPr lang="en-US" sz="1500" dirty="0"/>
              <a:t> </a:t>
            </a:r>
            <a:r>
              <a:rPr lang="en-US" sz="1500" dirty="0" err="1"/>
              <a:t>संपूर्ण</a:t>
            </a:r>
            <a:r>
              <a:rPr lang="en-US" sz="1500" dirty="0"/>
              <a:t> </a:t>
            </a:r>
            <a:r>
              <a:rPr lang="en-US" sz="1500" dirty="0" err="1"/>
              <a:t>संख्याओं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गणना</a:t>
            </a:r>
            <a:r>
              <a:rPr lang="en-US" sz="1500" dirty="0"/>
              <a:t> </a:t>
            </a:r>
            <a:r>
              <a:rPr lang="en-US" sz="1500" dirty="0" err="1"/>
              <a:t>करें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0225" y="4835714"/>
            <a:ext cx="32766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अपने</a:t>
            </a:r>
            <a:r>
              <a:rPr lang="en-US" sz="1500" dirty="0"/>
              <a:t>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पूरी</a:t>
            </a:r>
            <a:r>
              <a:rPr lang="en-US" sz="1500" dirty="0"/>
              <a:t> </a:t>
            </a:r>
            <a:r>
              <a:rPr lang="en-US" sz="1500" dirty="0" err="1"/>
              <a:t>संख्याओं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श्रृंखला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आधारित</a:t>
            </a:r>
            <a:r>
              <a:rPr lang="en-US" sz="1500" dirty="0"/>
              <a:t> </a:t>
            </a:r>
            <a:r>
              <a:rPr lang="en-US" sz="1500" dirty="0" err="1"/>
              <a:t>करते</a:t>
            </a:r>
            <a:r>
              <a:rPr lang="en-US" sz="1500" dirty="0"/>
              <a:t> </a:t>
            </a:r>
            <a:r>
              <a:rPr lang="en-US" sz="1500" dirty="0" err="1"/>
              <a:t>हुए</a:t>
            </a:r>
            <a:r>
              <a:rPr lang="en-US" sz="1500" dirty="0"/>
              <a:t>,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संख्या</a:t>
            </a:r>
            <a:r>
              <a:rPr lang="en-US" sz="1500" dirty="0"/>
              <a:t> </a:t>
            </a:r>
            <a:r>
              <a:rPr lang="en-US" sz="1500" dirty="0" err="1" smtClean="0"/>
              <a:t>3</a:t>
            </a:r>
            <a:r>
              <a:rPr lang="en-US" sz="1500" baseline="30000" dirty="0" err="1" smtClean="0"/>
              <a:t>n1</a:t>
            </a:r>
            <a:r>
              <a:rPr lang="en-US" sz="1500" dirty="0" err="1" smtClean="0"/>
              <a:t>5</a:t>
            </a:r>
            <a:r>
              <a:rPr lang="en-US" sz="1500" baseline="30000" dirty="0" err="1" smtClean="0"/>
              <a:t>n2</a:t>
            </a:r>
            <a:r>
              <a:rPr lang="en-US" sz="1500" dirty="0" err="1" smtClean="0"/>
              <a:t>7</a:t>
            </a:r>
            <a:r>
              <a:rPr lang="en-US" sz="1500" baseline="30000" dirty="0" err="1" smtClean="0"/>
              <a:t>n3</a:t>
            </a:r>
            <a:r>
              <a:rPr lang="en-US" sz="1500" dirty="0" err="1" smtClean="0"/>
              <a:t>11</a:t>
            </a:r>
            <a:r>
              <a:rPr lang="en-US" sz="1500" baseline="30000" dirty="0" err="1" smtClean="0"/>
              <a:t>n4</a:t>
            </a:r>
            <a:r>
              <a:rPr lang="en-US" sz="1500" dirty="0" smtClean="0"/>
              <a:t> </a:t>
            </a:r>
            <a:r>
              <a:rPr lang="en-US" sz="1500" dirty="0" err="1"/>
              <a:t>बनाते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8525" y="6382544"/>
            <a:ext cx="266779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विपरीत</a:t>
            </a:r>
            <a:r>
              <a:rPr lang="en-US" sz="1500" dirty="0"/>
              <a:t> </a:t>
            </a:r>
            <a:r>
              <a:rPr lang="en-US" sz="1500" dirty="0" err="1"/>
              <a:t>दिशा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काम</a:t>
            </a:r>
            <a:r>
              <a:rPr lang="en-US" sz="1500" dirty="0"/>
              <a:t>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, </a:t>
            </a:r>
            <a:r>
              <a:rPr lang="en-US" sz="1500" dirty="0" err="1"/>
              <a:t>यदि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अभाज्य</a:t>
            </a:r>
            <a:r>
              <a:rPr lang="en-US" sz="1500" dirty="0"/>
              <a:t> </a:t>
            </a:r>
            <a:r>
              <a:rPr lang="en-US" sz="1500" dirty="0" err="1"/>
              <a:t>संख्याओं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श्रृंखला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गुणनफल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अनुसार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smtClean="0"/>
              <a:t>n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विघटित</a:t>
            </a:r>
            <a:r>
              <a:rPr lang="en-US" sz="1500" dirty="0"/>
              <a:t> </a:t>
            </a:r>
            <a:r>
              <a:rPr lang="en-US" sz="1500" dirty="0" err="1"/>
              <a:t>करते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हमें</a:t>
            </a:r>
            <a:r>
              <a:rPr lang="en-US" sz="1500" dirty="0"/>
              <a:t> </a:t>
            </a:r>
            <a:r>
              <a:rPr lang="en-US" sz="1500" dirty="0" err="1"/>
              <a:t>घातांक</a:t>
            </a:r>
            <a:r>
              <a:rPr lang="en-US" sz="1500" dirty="0"/>
              <a:t> </a:t>
            </a:r>
            <a:r>
              <a:rPr lang="en-US" sz="1500" dirty="0" err="1"/>
              <a:t>n1</a:t>
            </a:r>
            <a:r>
              <a:rPr lang="en-US" sz="1500" dirty="0"/>
              <a:t>, </a:t>
            </a:r>
            <a:r>
              <a:rPr lang="en-US" sz="1500" dirty="0" err="1"/>
              <a:t>n2</a:t>
            </a:r>
            <a:r>
              <a:rPr lang="en-US" sz="1500" dirty="0"/>
              <a:t>, </a:t>
            </a:r>
            <a:r>
              <a:rPr lang="en-US" sz="1500" dirty="0" err="1"/>
              <a:t>n3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n4</a:t>
            </a:r>
            <a:r>
              <a:rPr lang="en-US" sz="1500" dirty="0"/>
              <a:t> </a:t>
            </a:r>
            <a:r>
              <a:rPr lang="en-US" sz="1500" dirty="0" err="1"/>
              <a:t>मिलेंगे</a:t>
            </a:r>
            <a:r>
              <a:rPr lang="en-US" sz="15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776538" y="8338681"/>
            <a:ext cx="34686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यदि</a:t>
            </a:r>
            <a:r>
              <a:rPr lang="en-US" sz="1500" dirty="0"/>
              <a:t> </a:t>
            </a:r>
            <a:r>
              <a:rPr lang="en-US" sz="1500" dirty="0" err="1"/>
              <a:t>ये</a:t>
            </a:r>
            <a:r>
              <a:rPr lang="en-US" sz="1500" dirty="0"/>
              <a:t> </a:t>
            </a:r>
            <a:r>
              <a:rPr lang="en-US" sz="1500" dirty="0" err="1"/>
              <a:t>घातक</a:t>
            </a:r>
            <a:r>
              <a:rPr lang="en-US" sz="1500" dirty="0"/>
              <a:t> (</a:t>
            </a:r>
            <a:r>
              <a:rPr lang="en-US" sz="1500" dirty="0" err="1" smtClean="0"/>
              <a:t>एक्सपोनेंट</a:t>
            </a:r>
            <a:r>
              <a:rPr lang="en-US" sz="1500" dirty="0" smtClean="0"/>
              <a:t>) 2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पावर</a:t>
            </a:r>
            <a:r>
              <a:rPr lang="en-US" sz="1500" dirty="0"/>
              <a:t> </a:t>
            </a:r>
            <a:r>
              <a:rPr lang="en-US" sz="1500" dirty="0" err="1"/>
              <a:t>थे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उससे</a:t>
            </a:r>
            <a:r>
              <a:rPr lang="en-US" sz="1500" dirty="0"/>
              <a:t> </a:t>
            </a:r>
            <a:r>
              <a:rPr lang="en-US" sz="1500" dirty="0" err="1"/>
              <a:t>लगता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हमारे</a:t>
            </a:r>
            <a:r>
              <a:rPr lang="en-US" sz="1500" dirty="0"/>
              <a:t> </a:t>
            </a:r>
            <a:r>
              <a:rPr lang="en-US" sz="1500" dirty="0" err="1"/>
              <a:t>वर्णमाला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वर्णों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कोड</a:t>
            </a:r>
            <a:r>
              <a:rPr lang="en-US" sz="1500" dirty="0"/>
              <a:t> </a:t>
            </a:r>
            <a:r>
              <a:rPr lang="en-US" sz="1500" dirty="0" err="1"/>
              <a:t>करते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सरल</a:t>
            </a:r>
            <a:r>
              <a:rPr lang="en-US" sz="1500" dirty="0"/>
              <a:t> </a:t>
            </a:r>
            <a:r>
              <a:rPr lang="en-US" sz="1500" dirty="0" err="1"/>
              <a:t>वाक्यांश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 </a:t>
            </a:r>
            <a:r>
              <a:rPr lang="en-US" sz="1500" dirty="0" err="1"/>
              <a:t>जिसे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डिकोड</a:t>
            </a:r>
            <a:r>
              <a:rPr lang="en-US" sz="1500" dirty="0"/>
              <a:t> </a:t>
            </a:r>
            <a:r>
              <a:rPr lang="en-US" sz="1500" dirty="0" err="1"/>
              <a:t>करना</a:t>
            </a:r>
            <a:r>
              <a:rPr lang="en-US" sz="1500" dirty="0"/>
              <a:t> </a:t>
            </a:r>
            <a:r>
              <a:rPr lang="en-US" sz="1500" dirty="0" err="1"/>
              <a:t>चाहते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0616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040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HP\Desktop\LOGOTRON\PIX\0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" y="0"/>
            <a:ext cx="6995193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40225" y="7546664"/>
            <a:ext cx="20034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err="1" smtClean="0"/>
              <a:t>अरे</a:t>
            </a:r>
            <a:r>
              <a:rPr lang="en-US" sz="1500" dirty="0"/>
              <a:t>, </a:t>
            </a:r>
            <a:r>
              <a:rPr lang="en-US" sz="1500" dirty="0" err="1"/>
              <a:t>छः</a:t>
            </a:r>
            <a:r>
              <a:rPr lang="en-US" sz="1500" dirty="0"/>
              <a:t> </a:t>
            </a:r>
            <a:r>
              <a:rPr lang="x-none" sz="1500" dirty="0" smtClean="0"/>
              <a:t>घंटियां</a:t>
            </a:r>
            <a:r>
              <a:rPr lang="en-US" sz="1500" dirty="0" smtClean="0"/>
              <a:t> </a:t>
            </a:r>
            <a:r>
              <a:rPr lang="en-US" sz="1500" dirty="0" err="1"/>
              <a:t>पहले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बज</a:t>
            </a:r>
            <a:r>
              <a:rPr lang="en-US" sz="1500" dirty="0"/>
              <a:t> </a:t>
            </a:r>
            <a:r>
              <a:rPr lang="en-US" sz="1500" dirty="0" err="1"/>
              <a:t>चुकी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अगर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गश्ती</a:t>
            </a:r>
            <a:r>
              <a:rPr lang="en-US" sz="1500" dirty="0"/>
              <a:t> </a:t>
            </a:r>
            <a:r>
              <a:rPr lang="en-US" sz="1500" dirty="0" err="1"/>
              <a:t>दल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बचना</a:t>
            </a:r>
            <a:r>
              <a:rPr lang="en-US" sz="1500" dirty="0"/>
              <a:t> </a:t>
            </a:r>
            <a:r>
              <a:rPr lang="en-US" sz="1500" dirty="0" err="1"/>
              <a:t>चाहते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जल्दी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अपने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आरामदायक</a:t>
            </a:r>
            <a:r>
              <a:rPr lang="en-US" sz="1500" dirty="0"/>
              <a:t> </a:t>
            </a:r>
            <a:r>
              <a:rPr lang="en-US" sz="1500" dirty="0" err="1"/>
              <a:t>क्षेत्र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छोड़ना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130425" y="367061"/>
            <a:ext cx="3502025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राष्ट्रीय</a:t>
            </a:r>
            <a:r>
              <a:rPr lang="en-US" sz="1500" dirty="0"/>
              <a:t> </a:t>
            </a:r>
            <a:r>
              <a:rPr lang="en-US" sz="1500" dirty="0" err="1"/>
              <a:t>पुस्तकालय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? </a:t>
            </a:r>
            <a:r>
              <a:rPr lang="en-US" sz="1500" dirty="0" err="1"/>
              <a:t>बड़ी</a:t>
            </a:r>
            <a:r>
              <a:rPr lang="en-US" sz="1500" dirty="0"/>
              <a:t> </a:t>
            </a:r>
            <a:r>
              <a:rPr lang="en-US" sz="1500" dirty="0" err="1"/>
              <a:t>अजीब</a:t>
            </a:r>
            <a:r>
              <a:rPr lang="en-US" sz="1500" dirty="0"/>
              <a:t> </a:t>
            </a:r>
            <a:r>
              <a:rPr lang="en-US" sz="1500" dirty="0" err="1"/>
              <a:t>बात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…</a:t>
            </a:r>
          </a:p>
        </p:txBody>
      </p:sp>
      <p:sp>
        <p:nvSpPr>
          <p:cNvPr id="5" name="Rectangle 4"/>
          <p:cNvSpPr/>
          <p:nvPr/>
        </p:nvSpPr>
        <p:spPr>
          <a:xfrm rot="21388591">
            <a:off x="1364979" y="999071"/>
            <a:ext cx="3502025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बिस्कोटा</a:t>
            </a:r>
            <a:r>
              <a:rPr lang="en-US" sz="1500" dirty="0"/>
              <a:t>! </a:t>
            </a:r>
            <a:r>
              <a:rPr lang="en-US" sz="1500" dirty="0" err="1" smtClean="0"/>
              <a:t>वो</a:t>
            </a:r>
            <a:r>
              <a:rPr lang="en-US" sz="1500" dirty="0" smtClean="0"/>
              <a:t> </a:t>
            </a:r>
            <a:r>
              <a:rPr lang="x-none" sz="1500" dirty="0" smtClean="0"/>
              <a:t>ही</a:t>
            </a:r>
            <a:r>
              <a:rPr lang="en-US" sz="1500" dirty="0" smtClean="0"/>
              <a:t> </a:t>
            </a:r>
            <a:r>
              <a:rPr lang="en-US" sz="1500" dirty="0" err="1" smtClean="0"/>
              <a:t>असली</a:t>
            </a:r>
            <a:r>
              <a:rPr lang="en-US" sz="1500" dirty="0" smtClean="0"/>
              <a:t> </a:t>
            </a:r>
            <a:r>
              <a:rPr lang="en-US" sz="1500" dirty="0" err="1"/>
              <a:t>बिस्किट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416425" y="1581944"/>
            <a:ext cx="183575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मैच</a:t>
            </a:r>
            <a:r>
              <a:rPr lang="en-US" sz="1500" dirty="0"/>
              <a:t> </a:t>
            </a:r>
            <a:r>
              <a:rPr lang="en-US" sz="1500" dirty="0" err="1"/>
              <a:t>किस</a:t>
            </a:r>
            <a:r>
              <a:rPr lang="en-US" sz="1500" dirty="0"/>
              <a:t> </a:t>
            </a:r>
            <a:r>
              <a:rPr lang="en-US" sz="1500" dirty="0" err="1"/>
              <a:t>चैनल</a:t>
            </a:r>
            <a:r>
              <a:rPr lang="en-US" sz="1500" dirty="0"/>
              <a:t> </a:t>
            </a:r>
            <a:r>
              <a:rPr lang="en-US" sz="1500" dirty="0" err="1" smtClean="0"/>
              <a:t>पर</a:t>
            </a:r>
            <a:r>
              <a:rPr lang="en-US" sz="1500" dirty="0" smtClean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4355247" y="2039144"/>
            <a:ext cx="215286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चैनल</a:t>
            </a:r>
            <a:r>
              <a:rPr lang="en-US" sz="1500" dirty="0"/>
              <a:t> </a:t>
            </a:r>
            <a:r>
              <a:rPr lang="en-US" sz="1500" dirty="0" err="1" smtClean="0"/>
              <a:t>पर</a:t>
            </a:r>
            <a:r>
              <a:rPr lang="en-US" sz="1500" dirty="0" smtClean="0"/>
              <a:t>, </a:t>
            </a:r>
            <a:r>
              <a:rPr lang="en-US" sz="1500" dirty="0" err="1" smtClean="0"/>
              <a:t>तुम्हें</a:t>
            </a:r>
            <a:r>
              <a:rPr lang="en-US" sz="1500" dirty="0" smtClean="0"/>
              <a:t> </a:t>
            </a:r>
            <a:br>
              <a:rPr lang="en-US" sz="1500" dirty="0" smtClean="0"/>
            </a:br>
            <a:r>
              <a:rPr lang="en-US" sz="1500" dirty="0" err="1" smtClean="0"/>
              <a:t>एरियल</a:t>
            </a:r>
            <a:r>
              <a:rPr lang="en-US" sz="1500" dirty="0" smtClean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ट्रांसमीटर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ओर</a:t>
            </a:r>
            <a:r>
              <a:rPr lang="en-US" sz="1500" dirty="0"/>
              <a:t> </a:t>
            </a:r>
            <a:r>
              <a:rPr lang="en-US" sz="1500" dirty="0" err="1"/>
              <a:t>झुकाना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793850" y="40432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कृपा</a:t>
            </a:r>
            <a:r>
              <a:rPr lang="en-US" sz="1500" dirty="0"/>
              <a:t> </a:t>
            </a:r>
            <a:r>
              <a:rPr lang="x-none" sz="1500" dirty="0" smtClean="0"/>
              <a:t>कुछ</a:t>
            </a:r>
            <a:r>
              <a:rPr lang="en-US" sz="1500" dirty="0" smtClean="0"/>
              <a:t> </a:t>
            </a:r>
            <a:r>
              <a:rPr lang="en-US" sz="1500" dirty="0" err="1" smtClean="0"/>
              <a:t>दान</a:t>
            </a:r>
            <a:r>
              <a:rPr lang="en-US" sz="1500" dirty="0" smtClean="0"/>
              <a:t> </a:t>
            </a:r>
            <a:r>
              <a:rPr lang="x-none" sz="1500" dirty="0"/>
              <a:t>दें. </a:t>
            </a:r>
            <a:endParaRPr lang="en-US" sz="1500" dirty="0"/>
          </a:p>
        </p:txBody>
      </p:sp>
      <p:sp>
        <p:nvSpPr>
          <p:cNvPr id="9" name="Rectangle 8"/>
          <p:cNvSpPr/>
          <p:nvPr/>
        </p:nvSpPr>
        <p:spPr>
          <a:xfrm>
            <a:off x="3639588" y="4020344"/>
            <a:ext cx="29866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परेशान</a:t>
            </a:r>
            <a:r>
              <a:rPr lang="en-US" sz="1400" dirty="0"/>
              <a:t> </a:t>
            </a:r>
            <a:r>
              <a:rPr lang="en-US" sz="1400" dirty="0" err="1"/>
              <a:t>मत</a:t>
            </a:r>
            <a:r>
              <a:rPr lang="en-US" sz="1400" dirty="0"/>
              <a:t> </a:t>
            </a:r>
            <a:r>
              <a:rPr lang="en-US" sz="1400" dirty="0" err="1"/>
              <a:t>करो</a:t>
            </a:r>
            <a:r>
              <a:rPr lang="en-US" sz="1400" dirty="0"/>
              <a:t>. </a:t>
            </a:r>
            <a:r>
              <a:rPr lang="en-US" sz="1400" dirty="0" err="1"/>
              <a:t>वे</a:t>
            </a:r>
            <a:r>
              <a:rPr lang="en-US" sz="1400" dirty="0"/>
              <a:t> न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आपको</a:t>
            </a:r>
            <a:r>
              <a:rPr lang="en-US" sz="1400" dirty="0"/>
              <a:t> </a:t>
            </a:r>
            <a:r>
              <a:rPr lang="en-US" sz="1400" dirty="0" err="1"/>
              <a:t>देख</a:t>
            </a:r>
            <a:r>
              <a:rPr lang="en-US" sz="1400" dirty="0"/>
              <a:t> </a:t>
            </a:r>
            <a:r>
              <a:rPr lang="en-US" sz="1400" dirty="0" err="1"/>
              <a:t>सकते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न </a:t>
            </a:r>
            <a:r>
              <a:rPr lang="en-US" sz="1400" dirty="0" err="1"/>
              <a:t>ही</a:t>
            </a:r>
            <a:r>
              <a:rPr lang="en-US" sz="1400" dirty="0"/>
              <a:t> </a:t>
            </a:r>
            <a:r>
              <a:rPr lang="en-US" sz="1400" dirty="0" err="1"/>
              <a:t>आपको</a:t>
            </a:r>
            <a:r>
              <a:rPr lang="en-US" sz="1400" dirty="0"/>
              <a:t> </a:t>
            </a:r>
            <a:r>
              <a:rPr lang="en-US" sz="1400" dirty="0" err="1"/>
              <a:t>सुन</a:t>
            </a:r>
            <a:r>
              <a:rPr lang="en-US" sz="1400" dirty="0"/>
              <a:t> </a:t>
            </a:r>
            <a:r>
              <a:rPr lang="en-US" sz="1400" dirty="0" err="1"/>
              <a:t>सकते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वे</a:t>
            </a:r>
            <a:r>
              <a:rPr lang="en-US" sz="1400" dirty="0" smtClean="0"/>
              <a:t> </a:t>
            </a:r>
            <a:r>
              <a:rPr lang="en-US" sz="1400" dirty="0" err="1"/>
              <a:t>लिक्विड</a:t>
            </a:r>
            <a:r>
              <a:rPr lang="en-US" sz="1400" dirty="0"/>
              <a:t> </a:t>
            </a:r>
            <a:r>
              <a:rPr lang="en-US" sz="1400" dirty="0" err="1"/>
              <a:t>क्रिस्टल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चश्मे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हेडफ़ोन</a:t>
            </a:r>
            <a:r>
              <a:rPr lang="en-US" sz="1400" dirty="0"/>
              <a:t> </a:t>
            </a:r>
            <a:r>
              <a:rPr lang="en-US" sz="1400" dirty="0" err="1"/>
              <a:t>पहने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, </a:t>
            </a:r>
            <a:r>
              <a:rPr lang="en-US" sz="1400" dirty="0" err="1"/>
              <a:t>सभी</a:t>
            </a:r>
            <a:r>
              <a:rPr lang="en-US" sz="1400" dirty="0"/>
              <a:t> </a:t>
            </a:r>
            <a:r>
              <a:rPr lang="en-US" sz="1400" dirty="0" err="1"/>
              <a:t>स्टीरियो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…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76674" y="6285746"/>
            <a:ext cx="24447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 smtClean="0"/>
              <a:t>आदमी</a:t>
            </a:r>
            <a:r>
              <a:rPr lang="en-US" sz="1400" dirty="0" smtClean="0"/>
              <a:t> </a:t>
            </a:r>
            <a:r>
              <a:rPr lang="en-US" sz="1400" dirty="0" err="1"/>
              <a:t>सफेद</a:t>
            </a:r>
            <a:r>
              <a:rPr lang="en-US" sz="1400" dirty="0"/>
              <a:t> </a:t>
            </a:r>
            <a:r>
              <a:rPr lang="en-US" sz="1400" dirty="0" err="1"/>
              <a:t>छड़ी</a:t>
            </a:r>
            <a:r>
              <a:rPr lang="en-US" sz="1400" dirty="0"/>
              <a:t> </a:t>
            </a:r>
            <a:r>
              <a:rPr lang="x-none" sz="1400" dirty="0" smtClean="0"/>
              <a:t>से</a:t>
            </a:r>
            <a:r>
              <a:rPr lang="en-US" sz="1400" dirty="0" smtClean="0"/>
              <a:t> </a:t>
            </a:r>
            <a:r>
              <a:rPr lang="en-US" sz="1400" dirty="0" err="1" smtClean="0"/>
              <a:t>क्या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r>
              <a:rPr lang="en-US" sz="1400" dirty="0" err="1" smtClean="0"/>
              <a:t>कर</a:t>
            </a:r>
            <a:r>
              <a:rPr lang="en-US" sz="1400" dirty="0" smtClean="0"/>
              <a:t> </a:t>
            </a:r>
            <a:r>
              <a:rPr lang="en-US" sz="1400" dirty="0" err="1"/>
              <a:t>रहा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? </a:t>
            </a:r>
            <a:r>
              <a:rPr lang="en-US" sz="1400" dirty="0" err="1" smtClean="0"/>
              <a:t>क्या</a:t>
            </a:r>
            <a:r>
              <a:rPr lang="en-US" sz="1400" dirty="0" smtClean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नेत्रहीन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5446" y="6839744"/>
            <a:ext cx="59420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नहीं</a:t>
            </a:r>
            <a:r>
              <a:rPr lang="en-US" sz="1400" dirty="0"/>
              <a:t>, </a:t>
            </a:r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तुमने</a:t>
            </a:r>
            <a:r>
              <a:rPr lang="en-US" sz="1400" dirty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सुना</a:t>
            </a:r>
            <a:r>
              <a:rPr lang="en-US" sz="1400" dirty="0"/>
              <a:t>?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सिर्फ</a:t>
            </a:r>
            <a:r>
              <a:rPr lang="en-US" sz="1400" dirty="0"/>
              <a:t> </a:t>
            </a:r>
            <a:r>
              <a:rPr lang="en-US" sz="1400" dirty="0" err="1"/>
              <a:t>अपने</a:t>
            </a:r>
            <a:r>
              <a:rPr lang="en-US" sz="1400" dirty="0"/>
              <a:t> </a:t>
            </a:r>
            <a:r>
              <a:rPr lang="en-US" sz="1400" dirty="0" err="1"/>
              <a:t>चश्मे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फुटबॉल</a:t>
            </a:r>
            <a:r>
              <a:rPr lang="en-US" sz="1400" dirty="0"/>
              <a:t> </a:t>
            </a:r>
            <a:r>
              <a:rPr lang="en-US" sz="1400" dirty="0" err="1"/>
              <a:t>मैच</a:t>
            </a:r>
            <a:r>
              <a:rPr lang="en-US" sz="1400" dirty="0"/>
              <a:t> </a:t>
            </a:r>
            <a:r>
              <a:rPr lang="en-US" sz="1400" dirty="0" err="1"/>
              <a:t>देख</a:t>
            </a:r>
            <a:r>
              <a:rPr lang="en-US" sz="1400" dirty="0"/>
              <a:t> </a:t>
            </a:r>
            <a:r>
              <a:rPr lang="en-US" sz="1400" dirty="0" err="1"/>
              <a:t>रहा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उसे</a:t>
            </a:r>
            <a:r>
              <a:rPr lang="en-US" sz="1400" dirty="0" smtClean="0"/>
              <a:t> </a:t>
            </a:r>
            <a:r>
              <a:rPr lang="en-US" sz="1400" dirty="0" err="1"/>
              <a:t>सफेद</a:t>
            </a:r>
            <a:r>
              <a:rPr lang="en-US" sz="1400" dirty="0"/>
              <a:t> </a:t>
            </a:r>
            <a:r>
              <a:rPr lang="en-US" sz="1400" dirty="0" err="1"/>
              <a:t>छड़ी</a:t>
            </a:r>
            <a:r>
              <a:rPr lang="en-US" sz="1400" dirty="0"/>
              <a:t> </a:t>
            </a:r>
            <a:r>
              <a:rPr lang="en-US" sz="1400" dirty="0" err="1"/>
              <a:t>चाहिए</a:t>
            </a:r>
            <a:r>
              <a:rPr lang="en-US" sz="1400" dirty="0"/>
              <a:t> </a:t>
            </a:r>
            <a:r>
              <a:rPr lang="en-US" sz="1400" dirty="0" err="1"/>
              <a:t>ताकि</a:t>
            </a:r>
            <a:r>
              <a:rPr lang="en-US" sz="1400" dirty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अपने</a:t>
            </a:r>
            <a:r>
              <a:rPr lang="en-US" sz="1400" dirty="0"/>
              <a:t> </a:t>
            </a:r>
            <a:r>
              <a:rPr lang="en-US" sz="1400" dirty="0" err="1"/>
              <a:t>घर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रास्ता</a:t>
            </a:r>
            <a:r>
              <a:rPr lang="en-US" sz="1400" dirty="0"/>
              <a:t> </a:t>
            </a:r>
            <a:r>
              <a:rPr lang="en-US" sz="1400" dirty="0" err="1"/>
              <a:t>खोज</a:t>
            </a:r>
            <a:r>
              <a:rPr lang="en-US" sz="1400" dirty="0"/>
              <a:t> </a:t>
            </a:r>
            <a:r>
              <a:rPr lang="en-US" sz="1400" dirty="0" err="1"/>
              <a:t>सके</a:t>
            </a:r>
            <a:r>
              <a:rPr lang="en-US" sz="1400" dirty="0"/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53679" y="7465625"/>
            <a:ext cx="651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अच्छा</a:t>
            </a:r>
            <a:r>
              <a:rPr lang="en-US" sz="1400" dirty="0"/>
              <a:t> </a:t>
            </a:r>
            <a:endParaRPr lang="en-US" sz="1400" dirty="0" smtClean="0"/>
          </a:p>
          <a:p>
            <a:pPr algn="ctr"/>
            <a:r>
              <a:rPr lang="en-US" sz="1400" dirty="0" err="1" smtClean="0"/>
              <a:t>लक्ष्य</a:t>
            </a:r>
            <a:r>
              <a:rPr lang="en-US" sz="1400" dirty="0"/>
              <a:t>!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040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0178" name="Picture 2" descr="C:\Users\HP\Desktop\LOGOTRON\PIX\5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" y="0"/>
            <a:ext cx="7018337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46857" y="7574449"/>
            <a:ext cx="352676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smtClean="0"/>
              <a:t> </a:t>
            </a:r>
            <a:r>
              <a:rPr lang="en-US" sz="1500" dirty="0" err="1" smtClean="0"/>
              <a:t>सावधान</a:t>
            </a:r>
            <a:r>
              <a:rPr lang="en-US" sz="1500" dirty="0" smtClean="0"/>
              <a:t> </a:t>
            </a:r>
            <a:r>
              <a:rPr lang="en-US" sz="1500" dirty="0" err="1" smtClean="0"/>
              <a:t>रहें</a:t>
            </a:r>
            <a:r>
              <a:rPr lang="en-US" sz="1500" dirty="0" smtClean="0"/>
              <a:t>! </a:t>
            </a:r>
            <a:r>
              <a:rPr lang="en-US" sz="1500" dirty="0" err="1" smtClean="0"/>
              <a:t>इस</a:t>
            </a:r>
            <a:r>
              <a:rPr lang="en-US" sz="1500" dirty="0" smtClean="0"/>
              <a:t> </a:t>
            </a:r>
            <a:r>
              <a:rPr lang="en-US" sz="1500" dirty="0" err="1" smtClean="0"/>
              <a:t>प्राइम</a:t>
            </a:r>
            <a:r>
              <a:rPr lang="en-US" sz="1500" dirty="0" smtClean="0"/>
              <a:t> </a:t>
            </a:r>
            <a:r>
              <a:rPr lang="en-US" sz="1500" dirty="0" err="1" smtClean="0"/>
              <a:t>नंबर</a:t>
            </a:r>
            <a:r>
              <a:rPr lang="en-US" sz="1500" dirty="0" smtClean="0"/>
              <a:t> </a:t>
            </a:r>
            <a:r>
              <a:rPr lang="en-US" sz="1500" dirty="0" err="1" smtClean="0"/>
              <a:t>गैजेट</a:t>
            </a:r>
            <a:r>
              <a:rPr lang="en-US" sz="1500" dirty="0" smtClean="0"/>
              <a:t> </a:t>
            </a:r>
            <a:r>
              <a:rPr lang="en-US" sz="1500" dirty="0" err="1" smtClean="0"/>
              <a:t>की</a:t>
            </a:r>
            <a:r>
              <a:rPr lang="en-US" sz="1500" dirty="0" smtClean="0"/>
              <a:t> </a:t>
            </a:r>
            <a:r>
              <a:rPr lang="en-US" sz="1500" dirty="0" err="1" smtClean="0"/>
              <a:t>मदद</a:t>
            </a:r>
            <a:r>
              <a:rPr lang="en-US" sz="1500" dirty="0" smtClean="0"/>
              <a:t> </a:t>
            </a:r>
            <a:r>
              <a:rPr lang="en-US" sz="1500" dirty="0" err="1" smtClean="0"/>
              <a:t>से</a:t>
            </a:r>
            <a:r>
              <a:rPr lang="en-US" sz="1500" dirty="0" smtClean="0"/>
              <a:t> </a:t>
            </a:r>
            <a:r>
              <a:rPr lang="en-US" sz="1500" dirty="0" err="1" smtClean="0"/>
              <a:t>नंबरों</a:t>
            </a:r>
            <a:r>
              <a:rPr lang="en-US" sz="1500" dirty="0" smtClean="0"/>
              <a:t> </a:t>
            </a:r>
            <a:r>
              <a:rPr lang="en-US" sz="1500" dirty="0" err="1" smtClean="0"/>
              <a:t>को</a:t>
            </a:r>
            <a:r>
              <a:rPr lang="en-US" sz="1500" dirty="0" smtClean="0"/>
              <a:t> </a:t>
            </a:r>
            <a:r>
              <a:rPr lang="en-US" sz="1500" dirty="0" err="1" smtClean="0"/>
              <a:t>खुद</a:t>
            </a:r>
            <a:r>
              <a:rPr lang="en-US" sz="1500" dirty="0" smtClean="0"/>
              <a:t> </a:t>
            </a:r>
            <a:r>
              <a:rPr lang="en-US" sz="1500" dirty="0" err="1" smtClean="0"/>
              <a:t>कोड</a:t>
            </a:r>
            <a:r>
              <a:rPr lang="en-US" sz="1500" dirty="0" smtClean="0"/>
              <a:t> </a:t>
            </a:r>
            <a:r>
              <a:rPr lang="en-US" sz="1500" dirty="0" err="1" smtClean="0"/>
              <a:t>किया</a:t>
            </a:r>
            <a:r>
              <a:rPr lang="en-US" sz="1500" dirty="0" smtClean="0"/>
              <a:t> </a:t>
            </a:r>
            <a:r>
              <a:rPr lang="en-US" sz="1500" dirty="0" err="1" smtClean="0"/>
              <a:t>गया</a:t>
            </a:r>
            <a:r>
              <a:rPr lang="en-US" sz="1500" dirty="0" smtClean="0"/>
              <a:t> </a:t>
            </a:r>
            <a:r>
              <a:rPr lang="en-US" sz="1500" dirty="0" err="1" smtClean="0"/>
              <a:t>है</a:t>
            </a:r>
            <a:r>
              <a:rPr lang="en-US" sz="1500" dirty="0" smtClean="0"/>
              <a:t>. </a:t>
            </a:r>
            <a:r>
              <a:rPr lang="en-US" sz="1500" dirty="0" err="1" smtClean="0"/>
              <a:t>अंकगणित</a:t>
            </a:r>
            <a:r>
              <a:rPr lang="en-US" sz="1500" dirty="0" smtClean="0"/>
              <a:t> </a:t>
            </a:r>
            <a:r>
              <a:rPr lang="en-US" sz="1500" dirty="0" err="1" smtClean="0"/>
              <a:t>में</a:t>
            </a:r>
            <a:r>
              <a:rPr lang="en-US" sz="1500" dirty="0" smtClean="0"/>
              <a:t> </a:t>
            </a:r>
            <a:r>
              <a:rPr lang="en-US" sz="1500" dirty="0" err="1" smtClean="0"/>
              <a:t>हम</a:t>
            </a:r>
            <a:r>
              <a:rPr lang="en-US" sz="1500" dirty="0" smtClean="0"/>
              <a:t> </a:t>
            </a:r>
            <a:r>
              <a:rPr lang="en-US" sz="1500" dirty="0" err="1" smtClean="0"/>
              <a:t>वर्णों</a:t>
            </a:r>
            <a:r>
              <a:rPr lang="en-US" sz="1500" dirty="0" smtClean="0"/>
              <a:t> </a:t>
            </a:r>
            <a:r>
              <a:rPr lang="en-US" sz="1500" dirty="0" err="1" smtClean="0"/>
              <a:t>को</a:t>
            </a:r>
            <a:r>
              <a:rPr lang="en-US" sz="1500" dirty="0" smtClean="0"/>
              <a:t>, 2 </a:t>
            </a:r>
            <a:r>
              <a:rPr lang="en-US" sz="1500" dirty="0" err="1" smtClean="0"/>
              <a:t>की</a:t>
            </a:r>
            <a:r>
              <a:rPr lang="en-US" sz="1500" dirty="0" smtClean="0"/>
              <a:t> </a:t>
            </a:r>
            <a:r>
              <a:rPr lang="en-US" sz="1500" dirty="0" err="1" smtClean="0"/>
              <a:t>पावर</a:t>
            </a:r>
            <a:r>
              <a:rPr lang="en-US" sz="1500" dirty="0" smtClean="0"/>
              <a:t> </a:t>
            </a:r>
            <a:r>
              <a:rPr lang="en-US" sz="1500" dirty="0" err="1" smtClean="0"/>
              <a:t>के</a:t>
            </a:r>
            <a:r>
              <a:rPr lang="en-US" sz="1500" dirty="0" smtClean="0"/>
              <a:t> </a:t>
            </a:r>
            <a:r>
              <a:rPr lang="en-US" sz="1500" dirty="0" err="1" smtClean="0"/>
              <a:t>रूप</a:t>
            </a:r>
            <a:r>
              <a:rPr lang="en-US" sz="1500" dirty="0" smtClean="0"/>
              <a:t> </a:t>
            </a:r>
            <a:r>
              <a:rPr lang="en-US" sz="1500" dirty="0" err="1" smtClean="0"/>
              <a:t>में</a:t>
            </a:r>
            <a:r>
              <a:rPr lang="en-US" sz="1500" dirty="0" smtClean="0"/>
              <a:t> </a:t>
            </a:r>
            <a:r>
              <a:rPr lang="en-US" sz="1500" dirty="0" err="1" smtClean="0"/>
              <a:t>आसानी</a:t>
            </a:r>
            <a:r>
              <a:rPr lang="en-US" sz="1500" dirty="0" smtClean="0"/>
              <a:t> </a:t>
            </a:r>
            <a:r>
              <a:rPr lang="en-US" sz="1500" dirty="0" err="1" smtClean="0"/>
              <a:t>से</a:t>
            </a:r>
            <a:r>
              <a:rPr lang="en-US" sz="1500" dirty="0" smtClean="0"/>
              <a:t> </a:t>
            </a:r>
            <a:r>
              <a:rPr lang="en-US" sz="1500" dirty="0" err="1" smtClean="0"/>
              <a:t>कोड</a:t>
            </a:r>
            <a:r>
              <a:rPr lang="en-US" sz="1500" dirty="0" smtClean="0"/>
              <a:t> </a:t>
            </a:r>
            <a:r>
              <a:rPr lang="en-US" sz="1500" dirty="0" err="1" smtClean="0"/>
              <a:t>कर</a:t>
            </a:r>
            <a:r>
              <a:rPr lang="en-US" sz="1500" dirty="0" smtClean="0"/>
              <a:t> </a:t>
            </a:r>
            <a:r>
              <a:rPr lang="en-US" sz="1500" dirty="0" err="1" smtClean="0"/>
              <a:t>सकते</a:t>
            </a:r>
            <a:r>
              <a:rPr lang="en-US" sz="1500" dirty="0" smtClean="0"/>
              <a:t> </a:t>
            </a:r>
            <a:r>
              <a:rPr lang="en-US" sz="1500" dirty="0" err="1" smtClean="0"/>
              <a:t>हैं</a:t>
            </a:r>
            <a:r>
              <a:rPr lang="en-US" sz="1500" dirty="0" smtClean="0"/>
              <a:t>.</a:t>
            </a:r>
          </a:p>
          <a:p>
            <a:pPr algn="ctr"/>
            <a:r>
              <a:rPr lang="en-US" sz="1500" dirty="0" smtClean="0"/>
              <a:t> </a:t>
            </a:r>
            <a:endParaRPr lang="en-US" sz="1500" dirty="0"/>
          </a:p>
        </p:txBody>
      </p:sp>
      <p:sp>
        <p:nvSpPr>
          <p:cNvPr id="4" name="Rectangle 3"/>
          <p:cNvSpPr/>
          <p:nvPr/>
        </p:nvSpPr>
        <p:spPr>
          <a:xfrm>
            <a:off x="3044825" y="896144"/>
            <a:ext cx="2819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यदि</a:t>
            </a:r>
            <a:r>
              <a:rPr lang="en-US" sz="1500" dirty="0"/>
              <a:t> </a:t>
            </a:r>
            <a:r>
              <a:rPr lang="en-US" sz="1500" dirty="0" err="1"/>
              <a:t>घातांक</a:t>
            </a:r>
            <a:r>
              <a:rPr lang="en-US" sz="1500" dirty="0"/>
              <a:t> </a:t>
            </a:r>
            <a:r>
              <a:rPr lang="en-US" sz="1500" dirty="0" err="1"/>
              <a:t>n1</a:t>
            </a:r>
            <a:r>
              <a:rPr lang="en-US" sz="1500" dirty="0"/>
              <a:t>, </a:t>
            </a:r>
            <a:r>
              <a:rPr lang="en-US" sz="1500" dirty="0" err="1"/>
              <a:t>n2</a:t>
            </a:r>
            <a:r>
              <a:rPr lang="en-US" sz="1500" dirty="0"/>
              <a:t>, </a:t>
            </a:r>
            <a:r>
              <a:rPr lang="en-US" sz="1500" dirty="0" err="1"/>
              <a:t>n3</a:t>
            </a:r>
            <a:r>
              <a:rPr lang="en-US" sz="1500" dirty="0"/>
              <a:t> </a:t>
            </a:r>
            <a:r>
              <a:rPr lang="x-none" sz="1500" dirty="0"/>
              <a:t>और</a:t>
            </a:r>
            <a:r>
              <a:rPr lang="en-US" sz="1500" dirty="0" smtClean="0"/>
              <a:t> </a:t>
            </a:r>
            <a:r>
              <a:rPr lang="en-US" sz="1500" dirty="0" err="1"/>
              <a:t>n4</a:t>
            </a:r>
            <a:r>
              <a:rPr lang="en-US" sz="1500" dirty="0"/>
              <a:t>, 2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पावर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प्रमेय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 </a:t>
            </a:r>
            <a:r>
              <a:rPr lang="en-US" sz="1500" dirty="0" err="1"/>
              <a:t>हाईपोथेटिको-डिडक्टिव</a:t>
            </a:r>
            <a:r>
              <a:rPr lang="en-US" sz="1500" dirty="0"/>
              <a:t> </a:t>
            </a:r>
            <a:r>
              <a:rPr lang="en-US" sz="1500" dirty="0" err="1"/>
              <a:t>अनुक्रम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वाक्यांश-तत्व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अपघटन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जारी</a:t>
            </a:r>
            <a:r>
              <a:rPr lang="en-US" sz="1500" dirty="0"/>
              <a:t> </a:t>
            </a:r>
            <a:r>
              <a:rPr lang="en-US" sz="1500" dirty="0" err="1"/>
              <a:t>रखने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दूसरी</a:t>
            </a:r>
            <a:r>
              <a:rPr lang="en-US" sz="1500" dirty="0"/>
              <a:t> </a:t>
            </a:r>
            <a:r>
              <a:rPr lang="en-US" sz="1500" dirty="0" err="1"/>
              <a:t>बार</a:t>
            </a:r>
            <a:r>
              <a:rPr lang="en-US" sz="1500" dirty="0"/>
              <a:t> </a:t>
            </a:r>
            <a:r>
              <a:rPr lang="en-US" sz="1500" dirty="0" err="1"/>
              <a:t>वाक्यांशों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पुनर्निर्माण</a:t>
            </a:r>
            <a:r>
              <a:rPr lang="en-US" sz="1500" dirty="0"/>
              <a:t> </a:t>
            </a:r>
            <a:r>
              <a:rPr lang="en-US" sz="1500" dirty="0" err="1"/>
              <a:t>करेंगे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965449" y="3114982"/>
            <a:ext cx="2761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जिससे</a:t>
            </a:r>
            <a:r>
              <a:rPr lang="en-US" sz="1500" dirty="0"/>
              <a:t> </a:t>
            </a:r>
            <a:r>
              <a:rPr lang="en-US" sz="1500" dirty="0" err="1"/>
              <a:t>सब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भाषा-समूह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फिट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सके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पूरी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पूरी</a:t>
            </a:r>
            <a:r>
              <a:rPr lang="en-US" sz="1500" dirty="0"/>
              <a:t> </a:t>
            </a:r>
            <a:r>
              <a:rPr lang="en-US" sz="1500" dirty="0" err="1"/>
              <a:t>संख्याओं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बना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सूक्तियां</a:t>
            </a:r>
            <a:r>
              <a:rPr lang="en-US" sz="1500" dirty="0"/>
              <a:t>, </a:t>
            </a:r>
            <a:r>
              <a:rPr lang="en-US" sz="1500" dirty="0" err="1"/>
              <a:t>नियम</a:t>
            </a:r>
            <a:r>
              <a:rPr lang="en-US" sz="1500" dirty="0"/>
              <a:t>, </a:t>
            </a:r>
            <a:r>
              <a:rPr lang="en-US" sz="1500" dirty="0" err="1"/>
              <a:t>तर्क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प्रस्ताव</a:t>
            </a:r>
            <a:r>
              <a:rPr lang="en-US" sz="1500" dirty="0"/>
              <a:t> </a:t>
            </a:r>
            <a:r>
              <a:rPr lang="en-US" sz="1500" dirty="0" err="1"/>
              <a:t>सब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758825" y="4452332"/>
            <a:ext cx="154622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सब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संख्याओं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खेल</a:t>
            </a:r>
            <a:r>
              <a:rPr lang="en-US" sz="1500" dirty="0"/>
              <a:t> </a:t>
            </a:r>
            <a:r>
              <a:rPr lang="en-US" sz="1500" dirty="0" err="1"/>
              <a:t>कह</a:t>
            </a:r>
            <a:r>
              <a:rPr lang="en-US" sz="1500" dirty="0"/>
              <a:t> </a:t>
            </a:r>
            <a:r>
              <a:rPr lang="en-US" sz="1500" dirty="0" err="1"/>
              <a:t>सकते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822959" y="4483694"/>
            <a:ext cx="126986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काफी</a:t>
            </a:r>
            <a:r>
              <a:rPr lang="en-US" sz="1500" dirty="0"/>
              <a:t> </a:t>
            </a:r>
            <a:r>
              <a:rPr lang="en-US" sz="1500" dirty="0" err="1"/>
              <a:t>पैशाचिक</a:t>
            </a:r>
            <a:r>
              <a:rPr lang="en-US" sz="1500" dirty="0"/>
              <a:t> </a:t>
            </a:r>
            <a:r>
              <a:rPr lang="en-US" sz="1500" dirty="0" err="1"/>
              <a:t>गणित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...!</a:t>
            </a:r>
          </a:p>
        </p:txBody>
      </p:sp>
      <p:sp>
        <p:nvSpPr>
          <p:cNvPr id="8" name="Rectangle 7"/>
          <p:cNvSpPr/>
          <p:nvPr/>
        </p:nvSpPr>
        <p:spPr>
          <a:xfrm>
            <a:off x="530225" y="5772944"/>
            <a:ext cx="609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ऐसा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जिसे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पूरी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समझता</a:t>
            </a:r>
            <a:r>
              <a:rPr lang="en-US" sz="1500" dirty="0"/>
              <a:t> </a:t>
            </a:r>
            <a:r>
              <a:rPr lang="en-US" sz="1500" dirty="0" err="1"/>
              <a:t>हूँ</a:t>
            </a:r>
            <a:r>
              <a:rPr lang="en-US" sz="1500" dirty="0"/>
              <a:t>. </a:t>
            </a:r>
            <a:r>
              <a:rPr lang="en-US" sz="1500" dirty="0" err="1"/>
              <a:t>यदि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सभी</a:t>
            </a:r>
            <a:r>
              <a:rPr lang="en-US" sz="1500" dirty="0"/>
              <a:t> </a:t>
            </a:r>
            <a:r>
              <a:rPr lang="en-US" sz="1500" dirty="0" err="1"/>
              <a:t>चिह्नों</a:t>
            </a:r>
            <a:r>
              <a:rPr lang="en-US" sz="1500" dirty="0"/>
              <a:t>, </a:t>
            </a:r>
            <a:r>
              <a:rPr lang="en-US" sz="1500" dirty="0" err="1"/>
              <a:t>वर्णों</a:t>
            </a:r>
            <a:r>
              <a:rPr lang="en-US" sz="1500" dirty="0"/>
              <a:t>, </a:t>
            </a:r>
            <a:r>
              <a:rPr lang="en-US" sz="1500" dirty="0" err="1"/>
              <a:t>वाक्यांशों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प्रमेयों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कोड</a:t>
            </a:r>
            <a:r>
              <a:rPr lang="en-US" sz="1500" dirty="0"/>
              <a:t>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सम्पूर्ण</a:t>
            </a:r>
            <a:r>
              <a:rPr lang="en-US" sz="1500" dirty="0"/>
              <a:t> </a:t>
            </a:r>
            <a:r>
              <a:rPr lang="en-US" sz="1500" dirty="0" err="1"/>
              <a:t>संख्याओं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उपयोग</a:t>
            </a:r>
            <a:r>
              <a:rPr lang="en-US" sz="1500" dirty="0"/>
              <a:t> </a:t>
            </a:r>
            <a:r>
              <a:rPr lang="en-US" sz="1500" dirty="0" err="1"/>
              <a:t>करते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तो</a:t>
            </a:r>
            <a:r>
              <a:rPr lang="en-US" sz="1500" dirty="0" smtClean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सम्पूर्ण</a:t>
            </a:r>
            <a:r>
              <a:rPr lang="en-US" sz="1500" dirty="0"/>
              <a:t> </a:t>
            </a:r>
            <a:r>
              <a:rPr lang="en-US" sz="1500" dirty="0" err="1"/>
              <a:t>संख्याओं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स्थान</a:t>
            </a:r>
            <a:r>
              <a:rPr lang="en-US" sz="1500" dirty="0"/>
              <a:t> </a:t>
            </a:r>
            <a:r>
              <a:rPr lang="en-US" sz="1500" dirty="0" err="1"/>
              <a:t>बचेगा</a:t>
            </a:r>
            <a:r>
              <a:rPr lang="en-US" sz="1500" dirty="0"/>
              <a:t>?</a:t>
            </a:r>
            <a:br>
              <a:rPr lang="en-US" sz="1500" dirty="0"/>
            </a:br>
            <a:r>
              <a:rPr lang="en-US" sz="1500" dirty="0" err="1"/>
              <a:t>इसके</a:t>
            </a:r>
            <a:r>
              <a:rPr lang="en-US" sz="1500" dirty="0"/>
              <a:t> </a:t>
            </a:r>
            <a:r>
              <a:rPr lang="en-US" sz="1500" dirty="0" err="1"/>
              <a:t>विपरीत</a:t>
            </a:r>
            <a:r>
              <a:rPr lang="en-US" sz="1500" dirty="0"/>
              <a:t>,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समय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संख्यात्मक</a:t>
            </a:r>
            <a:r>
              <a:rPr lang="en-US" sz="1500" dirty="0"/>
              <a:t> </a:t>
            </a:r>
            <a:r>
              <a:rPr lang="en-US" sz="1500" dirty="0" err="1"/>
              <a:t>सेट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पूरी</a:t>
            </a:r>
            <a:r>
              <a:rPr lang="en-US" sz="1500" dirty="0"/>
              <a:t> </a:t>
            </a:r>
            <a:r>
              <a:rPr lang="en-US" sz="1500" dirty="0" err="1"/>
              <a:t>संख्याओं</a:t>
            </a:r>
            <a:r>
              <a:rPr lang="en-US" sz="1500" dirty="0"/>
              <a:t>, </a:t>
            </a:r>
            <a:r>
              <a:rPr lang="en-US" sz="1500" dirty="0" err="1"/>
              <a:t>सूक्तियों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अंकगणितीय</a:t>
            </a:r>
            <a:r>
              <a:rPr lang="en-US" sz="1500" dirty="0"/>
              <a:t> </a:t>
            </a:r>
            <a:r>
              <a:rPr lang="en-US" sz="1500" dirty="0" err="1"/>
              <a:t>प्रमेयों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फिट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सकते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? </a:t>
            </a:r>
            <a:r>
              <a:rPr lang="en-US" sz="1500" dirty="0" err="1"/>
              <a:t>तब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संख्याएँ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सभी</a:t>
            </a:r>
            <a:r>
              <a:rPr lang="en-US" sz="1500" dirty="0" smtClean="0"/>
              <a:t> </a:t>
            </a:r>
            <a:r>
              <a:rPr lang="en-US" sz="1500" dirty="0" err="1"/>
              <a:t>उपलब्ध</a:t>
            </a:r>
            <a:r>
              <a:rPr lang="en-US" sz="1500" dirty="0"/>
              <a:t> </a:t>
            </a:r>
            <a:r>
              <a:rPr lang="en-US" sz="1500" dirty="0" err="1"/>
              <a:t>स्थान</a:t>
            </a:r>
            <a:r>
              <a:rPr lang="en-US" sz="1500" dirty="0"/>
              <a:t> </a:t>
            </a:r>
            <a:r>
              <a:rPr lang="en-US" sz="1500" dirty="0" err="1" smtClean="0"/>
              <a:t>लेंगी</a:t>
            </a:r>
            <a:r>
              <a:rPr lang="en-US" sz="1500" dirty="0" smtClean="0"/>
              <a:t>?</a:t>
            </a:r>
            <a:endParaRPr lang="en-US" sz="1500" dirty="0"/>
          </a:p>
        </p:txBody>
      </p:sp>
      <p:sp>
        <p:nvSpPr>
          <p:cNvPr id="11" name="Rectangle 10"/>
          <p:cNvSpPr/>
          <p:nvPr/>
        </p:nvSpPr>
        <p:spPr>
          <a:xfrm>
            <a:off x="1583861" y="8695839"/>
            <a:ext cx="152638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 </a:t>
            </a:r>
            <a:r>
              <a:rPr lang="en-US" sz="1400" dirty="0" err="1"/>
              <a:t>लॉजिकल</a:t>
            </a:r>
            <a:r>
              <a:rPr lang="en-US" sz="1400" dirty="0"/>
              <a:t> </a:t>
            </a:r>
            <a:r>
              <a:rPr lang="en-US" sz="1400" dirty="0" err="1"/>
              <a:t>ऑपरेटर्स</a:t>
            </a:r>
            <a:endParaRPr lang="en-US" sz="1400" dirty="0"/>
          </a:p>
          <a:p>
            <a:pPr algn="ctr"/>
            <a:r>
              <a:rPr lang="en-US" sz="1400" dirty="0" smtClean="0"/>
              <a:t>∀ ⇔ 2</a:t>
            </a:r>
            <a:r>
              <a:rPr lang="en-US" sz="1400" baseline="30000" dirty="0" smtClean="0"/>
              <a:t>1</a:t>
            </a:r>
            <a:r>
              <a:rPr lang="en-US" sz="1400" dirty="0" smtClean="0"/>
              <a:t> = 2 </a:t>
            </a:r>
          </a:p>
          <a:p>
            <a:pPr algn="ctr"/>
            <a:r>
              <a:rPr lang="en-US" sz="1400" dirty="0" smtClean="0"/>
              <a:t> ∃ </a:t>
            </a:r>
            <a:r>
              <a:rPr lang="en-US" sz="1400" dirty="0"/>
              <a:t>⇔ </a:t>
            </a:r>
            <a:r>
              <a:rPr lang="en-US" sz="1400" dirty="0" smtClean="0"/>
              <a:t>2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 </a:t>
            </a:r>
            <a:r>
              <a:rPr lang="en-US" sz="1400" dirty="0"/>
              <a:t>= </a:t>
            </a:r>
            <a:r>
              <a:rPr lang="en-US" sz="1400" dirty="0" smtClean="0"/>
              <a:t>4 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3494881" y="8695839"/>
            <a:ext cx="108715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आंकड़े</a:t>
            </a:r>
            <a:endParaRPr lang="en-US" sz="1400" dirty="0"/>
          </a:p>
          <a:p>
            <a:pPr algn="ctr"/>
            <a:r>
              <a:rPr lang="en-US" sz="1400" dirty="0" smtClean="0"/>
              <a:t>1 ⇔ 2</a:t>
            </a:r>
            <a:r>
              <a:rPr lang="en-US" sz="1400" baseline="30000" dirty="0" smtClean="0"/>
              <a:t>5</a:t>
            </a:r>
            <a:r>
              <a:rPr lang="en-US" sz="1400" dirty="0" smtClean="0"/>
              <a:t> </a:t>
            </a:r>
            <a:r>
              <a:rPr lang="en-US" sz="1400" dirty="0"/>
              <a:t>= </a:t>
            </a:r>
            <a:r>
              <a:rPr lang="en-US" sz="1400" dirty="0" smtClean="0"/>
              <a:t>32 </a:t>
            </a:r>
            <a:br>
              <a:rPr lang="en-US" sz="1400" dirty="0" smtClean="0"/>
            </a:br>
            <a:r>
              <a:rPr lang="en-US" sz="1400" dirty="0" smtClean="0"/>
              <a:t>2 </a:t>
            </a:r>
            <a:r>
              <a:rPr lang="en-US" sz="1400" dirty="0"/>
              <a:t>⇔ </a:t>
            </a:r>
            <a:r>
              <a:rPr lang="en-US" sz="1400" dirty="0" smtClean="0"/>
              <a:t>2</a:t>
            </a:r>
            <a:r>
              <a:rPr lang="en-US" sz="1400" baseline="30000" dirty="0" smtClean="0"/>
              <a:t>6</a:t>
            </a:r>
            <a:r>
              <a:rPr lang="en-US" sz="1400" dirty="0" smtClean="0"/>
              <a:t> </a:t>
            </a:r>
            <a:r>
              <a:rPr lang="en-US" sz="1400" dirty="0"/>
              <a:t>= </a:t>
            </a:r>
            <a:r>
              <a:rPr lang="en-US" sz="1400" dirty="0" smtClean="0"/>
              <a:t>64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992061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040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1202" name="Picture 2" descr="C:\Users\HP\Desktop\LOGOTRON\PIX\5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22601"/>
            <a:ext cx="7127875" cy="1047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27900" y="2267744"/>
            <a:ext cx="55610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2926446" y="896143"/>
            <a:ext cx="282755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यही</a:t>
            </a:r>
            <a:r>
              <a:rPr lang="en-US" sz="1500" dirty="0"/>
              <a:t> </a:t>
            </a:r>
            <a:r>
              <a:rPr lang="en-US" sz="1500" dirty="0" err="1"/>
              <a:t>ट्रांस-कोडिंग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अनंत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स्थानांतरण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हमें</a:t>
            </a:r>
            <a:r>
              <a:rPr lang="en-US" sz="1500" dirty="0"/>
              <a:t> </a:t>
            </a:r>
            <a:r>
              <a:rPr lang="en-US" sz="1500" dirty="0" err="1"/>
              <a:t>सेट</a:t>
            </a:r>
            <a:r>
              <a:rPr lang="en-US" sz="1500" dirty="0"/>
              <a:t> (</a:t>
            </a:r>
            <a:r>
              <a:rPr lang="en-US" sz="1500" dirty="0" err="1"/>
              <a:t>अनंत</a:t>
            </a:r>
            <a:r>
              <a:rPr lang="en-US" sz="1500" dirty="0"/>
              <a:t>) न </a:t>
            </a:r>
            <a:r>
              <a:rPr lang="en-US" sz="1500" dirty="0" err="1"/>
              <a:t>केवल</a:t>
            </a:r>
            <a:r>
              <a:rPr lang="en-US" sz="1500" dirty="0"/>
              <a:t> </a:t>
            </a:r>
            <a:r>
              <a:rPr lang="en-US" sz="1500" dirty="0" err="1"/>
              <a:t>सम्पूर्ण</a:t>
            </a:r>
            <a:r>
              <a:rPr lang="en-US" sz="1500" dirty="0"/>
              <a:t> </a:t>
            </a:r>
            <a:r>
              <a:rPr lang="en-US" sz="1500" dirty="0" err="1"/>
              <a:t>संख्या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/>
              <a:t>बल्कि</a:t>
            </a:r>
            <a:r>
              <a:rPr lang="en-US" sz="1500" dirty="0"/>
              <a:t>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/>
              <a:t>अंकगणितीय</a:t>
            </a:r>
            <a:r>
              <a:rPr lang="en-US" sz="1500" dirty="0"/>
              <a:t> </a:t>
            </a:r>
            <a:r>
              <a:rPr lang="en-US" sz="1500" dirty="0" err="1"/>
              <a:t>नियमों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साथ</a:t>
            </a:r>
            <a:r>
              <a:rPr lang="en-US" sz="1500" dirty="0"/>
              <a:t> </a:t>
            </a:r>
            <a:r>
              <a:rPr lang="en-US" sz="1500" dirty="0" err="1"/>
              <a:t>जोड़ती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349624" y="2654111"/>
            <a:ext cx="19050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अनंत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/>
              <a:t>स्थान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/>
              <a:t>कमी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663825" y="3912384"/>
            <a:ext cx="33528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किसी</a:t>
            </a:r>
            <a:r>
              <a:rPr lang="en-US" sz="1500" dirty="0"/>
              <a:t> </a:t>
            </a:r>
            <a:r>
              <a:rPr lang="en-US" sz="1500" dirty="0" err="1"/>
              <a:t>भाषा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तर्कसंगत</a:t>
            </a:r>
            <a:r>
              <a:rPr lang="en-US" sz="1500" dirty="0"/>
              <a:t> </a:t>
            </a:r>
            <a:r>
              <a:rPr lang="en-US" sz="1500" dirty="0" err="1"/>
              <a:t>होने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उसे</a:t>
            </a:r>
            <a:r>
              <a:rPr lang="en-US" sz="1500" dirty="0" smtClean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पूर्ण</a:t>
            </a:r>
            <a:r>
              <a:rPr lang="en-US" sz="1500" dirty="0"/>
              <a:t> </a:t>
            </a:r>
            <a:r>
              <a:rPr lang="en-US" sz="1500" dirty="0" err="1"/>
              <a:t>सिद्धांत</a:t>
            </a:r>
            <a:r>
              <a:rPr lang="en-US" sz="1500" dirty="0"/>
              <a:t> </a:t>
            </a:r>
            <a:r>
              <a:rPr lang="en-US" sz="1500" dirty="0" err="1"/>
              <a:t>बनाने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, </a:t>
            </a:r>
            <a:r>
              <a:rPr lang="en-US" sz="1500" dirty="0" err="1"/>
              <a:t>भाषा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वस्तुओं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सूक्तियों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बना</a:t>
            </a:r>
            <a:r>
              <a:rPr lang="en-US" sz="1500" dirty="0"/>
              <a:t> </a:t>
            </a:r>
            <a:r>
              <a:rPr lang="en-US" sz="1500" dirty="0" err="1"/>
              <a:t>होना</a:t>
            </a:r>
            <a:r>
              <a:rPr lang="en-US" sz="1500" dirty="0"/>
              <a:t> </a:t>
            </a:r>
            <a:r>
              <a:rPr lang="en-US" sz="1500" dirty="0" err="1"/>
              <a:t>चाहिए</a:t>
            </a:r>
            <a:r>
              <a:rPr lang="en-US" sz="1500" dirty="0"/>
              <a:t>, </a:t>
            </a:r>
            <a:r>
              <a:rPr lang="en-US" sz="1500" dirty="0" err="1"/>
              <a:t>जिसे</a:t>
            </a:r>
            <a:r>
              <a:rPr lang="en-US" sz="1500" dirty="0"/>
              <a:t> </a:t>
            </a:r>
            <a:r>
              <a:rPr lang="en-US" sz="1500" dirty="0" err="1"/>
              <a:t>भाषा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डेटा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रूप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माना</a:t>
            </a:r>
            <a:r>
              <a:rPr lang="en-US" sz="1500" dirty="0"/>
              <a:t> </a:t>
            </a:r>
            <a:r>
              <a:rPr lang="en-US" sz="1500" dirty="0" err="1"/>
              <a:t>जाता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या</a:t>
            </a:r>
            <a:r>
              <a:rPr lang="en-US" sz="1500" dirty="0" smtClean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नियम</a:t>
            </a:r>
            <a:r>
              <a:rPr lang="en-US" sz="1500" dirty="0"/>
              <a:t> (</a:t>
            </a:r>
            <a:r>
              <a:rPr lang="en-US" sz="1500" dirty="0" err="1"/>
              <a:t>वाक्य</a:t>
            </a:r>
            <a:r>
              <a:rPr lang="en-US" sz="1500" dirty="0"/>
              <a:t> </a:t>
            </a:r>
            <a:r>
              <a:rPr lang="en-US" sz="1500" dirty="0" err="1"/>
              <a:t>विन्यास</a:t>
            </a:r>
            <a:r>
              <a:rPr lang="en-US" sz="1500" dirty="0"/>
              <a:t>), </a:t>
            </a:r>
            <a:r>
              <a:rPr lang="en-US" sz="1500" dirty="0" err="1"/>
              <a:t>या</a:t>
            </a:r>
            <a:r>
              <a:rPr lang="en-US" sz="1500" dirty="0"/>
              <a:t> </a:t>
            </a:r>
            <a:r>
              <a:rPr lang="en-US" sz="1500" dirty="0" err="1"/>
              <a:t>सॉफ़्टवेयर</a:t>
            </a:r>
            <a:r>
              <a:rPr lang="en-US" sz="1500" dirty="0"/>
              <a:t> </a:t>
            </a:r>
            <a:r>
              <a:rPr lang="en-US" sz="1500" dirty="0" err="1"/>
              <a:t>तत्व</a:t>
            </a:r>
            <a:r>
              <a:rPr lang="en-US" sz="1500" dirty="0"/>
              <a:t>, </a:t>
            </a:r>
            <a:r>
              <a:rPr lang="en-US" sz="1500" dirty="0" err="1"/>
              <a:t>या</a:t>
            </a:r>
            <a:r>
              <a:rPr lang="en-US" sz="1500" dirty="0"/>
              <a:t> </a:t>
            </a:r>
            <a:r>
              <a:rPr lang="en-US" sz="1500" dirty="0" err="1"/>
              <a:t>प्रस्ताव</a:t>
            </a:r>
            <a:r>
              <a:rPr lang="en-US" sz="1500" dirty="0"/>
              <a:t> </a:t>
            </a:r>
            <a:r>
              <a:rPr lang="en-US" sz="1500" dirty="0" err="1"/>
              <a:t>जिसके</a:t>
            </a:r>
            <a:r>
              <a:rPr lang="en-US" sz="1500" dirty="0"/>
              <a:t> </a:t>
            </a:r>
            <a:r>
              <a:rPr lang="en-US" sz="1500" dirty="0" err="1"/>
              <a:t>परिणामस्वरूप</a:t>
            </a:r>
            <a:r>
              <a:rPr lang="en-US" sz="1500" dirty="0"/>
              <a:t> </a:t>
            </a:r>
            <a:r>
              <a:rPr lang="en-US" sz="1500" dirty="0" err="1"/>
              <a:t>हाईपोथेटिको-डिडक्टिव</a:t>
            </a:r>
            <a:r>
              <a:rPr lang="en-US" sz="1500" dirty="0"/>
              <a:t> </a:t>
            </a:r>
            <a:r>
              <a:rPr lang="en-US" sz="1500" dirty="0" err="1"/>
              <a:t>होंगे</a:t>
            </a:r>
            <a:r>
              <a:rPr lang="en-US" sz="15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809749" y="6153944"/>
            <a:ext cx="350202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बात</a:t>
            </a:r>
            <a:r>
              <a:rPr lang="en-US" sz="1500" dirty="0"/>
              <a:t> </a:t>
            </a:r>
            <a:r>
              <a:rPr lang="en-US" sz="1500" dirty="0" err="1"/>
              <a:t>गणितीय</a:t>
            </a:r>
            <a:r>
              <a:rPr lang="en-US" sz="1500" dirty="0"/>
              <a:t> </a:t>
            </a:r>
            <a:r>
              <a:rPr lang="en-US" sz="1500" dirty="0" err="1"/>
              <a:t>भाषा</a:t>
            </a:r>
            <a:r>
              <a:rPr lang="en-US" sz="1500" dirty="0"/>
              <a:t> </a:t>
            </a:r>
            <a:r>
              <a:rPr lang="en-US" sz="1500" dirty="0" err="1"/>
              <a:t>समेत</a:t>
            </a:r>
            <a:r>
              <a:rPr lang="en-US" sz="1500" dirty="0"/>
              <a:t> </a:t>
            </a:r>
            <a:r>
              <a:rPr lang="en-US" sz="1500" dirty="0" err="1"/>
              <a:t>सभी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अन्य</a:t>
            </a:r>
            <a:r>
              <a:rPr lang="en-US" sz="1500" dirty="0" smtClean="0"/>
              <a:t> </a:t>
            </a:r>
            <a:r>
              <a:rPr lang="en-US" sz="1500" dirty="0" err="1"/>
              <a:t>भाषाओँ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लागू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765300" y="7144544"/>
            <a:ext cx="310832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अनिर्णायक</a:t>
            </a:r>
            <a:r>
              <a:rPr lang="en-US" sz="1500" dirty="0"/>
              <a:t> </a:t>
            </a:r>
            <a:r>
              <a:rPr lang="en-US" sz="1500" dirty="0" err="1"/>
              <a:t>प्रस्ताव</a:t>
            </a:r>
            <a:r>
              <a:rPr lang="en-US" sz="1500" dirty="0"/>
              <a:t> </a:t>
            </a:r>
            <a:r>
              <a:rPr lang="en-US" sz="1500" dirty="0" err="1"/>
              <a:t>मौजूद</a:t>
            </a:r>
            <a:r>
              <a:rPr lang="en-US" sz="1500" dirty="0"/>
              <a:t> </a:t>
            </a:r>
            <a:r>
              <a:rPr lang="en-US" sz="1500" dirty="0" err="1"/>
              <a:t>होते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जिन्हें</a:t>
            </a:r>
            <a:r>
              <a:rPr lang="en-US" sz="1500" dirty="0"/>
              <a:t> न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सिद्ध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सकते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न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उन्हें</a:t>
            </a:r>
            <a:r>
              <a:rPr lang="en-US" sz="1500" dirty="0"/>
              <a:t> </a:t>
            </a:r>
            <a:r>
              <a:rPr lang="en-US" sz="1500" dirty="0" err="1"/>
              <a:t>रद्द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सकते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841937" y="8820944"/>
            <a:ext cx="41746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जो</a:t>
            </a:r>
            <a:r>
              <a:rPr lang="en-US" sz="1500" dirty="0"/>
              <a:t> न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स्वयंसिद्ध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न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नियम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उन्हें</a:t>
            </a:r>
            <a:r>
              <a:rPr lang="en-US" sz="1500" dirty="0"/>
              <a:t> </a:t>
            </a:r>
            <a:r>
              <a:rPr lang="en-US" sz="1500" dirty="0" err="1"/>
              <a:t>किसी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हाईपोथेटिको-डिडक्टिव</a:t>
            </a:r>
            <a:r>
              <a:rPr lang="en-US" sz="1500" dirty="0"/>
              <a:t> </a:t>
            </a:r>
            <a:r>
              <a:rPr lang="en-US" sz="1500" dirty="0" err="1"/>
              <a:t>क्रम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जोड़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सकते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91194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040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2226" name="Picture 2" descr="C:\Users\HP\Desktop\LOGOTRON\PIX\5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7031038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78225" y="8266946"/>
            <a:ext cx="17754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err="1" smtClean="0"/>
              <a:t>संक्षेप</a:t>
            </a:r>
            <a:r>
              <a:rPr lang="en-US" sz="1500" dirty="0" smtClean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सम्पूर्ण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606425" y="947281"/>
            <a:ext cx="4953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गोडेल</a:t>
            </a:r>
            <a:r>
              <a:rPr lang="en-US" sz="1500" dirty="0"/>
              <a:t>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/>
              <a:t>अंकगणित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मामले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दिखाया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अगर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स्वयंसिद्ध</a:t>
            </a:r>
            <a:r>
              <a:rPr lang="en-US" sz="1500" dirty="0"/>
              <a:t> </a:t>
            </a:r>
            <a:r>
              <a:rPr lang="en-US" sz="1500" dirty="0" err="1"/>
              <a:t>सूक्ति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रूप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"0 = 1"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अनिर्णायक</a:t>
            </a:r>
            <a:r>
              <a:rPr lang="en-US" sz="1500" dirty="0"/>
              <a:t> </a:t>
            </a:r>
            <a:r>
              <a:rPr lang="en-US" sz="1500" dirty="0" err="1"/>
              <a:t>प्रस्ताव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विचार</a:t>
            </a:r>
            <a:r>
              <a:rPr lang="en-US" sz="1500" dirty="0"/>
              <a:t> </a:t>
            </a:r>
            <a:r>
              <a:rPr lang="en-US" sz="1500" dirty="0" err="1"/>
              <a:t>करके</a:t>
            </a:r>
            <a:r>
              <a:rPr lang="en-US" sz="1500" dirty="0"/>
              <a:t> </a:t>
            </a:r>
            <a:r>
              <a:rPr lang="en-US" sz="1500" dirty="0" err="1"/>
              <a:t>आगे</a:t>
            </a:r>
            <a:r>
              <a:rPr lang="en-US" sz="1500" dirty="0"/>
              <a:t> </a:t>
            </a:r>
            <a:r>
              <a:rPr lang="en-US" sz="1500" dirty="0" err="1"/>
              <a:t>बढ़ते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उससे</a:t>
            </a:r>
            <a:r>
              <a:rPr lang="en-US" sz="1500" dirty="0"/>
              <a:t> </a:t>
            </a:r>
            <a:r>
              <a:rPr lang="en-US" sz="1500" dirty="0" err="1"/>
              <a:t>तुरंत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अनिर्णायक</a:t>
            </a:r>
            <a:r>
              <a:rPr lang="en-US" sz="1500" dirty="0"/>
              <a:t> </a:t>
            </a:r>
            <a:r>
              <a:rPr lang="en-US" sz="1500" dirty="0" err="1"/>
              <a:t>प्रस्ताव</a:t>
            </a:r>
            <a:r>
              <a:rPr lang="en-US" sz="1500" dirty="0"/>
              <a:t> </a:t>
            </a:r>
            <a:r>
              <a:rPr lang="en-US" sz="1500" dirty="0" err="1"/>
              <a:t>खड़ा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,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सिलसिला</a:t>
            </a:r>
            <a:r>
              <a:rPr lang="en-US" sz="1500" dirty="0"/>
              <a:t> </a:t>
            </a:r>
            <a:r>
              <a:rPr lang="en-US" sz="1500" dirty="0" err="1"/>
              <a:t>अनिश्चित</a:t>
            </a:r>
            <a:r>
              <a:rPr lang="en-US" sz="1500" dirty="0"/>
              <a:t> </a:t>
            </a:r>
            <a:r>
              <a:rPr lang="en-US" sz="1500" dirty="0" err="1"/>
              <a:t>काल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ज़ारी</a:t>
            </a:r>
            <a:r>
              <a:rPr lang="en-US" sz="1500" dirty="0"/>
              <a:t> </a:t>
            </a:r>
            <a:r>
              <a:rPr lang="en-US" sz="1500" dirty="0" err="1"/>
              <a:t>रहेगा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968625" y="2380437"/>
            <a:ext cx="3276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पहेली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साथ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समतल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सपाट</a:t>
            </a:r>
            <a:r>
              <a:rPr lang="en-US" sz="1400" dirty="0"/>
              <a:t> </a:t>
            </a:r>
            <a:r>
              <a:rPr lang="en-US" sz="1400" dirty="0" err="1"/>
              <a:t>फुटपाथ</a:t>
            </a:r>
            <a:r>
              <a:rPr lang="en-US" sz="1400" dirty="0"/>
              <a:t> </a:t>
            </a:r>
            <a:r>
              <a:rPr lang="en-US" sz="1400" dirty="0" err="1"/>
              <a:t>बनाना</a:t>
            </a:r>
            <a:r>
              <a:rPr lang="en-US" sz="1400" dirty="0"/>
              <a:t> </a:t>
            </a:r>
            <a:r>
              <a:rPr lang="en-US" sz="1400" dirty="0" err="1"/>
              <a:t>असंभव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अगर</a:t>
            </a:r>
            <a:r>
              <a:rPr lang="en-US" sz="1400" dirty="0"/>
              <a:t> </a:t>
            </a:r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उसे</a:t>
            </a:r>
            <a:r>
              <a:rPr lang="en-US" sz="1400" dirty="0"/>
              <a:t> </a:t>
            </a:r>
            <a:r>
              <a:rPr lang="en-US" sz="1400" dirty="0" err="1"/>
              <a:t>ज़बरदस्ती</a:t>
            </a:r>
            <a:r>
              <a:rPr lang="en-US" sz="1400" dirty="0"/>
              <a:t> </a:t>
            </a:r>
            <a:r>
              <a:rPr lang="en-US" sz="1400" dirty="0" err="1"/>
              <a:t>बनाने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कोशिश</a:t>
            </a:r>
            <a:r>
              <a:rPr lang="en-US" sz="1400" dirty="0"/>
              <a:t> </a:t>
            </a:r>
            <a:r>
              <a:rPr lang="en-US" sz="1400" dirty="0" err="1"/>
              <a:t>करूंगा</a:t>
            </a:r>
            <a:r>
              <a:rPr lang="en-US" sz="1400" dirty="0"/>
              <a:t>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कहीं</a:t>
            </a:r>
            <a:r>
              <a:rPr lang="en-US" sz="1400" dirty="0" smtClean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जाकर</a:t>
            </a:r>
            <a:r>
              <a:rPr lang="en-US" sz="1400" dirty="0"/>
              <a:t> </a:t>
            </a:r>
            <a:r>
              <a:rPr lang="en-US" sz="1400" dirty="0" err="1"/>
              <a:t>विकृत</a:t>
            </a:r>
            <a:r>
              <a:rPr lang="en-US" sz="1400" dirty="0"/>
              <a:t> </a:t>
            </a:r>
            <a:r>
              <a:rPr lang="en-US" sz="1400" dirty="0" err="1"/>
              <a:t>होगा</a:t>
            </a:r>
            <a:r>
              <a:rPr lang="en-US" sz="14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5248947" y="3803412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/>
              <a:t>धम्म</a:t>
            </a:r>
            <a:r>
              <a:rPr lang="en-US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758825" y="5978714"/>
            <a:ext cx="32004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क्योंकि</a:t>
            </a:r>
            <a:r>
              <a:rPr lang="en-US" sz="1500" dirty="0"/>
              <a:t> </a:t>
            </a:r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किसी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भाषा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विशुद्ध</a:t>
            </a:r>
            <a:r>
              <a:rPr lang="en-US" sz="1500" dirty="0"/>
              <a:t> </a:t>
            </a:r>
            <a:r>
              <a:rPr lang="en-US" sz="1500" dirty="0" err="1"/>
              <a:t>रूप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सांख्यिक</a:t>
            </a:r>
            <a:r>
              <a:rPr lang="en-US" sz="1500" dirty="0"/>
              <a:t> </a:t>
            </a:r>
            <a:r>
              <a:rPr lang="en-US" sz="1500" dirty="0" err="1"/>
              <a:t>भाषा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ला</a:t>
            </a:r>
            <a:r>
              <a:rPr lang="en-US" sz="1500" dirty="0"/>
              <a:t> </a:t>
            </a:r>
            <a:r>
              <a:rPr lang="en-US" sz="1500" dirty="0" err="1"/>
              <a:t>सकते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इसलिए</a:t>
            </a:r>
            <a:r>
              <a:rPr lang="en-US" sz="1500" dirty="0"/>
              <a:t> </a:t>
            </a:r>
            <a:r>
              <a:rPr lang="en-US" sz="1500" dirty="0" err="1"/>
              <a:t>दोनों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समान</a:t>
            </a:r>
            <a:r>
              <a:rPr lang="en-US" sz="1500" dirty="0"/>
              <a:t> </a:t>
            </a:r>
            <a:r>
              <a:rPr lang="en-US" sz="1500" dirty="0" err="1"/>
              <a:t>खामियां</a:t>
            </a:r>
            <a:r>
              <a:rPr lang="en-US" sz="1500" dirty="0"/>
              <a:t> </a:t>
            </a:r>
            <a:r>
              <a:rPr lang="en-US" sz="1500" dirty="0" err="1"/>
              <a:t>होंगी</a:t>
            </a:r>
            <a:r>
              <a:rPr lang="en-US" sz="15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362713" y="6156176"/>
            <a:ext cx="7537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गणित</a:t>
            </a:r>
            <a:r>
              <a:rPr lang="en-US" sz="1500" dirty="0"/>
              <a:t>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सहित</a:t>
            </a:r>
            <a:r>
              <a:rPr lang="en-US" sz="1500" dirty="0"/>
              <a:t>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8973344"/>
            <a:ext cx="350202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हर</a:t>
            </a:r>
            <a:r>
              <a:rPr lang="en-US" sz="1500" dirty="0"/>
              <a:t> </a:t>
            </a:r>
            <a:r>
              <a:rPr lang="en-US" sz="1500" dirty="0" err="1"/>
              <a:t>भाषा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कम-से-कम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अनिर्णायक</a:t>
            </a:r>
            <a:r>
              <a:rPr lang="en-US" sz="1500" dirty="0" smtClean="0"/>
              <a:t> </a:t>
            </a:r>
            <a:r>
              <a:rPr lang="en-US" sz="1500" dirty="0" err="1"/>
              <a:t>प्रस्ताव</a:t>
            </a:r>
            <a:r>
              <a:rPr lang="en-US" sz="1500" dirty="0"/>
              <a:t> </a:t>
            </a:r>
            <a:r>
              <a:rPr lang="en-US" sz="1500" dirty="0" err="1"/>
              <a:t>होना</a:t>
            </a:r>
            <a:r>
              <a:rPr lang="en-US" sz="1500" dirty="0"/>
              <a:t> </a:t>
            </a:r>
            <a:r>
              <a:rPr lang="en-US" sz="1500" dirty="0" err="1"/>
              <a:t>आवश्यक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781432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040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3250" name="Picture 2" descr="C:\Users\HP\Desktop\LOGOTRON\PIX\5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86601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02081" y="7881481"/>
            <a:ext cx="1747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err="1" smtClean="0"/>
              <a:t>सत्य</a:t>
            </a:r>
            <a:r>
              <a:rPr lang="en-US" sz="1500" dirty="0" smtClean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निर्भर</a:t>
            </a:r>
            <a:r>
              <a:rPr lang="en-US" sz="1500" dirty="0"/>
              <a:t> </a:t>
            </a:r>
            <a:r>
              <a:rPr lang="en-US" sz="1500" dirty="0" err="1"/>
              <a:t>करता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किस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भाषा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कोड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डिकोड</a:t>
            </a:r>
            <a:r>
              <a:rPr lang="en-US" sz="1500" dirty="0"/>
              <a:t> </a:t>
            </a:r>
            <a:r>
              <a:rPr lang="en-US" sz="1500" dirty="0" err="1"/>
              <a:t>करते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368425" y="743744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प्रिय</a:t>
            </a:r>
            <a:r>
              <a:rPr lang="en-US" sz="1500" dirty="0"/>
              <a:t> </a:t>
            </a:r>
            <a:r>
              <a:rPr lang="en-US" sz="1500" dirty="0" err="1"/>
              <a:t>साथी</a:t>
            </a:r>
            <a:r>
              <a:rPr lang="en-US" sz="1500" dirty="0"/>
              <a:t> </a:t>
            </a:r>
            <a:r>
              <a:rPr lang="en-US" sz="1500" dirty="0" err="1"/>
              <a:t>मुझे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बताओ</a:t>
            </a:r>
            <a:r>
              <a:rPr lang="en-US" sz="1500" dirty="0"/>
              <a:t>,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सब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बुरे</a:t>
            </a:r>
            <a:r>
              <a:rPr lang="en-US" sz="1500" dirty="0"/>
              <a:t> </a:t>
            </a:r>
            <a:r>
              <a:rPr lang="en-US" sz="1500" dirty="0" err="1"/>
              <a:t>सपने</a:t>
            </a:r>
            <a:r>
              <a:rPr lang="en-US" sz="1500" dirty="0"/>
              <a:t> </a:t>
            </a:r>
            <a:r>
              <a:rPr lang="en-US" sz="1500" dirty="0" err="1"/>
              <a:t>जैसा</a:t>
            </a:r>
            <a:r>
              <a:rPr lang="en-US" sz="1500" dirty="0"/>
              <a:t> </a:t>
            </a:r>
            <a:r>
              <a:rPr lang="en-US" sz="1500" dirty="0" err="1"/>
              <a:t>लगता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 </a:t>
            </a:r>
            <a:r>
              <a:rPr lang="en-US" sz="1500" dirty="0" err="1"/>
              <a:t>उसमें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निकलने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/>
              <a:t>रास्ता</a:t>
            </a:r>
            <a:r>
              <a:rPr lang="en-US" sz="1500" dirty="0"/>
              <a:t> </a:t>
            </a:r>
            <a:r>
              <a:rPr lang="en-US" sz="1500" dirty="0" err="1"/>
              <a:t>ज़रूर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.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अभाज्य</a:t>
            </a:r>
            <a:r>
              <a:rPr lang="en-US" sz="1500" dirty="0"/>
              <a:t> </a:t>
            </a:r>
            <a:r>
              <a:rPr lang="en-US" sz="1500" dirty="0" err="1"/>
              <a:t>संख्यायें</a:t>
            </a:r>
            <a:r>
              <a:rPr lang="en-US" sz="1500" dirty="0"/>
              <a:t> (</a:t>
            </a:r>
            <a:r>
              <a:rPr lang="en-US" sz="1500" dirty="0" err="1"/>
              <a:t>प्राइम</a:t>
            </a:r>
            <a:r>
              <a:rPr lang="en-US" sz="1500" dirty="0"/>
              <a:t> </a:t>
            </a:r>
            <a:r>
              <a:rPr lang="en-US" sz="1500" dirty="0" err="1"/>
              <a:t>नंबर्स</a:t>
            </a:r>
            <a:r>
              <a:rPr lang="en-US" sz="1500" dirty="0"/>
              <a:t>)  </a:t>
            </a:r>
            <a:r>
              <a:rPr lang="en-US" sz="1500" dirty="0" err="1"/>
              <a:t>उपयोग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लाई</a:t>
            </a:r>
            <a:r>
              <a:rPr lang="en-US" sz="1500" dirty="0"/>
              <a:t> </a:t>
            </a:r>
            <a:r>
              <a:rPr lang="en-US" sz="1500" dirty="0" err="1"/>
              <a:t>गई</a:t>
            </a:r>
            <a:r>
              <a:rPr lang="en-US" sz="1500" dirty="0"/>
              <a:t> </a:t>
            </a:r>
            <a:r>
              <a:rPr lang="en-US" sz="1500" dirty="0" err="1"/>
              <a:t>संख्या</a:t>
            </a:r>
            <a:r>
              <a:rPr lang="en-US" sz="1500" dirty="0"/>
              <a:t> </a:t>
            </a:r>
            <a:r>
              <a:rPr lang="en-US" sz="1500" dirty="0" err="1"/>
              <a:t>प्रणाली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"</a:t>
            </a:r>
            <a:r>
              <a:rPr lang="en-US" sz="1500" dirty="0" err="1"/>
              <a:t>आधार</a:t>
            </a:r>
            <a:r>
              <a:rPr lang="en-US" sz="1500" dirty="0"/>
              <a:t>"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निर्भर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करती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4264025" y="2166481"/>
            <a:ext cx="2057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शायद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.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चाहें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सारी</a:t>
            </a:r>
            <a:r>
              <a:rPr lang="en-US" sz="1500" dirty="0"/>
              <a:t> </a:t>
            </a:r>
            <a:r>
              <a:rPr lang="en-US" sz="1500" dirty="0" err="1"/>
              <a:t>कोडिंग</a:t>
            </a:r>
            <a:r>
              <a:rPr lang="en-US" sz="1500" dirty="0"/>
              <a:t>, </a:t>
            </a:r>
            <a:r>
              <a:rPr lang="en-US" sz="1500" dirty="0" err="1"/>
              <a:t>बाइनरी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सकते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सिर्फ</a:t>
            </a:r>
            <a:r>
              <a:rPr lang="en-US" sz="1500" dirty="0"/>
              <a:t> 0 </a:t>
            </a:r>
            <a:r>
              <a:rPr lang="en-US" sz="1500" dirty="0" err="1"/>
              <a:t>और</a:t>
            </a:r>
            <a:r>
              <a:rPr lang="en-US" sz="1500" dirty="0"/>
              <a:t> 1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उपयोग</a:t>
            </a:r>
            <a:r>
              <a:rPr lang="en-US" sz="1500" dirty="0"/>
              <a:t> </a:t>
            </a:r>
            <a:r>
              <a:rPr lang="en-US" sz="1500" dirty="0" err="1"/>
              <a:t>करके</a:t>
            </a:r>
            <a:r>
              <a:rPr lang="en-US" sz="15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349625" y="5678379"/>
            <a:ext cx="54053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>
                <a:solidFill>
                  <a:srgbClr val="FF0000"/>
                </a:solidFill>
              </a:rPr>
              <a:t>भाषा</a:t>
            </a: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4625" y="4172744"/>
            <a:ext cx="84830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कितना</a:t>
            </a:r>
            <a:r>
              <a:rPr lang="en-US" sz="1500" dirty="0"/>
              <a:t>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भयानक</a:t>
            </a:r>
            <a:r>
              <a:rPr lang="en-US" sz="1500" dirty="0"/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3626" y="6512114"/>
            <a:ext cx="29717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इसलिए</a:t>
            </a:r>
            <a:r>
              <a:rPr lang="en-US" sz="1500" dirty="0"/>
              <a:t> </a:t>
            </a:r>
            <a:r>
              <a:rPr lang="en-US" sz="1500" dirty="0" err="1"/>
              <a:t>पूरी</a:t>
            </a:r>
            <a:r>
              <a:rPr lang="en-US" sz="1500" dirty="0"/>
              <a:t> </a:t>
            </a:r>
            <a:r>
              <a:rPr lang="en-US" sz="1500" dirty="0" err="1"/>
              <a:t>संख्यायों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/>
              <a:t>विशेष</a:t>
            </a:r>
            <a:r>
              <a:rPr lang="en-US" sz="1500" dirty="0"/>
              <a:t> </a:t>
            </a:r>
            <a:r>
              <a:rPr lang="en-US" sz="1500" dirty="0" err="1"/>
              <a:t>भाषा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खुद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भाषा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बाकी</a:t>
            </a:r>
            <a:r>
              <a:rPr lang="en-US" sz="1500" dirty="0"/>
              <a:t> </a:t>
            </a:r>
            <a:r>
              <a:rPr lang="en-US" sz="1500" dirty="0" err="1"/>
              <a:t>सभी</a:t>
            </a:r>
            <a:r>
              <a:rPr lang="en-US" sz="1500" dirty="0"/>
              <a:t> </a:t>
            </a:r>
            <a:r>
              <a:rPr lang="en-US" sz="1500" dirty="0" err="1"/>
              <a:t>बस</a:t>
            </a:r>
            <a:r>
              <a:rPr lang="en-US" sz="1500" dirty="0"/>
              <a:t> </a:t>
            </a:r>
            <a:r>
              <a:rPr lang="en-US" sz="1500" dirty="0" err="1"/>
              <a:t>उसकी</a:t>
            </a:r>
            <a:r>
              <a:rPr lang="en-US" sz="1500" dirty="0"/>
              <a:t> </a:t>
            </a:r>
            <a:r>
              <a:rPr lang="en-US" sz="1500" dirty="0" err="1"/>
              <a:t>व्याख्याएं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492625" y="6687344"/>
            <a:ext cx="19508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क्योंकि</a:t>
            </a:r>
            <a:r>
              <a:rPr lang="en-US" sz="1500" dirty="0"/>
              <a:t> </a:t>
            </a:r>
            <a:r>
              <a:rPr lang="en-US" sz="1500" dirty="0" err="1"/>
              <a:t>संख्याओं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अलावा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 smtClean="0"/>
              <a:t>है</a:t>
            </a:r>
            <a:r>
              <a:rPr lang="en-US" sz="1500" dirty="0" smtClean="0"/>
              <a:t>!?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406164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040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4274" name="Picture 2" descr="C:\Users\HP\Desktop\LOGOTRON\PIX\5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35"/>
            <a:ext cx="7086600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19485533">
            <a:off x="3226603" y="6690579"/>
            <a:ext cx="838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err="1" smtClean="0"/>
              <a:t>सत्य</a:t>
            </a:r>
            <a:endParaRPr lang="en-US" sz="1000" dirty="0"/>
          </a:p>
        </p:txBody>
      </p:sp>
      <p:sp>
        <p:nvSpPr>
          <p:cNvPr id="4" name="Rectangle 3"/>
          <p:cNvSpPr/>
          <p:nvPr/>
        </p:nvSpPr>
        <p:spPr>
          <a:xfrm>
            <a:off x="1673225" y="2343944"/>
            <a:ext cx="15502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आओ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मेरे</a:t>
            </a:r>
            <a:r>
              <a:rPr lang="en-US" sz="1400" dirty="0"/>
              <a:t> </a:t>
            </a:r>
            <a:r>
              <a:rPr lang="en-US" sz="1400" dirty="0" err="1"/>
              <a:t>पिनबॉल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खेलो</a:t>
            </a:r>
            <a:r>
              <a:rPr lang="en-US" sz="14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645025" y="949514"/>
            <a:ext cx="149736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x-none" sz="1500" dirty="0" smtClean="0"/>
              <a:t>एक</a:t>
            </a:r>
            <a:r>
              <a:rPr lang="en-US" sz="1500" dirty="0" smtClean="0"/>
              <a:t> </a:t>
            </a:r>
            <a:r>
              <a:rPr lang="en-US" sz="1500" dirty="0" err="1" smtClean="0"/>
              <a:t>अजीब</a:t>
            </a:r>
            <a:r>
              <a:rPr lang="en-US" sz="1500" dirty="0" smtClean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पिनबॉल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425825" y="9059724"/>
            <a:ext cx="33134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तब</a:t>
            </a:r>
            <a:r>
              <a:rPr lang="en-US" sz="1400" dirty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 smtClean="0"/>
              <a:t>ऑटोमेटिकली</a:t>
            </a:r>
            <a:r>
              <a:rPr lang="en-US" sz="1400" dirty="0" smtClean="0"/>
              <a:t> </a:t>
            </a:r>
            <a:r>
              <a:rPr lang="en-US" sz="1400" dirty="0" err="1" smtClean="0"/>
              <a:t>वहां</a:t>
            </a:r>
            <a:r>
              <a:rPr lang="en-US" sz="1400" dirty="0" smtClean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 smtClean="0"/>
              <a:t>फें</a:t>
            </a:r>
            <a:r>
              <a:rPr lang="x-none" sz="1400" dirty="0" smtClean="0"/>
              <a:t>की</a:t>
            </a:r>
            <a:r>
              <a:rPr lang="en-US" sz="1400" dirty="0" smtClean="0"/>
              <a:t> </a:t>
            </a:r>
            <a:r>
              <a:rPr lang="en-US" sz="1400" dirty="0" err="1" smtClean="0"/>
              <a:t>जाती</a:t>
            </a:r>
            <a:r>
              <a:rPr lang="en-US" sz="1400" dirty="0" smtClean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523405" y="7296944"/>
            <a:ext cx="21162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जब</a:t>
            </a:r>
            <a:r>
              <a:rPr lang="en-US" sz="1400" dirty="0"/>
              <a:t> </a:t>
            </a:r>
            <a:r>
              <a:rPr lang="en-US" sz="1400" dirty="0" err="1"/>
              <a:t>गेंद</a:t>
            </a:r>
            <a:r>
              <a:rPr lang="en-US" sz="1400" dirty="0"/>
              <a:t> </a:t>
            </a:r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जाल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फंसती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 rot="21086773">
            <a:off x="911225" y="6884592"/>
            <a:ext cx="122341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तार्किक</a:t>
            </a:r>
            <a:r>
              <a:rPr lang="en-US" sz="1500" dirty="0"/>
              <a:t> </a:t>
            </a:r>
            <a:r>
              <a:rPr lang="en-US" sz="1500" dirty="0" err="1"/>
              <a:t>पहेली</a:t>
            </a:r>
            <a:r>
              <a:rPr lang="en-US" sz="1500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 rot="21083391">
            <a:off x="1489822" y="8034903"/>
            <a:ext cx="747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err="1"/>
              <a:t>प्रस्ताव</a:t>
            </a:r>
            <a:endParaRPr lang="en-US" sz="1500" dirty="0"/>
          </a:p>
        </p:txBody>
      </p:sp>
      <p:sp>
        <p:nvSpPr>
          <p:cNvPr id="12" name="Rectangle 11"/>
          <p:cNvSpPr/>
          <p:nvPr/>
        </p:nvSpPr>
        <p:spPr>
          <a:xfrm rot="21104479">
            <a:off x="1383248" y="8447638"/>
            <a:ext cx="14045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1400" dirty="0" smtClean="0"/>
              <a:t>तर्क</a:t>
            </a:r>
            <a:r>
              <a:rPr lang="en-US" sz="1400" dirty="0" smtClean="0"/>
              <a:t> </a:t>
            </a:r>
            <a:r>
              <a:rPr lang="x-none" sz="1400" dirty="0" smtClean="0"/>
              <a:t>उलटने</a:t>
            </a:r>
            <a:r>
              <a:rPr lang="en-US" sz="1400" dirty="0" smtClean="0"/>
              <a:t> </a:t>
            </a:r>
            <a:r>
              <a:rPr lang="x-none" sz="1400" dirty="0" smtClean="0"/>
              <a:t>वाला 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 rot="20266139">
            <a:off x="5103790" y="6835612"/>
            <a:ext cx="838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/>
              <a:t>सत्य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 rot="19653762">
            <a:off x="4225925" y="8478415"/>
            <a:ext cx="838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err="1" smtClean="0"/>
              <a:t>सत्य</a:t>
            </a:r>
            <a:endParaRPr lang="en-US" sz="1000" dirty="0"/>
          </a:p>
        </p:txBody>
      </p:sp>
      <p:sp>
        <p:nvSpPr>
          <p:cNvPr id="13" name="Rectangle 12"/>
          <p:cNvSpPr/>
          <p:nvPr/>
        </p:nvSpPr>
        <p:spPr>
          <a:xfrm>
            <a:off x="2750525" y="8820944"/>
            <a:ext cx="5229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1400" dirty="0"/>
              <a:t>शुरू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992061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040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5298" name="Picture 2" descr="C:\Users\HP\Desktop\LOGOTRON\PIX\5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9" y="22601"/>
            <a:ext cx="7072313" cy="1047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3625" y="8952746"/>
            <a:ext cx="4800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1500" dirty="0" smtClean="0"/>
              <a:t>यह</a:t>
            </a:r>
            <a:r>
              <a:rPr lang="en-US" sz="1500" dirty="0" smtClean="0"/>
              <a:t> </a:t>
            </a:r>
            <a:r>
              <a:rPr lang="en-US" sz="1500" dirty="0" err="1" smtClean="0"/>
              <a:t>सामान्य</a:t>
            </a:r>
            <a:r>
              <a:rPr lang="en-US" sz="1500" dirty="0" smtClean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तार्किक</a:t>
            </a:r>
            <a:r>
              <a:rPr lang="en-US" sz="1500" dirty="0"/>
              <a:t> </a:t>
            </a:r>
            <a:r>
              <a:rPr lang="en-US" sz="1500" dirty="0" err="1"/>
              <a:t>मार्ग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प्रस्ताव</a:t>
            </a:r>
            <a:r>
              <a:rPr lang="en-US" sz="1500" dirty="0"/>
              <a:t> C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ओर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नहीं</a:t>
            </a:r>
            <a:r>
              <a:rPr lang="en-US" sz="1500" dirty="0" smtClean="0"/>
              <a:t> </a:t>
            </a:r>
            <a:r>
              <a:rPr lang="en-US" sz="1500" dirty="0" err="1"/>
              <a:t>जाता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x-none" sz="1500" dirty="0" smtClean="0"/>
              <a:t>साथ</a:t>
            </a:r>
            <a:r>
              <a:rPr lang="en-US" sz="1500" dirty="0" smtClean="0"/>
              <a:t> </a:t>
            </a:r>
            <a:r>
              <a:rPr lang="en-US" sz="1500" dirty="0" err="1"/>
              <a:t>दोनों</a:t>
            </a:r>
            <a:r>
              <a:rPr lang="en-US" sz="1500" dirty="0"/>
              <a:t> "</a:t>
            </a:r>
            <a:r>
              <a:rPr lang="en-US" sz="1500" dirty="0" err="1"/>
              <a:t>सही</a:t>
            </a:r>
            <a:r>
              <a:rPr lang="en-US" sz="1500" dirty="0"/>
              <a:t>" </a:t>
            </a:r>
            <a:r>
              <a:rPr lang="en-US" sz="1500" dirty="0" err="1"/>
              <a:t>और</a:t>
            </a:r>
            <a:r>
              <a:rPr lang="en-US" sz="1500" dirty="0"/>
              <a:t> "</a:t>
            </a:r>
            <a:r>
              <a:rPr lang="en-US" sz="1500" dirty="0" err="1"/>
              <a:t>गलत</a:t>
            </a:r>
            <a:r>
              <a:rPr lang="en-US" sz="1500" dirty="0"/>
              <a:t>"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3651" y="2267744"/>
            <a:ext cx="716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यह</a:t>
            </a:r>
            <a:r>
              <a:rPr lang="en-US" sz="1200" dirty="0"/>
              <a:t> </a:t>
            </a:r>
            <a:r>
              <a:rPr lang="en-US" sz="1200" dirty="0" err="1"/>
              <a:t>काम</a:t>
            </a:r>
            <a:r>
              <a:rPr lang="en-US" sz="1200" dirty="0"/>
              <a:t> </a:t>
            </a:r>
            <a:endParaRPr lang="en-US" sz="1200" dirty="0" smtClean="0"/>
          </a:p>
          <a:p>
            <a:pPr algn="ctr"/>
            <a:r>
              <a:rPr lang="en-US" sz="1200" dirty="0" err="1" smtClean="0"/>
              <a:t>करता</a:t>
            </a:r>
            <a:r>
              <a:rPr lang="en-US" sz="1200" dirty="0" smtClean="0"/>
              <a:t> </a:t>
            </a:r>
            <a:r>
              <a:rPr lang="en-US" sz="1200" dirty="0" err="1"/>
              <a:t>हैं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4797425" y="646946"/>
            <a:ext cx="14766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मुझे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A </a:t>
            </a:r>
            <a:r>
              <a:rPr lang="en-US" sz="1500" dirty="0" err="1"/>
              <a:t>मिला</a:t>
            </a:r>
            <a:r>
              <a:rPr lang="en-US" sz="1500" dirty="0"/>
              <a:t>,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फिर</a:t>
            </a:r>
            <a:r>
              <a:rPr lang="en-US" sz="1500" dirty="0" smtClean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D...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845732" y="3105943"/>
            <a:ext cx="154240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smtClean="0"/>
              <a:t>C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कोशिश</a:t>
            </a:r>
            <a:r>
              <a:rPr lang="en-US" sz="1500" dirty="0"/>
              <a:t> </a:t>
            </a:r>
            <a:r>
              <a:rPr lang="en-US" sz="1500" dirty="0" err="1"/>
              <a:t>करो</a:t>
            </a:r>
            <a:r>
              <a:rPr lang="en-US" sz="15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645025" y="4172744"/>
            <a:ext cx="16722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 smtClean="0"/>
              <a:t>गेंद</a:t>
            </a:r>
            <a:r>
              <a:rPr lang="en-US" sz="1500" dirty="0" smtClean="0"/>
              <a:t>, </a:t>
            </a:r>
            <a:r>
              <a:rPr lang="en-US" sz="1500" dirty="0" err="1" smtClean="0"/>
              <a:t>जाल</a:t>
            </a:r>
            <a:r>
              <a:rPr lang="en-US" sz="1500" dirty="0" smtClean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फंसी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783334" y="7522567"/>
            <a:ext cx="5004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सही</a:t>
            </a:r>
            <a:r>
              <a:rPr lang="en-US" sz="1400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863732" y="7982744"/>
            <a:ext cx="5597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गलत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1802083" y="5292120"/>
            <a:ext cx="63350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धम्म</a:t>
            </a:r>
            <a:r>
              <a:rPr lang="en-US" sz="1500" dirty="0"/>
              <a:t>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66960" y="6440379"/>
            <a:ext cx="61106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हुह</a:t>
            </a:r>
            <a:r>
              <a:rPr lang="en-US" sz="1500" dirty="0"/>
              <a:t>!?!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38378" y="6164093"/>
            <a:ext cx="27180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समझते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? </a:t>
            </a:r>
            <a:r>
              <a:rPr lang="en-US" sz="1500" dirty="0" err="1"/>
              <a:t>गेंद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छेद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दूसरे</a:t>
            </a:r>
            <a:r>
              <a:rPr lang="en-US" sz="1500" dirty="0"/>
              <a:t> </a:t>
            </a:r>
            <a:r>
              <a:rPr lang="en-US" sz="1500" dirty="0" err="1"/>
              <a:t>छेद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जाती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तब</a:t>
            </a:r>
            <a:r>
              <a:rPr lang="en-US" sz="1500" dirty="0"/>
              <a:t> "</a:t>
            </a:r>
            <a:r>
              <a:rPr lang="en-US" sz="1500" dirty="0" err="1"/>
              <a:t>सही</a:t>
            </a:r>
            <a:r>
              <a:rPr lang="en-US" sz="1500" dirty="0"/>
              <a:t>" </a:t>
            </a:r>
            <a:r>
              <a:rPr lang="en-US" sz="1500" dirty="0" err="1"/>
              <a:t>और</a:t>
            </a:r>
            <a:r>
              <a:rPr lang="en-US" sz="1500" dirty="0"/>
              <a:t> "</a:t>
            </a:r>
            <a:r>
              <a:rPr lang="en-US" sz="1500" dirty="0" err="1"/>
              <a:t>गलत</a:t>
            </a:r>
            <a:r>
              <a:rPr lang="en-US" sz="1500" dirty="0"/>
              <a:t>"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लैंप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बारी-बारी</a:t>
            </a:r>
            <a:r>
              <a:rPr lang="en-US" sz="1500" dirty="0" smtClean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जलते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!?!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50942" y="8345379"/>
            <a:ext cx="7072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प्रस्ताव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91194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040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6322" name="Picture 2" descr="C:\Users\HP\Desktop\LOGOTRON\PIX\5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23019"/>
            <a:ext cx="6962775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93025" y="3105944"/>
            <a:ext cx="35020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2505076" y="799346"/>
            <a:ext cx="24383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काम</a:t>
            </a:r>
            <a:r>
              <a:rPr lang="en-US" sz="1500" dirty="0"/>
              <a:t> </a:t>
            </a:r>
            <a:r>
              <a:rPr lang="en-US" sz="1500" dirty="0" err="1"/>
              <a:t>सरल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बस</a:t>
            </a:r>
            <a:r>
              <a:rPr lang="en-US" sz="1500" dirty="0"/>
              <a:t> </a:t>
            </a:r>
            <a:r>
              <a:rPr lang="en-US" sz="1500" dirty="0" err="1"/>
              <a:t>जाल</a:t>
            </a:r>
            <a:r>
              <a:rPr lang="en-US" sz="1500" dirty="0"/>
              <a:t>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की</a:t>
            </a:r>
            <a:r>
              <a:rPr lang="en-US" sz="1500" dirty="0" smtClean="0"/>
              <a:t> </a:t>
            </a:r>
            <a:r>
              <a:rPr lang="en-US" sz="1500" dirty="0" err="1"/>
              <a:t>दिशा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थोड़ा</a:t>
            </a:r>
            <a:r>
              <a:rPr lang="en-US" sz="1500" dirty="0"/>
              <a:t> </a:t>
            </a:r>
            <a:r>
              <a:rPr lang="en-US" sz="1500" dirty="0" err="1"/>
              <a:t>घुमा</a:t>
            </a:r>
            <a:r>
              <a:rPr lang="en-US" sz="1500" dirty="0"/>
              <a:t> </a:t>
            </a:r>
            <a:r>
              <a:rPr lang="en-US" sz="1500" dirty="0" err="1"/>
              <a:t>दो</a:t>
            </a:r>
            <a:r>
              <a:rPr lang="en-US" sz="1500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5176266" y="937113"/>
            <a:ext cx="90601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 smtClean="0"/>
              <a:t>आह</a:t>
            </a:r>
            <a:r>
              <a:rPr lang="en-US" sz="1500" dirty="0" smtClean="0"/>
              <a:t> </a:t>
            </a:r>
            <a:r>
              <a:rPr lang="en-US" sz="1500" dirty="0" err="1" smtClean="0"/>
              <a:t>आह</a:t>
            </a:r>
            <a:r>
              <a:rPr lang="en-US" sz="15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2030882" y="2828945"/>
            <a:ext cx="11647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ज़रा</a:t>
            </a:r>
            <a:r>
              <a:rPr lang="en-US" sz="1500" dirty="0"/>
              <a:t> </a:t>
            </a:r>
            <a:r>
              <a:rPr lang="en-US" sz="1500" dirty="0" err="1"/>
              <a:t>कोशिश</a:t>
            </a:r>
            <a:r>
              <a:rPr lang="en-US" sz="1500" dirty="0"/>
              <a:t> </a:t>
            </a:r>
            <a:r>
              <a:rPr lang="en-US" sz="1500" dirty="0" err="1"/>
              <a:t>करो</a:t>
            </a:r>
            <a:r>
              <a:rPr lang="en-US" sz="15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1444625" y="5098598"/>
            <a:ext cx="3502025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अंत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हिस्सा</a:t>
            </a:r>
            <a:r>
              <a:rPr lang="en-US" sz="1500" dirty="0"/>
              <a:t> </a:t>
            </a:r>
            <a:r>
              <a:rPr lang="en-US" sz="1500" dirty="0" err="1"/>
              <a:t>बाहर</a:t>
            </a:r>
            <a:r>
              <a:rPr lang="en-US" sz="1500" dirty="0"/>
              <a:t> </a:t>
            </a:r>
            <a:r>
              <a:rPr lang="en-US" sz="1500" dirty="0" err="1"/>
              <a:t>निकल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130425" y="5925344"/>
            <a:ext cx="3502025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हे</a:t>
            </a:r>
            <a:r>
              <a:rPr lang="en-US" sz="1500" dirty="0"/>
              <a:t> </a:t>
            </a:r>
            <a:r>
              <a:rPr lang="en-US" sz="1500" dirty="0" err="1"/>
              <a:t>भगवान</a:t>
            </a:r>
            <a:r>
              <a:rPr lang="en-US" sz="1500" dirty="0"/>
              <a:t>!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तार्किक</a:t>
            </a:r>
            <a:r>
              <a:rPr lang="en-US" sz="1500" dirty="0"/>
              <a:t> </a:t>
            </a:r>
            <a:r>
              <a:rPr lang="en-US" sz="1500" dirty="0" err="1"/>
              <a:t>जाल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खत्म</a:t>
            </a:r>
            <a:r>
              <a:rPr lang="en-US" sz="1500" dirty="0"/>
              <a:t> </a:t>
            </a:r>
            <a:r>
              <a:rPr lang="en-US" sz="1500" dirty="0" err="1"/>
              <a:t>करना</a:t>
            </a:r>
            <a:r>
              <a:rPr lang="en-US" sz="1500" dirty="0"/>
              <a:t> </a:t>
            </a:r>
            <a:r>
              <a:rPr lang="en-US" sz="1500" dirty="0" err="1"/>
              <a:t>असंभव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यदि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जाल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उल्टा</a:t>
            </a:r>
            <a:r>
              <a:rPr lang="en-US" sz="1500" dirty="0"/>
              <a:t> </a:t>
            </a:r>
            <a:r>
              <a:rPr lang="en-US" sz="1500" dirty="0" err="1"/>
              <a:t>करता</a:t>
            </a:r>
            <a:r>
              <a:rPr lang="en-US" sz="1500" dirty="0"/>
              <a:t> </a:t>
            </a:r>
            <a:r>
              <a:rPr lang="en-US" sz="1500" dirty="0" err="1"/>
              <a:t>हूं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तो</a:t>
            </a:r>
            <a:r>
              <a:rPr lang="en-US" sz="1500" dirty="0" smtClean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समस्या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केवल</a:t>
            </a:r>
            <a:r>
              <a:rPr lang="en-US" sz="1500" dirty="0"/>
              <a:t> </a:t>
            </a:r>
            <a:r>
              <a:rPr lang="en-US" sz="1500" dirty="0" err="1"/>
              <a:t>थोड़ा</a:t>
            </a:r>
            <a:r>
              <a:rPr lang="en-US" sz="1500" dirty="0"/>
              <a:t> </a:t>
            </a:r>
            <a:r>
              <a:rPr lang="en-US" sz="1500" dirty="0" err="1"/>
              <a:t>दूर</a:t>
            </a:r>
            <a:r>
              <a:rPr lang="en-US" sz="1500" dirty="0"/>
              <a:t> </a:t>
            </a:r>
            <a:r>
              <a:rPr lang="en-US" sz="1500" dirty="0" err="1"/>
              <a:t>हटाता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781432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040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7346" name="Picture 2" descr="C:\Users\HP\Desktop\LOGOTRON\PIX\5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12"/>
            <a:ext cx="7134476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12025" y="1658144"/>
            <a:ext cx="49514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4625" y="799346"/>
            <a:ext cx="1752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गोडेल</a:t>
            </a:r>
            <a:r>
              <a:rPr lang="en-US" sz="1500" dirty="0"/>
              <a:t> </a:t>
            </a:r>
            <a:r>
              <a:rPr lang="en-US" sz="1500" dirty="0" err="1"/>
              <a:t>प्रमेय</a:t>
            </a:r>
            <a:r>
              <a:rPr lang="en-US" sz="1500" dirty="0"/>
              <a:t> ...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वो</a:t>
            </a:r>
            <a:r>
              <a:rPr lang="en-US" sz="1500" dirty="0" smtClean="0"/>
              <a:t> </a:t>
            </a:r>
            <a:r>
              <a:rPr lang="en-US" sz="1500" dirty="0"/>
              <a:t>... </a:t>
            </a:r>
            <a:r>
              <a:rPr lang="en-US" sz="1500" dirty="0" err="1"/>
              <a:t>भयानक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1978025" y="1505744"/>
            <a:ext cx="6976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ठीक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प्रिय</a:t>
            </a:r>
            <a:r>
              <a:rPr lang="en-US" sz="15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5454509" y="896144"/>
            <a:ext cx="6383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ठीक</a:t>
            </a:r>
            <a:r>
              <a:rPr lang="en-US" sz="1500" dirty="0"/>
              <a:t>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4127317" y="2801144"/>
            <a:ext cx="23465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दुखद</a:t>
            </a:r>
            <a:r>
              <a:rPr lang="en-US" sz="1500" dirty="0"/>
              <a:t> </a:t>
            </a:r>
            <a:r>
              <a:rPr lang="en-US" sz="1500" dirty="0" err="1"/>
              <a:t>रिपोर्ट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साथ</a:t>
            </a:r>
            <a:r>
              <a:rPr lang="en-US" sz="1500" dirty="0"/>
              <a:t> </a:t>
            </a:r>
            <a:r>
              <a:rPr lang="en-US" sz="1500" dirty="0" err="1"/>
              <a:t>संगोष्ठी</a:t>
            </a:r>
            <a:r>
              <a:rPr lang="en-US" sz="1500" dirty="0"/>
              <a:t> </a:t>
            </a:r>
            <a:r>
              <a:rPr lang="en-US" sz="1500" dirty="0" err="1"/>
              <a:t>समाप्त</a:t>
            </a:r>
            <a:r>
              <a:rPr lang="en-US" sz="1500" dirty="0"/>
              <a:t> </a:t>
            </a:r>
            <a:r>
              <a:rPr lang="en-US" sz="1500" dirty="0" err="1"/>
              <a:t>हुई</a:t>
            </a:r>
            <a:r>
              <a:rPr lang="en-US" sz="1500" dirty="0"/>
              <a:t> ...</a:t>
            </a:r>
          </a:p>
        </p:txBody>
      </p:sp>
      <p:sp>
        <p:nvSpPr>
          <p:cNvPr id="9" name="Rectangle 8"/>
          <p:cNvSpPr/>
          <p:nvPr/>
        </p:nvSpPr>
        <p:spPr>
          <a:xfrm>
            <a:off x="2499499" y="4325144"/>
            <a:ext cx="133401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सब</a:t>
            </a:r>
            <a:r>
              <a:rPr lang="en-US" sz="1500" dirty="0"/>
              <a:t> </a:t>
            </a:r>
            <a:r>
              <a:rPr lang="en-US" sz="1500" dirty="0" err="1"/>
              <a:t>खो</a:t>
            </a:r>
            <a:r>
              <a:rPr lang="en-US" sz="1500" dirty="0"/>
              <a:t> </a:t>
            </a:r>
            <a:r>
              <a:rPr lang="en-US" sz="1500" dirty="0" err="1"/>
              <a:t>गया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…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45025" y="4612798"/>
            <a:ext cx="2057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देखें</a:t>
            </a:r>
            <a:r>
              <a:rPr lang="en-US" sz="1500" dirty="0"/>
              <a:t>,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भौतिक</a:t>
            </a:r>
            <a:r>
              <a:rPr lang="en-US" sz="1500" dirty="0" smtClean="0"/>
              <a:t> </a:t>
            </a:r>
            <a:r>
              <a:rPr lang="en-US" sz="1500" dirty="0" err="1"/>
              <a:t>विज्ञानी</a:t>
            </a:r>
            <a:r>
              <a:rPr lang="en-US" sz="1500" dirty="0"/>
              <a:t>,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गणितज्ञ</a:t>
            </a:r>
            <a:r>
              <a:rPr lang="en-US" sz="1500" dirty="0"/>
              <a:t>, </a:t>
            </a:r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नाव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सवार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83312" y="6424666"/>
            <a:ext cx="170431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आपका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मतलब</a:t>
            </a:r>
            <a:r>
              <a:rPr lang="en-US" sz="15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82943" y="8800346"/>
            <a:ext cx="17808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अनिश्चितता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सिद्धांत</a:t>
            </a:r>
            <a:r>
              <a:rPr lang="en-US" sz="1500" dirty="0"/>
              <a:t>, </a:t>
            </a:r>
            <a:r>
              <a:rPr lang="en-US" sz="1500" dirty="0" err="1"/>
              <a:t>याद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95393" y="6382544"/>
            <a:ext cx="37372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रसेल</a:t>
            </a:r>
            <a:r>
              <a:rPr lang="en-US" sz="1500" dirty="0"/>
              <a:t>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/>
              <a:t>कहा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गहराई</a:t>
            </a:r>
            <a:r>
              <a:rPr lang="en-US" sz="1500" dirty="0"/>
              <a:t> </a:t>
            </a:r>
            <a:r>
              <a:rPr lang="en-US" sz="1500" dirty="0" err="1" smtClean="0"/>
              <a:t>और</a:t>
            </a:r>
            <a:r>
              <a:rPr lang="en-US" sz="1500" dirty="0" smtClean="0"/>
              <a:t> </a:t>
            </a:r>
            <a:r>
              <a:rPr lang="en-US" sz="1500" dirty="0" err="1"/>
              <a:t>बारीकी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का</a:t>
            </a:r>
            <a:r>
              <a:rPr lang="en-US" sz="1500" dirty="0" smtClean="0"/>
              <a:t> </a:t>
            </a:r>
            <a:r>
              <a:rPr lang="en-US" sz="1500" dirty="0" err="1"/>
              <a:t>मिलान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सकते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37560" y="8569514"/>
            <a:ext cx="311927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यदि</a:t>
            </a:r>
            <a:r>
              <a:rPr lang="en-US" sz="1500" dirty="0"/>
              <a:t>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संरचना</a:t>
            </a:r>
            <a:r>
              <a:rPr lang="en-US" sz="1500" dirty="0"/>
              <a:t> </a:t>
            </a:r>
            <a:r>
              <a:rPr lang="en-US" sz="1500" dirty="0" err="1"/>
              <a:t>भाषा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सामान्य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हरेक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उस</a:t>
            </a:r>
            <a:r>
              <a:rPr lang="en-US" sz="1500" dirty="0"/>
              <a:t> </a:t>
            </a:r>
            <a:r>
              <a:rPr lang="en-US" sz="1500" dirty="0" err="1"/>
              <a:t>परेशानी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हिस्से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झेलना</a:t>
            </a:r>
            <a:r>
              <a:rPr lang="en-US" sz="1500" dirty="0"/>
              <a:t> </a:t>
            </a:r>
            <a:r>
              <a:rPr lang="en-US" sz="1500" dirty="0" err="1"/>
              <a:t>पड़े</a:t>
            </a:r>
            <a:r>
              <a:rPr lang="en-US" sz="15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06164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040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8370" name="Picture 2" descr="C:\Users\HP\Desktop\LOGOTRON\PIX\5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4" y="7938"/>
            <a:ext cx="7239000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11625" y="5935524"/>
            <a:ext cx="1134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 </a:t>
            </a:r>
            <a:r>
              <a:rPr lang="en-US" sz="1200" dirty="0" err="1" smtClean="0"/>
              <a:t>हम</a:t>
            </a:r>
            <a:r>
              <a:rPr lang="en-US" sz="1200" dirty="0" smtClean="0"/>
              <a:t> </a:t>
            </a:r>
            <a:r>
              <a:rPr lang="en-US" sz="1200" dirty="0" err="1"/>
              <a:t>मूर्ख</a:t>
            </a:r>
            <a:r>
              <a:rPr lang="en-US" sz="1200" dirty="0"/>
              <a:t> </a:t>
            </a:r>
            <a:r>
              <a:rPr lang="en-US" sz="1200" dirty="0" err="1"/>
              <a:t>दिख</a:t>
            </a:r>
            <a:r>
              <a:rPr lang="en-US" sz="1200" dirty="0"/>
              <a:t> </a:t>
            </a:r>
            <a:r>
              <a:rPr lang="en-US" sz="1200" dirty="0" err="1"/>
              <a:t>रहे</a:t>
            </a:r>
            <a:r>
              <a:rPr lang="en-US" sz="1200" dirty="0"/>
              <a:t> </a:t>
            </a:r>
            <a:r>
              <a:rPr lang="en-US" sz="1200" dirty="0" err="1"/>
              <a:t>हैं</a:t>
            </a:r>
            <a:r>
              <a:rPr lang="en-US" sz="1200" dirty="0"/>
              <a:t> 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4026" y="743744"/>
            <a:ext cx="2590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हमारी</a:t>
            </a:r>
            <a:r>
              <a:rPr lang="en-US" sz="1500" dirty="0"/>
              <a:t> </a:t>
            </a:r>
            <a:r>
              <a:rPr lang="en-US" sz="1500" dirty="0" err="1"/>
              <a:t>गलती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बात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भाषा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माध्यम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सोचते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835025" y="2630379"/>
            <a:ext cx="218200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 smtClean="0"/>
              <a:t>फिर</a:t>
            </a:r>
            <a:r>
              <a:rPr lang="en-US" sz="1500" dirty="0" smtClean="0"/>
              <a:t> </a:t>
            </a:r>
            <a:r>
              <a:rPr lang="en-US" sz="1500" dirty="0" err="1"/>
              <a:t>हमें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करना</a:t>
            </a:r>
            <a:r>
              <a:rPr lang="en-US" sz="1500" dirty="0"/>
              <a:t> </a:t>
            </a:r>
            <a:r>
              <a:rPr lang="en-US" sz="1500" dirty="0" err="1"/>
              <a:t>चाहिए</a:t>
            </a:r>
            <a:r>
              <a:rPr lang="en-US" sz="15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3730625" y="875546"/>
            <a:ext cx="2667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ट्रान्सेंडैंटल</a:t>
            </a:r>
            <a:r>
              <a:rPr lang="en-US" sz="1500" dirty="0"/>
              <a:t> </a:t>
            </a:r>
            <a:r>
              <a:rPr lang="en-US" sz="1500" dirty="0" err="1"/>
              <a:t>मेडिटेशन</a:t>
            </a:r>
            <a:r>
              <a:rPr lang="en-US" sz="1500" dirty="0"/>
              <a:t> </a:t>
            </a:r>
            <a:r>
              <a:rPr lang="en-US" sz="1500" dirty="0" err="1"/>
              <a:t>इन</a:t>
            </a:r>
            <a:r>
              <a:rPr lang="en-US" sz="1500" dirty="0"/>
              <a:t> </a:t>
            </a:r>
            <a:r>
              <a:rPr lang="en-US" sz="1500" dirty="0" err="1"/>
              <a:t>बाधाओं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मुक्त</a:t>
            </a:r>
            <a:r>
              <a:rPr lang="en-US" sz="1500" dirty="0"/>
              <a:t> </a:t>
            </a:r>
            <a:r>
              <a:rPr lang="en-US" sz="1500" dirty="0" err="1"/>
              <a:t>होने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तरीका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71488" y="3526919"/>
            <a:ext cx="295433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मस्तिष्क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बाएं</a:t>
            </a:r>
            <a:r>
              <a:rPr lang="en-US" sz="1500" dirty="0"/>
              <a:t> </a:t>
            </a:r>
            <a:r>
              <a:rPr lang="en-US" sz="1500" dirty="0" err="1"/>
              <a:t>गोलार्ध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मौखिक</a:t>
            </a:r>
            <a:r>
              <a:rPr lang="en-US" sz="1500" dirty="0"/>
              <a:t> </a:t>
            </a:r>
            <a:r>
              <a:rPr lang="en-US" sz="1500" dirty="0" err="1"/>
              <a:t>विचारों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जड़ें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मानसिक</a:t>
            </a:r>
            <a:r>
              <a:rPr lang="en-US" sz="1500" dirty="0"/>
              <a:t> </a:t>
            </a:r>
            <a:r>
              <a:rPr lang="en-US" sz="1500" dirty="0" err="1"/>
              <a:t>गतिविधि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पूरी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रोककर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हम</a:t>
            </a:r>
            <a:r>
              <a:rPr lang="en-US" sz="1500" dirty="0" smtClean="0"/>
              <a:t> </a:t>
            </a:r>
            <a:r>
              <a:rPr lang="en-US" sz="1500" dirty="0" err="1"/>
              <a:t>मस्तिष्क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बहने</a:t>
            </a:r>
            <a:r>
              <a:rPr lang="en-US" sz="1500" dirty="0"/>
              <a:t> </a:t>
            </a:r>
            <a:r>
              <a:rPr lang="en-US" sz="1500" dirty="0" err="1"/>
              <a:t>वाली</a:t>
            </a:r>
            <a:r>
              <a:rPr lang="en-US" sz="1500" dirty="0"/>
              <a:t> </a:t>
            </a:r>
            <a:r>
              <a:rPr lang="en-US" sz="1500" dirty="0" err="1"/>
              <a:t>ऑक्सीजन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वितरित</a:t>
            </a:r>
            <a:r>
              <a:rPr lang="en-US" sz="1500" dirty="0"/>
              <a:t> </a:t>
            </a:r>
            <a:r>
              <a:rPr lang="en-US" sz="1500" dirty="0" err="1"/>
              <a:t>करते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ऑक्सीजन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दाहिने</a:t>
            </a:r>
            <a:r>
              <a:rPr lang="en-US" sz="1500" dirty="0"/>
              <a:t> </a:t>
            </a:r>
            <a:r>
              <a:rPr lang="en-US" sz="1500" dirty="0" err="1"/>
              <a:t>हाथ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ओर</a:t>
            </a:r>
            <a:r>
              <a:rPr lang="en-US" sz="1500" dirty="0"/>
              <a:t> </a:t>
            </a:r>
            <a:r>
              <a:rPr lang="en-US" sz="1500" dirty="0" err="1"/>
              <a:t>जाती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अलग</a:t>
            </a:r>
            <a:r>
              <a:rPr lang="en-US" sz="1500" dirty="0"/>
              <a:t> </a:t>
            </a:r>
            <a:r>
              <a:rPr lang="en-US" sz="1500" dirty="0" err="1"/>
              <a:t>तरीके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कार्य</a:t>
            </a:r>
            <a:r>
              <a:rPr lang="en-US" sz="1500" dirty="0"/>
              <a:t> </a:t>
            </a:r>
            <a:r>
              <a:rPr lang="en-US" sz="1500" dirty="0" err="1"/>
              <a:t>करता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मनुष्य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आवश्यक</a:t>
            </a:r>
            <a:r>
              <a:rPr lang="en-US" sz="1500" dirty="0"/>
              <a:t> </a:t>
            </a:r>
            <a:r>
              <a:rPr lang="en-US" sz="1500" dirty="0" err="1"/>
              <a:t>ज्ञान</a:t>
            </a:r>
            <a:r>
              <a:rPr lang="en-US" sz="1500" dirty="0"/>
              <a:t> </a:t>
            </a:r>
            <a:r>
              <a:rPr lang="en-US" sz="1500" dirty="0" err="1"/>
              <a:t>प्राप्त</a:t>
            </a:r>
            <a:r>
              <a:rPr lang="en-US" sz="1500" dirty="0"/>
              <a:t>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मौका</a:t>
            </a:r>
            <a:r>
              <a:rPr lang="en-US" sz="1500" dirty="0"/>
              <a:t> </a:t>
            </a:r>
            <a:r>
              <a:rPr lang="en-US" sz="1500" dirty="0" err="1"/>
              <a:t>देता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492625" y="3526919"/>
            <a:ext cx="18110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मूर्खतापूर्ण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देता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332580" y="5935524"/>
            <a:ext cx="3502025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 smtClean="0"/>
              <a:t>लेकिन</a:t>
            </a:r>
            <a:r>
              <a:rPr lang="en-US" sz="1500" dirty="0" smtClean="0"/>
              <a:t> </a:t>
            </a:r>
            <a:r>
              <a:rPr lang="en-US" sz="1500" dirty="0"/>
              <a:t>... </a:t>
            </a:r>
            <a:r>
              <a:rPr lang="en-US" sz="1500" dirty="0" err="1" smtClean="0"/>
              <a:t>फिर</a:t>
            </a:r>
            <a:r>
              <a:rPr lang="en-US" sz="1500" dirty="0" smtClean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पेशे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अंत</a:t>
            </a:r>
            <a:r>
              <a:rPr lang="en-US" sz="1500" dirty="0"/>
              <a:t> </a:t>
            </a:r>
            <a:r>
              <a:rPr lang="en-US" sz="1500" dirty="0" err="1"/>
              <a:t>हुआ</a:t>
            </a:r>
            <a:r>
              <a:rPr lang="en-US" sz="1500" dirty="0"/>
              <a:t>!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2625" y="7525544"/>
            <a:ext cx="261962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चलो</a:t>
            </a:r>
            <a:r>
              <a:rPr lang="en-US" sz="1500" dirty="0"/>
              <a:t>, </a:t>
            </a:r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घर</a:t>
            </a:r>
            <a:r>
              <a:rPr lang="en-US" sz="1500" dirty="0"/>
              <a:t> </a:t>
            </a:r>
            <a:r>
              <a:rPr lang="en-US" sz="1500" dirty="0" err="1"/>
              <a:t>वपिस</a:t>
            </a:r>
            <a:r>
              <a:rPr lang="en-US" sz="1500" dirty="0"/>
              <a:t> </a:t>
            </a:r>
            <a:r>
              <a:rPr lang="en-US" sz="1500" dirty="0" err="1"/>
              <a:t>जा</a:t>
            </a:r>
            <a:r>
              <a:rPr lang="en-US" sz="1500" dirty="0"/>
              <a:t> </a:t>
            </a:r>
            <a:r>
              <a:rPr lang="en-US" sz="1500" dirty="0" err="1"/>
              <a:t>रहे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83025" y="5188658"/>
            <a:ext cx="2286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दुर्भाग्य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उसे</a:t>
            </a:r>
            <a:r>
              <a:rPr lang="en-US" sz="1500" dirty="0"/>
              <a:t> </a:t>
            </a:r>
            <a:r>
              <a:rPr lang="en-US" sz="1500" dirty="0" err="1"/>
              <a:t>शब्दों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बयां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किया</a:t>
            </a:r>
            <a:r>
              <a:rPr lang="en-US" sz="1500" dirty="0"/>
              <a:t> </a:t>
            </a:r>
            <a:r>
              <a:rPr lang="en-US" sz="1500" dirty="0" err="1"/>
              <a:t>जा</a:t>
            </a:r>
            <a:r>
              <a:rPr lang="en-US" sz="1500" dirty="0"/>
              <a:t> </a:t>
            </a:r>
            <a:r>
              <a:rPr lang="en-US" sz="1500" dirty="0" err="1"/>
              <a:t>सकता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992061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040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9394" name="Picture 2" descr="C:\Users\HP\Desktop\LOGOTRON\PIX\5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7059613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78248" y="6334145"/>
            <a:ext cx="7949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 </a:t>
            </a:r>
            <a:r>
              <a:rPr lang="en-US" sz="1200" dirty="0" err="1" smtClean="0"/>
              <a:t>जल्दी</a:t>
            </a:r>
            <a:r>
              <a:rPr lang="en-US" sz="1200" dirty="0" smtClean="0"/>
              <a:t>!</a:t>
            </a:r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835025" y="496779"/>
            <a:ext cx="22140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जल्दी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, </a:t>
            </a:r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/>
              <a:t>आश्रय</a:t>
            </a:r>
            <a:r>
              <a:rPr lang="en-US" sz="1500" dirty="0"/>
              <a:t> </a:t>
            </a:r>
            <a:r>
              <a:rPr lang="en-US" sz="1500" dirty="0" err="1"/>
              <a:t>खोजो</a:t>
            </a:r>
            <a:r>
              <a:rPr lang="en-US" sz="1500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836973" y="1942346"/>
            <a:ext cx="19792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"</a:t>
            </a:r>
            <a:r>
              <a:rPr lang="en-US" sz="1400" dirty="0" err="1"/>
              <a:t>म्यूटिस्ट</a:t>
            </a:r>
            <a:r>
              <a:rPr lang="en-US" sz="1400" dirty="0"/>
              <a:t>" </a:t>
            </a:r>
            <a:r>
              <a:rPr lang="en-US" sz="1400" dirty="0" err="1"/>
              <a:t>एयरपोर्ट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हमला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/>
              <a:t>रहे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883025" y="2016314"/>
            <a:ext cx="191373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हमें</a:t>
            </a:r>
            <a:r>
              <a:rPr lang="en-US" sz="1500" dirty="0"/>
              <a:t> </a:t>
            </a:r>
            <a:r>
              <a:rPr lang="en-US" sz="1500" dirty="0" err="1"/>
              <a:t>लिटरेट्रोनिक्स</a:t>
            </a:r>
            <a:r>
              <a:rPr lang="en-US" sz="1500" dirty="0"/>
              <a:t> </a:t>
            </a:r>
            <a:r>
              <a:rPr lang="en-US" sz="1500" dirty="0" err="1"/>
              <a:t>इंस्टीट्यूट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रिपोर्ट</a:t>
            </a:r>
            <a:r>
              <a:rPr lang="en-US" sz="1500" dirty="0"/>
              <a:t> </a:t>
            </a:r>
            <a:r>
              <a:rPr lang="en-US" sz="1500" dirty="0" err="1"/>
              <a:t>दर्ज</a:t>
            </a:r>
            <a:r>
              <a:rPr lang="en-US" sz="1500" dirty="0"/>
              <a:t> </a:t>
            </a:r>
            <a:r>
              <a:rPr lang="en-US" sz="1500" dirty="0" err="1"/>
              <a:t>करनी</a:t>
            </a:r>
            <a:r>
              <a:rPr lang="en-US" sz="1500" dirty="0"/>
              <a:t> </a:t>
            </a:r>
            <a:r>
              <a:rPr lang="en-US" sz="1500" dirty="0" err="1"/>
              <a:t>चाहिए</a:t>
            </a:r>
            <a:r>
              <a:rPr lang="en-US" sz="15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18374" y="3009146"/>
            <a:ext cx="21316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या</a:t>
            </a:r>
            <a:r>
              <a:rPr lang="en-US" sz="1400" dirty="0"/>
              <a:t> </a:t>
            </a:r>
            <a:r>
              <a:rPr lang="en-US" sz="1400" dirty="0" err="1"/>
              <a:t>कम-से-कम</a:t>
            </a:r>
            <a:r>
              <a:rPr lang="en-US" sz="1400" dirty="0"/>
              <a:t> </a:t>
            </a:r>
            <a:r>
              <a:rPr lang="en-US" sz="1400" dirty="0" err="1"/>
              <a:t>रिपोर्ट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बचा-खुचा</a:t>
            </a:r>
            <a:r>
              <a:rPr lang="en-US" sz="1400" dirty="0"/>
              <a:t> </a:t>
            </a:r>
            <a:r>
              <a:rPr lang="en-US" sz="1400" dirty="0" err="1"/>
              <a:t>हिस्सा</a:t>
            </a:r>
            <a:r>
              <a:rPr lang="en-US" sz="1400" dirty="0"/>
              <a:t> ...</a:t>
            </a:r>
          </a:p>
        </p:txBody>
      </p:sp>
      <p:sp>
        <p:nvSpPr>
          <p:cNvPr id="8" name="Rectangle 7"/>
          <p:cNvSpPr/>
          <p:nvPr/>
        </p:nvSpPr>
        <p:spPr>
          <a:xfrm rot="286141">
            <a:off x="933503" y="5289842"/>
            <a:ext cx="124264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नेशनल</a:t>
            </a:r>
            <a:r>
              <a:rPr lang="en-US" sz="1500" dirty="0"/>
              <a:t>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लिटरेट्रोनिक्स</a:t>
            </a:r>
            <a:r>
              <a:rPr lang="en-US" sz="1500" dirty="0" smtClean="0"/>
              <a:t> </a:t>
            </a:r>
          </a:p>
          <a:p>
            <a:pPr algn="ctr"/>
            <a:r>
              <a:rPr lang="en-US" sz="1500" dirty="0" err="1" smtClean="0"/>
              <a:t>इंस्टीट्यूट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319119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040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HP\Desktop\LOGOTRON\PIX\0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04050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31116" y="9518614"/>
            <a:ext cx="3502025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err="1" smtClean="0"/>
              <a:t>वो</a:t>
            </a:r>
            <a:r>
              <a:rPr lang="en-US" sz="1500" dirty="0" smtClean="0"/>
              <a:t> </a:t>
            </a:r>
            <a:r>
              <a:rPr lang="en-US" sz="1500" dirty="0" err="1"/>
              <a:t>पुस्तकालयों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इतने</a:t>
            </a:r>
            <a:r>
              <a:rPr lang="en-US" sz="1500" dirty="0"/>
              <a:t> </a:t>
            </a:r>
            <a:r>
              <a:rPr lang="en-US" sz="1500" dirty="0" err="1"/>
              <a:t>खिलाफ</a:t>
            </a:r>
            <a:r>
              <a:rPr lang="en-US" sz="1500" dirty="0"/>
              <a:t> </a:t>
            </a:r>
            <a:r>
              <a:rPr lang="en-US" sz="1500" dirty="0" err="1"/>
              <a:t>क्यों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!?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4414" y="339914"/>
            <a:ext cx="159861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दही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दो</a:t>
            </a:r>
            <a:r>
              <a:rPr lang="en-US" sz="1500" dirty="0"/>
              <a:t> </a:t>
            </a:r>
            <a:r>
              <a:rPr lang="en-US" sz="1500" dirty="0" err="1"/>
              <a:t>पैकट</a:t>
            </a:r>
            <a:r>
              <a:rPr lang="en-US" sz="1500" dirty="0"/>
              <a:t>?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पीली</a:t>
            </a:r>
            <a:r>
              <a:rPr lang="en-US" sz="1500" dirty="0"/>
              <a:t> </a:t>
            </a:r>
            <a:r>
              <a:rPr lang="en-US" sz="1500" dirty="0" err="1"/>
              <a:t>चीज</a:t>
            </a:r>
            <a:r>
              <a:rPr lang="en-US" sz="1500" dirty="0"/>
              <a:t>,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4187825" y="268431"/>
            <a:ext cx="143265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smtClean="0"/>
              <a:t>... </a:t>
            </a:r>
            <a:r>
              <a:rPr lang="en-US" sz="1500" dirty="0" err="1"/>
              <a:t>इसी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हमले</a:t>
            </a:r>
            <a:r>
              <a:rPr lang="en-US" sz="1500" dirty="0"/>
              <a:t> </a:t>
            </a:r>
            <a:r>
              <a:rPr lang="en-US" sz="1500" dirty="0" err="1"/>
              <a:t>विभिन्न</a:t>
            </a:r>
            <a:r>
              <a:rPr lang="en-US" sz="1500" dirty="0"/>
              <a:t> </a:t>
            </a:r>
            <a:r>
              <a:rPr lang="en-US" sz="1500" dirty="0" err="1"/>
              <a:t>देशों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हुए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950102" y="2524145"/>
            <a:ext cx="22640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मुझे</a:t>
            </a:r>
            <a:r>
              <a:rPr lang="en-US" sz="1500" dirty="0"/>
              <a:t> </a:t>
            </a:r>
            <a:r>
              <a:rPr lang="en-US" sz="1500" dirty="0" err="1"/>
              <a:t>लगता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उपयोग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गारंटी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निर्देश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416425" y="3182144"/>
            <a:ext cx="188204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जब</a:t>
            </a:r>
            <a:r>
              <a:rPr lang="en-US" sz="1500" dirty="0"/>
              <a:t>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घिर</a:t>
            </a:r>
            <a:r>
              <a:rPr lang="en-US" sz="1500" dirty="0"/>
              <a:t> </a:t>
            </a:r>
            <a:r>
              <a:rPr lang="en-US" sz="1500" dirty="0" err="1"/>
              <a:t>गए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उग्रवादियों</a:t>
            </a:r>
            <a:r>
              <a:rPr lang="en-US" sz="1500" dirty="0"/>
              <a:t>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/>
              <a:t>खुद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की</a:t>
            </a:r>
            <a:r>
              <a:rPr lang="en-US" sz="1500" dirty="0" smtClean="0"/>
              <a:t> </a:t>
            </a:r>
            <a:r>
              <a:rPr lang="en-US" sz="1500" dirty="0" err="1" smtClean="0"/>
              <a:t>जान</a:t>
            </a:r>
            <a:r>
              <a:rPr lang="en-US" sz="1500" dirty="0"/>
              <a:t> </a:t>
            </a:r>
            <a:r>
              <a:rPr lang="x-none" sz="1500" dirty="0" smtClean="0"/>
              <a:t>ले</a:t>
            </a:r>
            <a:r>
              <a:rPr lang="en-US" sz="1500" dirty="0" smtClean="0"/>
              <a:t> </a:t>
            </a:r>
            <a:r>
              <a:rPr lang="x-none" sz="1500" dirty="0" smtClean="0"/>
              <a:t>ली</a:t>
            </a:r>
            <a:r>
              <a:rPr lang="x-none" sz="1500" dirty="0"/>
              <a:t>. </a:t>
            </a:r>
            <a:endParaRPr lang="en-US" sz="1500" dirty="0"/>
          </a:p>
        </p:txBody>
      </p:sp>
      <p:sp>
        <p:nvSpPr>
          <p:cNvPr id="8" name="Rectangle 7"/>
          <p:cNvSpPr/>
          <p:nvPr/>
        </p:nvSpPr>
        <p:spPr>
          <a:xfrm>
            <a:off x="2511425" y="3643809"/>
            <a:ext cx="126348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अरे</a:t>
            </a:r>
            <a:r>
              <a:rPr lang="en-US" sz="1500" dirty="0"/>
              <a:t>,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2224087" y="4401344"/>
            <a:ext cx="25558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अरबी</a:t>
            </a:r>
            <a:r>
              <a:rPr lang="en-US" sz="1500" dirty="0"/>
              <a:t>, </a:t>
            </a:r>
            <a:r>
              <a:rPr lang="en-US" sz="1500" dirty="0" err="1"/>
              <a:t>पाकिस्तानी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और</a:t>
            </a:r>
            <a:r>
              <a:rPr lang="en-US" sz="1500" dirty="0" smtClean="0"/>
              <a:t> </a:t>
            </a:r>
            <a:r>
              <a:rPr lang="en-US" sz="1500" dirty="0" err="1"/>
              <a:t>जर्मन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लिखा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...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02026" y="6177280"/>
            <a:ext cx="27041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आपको</a:t>
            </a:r>
            <a:r>
              <a:rPr lang="en-US" sz="1400" dirty="0"/>
              <a:t> </a:t>
            </a:r>
            <a:r>
              <a:rPr lang="en-US" sz="1400" dirty="0" err="1"/>
              <a:t>याद</a:t>
            </a:r>
            <a:r>
              <a:rPr lang="en-US" sz="1400" dirty="0"/>
              <a:t> </a:t>
            </a:r>
            <a:r>
              <a:rPr lang="en-US" sz="1400" dirty="0" err="1" smtClean="0"/>
              <a:t>दिला</a:t>
            </a:r>
            <a:r>
              <a:rPr lang="en-US" sz="1400" dirty="0" smtClean="0"/>
              <a:t> </a:t>
            </a:r>
            <a:r>
              <a:rPr lang="en-US" sz="1400" dirty="0" err="1"/>
              <a:t>दें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कि</a:t>
            </a:r>
            <a:r>
              <a:rPr lang="en-US" sz="1400" dirty="0" smtClean="0"/>
              <a:t> </a:t>
            </a:r>
            <a:r>
              <a:rPr lang="en-US" sz="1400" dirty="0" err="1"/>
              <a:t>पिछले</a:t>
            </a:r>
            <a:r>
              <a:rPr lang="en-US" sz="1400" dirty="0"/>
              <a:t> </a:t>
            </a:r>
            <a:r>
              <a:rPr lang="en-US" sz="1400" dirty="0" err="1"/>
              <a:t>दो</a:t>
            </a:r>
            <a:r>
              <a:rPr lang="en-US" sz="1400" dirty="0"/>
              <a:t> </a:t>
            </a:r>
            <a:r>
              <a:rPr lang="en-US" sz="1400" dirty="0" err="1"/>
              <a:t>दिनों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पुस्तकालयों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ग्यारहवां</a:t>
            </a:r>
            <a:r>
              <a:rPr lang="en-US" sz="1400" dirty="0"/>
              <a:t> </a:t>
            </a:r>
            <a:r>
              <a:rPr lang="en-US" sz="1400" dirty="0" err="1"/>
              <a:t>हमला</a:t>
            </a:r>
            <a:r>
              <a:rPr lang="en-US" sz="1400" dirty="0"/>
              <a:t> </a:t>
            </a:r>
            <a:r>
              <a:rPr lang="en-US" sz="1400" dirty="0" err="1" smtClean="0"/>
              <a:t>है</a:t>
            </a:r>
            <a:r>
              <a:rPr lang="en-US" sz="1400" dirty="0" smtClean="0"/>
              <a:t>!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1197500" y="6860342"/>
            <a:ext cx="13901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/>
              <a:t>क्या</a:t>
            </a:r>
            <a:r>
              <a:rPr lang="en-US" sz="4000" dirty="0"/>
              <a:t>?!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040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0418" name="Picture 2" descr="C:\Users\HP\Desktop\LOGOTRON\PIX\6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7004050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1225" y="9659144"/>
            <a:ext cx="36568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 </a:t>
            </a:r>
            <a:r>
              <a:rPr lang="en-US" sz="1200" dirty="0" smtClean="0"/>
              <a:t>(*) </a:t>
            </a:r>
            <a:r>
              <a:rPr lang="en-US" sz="1200" dirty="0" err="1"/>
              <a:t>जिसमें</a:t>
            </a:r>
            <a:r>
              <a:rPr lang="en-US" sz="1200" dirty="0"/>
              <a:t> </a:t>
            </a:r>
            <a:r>
              <a:rPr lang="en-US" sz="1200" dirty="0" err="1"/>
              <a:t>मौखिक</a:t>
            </a:r>
            <a:r>
              <a:rPr lang="en-US" sz="1200" dirty="0"/>
              <a:t> </a:t>
            </a:r>
            <a:r>
              <a:rPr lang="en-US" sz="1200" dirty="0" err="1"/>
              <a:t>जड़ों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अनंत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जोड़ा</a:t>
            </a:r>
            <a:r>
              <a:rPr lang="en-US" sz="1200" dirty="0"/>
              <a:t> </a:t>
            </a:r>
            <a:r>
              <a:rPr lang="en-US" sz="1200" dirty="0" err="1"/>
              <a:t>जा</a:t>
            </a:r>
            <a:r>
              <a:rPr lang="en-US" sz="1200" dirty="0"/>
              <a:t> </a:t>
            </a:r>
            <a:r>
              <a:rPr lang="en-US" sz="1200" dirty="0" err="1"/>
              <a:t>सकता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975709" y="667544"/>
            <a:ext cx="2514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हमने</a:t>
            </a:r>
            <a:r>
              <a:rPr lang="en-US" sz="1500" dirty="0"/>
              <a:t> </a:t>
            </a:r>
            <a:r>
              <a:rPr lang="en-US" sz="1500" dirty="0" err="1"/>
              <a:t>रात</a:t>
            </a:r>
            <a:r>
              <a:rPr lang="en-US" sz="1500" dirty="0"/>
              <a:t> </a:t>
            </a:r>
            <a:r>
              <a:rPr lang="en-US" sz="1500" dirty="0" err="1"/>
              <a:t>बड़ी</a:t>
            </a:r>
            <a:r>
              <a:rPr lang="en-US" sz="1500" dirty="0"/>
              <a:t> </a:t>
            </a:r>
            <a:r>
              <a:rPr lang="en-US" sz="1500" dirty="0" err="1"/>
              <a:t>कठिनाई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गुज़री</a:t>
            </a:r>
            <a:r>
              <a:rPr lang="en-US" sz="1500" dirty="0"/>
              <a:t>. </a:t>
            </a:r>
            <a:r>
              <a:rPr lang="en-US" sz="1500" dirty="0" err="1"/>
              <a:t>अराजक-भाषाविद</a:t>
            </a:r>
            <a:r>
              <a:rPr lang="en-US" sz="1500" dirty="0"/>
              <a:t> </a:t>
            </a:r>
            <a:r>
              <a:rPr lang="en-US" sz="1500" dirty="0" err="1"/>
              <a:t>हर</a:t>
            </a:r>
            <a:r>
              <a:rPr lang="en-US" sz="1500" dirty="0"/>
              <a:t> </a:t>
            </a:r>
            <a:r>
              <a:rPr lang="en-US" sz="1500" dirty="0" err="1"/>
              <a:t>जगह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दक्षिणी</a:t>
            </a:r>
            <a:r>
              <a:rPr lang="en-US" sz="1500" dirty="0"/>
              <a:t> </a:t>
            </a:r>
            <a:r>
              <a:rPr lang="en-US" sz="1500" dirty="0" err="1"/>
              <a:t>फिनलैंड</a:t>
            </a:r>
            <a:r>
              <a:rPr lang="en-US" sz="1500" dirty="0"/>
              <a:t> </a:t>
            </a:r>
            <a:r>
              <a:rPr lang="en-US" sz="1500" dirty="0" err="1"/>
              <a:t>ज्यादा</a:t>
            </a:r>
            <a:r>
              <a:rPr lang="en-US" sz="1500" dirty="0"/>
              <a:t> </a:t>
            </a:r>
            <a:r>
              <a:rPr lang="en-US" sz="1500" dirty="0" err="1"/>
              <a:t>दिनों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टिकेगा</a:t>
            </a:r>
            <a:r>
              <a:rPr lang="en-US" sz="1500" dirty="0"/>
              <a:t>. </a:t>
            </a:r>
            <a:r>
              <a:rPr lang="en-US" sz="1500" dirty="0" err="1"/>
              <a:t>क्योंकि</a:t>
            </a:r>
            <a:r>
              <a:rPr lang="en-US" sz="1500" dirty="0"/>
              <a:t> </a:t>
            </a:r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फिनिश</a:t>
            </a:r>
            <a:r>
              <a:rPr lang="en-US" sz="1500" dirty="0"/>
              <a:t> </a:t>
            </a:r>
            <a:r>
              <a:rPr lang="en-US" sz="1500" dirty="0" err="1"/>
              <a:t>लोगोट्रोन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145313" y="667544"/>
            <a:ext cx="21761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चूंकि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जर्मन</a:t>
            </a:r>
            <a:r>
              <a:rPr lang="en-US" sz="1500" dirty="0"/>
              <a:t> </a:t>
            </a:r>
            <a:r>
              <a:rPr lang="en-US" sz="1500" dirty="0" err="1"/>
              <a:t>या</a:t>
            </a:r>
            <a:r>
              <a:rPr lang="en-US" sz="1500" dirty="0"/>
              <a:t> </a:t>
            </a:r>
            <a:r>
              <a:rPr lang="en-US" sz="1500" dirty="0" err="1"/>
              <a:t>जापानी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चिपकने</a:t>
            </a:r>
            <a:r>
              <a:rPr lang="en-US" sz="1500" dirty="0"/>
              <a:t> </a:t>
            </a:r>
            <a:r>
              <a:rPr lang="en-US" sz="1500" dirty="0" err="1"/>
              <a:t>वाली</a:t>
            </a:r>
            <a:r>
              <a:rPr lang="en-US" sz="1500" dirty="0"/>
              <a:t> </a:t>
            </a:r>
            <a:r>
              <a:rPr lang="en-US" sz="1500" dirty="0" err="1"/>
              <a:t>भाषा</a:t>
            </a:r>
            <a:r>
              <a:rPr lang="en-US" sz="1500" dirty="0"/>
              <a:t> (*)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इसलिए</a:t>
            </a:r>
            <a:r>
              <a:rPr lang="en-US" sz="1500" dirty="0"/>
              <a:t> </a:t>
            </a:r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ज़्यादा</a:t>
            </a:r>
            <a:r>
              <a:rPr lang="en-US" sz="1500" dirty="0"/>
              <a:t> </a:t>
            </a:r>
            <a:r>
              <a:rPr lang="en-US" sz="1500" dirty="0" err="1"/>
              <a:t>समय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लगेगा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40225" y="2144872"/>
            <a:ext cx="12207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1500" dirty="0" smtClean="0"/>
              <a:t>वो</a:t>
            </a:r>
            <a:r>
              <a:rPr lang="en-US" sz="1500" dirty="0" smtClean="0"/>
              <a:t> </a:t>
            </a:r>
            <a:r>
              <a:rPr lang="en-US" sz="1500" dirty="0" err="1" smtClean="0"/>
              <a:t>तर्क</a:t>
            </a:r>
            <a:r>
              <a:rPr lang="en-US" sz="1500" dirty="0" smtClean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खुदकशी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317997" y="1821707"/>
            <a:ext cx="486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ठक</a:t>
            </a:r>
            <a:r>
              <a:rPr lang="en-US" sz="1200" dirty="0">
                <a:solidFill>
                  <a:srgbClr val="FF0000"/>
                </a:solidFill>
              </a:rPr>
              <a:t>! </a:t>
            </a:r>
          </a:p>
        </p:txBody>
      </p:sp>
      <p:sp>
        <p:nvSpPr>
          <p:cNvPr id="8" name="Rectangle 7"/>
          <p:cNvSpPr/>
          <p:nvPr/>
        </p:nvSpPr>
        <p:spPr>
          <a:xfrm>
            <a:off x="718327" y="5012169"/>
            <a:ext cx="15146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देखो</a:t>
            </a:r>
            <a:r>
              <a:rPr lang="en-US" sz="1500" dirty="0"/>
              <a:t>, </a:t>
            </a:r>
            <a:r>
              <a:rPr lang="en-US" sz="1500" dirty="0" err="1"/>
              <a:t>पुस्तकालय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इन</a:t>
            </a:r>
            <a:r>
              <a:rPr lang="en-US" sz="1500" dirty="0"/>
              <a:t> </a:t>
            </a:r>
            <a:r>
              <a:rPr lang="en-US" sz="1500" dirty="0" err="1"/>
              <a:t>चूहों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...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797425" y="3944144"/>
            <a:ext cx="152428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ओह</a:t>
            </a:r>
            <a:r>
              <a:rPr lang="en-US" sz="1500" dirty="0"/>
              <a:t>,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देखें</a:t>
            </a:r>
            <a:r>
              <a:rPr lang="en-US" sz="1500" dirty="0"/>
              <a:t> </a:t>
            </a:r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यहाँ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सभी</a:t>
            </a:r>
            <a:r>
              <a:rPr lang="en-US" sz="1500" dirty="0"/>
              <a:t> </a:t>
            </a:r>
            <a:r>
              <a:rPr lang="en-US" sz="1500" dirty="0" err="1"/>
              <a:t>पृष्ठ</a:t>
            </a:r>
            <a:r>
              <a:rPr lang="en-US" sz="1500" dirty="0"/>
              <a:t> </a:t>
            </a:r>
            <a:r>
              <a:rPr lang="en-US" sz="1500" dirty="0" err="1"/>
              <a:t>खाली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0225" y="5906979"/>
            <a:ext cx="161080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err="1" smtClean="0"/>
              <a:t>वे</a:t>
            </a:r>
            <a:r>
              <a:rPr lang="en-US" sz="1500" dirty="0" smtClean="0"/>
              <a:t> </a:t>
            </a:r>
            <a:r>
              <a:rPr lang="en-US" sz="1500" dirty="0" err="1"/>
              <a:t>वापस</a:t>
            </a:r>
            <a:r>
              <a:rPr lang="en-US" sz="1500" dirty="0"/>
              <a:t> आ </a:t>
            </a:r>
            <a:r>
              <a:rPr lang="en-US" sz="1500" dirty="0" err="1"/>
              <a:t>रहे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1672" y="8744744"/>
            <a:ext cx="148790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कौन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48791" y="5849144"/>
            <a:ext cx="329643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कट्टरपंथी</a:t>
            </a:r>
            <a:r>
              <a:rPr lang="en-US" sz="1500" dirty="0"/>
              <a:t> </a:t>
            </a:r>
            <a:r>
              <a:rPr lang="en-US" sz="1500" dirty="0" err="1"/>
              <a:t>नव-कंप्यूटरवादी</a:t>
            </a:r>
            <a:r>
              <a:rPr lang="en-US" sz="1500" dirty="0"/>
              <a:t> </a:t>
            </a:r>
            <a:r>
              <a:rPr lang="en-US" sz="1500" dirty="0" err="1"/>
              <a:t>संप्रदाय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भाषा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केवल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शब्द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सीमित</a:t>
            </a:r>
            <a:r>
              <a:rPr lang="en-US" sz="1500" dirty="0"/>
              <a:t> </a:t>
            </a:r>
            <a:r>
              <a:rPr lang="en-US" sz="1500" dirty="0" err="1"/>
              <a:t>करना</a:t>
            </a:r>
            <a:r>
              <a:rPr lang="en-US" sz="1500" dirty="0"/>
              <a:t> </a:t>
            </a:r>
            <a:r>
              <a:rPr lang="en-US" sz="1500" dirty="0" err="1"/>
              <a:t>चाहता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14" name="Oval 13"/>
          <p:cNvSpPr/>
          <p:nvPr/>
        </p:nvSpPr>
        <p:spPr>
          <a:xfrm>
            <a:off x="5559566" y="6672495"/>
            <a:ext cx="609459" cy="39584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446755" y="6687344"/>
            <a:ext cx="7604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FF0000"/>
                </a:solidFill>
              </a:rPr>
              <a:t>भागो</a:t>
            </a:r>
            <a:r>
              <a:rPr lang="en-US" sz="16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781432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040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1442" name="Picture 2" descr="C:\Users\HP\Desktop\LOGOTRON\PIX\6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8" y="4763"/>
            <a:ext cx="7100887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45026" y="5468144"/>
            <a:ext cx="205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 </a:t>
            </a:r>
            <a:r>
              <a:rPr lang="en-US" sz="2000" dirty="0" err="1" smtClean="0">
                <a:solidFill>
                  <a:srgbClr val="FF0000"/>
                </a:solidFill>
              </a:rPr>
              <a:t>समाप्त</a:t>
            </a:r>
            <a:r>
              <a:rPr lang="en-US" sz="2000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655422" y="8363744"/>
            <a:ext cx="583181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 smtClean="0"/>
              <a:t>दोस्त</a:t>
            </a:r>
            <a:r>
              <a:rPr lang="en-US" sz="1500" dirty="0" smtClean="0"/>
              <a:t> </a:t>
            </a:r>
            <a:r>
              <a:rPr lang="en-US" sz="1500" dirty="0" err="1"/>
              <a:t>मिहन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smtClean="0"/>
              <a:t>“</a:t>
            </a:r>
            <a:r>
              <a:rPr lang="en-US" sz="1500" dirty="0" err="1" smtClean="0"/>
              <a:t>जादू</a:t>
            </a:r>
            <a:r>
              <a:rPr lang="en-US" sz="1500" dirty="0" smtClean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 smtClean="0"/>
              <a:t>धूल</a:t>
            </a:r>
            <a:r>
              <a:rPr lang="en-US" sz="1500" dirty="0" smtClean="0"/>
              <a:t>”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योगदान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बड़ा</a:t>
            </a:r>
            <a:r>
              <a:rPr lang="en-US" sz="1500" dirty="0"/>
              <a:t> </a:t>
            </a:r>
            <a:r>
              <a:rPr lang="en-US" sz="1500" dirty="0" err="1"/>
              <a:t>धन्यवाद</a:t>
            </a:r>
            <a:r>
              <a:rPr lang="en-US" sz="1500" dirty="0" smtClean="0"/>
              <a:t>,</a:t>
            </a:r>
            <a:br>
              <a:rPr lang="en-US" sz="1500" dirty="0" smtClean="0"/>
            </a:br>
            <a:r>
              <a:rPr lang="en-US" sz="1500" dirty="0" smtClean="0"/>
              <a:t> </a:t>
            </a:r>
            <a:r>
              <a:rPr lang="en-US" sz="1500" dirty="0" err="1"/>
              <a:t>क्योंकि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लैनटूरलु</a:t>
            </a:r>
            <a:r>
              <a:rPr lang="en-US" sz="1500" dirty="0"/>
              <a:t> </a:t>
            </a:r>
            <a:r>
              <a:rPr lang="en-US" sz="1500" dirty="0" err="1"/>
              <a:t>एल्बम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प्रमुख</a:t>
            </a:r>
            <a:r>
              <a:rPr lang="en-US" sz="1500" dirty="0"/>
              <a:t> </a:t>
            </a:r>
            <a:r>
              <a:rPr lang="en-US" sz="1500" dirty="0" err="1"/>
              <a:t>घटक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541283" y="830124"/>
            <a:ext cx="13605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तुम्हारा</a:t>
            </a:r>
            <a:r>
              <a:rPr lang="en-US" sz="1500" dirty="0" smtClean="0"/>
              <a:t> </a:t>
            </a:r>
            <a:r>
              <a:rPr lang="en-US" sz="1500" dirty="0" err="1"/>
              <a:t>चेहरा</a:t>
            </a:r>
            <a:r>
              <a:rPr lang="en-US" sz="1500" dirty="0"/>
              <a:t> </a:t>
            </a:r>
            <a:r>
              <a:rPr lang="en-US" sz="1500" dirty="0" err="1" smtClean="0"/>
              <a:t>पीला</a:t>
            </a:r>
            <a:r>
              <a:rPr lang="en-US" sz="1500" dirty="0" smtClean="0"/>
              <a:t> </a:t>
            </a:r>
            <a:r>
              <a:rPr lang="en-US" sz="1500" dirty="0" err="1"/>
              <a:t>क्यों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4225" y="991707"/>
            <a:ext cx="174000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मेरे</a:t>
            </a:r>
            <a:r>
              <a:rPr lang="en-US" sz="1500" dirty="0" smtClean="0"/>
              <a:t> </a:t>
            </a:r>
            <a:r>
              <a:rPr lang="en-US" sz="1500" dirty="0" err="1"/>
              <a:t>पास</a:t>
            </a:r>
            <a:r>
              <a:rPr lang="en-US" sz="1500" dirty="0"/>
              <a:t> </a:t>
            </a:r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कुछ</a:t>
            </a:r>
            <a:r>
              <a:rPr lang="en-US" sz="1500" dirty="0" smtClean="0"/>
              <a:t> </a:t>
            </a:r>
            <a:r>
              <a:rPr lang="en-US" sz="1500" dirty="0" err="1"/>
              <a:t>कहने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बचा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...</a:t>
            </a:r>
          </a:p>
        </p:txBody>
      </p:sp>
      <p:sp>
        <p:nvSpPr>
          <p:cNvPr id="7" name="Rectangle 6"/>
          <p:cNvSpPr/>
          <p:nvPr/>
        </p:nvSpPr>
        <p:spPr>
          <a:xfrm>
            <a:off x="4340225" y="1243697"/>
            <a:ext cx="17510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बॉस</a:t>
            </a:r>
            <a:r>
              <a:rPr lang="en-US" sz="1500" dirty="0"/>
              <a:t>, </a:t>
            </a:r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हमारे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तर्क</a:t>
            </a:r>
            <a:r>
              <a:rPr lang="en-US" sz="1500" dirty="0"/>
              <a:t> </a:t>
            </a:r>
            <a:r>
              <a:rPr lang="en-US" sz="1500" dirty="0" err="1"/>
              <a:t>ख़त्म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गए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...</a:t>
            </a:r>
          </a:p>
        </p:txBody>
      </p:sp>
      <p:sp>
        <p:nvSpPr>
          <p:cNvPr id="8" name="Rectangle 7"/>
          <p:cNvSpPr/>
          <p:nvPr/>
        </p:nvSpPr>
        <p:spPr>
          <a:xfrm>
            <a:off x="3091797" y="4172744"/>
            <a:ext cx="70243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06164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040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2466" name="Picture 2" descr="C:\Users\HP\Desktop\LOGOTRON\PIX\6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18338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1625" y="5400775"/>
            <a:ext cx="61722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खेल</a:t>
            </a:r>
            <a:r>
              <a:rPr lang="en-US" sz="1400" dirty="0" smtClean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दूसरा</a:t>
            </a:r>
            <a:r>
              <a:rPr lang="en-US" sz="1400" dirty="0"/>
              <a:t> </a:t>
            </a:r>
            <a:r>
              <a:rPr lang="en-US" sz="1400" dirty="0" err="1"/>
              <a:t>सूत्र</a:t>
            </a:r>
            <a:r>
              <a:rPr lang="en-US" sz="1400" dirty="0"/>
              <a:t>: </a:t>
            </a:r>
            <a:r>
              <a:rPr lang="en-US" sz="1400" dirty="0" err="1"/>
              <a:t>पोकर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, </a:t>
            </a:r>
            <a:r>
              <a:rPr lang="en-US" sz="1400" dirty="0" err="1"/>
              <a:t>खिलाड़ी</a:t>
            </a:r>
            <a:r>
              <a:rPr lang="en-US" sz="1400" dirty="0"/>
              <a:t> </a:t>
            </a:r>
            <a:r>
              <a:rPr lang="en-US" sz="1400" dirty="0" err="1"/>
              <a:t>कार्ड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आदान-प्रदान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/>
              <a:t>सकते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  <a:r>
              <a:rPr lang="en-US" sz="1400" dirty="0" err="1"/>
              <a:t>जो</a:t>
            </a:r>
            <a:r>
              <a:rPr lang="en-US" sz="1400" dirty="0"/>
              <a:t> </a:t>
            </a:r>
            <a:r>
              <a:rPr lang="en-US" sz="1400" dirty="0" err="1"/>
              <a:t>शब्द</a:t>
            </a:r>
            <a:r>
              <a:rPr lang="en-US" sz="1400" dirty="0"/>
              <a:t> </a:t>
            </a:r>
            <a:r>
              <a:rPr lang="en-US" sz="1400" dirty="0" err="1"/>
              <a:t>पहले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ही</a:t>
            </a:r>
            <a:r>
              <a:rPr lang="en-US" sz="1400" dirty="0"/>
              <a:t> </a:t>
            </a:r>
            <a:r>
              <a:rPr lang="en-US" sz="1400" dirty="0" err="1"/>
              <a:t>शब्दकोश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मौजूद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err="1"/>
              <a:t>उसका</a:t>
            </a:r>
            <a:r>
              <a:rPr lang="en-US" sz="1400" dirty="0"/>
              <a:t> </a:t>
            </a:r>
            <a:r>
              <a:rPr lang="en-US" sz="1400" dirty="0" err="1"/>
              <a:t>मान</a:t>
            </a:r>
            <a:r>
              <a:rPr lang="en-US" sz="1400" dirty="0"/>
              <a:t> </a:t>
            </a:r>
            <a:r>
              <a:rPr lang="en-US" sz="1400" dirty="0" err="1"/>
              <a:t>दोगुना</a:t>
            </a:r>
            <a:r>
              <a:rPr lang="en-US" sz="1400" dirty="0"/>
              <a:t> </a:t>
            </a:r>
            <a:r>
              <a:rPr lang="en-US" sz="1400" dirty="0" err="1"/>
              <a:t>होगा</a:t>
            </a:r>
            <a:r>
              <a:rPr lang="en-US" sz="1400" dirty="0"/>
              <a:t>. </a:t>
            </a:r>
            <a:r>
              <a:rPr lang="en-US" sz="1400" dirty="0" err="1"/>
              <a:t>अगर</a:t>
            </a:r>
            <a:r>
              <a:rPr lang="en-US" sz="1400" dirty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असली</a:t>
            </a:r>
            <a:r>
              <a:rPr lang="en-US" sz="1400" dirty="0"/>
              <a:t> </a:t>
            </a:r>
            <a:r>
              <a:rPr lang="en-US" sz="1400" dirty="0" err="1"/>
              <a:t>वस्तु</a:t>
            </a:r>
            <a:r>
              <a:rPr lang="en-US" sz="1400" dirty="0"/>
              <a:t> </a:t>
            </a:r>
            <a:r>
              <a:rPr lang="en-US" sz="1400" dirty="0" err="1"/>
              <a:t>होगा</a:t>
            </a:r>
            <a:r>
              <a:rPr lang="en-US" sz="1400" dirty="0"/>
              <a:t>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तो</a:t>
            </a:r>
            <a:r>
              <a:rPr lang="en-US" sz="1400" dirty="0" smtClean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उसका</a:t>
            </a:r>
            <a:r>
              <a:rPr lang="en-US" sz="1400" dirty="0"/>
              <a:t> </a:t>
            </a:r>
            <a:r>
              <a:rPr lang="en-US" sz="1400" dirty="0" err="1"/>
              <a:t>मान</a:t>
            </a:r>
            <a:r>
              <a:rPr lang="en-US" sz="1400" dirty="0"/>
              <a:t> </a:t>
            </a:r>
            <a:r>
              <a:rPr lang="en-US" sz="1400" dirty="0" err="1"/>
              <a:t>दोगुना</a:t>
            </a:r>
            <a:r>
              <a:rPr lang="en-US" sz="1400" dirty="0"/>
              <a:t> </a:t>
            </a:r>
            <a:r>
              <a:rPr lang="en-US" sz="1400" dirty="0" err="1"/>
              <a:t>होगा</a:t>
            </a:r>
            <a:r>
              <a:rPr lang="en-US" sz="1400" dirty="0"/>
              <a:t>.</a:t>
            </a:r>
          </a:p>
          <a:p>
            <a:r>
              <a:rPr lang="en-US" sz="1400" dirty="0"/>
              <a:t>  </a:t>
            </a:r>
          </a:p>
          <a:p>
            <a:r>
              <a:rPr lang="en-US" sz="1400" dirty="0" err="1"/>
              <a:t>उदाहरण</a:t>
            </a:r>
            <a:r>
              <a:rPr lang="en-US" sz="1400" dirty="0"/>
              <a:t>: </a:t>
            </a:r>
            <a:r>
              <a:rPr lang="en-US" sz="1400" dirty="0" err="1" smtClean="0"/>
              <a:t>BIBLIO</a:t>
            </a:r>
            <a:r>
              <a:rPr lang="en-US" sz="1400" dirty="0" smtClean="0"/>
              <a:t> | STAT  </a:t>
            </a:r>
            <a:r>
              <a:rPr lang="en-US" sz="1400" dirty="0" err="1" smtClean="0"/>
              <a:t>बिब्लिओ</a:t>
            </a:r>
            <a:r>
              <a:rPr lang="en-US" sz="1400" dirty="0" smtClean="0"/>
              <a:t> </a:t>
            </a:r>
            <a:r>
              <a:rPr lang="en-US" sz="1400" dirty="0"/>
              <a:t>| </a:t>
            </a:r>
            <a:r>
              <a:rPr lang="x-none" sz="1400" dirty="0"/>
              <a:t>स्टैट</a:t>
            </a:r>
            <a:r>
              <a:rPr lang="en-US" sz="1400" dirty="0" smtClean="0"/>
              <a:t> </a:t>
            </a:r>
            <a:r>
              <a:rPr lang="en-US" sz="1400" dirty="0"/>
              <a:t>:</a:t>
            </a:r>
            <a:r>
              <a:rPr lang="en-US" sz="1400" dirty="0" smtClean="0"/>
              <a:t> </a:t>
            </a:r>
            <a:r>
              <a:rPr lang="en-US" sz="1400" dirty="0" err="1"/>
              <a:t>बुक</a:t>
            </a:r>
            <a:r>
              <a:rPr lang="en-US" sz="1400" dirty="0"/>
              <a:t> </a:t>
            </a:r>
            <a:r>
              <a:rPr lang="en-US" sz="1400" dirty="0" err="1"/>
              <a:t>प्रेस</a:t>
            </a:r>
            <a:endParaRPr lang="en-US" sz="1400" dirty="0"/>
          </a:p>
          <a:p>
            <a:r>
              <a:rPr lang="en-US" sz="1400" dirty="0"/>
              <a:t> </a:t>
            </a:r>
          </a:p>
          <a:p>
            <a:r>
              <a:rPr lang="en-US" sz="1400" dirty="0" err="1"/>
              <a:t>मजेदार</a:t>
            </a:r>
            <a:r>
              <a:rPr lang="en-US" sz="1400" dirty="0"/>
              <a:t> </a:t>
            </a:r>
            <a:r>
              <a:rPr lang="en-US" sz="1400" dirty="0" err="1"/>
              <a:t>परिभाषा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अतिरिक्त</a:t>
            </a:r>
            <a:r>
              <a:rPr lang="en-US" sz="1400" dirty="0"/>
              <a:t> </a:t>
            </a:r>
            <a:r>
              <a:rPr lang="en-US" sz="1400" dirty="0" err="1"/>
              <a:t>बिंदु</a:t>
            </a:r>
            <a:r>
              <a:rPr lang="en-US" sz="1400" dirty="0"/>
              <a:t> </a:t>
            </a:r>
            <a:r>
              <a:rPr lang="en-US" sz="1400" dirty="0" err="1"/>
              <a:t>हासिल</a:t>
            </a:r>
            <a:r>
              <a:rPr lang="en-US" sz="1400" dirty="0"/>
              <a:t> </a:t>
            </a:r>
            <a:r>
              <a:rPr lang="en-US" sz="1400" dirty="0" err="1"/>
              <a:t>करेगी</a:t>
            </a:r>
            <a:r>
              <a:rPr lang="en-US" sz="1400" dirty="0"/>
              <a:t>. </a:t>
            </a:r>
          </a:p>
          <a:p>
            <a:r>
              <a:rPr lang="en-US" sz="1400" dirty="0"/>
              <a:t> </a:t>
            </a:r>
          </a:p>
          <a:p>
            <a:r>
              <a:rPr lang="en-US" sz="1400" dirty="0" err="1" smtClean="0"/>
              <a:t>PANMANIA</a:t>
            </a:r>
            <a:r>
              <a:rPr lang="en-US" sz="1400" dirty="0" smtClean="0"/>
              <a:t> : </a:t>
            </a:r>
            <a:r>
              <a:rPr lang="en-US" sz="1400" dirty="0" err="1" smtClean="0"/>
              <a:t>पैनमैनिया</a:t>
            </a:r>
            <a:r>
              <a:rPr lang="en-US" sz="1400" dirty="0" smtClean="0"/>
              <a:t> </a:t>
            </a:r>
            <a:r>
              <a:rPr lang="en-US" sz="1400" dirty="0"/>
              <a:t>: </a:t>
            </a:r>
            <a:r>
              <a:rPr lang="en-US" sz="1400" dirty="0" err="1"/>
              <a:t>हर</a:t>
            </a:r>
            <a:r>
              <a:rPr lang="en-US" sz="1400" dirty="0"/>
              <a:t> </a:t>
            </a:r>
            <a:r>
              <a:rPr lang="en-US" sz="1400" dirty="0" err="1"/>
              <a:t>चीज़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बारे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उन्माद</a:t>
            </a:r>
            <a:endParaRPr lang="en-US" sz="1400" dirty="0"/>
          </a:p>
          <a:p>
            <a:r>
              <a:rPr lang="en-US" sz="1400" dirty="0" err="1" smtClean="0"/>
              <a:t>CHRYSORCHID</a:t>
            </a:r>
            <a:r>
              <a:rPr lang="en-US" sz="1400" dirty="0" smtClean="0"/>
              <a:t> : </a:t>
            </a:r>
            <a:r>
              <a:rPr lang="x-none" sz="1400" dirty="0" smtClean="0"/>
              <a:t>क्रिसोर्चिड</a:t>
            </a:r>
            <a:r>
              <a:rPr lang="en-US" sz="1400" dirty="0" smtClean="0"/>
              <a:t> : </a:t>
            </a:r>
            <a:r>
              <a:rPr lang="x-none" sz="1400" dirty="0"/>
              <a:t>प्रॉपर्टी</a:t>
            </a:r>
            <a:r>
              <a:rPr lang="en-US" sz="1400" dirty="0" smtClean="0"/>
              <a:t> </a:t>
            </a:r>
            <a:r>
              <a:rPr lang="en-US" sz="1400" dirty="0" err="1" smtClean="0"/>
              <a:t>डेवलपर</a:t>
            </a:r>
            <a:endParaRPr lang="en-US" sz="1400" dirty="0" smtClean="0"/>
          </a:p>
          <a:p>
            <a:r>
              <a:rPr lang="en-US" sz="1400" dirty="0" err="1" smtClean="0"/>
              <a:t>STATODYNAMIC</a:t>
            </a:r>
            <a:r>
              <a:rPr lang="en-US" sz="1400" dirty="0"/>
              <a:t> </a:t>
            </a:r>
            <a:r>
              <a:rPr lang="en-US" sz="1400" dirty="0" smtClean="0"/>
              <a:t>: </a:t>
            </a:r>
            <a:r>
              <a:rPr lang="x-none" sz="1400" dirty="0" smtClean="0"/>
              <a:t>स्टॅटोडायनामिक</a:t>
            </a:r>
            <a:r>
              <a:rPr lang="en-US" sz="1400" dirty="0" smtClean="0"/>
              <a:t>: </a:t>
            </a:r>
            <a:r>
              <a:rPr lang="en-US" sz="1400" dirty="0" err="1"/>
              <a:t>स्थिर</a:t>
            </a:r>
            <a:r>
              <a:rPr lang="en-US" sz="1400" dirty="0"/>
              <a:t> </a:t>
            </a:r>
            <a:r>
              <a:rPr lang="x-none" sz="1400" dirty="0"/>
              <a:t>स्थितियों</a:t>
            </a:r>
            <a:r>
              <a:rPr lang="en-US" sz="1400" dirty="0" smtClean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अध्ययन</a:t>
            </a:r>
            <a:endParaRPr lang="en-US" sz="1400" dirty="0"/>
          </a:p>
          <a:p>
            <a:r>
              <a:rPr lang="en-US" sz="1400" dirty="0" err="1" smtClean="0"/>
              <a:t>PSEUDOGAMIST</a:t>
            </a:r>
            <a:r>
              <a:rPr lang="en-US" sz="1400" dirty="0" smtClean="0"/>
              <a:t>: </a:t>
            </a:r>
            <a:r>
              <a:rPr lang="x-none" sz="1400" dirty="0" smtClean="0"/>
              <a:t>सूडोगामिस्ट</a:t>
            </a:r>
            <a:r>
              <a:rPr lang="en-US" sz="1400" dirty="0" smtClean="0"/>
              <a:t> : </a:t>
            </a:r>
            <a:r>
              <a:rPr lang="x-none" sz="1400" dirty="0" smtClean="0"/>
              <a:t>जिसने</a:t>
            </a:r>
            <a:r>
              <a:rPr lang="en-US" sz="1400" dirty="0" smtClean="0"/>
              <a:t> </a:t>
            </a:r>
            <a:r>
              <a:rPr lang="en-US" sz="1400" dirty="0" err="1" smtClean="0"/>
              <a:t>वास्तव</a:t>
            </a:r>
            <a:r>
              <a:rPr lang="en-US" sz="1400" dirty="0" smtClean="0"/>
              <a:t> </a:t>
            </a:r>
            <a:r>
              <a:rPr lang="en-US" sz="1400" dirty="0" err="1" smtClean="0"/>
              <a:t>में</a:t>
            </a:r>
            <a:r>
              <a:rPr lang="en-US" sz="1400" dirty="0" smtClean="0"/>
              <a:t> </a:t>
            </a:r>
            <a:r>
              <a:rPr lang="en-US" sz="1400" dirty="0" err="1" smtClean="0"/>
              <a:t>शादी</a:t>
            </a:r>
            <a:r>
              <a:rPr lang="en-US" sz="1400" dirty="0" smtClean="0"/>
              <a:t> </a:t>
            </a:r>
            <a:r>
              <a:rPr lang="en-US" sz="1400" dirty="0" err="1" smtClean="0"/>
              <a:t>नहीं</a:t>
            </a:r>
            <a:r>
              <a:rPr lang="en-US" sz="1400" dirty="0" smtClean="0"/>
              <a:t> </a:t>
            </a:r>
            <a:r>
              <a:rPr lang="en-US" sz="1400" dirty="0" err="1" smtClean="0"/>
              <a:t>की</a:t>
            </a:r>
            <a:r>
              <a:rPr lang="en-US" sz="1400" dirty="0" smtClean="0"/>
              <a:t> </a:t>
            </a:r>
            <a:r>
              <a:rPr lang="x-none" sz="1400" dirty="0"/>
              <a:t>हो </a:t>
            </a:r>
            <a:endParaRPr lang="en-US" sz="1400" dirty="0" smtClean="0"/>
          </a:p>
          <a:p>
            <a:r>
              <a:rPr lang="en-US" sz="1400" dirty="0" err="1" smtClean="0"/>
              <a:t>PODOCLAST</a:t>
            </a:r>
            <a:r>
              <a:rPr lang="en-US" sz="1400" dirty="0" smtClean="0"/>
              <a:t> : </a:t>
            </a:r>
            <a:r>
              <a:rPr lang="x-none" sz="1400" dirty="0" smtClean="0"/>
              <a:t>पोडोक्लास्ट</a:t>
            </a:r>
            <a:r>
              <a:rPr lang="en-US" sz="1400" dirty="0" smtClean="0"/>
              <a:t> : </a:t>
            </a:r>
            <a:r>
              <a:rPr lang="x-none" sz="1400" dirty="0" smtClean="0"/>
              <a:t>पैर</a:t>
            </a:r>
            <a:r>
              <a:rPr lang="en-US" sz="1400" dirty="0" smtClean="0"/>
              <a:t> </a:t>
            </a:r>
            <a:r>
              <a:rPr lang="x-none" sz="1400" dirty="0" smtClean="0"/>
              <a:t>तोड़ने</a:t>
            </a:r>
            <a:r>
              <a:rPr lang="en-US" sz="1400" dirty="0" smtClean="0"/>
              <a:t> </a:t>
            </a:r>
            <a:r>
              <a:rPr lang="x-none" sz="1400" dirty="0" smtClean="0"/>
              <a:t>वाला </a:t>
            </a:r>
            <a:endParaRPr lang="en-US" sz="1400" dirty="0" smtClean="0"/>
          </a:p>
          <a:p>
            <a:r>
              <a:rPr lang="en-US" sz="1400" dirty="0" err="1" smtClean="0"/>
              <a:t>PANLOGY</a:t>
            </a:r>
            <a:r>
              <a:rPr lang="en-US" sz="1400" dirty="0" smtClean="0"/>
              <a:t> : </a:t>
            </a:r>
            <a:r>
              <a:rPr lang="x-none" sz="1400" dirty="0" smtClean="0"/>
              <a:t>पैनलॉजी</a:t>
            </a:r>
            <a:r>
              <a:rPr lang="en-US" sz="1400" dirty="0" smtClean="0"/>
              <a:t> : </a:t>
            </a:r>
            <a:r>
              <a:rPr lang="en-US" sz="1400" dirty="0" err="1" smtClean="0"/>
              <a:t>हर</a:t>
            </a:r>
            <a:r>
              <a:rPr lang="en-US" sz="1400" dirty="0" smtClean="0"/>
              <a:t> </a:t>
            </a:r>
            <a:r>
              <a:rPr lang="en-US" sz="1400" dirty="0" err="1"/>
              <a:t>चीज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अध्ययन</a:t>
            </a:r>
            <a:endParaRPr lang="en-US" sz="1400" dirty="0"/>
          </a:p>
          <a:p>
            <a:r>
              <a:rPr lang="en-US" sz="1400" dirty="0" err="1" smtClean="0"/>
              <a:t>COSMOTOPE</a:t>
            </a:r>
            <a:r>
              <a:rPr lang="en-US" sz="1400" dirty="0" smtClean="0"/>
              <a:t> : </a:t>
            </a:r>
            <a:r>
              <a:rPr lang="x-none" sz="1400" dirty="0" smtClean="0"/>
              <a:t>कॉस्मोटोप</a:t>
            </a:r>
            <a:r>
              <a:rPr lang="en-US" sz="1400" dirty="0" smtClean="0"/>
              <a:t> : </a:t>
            </a:r>
            <a:r>
              <a:rPr lang="en-US" sz="1400" dirty="0" err="1" smtClean="0"/>
              <a:t>वह</a:t>
            </a:r>
            <a:r>
              <a:rPr lang="en-US" sz="1400" dirty="0" smtClean="0"/>
              <a:t> </a:t>
            </a:r>
            <a:r>
              <a:rPr lang="en-US" sz="1400" dirty="0" err="1"/>
              <a:t>स्थान</a:t>
            </a:r>
            <a:r>
              <a:rPr lang="en-US" sz="1400" dirty="0"/>
              <a:t> </a:t>
            </a:r>
            <a:r>
              <a:rPr lang="en-US" sz="1400" dirty="0" err="1"/>
              <a:t>जहाँ</a:t>
            </a:r>
            <a:r>
              <a:rPr lang="en-US" sz="1400" dirty="0"/>
              <a:t> </a:t>
            </a:r>
            <a:r>
              <a:rPr lang="x-none" sz="1400" dirty="0"/>
              <a:t>ब्रह्मांड</a:t>
            </a:r>
            <a:r>
              <a:rPr lang="en-US" sz="1400" dirty="0" smtClean="0"/>
              <a:t> </a:t>
            </a:r>
            <a:r>
              <a:rPr lang="en-US" sz="1400" dirty="0" err="1"/>
              <a:t>है</a:t>
            </a:r>
            <a:endParaRPr lang="en-US" sz="1400" dirty="0"/>
          </a:p>
          <a:p>
            <a:r>
              <a:rPr lang="en-US" sz="1400" dirty="0" err="1" smtClean="0"/>
              <a:t>ELASTOZOAIRE</a:t>
            </a:r>
            <a:r>
              <a:rPr lang="en-US" sz="1400" dirty="0" smtClean="0"/>
              <a:t> : </a:t>
            </a:r>
            <a:r>
              <a:rPr lang="x-none" sz="1400" dirty="0" smtClean="0"/>
              <a:t>एलास्टोज़ाएर</a:t>
            </a:r>
            <a:r>
              <a:rPr lang="en-US" sz="1400" dirty="0" smtClean="0"/>
              <a:t> : </a:t>
            </a:r>
            <a:r>
              <a:rPr lang="x-none" sz="1400" dirty="0"/>
              <a:t>घोंघा </a:t>
            </a:r>
            <a:endParaRPr lang="en-US" sz="1400" dirty="0"/>
          </a:p>
          <a:p>
            <a:r>
              <a:rPr lang="en-US" sz="1400" dirty="0" err="1" smtClean="0"/>
              <a:t>SCHIZOCRAT</a:t>
            </a:r>
            <a:r>
              <a:rPr lang="en-US" sz="1400" dirty="0" smtClean="0"/>
              <a:t> : </a:t>
            </a:r>
            <a:r>
              <a:rPr lang="x-none" sz="1400" dirty="0" smtClean="0"/>
              <a:t>स्किज़ोरैट</a:t>
            </a:r>
            <a:r>
              <a:rPr lang="en-US" sz="1400" dirty="0" smtClean="0"/>
              <a:t> : </a:t>
            </a:r>
            <a:r>
              <a:rPr lang="en-US" sz="1400" dirty="0" err="1"/>
              <a:t>वह</a:t>
            </a:r>
            <a:r>
              <a:rPr lang="en-US" sz="1400" dirty="0"/>
              <a:t> </a:t>
            </a:r>
            <a:r>
              <a:rPr lang="en-US" sz="1400" dirty="0" err="1"/>
              <a:t>व्यक्ति</a:t>
            </a:r>
            <a:r>
              <a:rPr lang="en-US" sz="1400" dirty="0"/>
              <a:t> </a:t>
            </a:r>
            <a:r>
              <a:rPr lang="en-US" sz="1400" dirty="0" err="1"/>
              <a:t>जो</a:t>
            </a:r>
            <a:r>
              <a:rPr lang="en-US" sz="1400" dirty="0"/>
              <a:t> </a:t>
            </a:r>
            <a:r>
              <a:rPr lang="en-US" sz="1400" dirty="0" err="1"/>
              <a:t>सब</a:t>
            </a:r>
            <a:r>
              <a:rPr lang="en-US" sz="1400" dirty="0"/>
              <a:t> </a:t>
            </a:r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विभाजित</a:t>
            </a:r>
            <a:r>
              <a:rPr lang="en-US" sz="1400" dirty="0"/>
              <a:t> </a:t>
            </a:r>
            <a:r>
              <a:rPr lang="en-US" sz="1400" dirty="0" err="1"/>
              <a:t>करता</a:t>
            </a:r>
            <a:r>
              <a:rPr lang="en-US" sz="1400" dirty="0"/>
              <a:t> </a:t>
            </a:r>
            <a:r>
              <a:rPr lang="x-none" sz="1400" dirty="0"/>
              <a:t>हो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0" y="834376"/>
            <a:ext cx="70040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लोगो</a:t>
            </a:r>
            <a:r>
              <a:rPr lang="x-none" sz="3200" dirty="0" smtClean="0">
                <a:solidFill>
                  <a:srgbClr val="FF0000"/>
                </a:solidFill>
              </a:rPr>
              <a:t>ट्रोन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खेल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1625" y="1581944"/>
            <a:ext cx="64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विभिन्न</a:t>
            </a:r>
            <a:r>
              <a:rPr lang="en-US" sz="1400" dirty="0"/>
              <a:t> </a:t>
            </a:r>
            <a:r>
              <a:rPr lang="en-US" sz="1400" dirty="0" err="1"/>
              <a:t>रंगों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पतले</a:t>
            </a:r>
            <a:r>
              <a:rPr lang="en-US" sz="1400" dirty="0"/>
              <a:t> </a:t>
            </a:r>
            <a:r>
              <a:rPr lang="en-US" sz="1400" dirty="0" err="1"/>
              <a:t>कार्ड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दो</a:t>
            </a:r>
            <a:r>
              <a:rPr lang="en-US" sz="1400" dirty="0"/>
              <a:t> </a:t>
            </a:r>
            <a:r>
              <a:rPr lang="en-US" sz="1400" dirty="0" err="1"/>
              <a:t>टुकड़े</a:t>
            </a:r>
            <a:r>
              <a:rPr lang="en-US" sz="1400" dirty="0"/>
              <a:t> </a:t>
            </a:r>
            <a:r>
              <a:rPr lang="en-US" sz="1400" dirty="0" err="1"/>
              <a:t>लें</a:t>
            </a:r>
            <a:r>
              <a:rPr lang="en-US" sz="1400" dirty="0"/>
              <a:t>. </a:t>
            </a:r>
            <a:r>
              <a:rPr lang="en-US" sz="1400" dirty="0" err="1"/>
              <a:t>उन्हें</a:t>
            </a:r>
            <a:r>
              <a:rPr lang="en-US" sz="1400" dirty="0"/>
              <a:t> 5 x 2 </a:t>
            </a:r>
            <a:r>
              <a:rPr lang="en-US" sz="1400" dirty="0" err="1"/>
              <a:t>सेमी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छोटे</a:t>
            </a:r>
            <a:r>
              <a:rPr lang="en-US" sz="1400" dirty="0"/>
              <a:t> </a:t>
            </a:r>
            <a:r>
              <a:rPr lang="en-US" sz="1400" dirty="0" err="1"/>
              <a:t>आयतों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काटें</a:t>
            </a:r>
            <a:r>
              <a:rPr lang="en-US" sz="1400" dirty="0"/>
              <a:t>. </a:t>
            </a:r>
            <a:r>
              <a:rPr lang="en-US" sz="1400" dirty="0" err="1"/>
              <a:t>नीले</a:t>
            </a:r>
            <a:r>
              <a:rPr lang="en-US" sz="1400" dirty="0"/>
              <a:t> (</a:t>
            </a:r>
            <a:r>
              <a:rPr lang="en-US" sz="1400" dirty="0" err="1"/>
              <a:t>उदाहरण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) </a:t>
            </a:r>
            <a:r>
              <a:rPr lang="en-US" sz="1400" dirty="0" err="1"/>
              <a:t>आयतों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,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तरफ</a:t>
            </a:r>
            <a:r>
              <a:rPr lang="en-US" sz="1400" dirty="0"/>
              <a:t> "</a:t>
            </a:r>
            <a:r>
              <a:rPr lang="en-US" sz="1400" dirty="0" err="1"/>
              <a:t>शब्द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शुरुआत</a:t>
            </a:r>
            <a:r>
              <a:rPr lang="en-US" sz="1400" dirty="0"/>
              <a:t>" </a:t>
            </a:r>
            <a:r>
              <a:rPr lang="en-US" sz="1400" dirty="0" err="1"/>
              <a:t>लिखें</a:t>
            </a:r>
            <a:r>
              <a:rPr lang="en-US" sz="1400" dirty="0"/>
              <a:t>, </a:t>
            </a:r>
            <a:r>
              <a:rPr lang="en-US" sz="1400" dirty="0" err="1"/>
              <a:t>जैसे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क्रोनो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दूसरे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पर</a:t>
            </a:r>
            <a:r>
              <a:rPr lang="en-US" sz="1400" dirty="0" smtClean="0"/>
              <a:t> </a:t>
            </a:r>
            <a:r>
              <a:rPr lang="en-US" sz="1400" dirty="0" err="1"/>
              <a:t>इसका</a:t>
            </a:r>
            <a:r>
              <a:rPr lang="en-US" sz="1400" dirty="0"/>
              <a:t> </a:t>
            </a:r>
            <a:r>
              <a:rPr lang="en-US" sz="1400" dirty="0" err="1"/>
              <a:t>मूल</a:t>
            </a:r>
            <a:r>
              <a:rPr lang="en-US" sz="1400" dirty="0"/>
              <a:t>: </a:t>
            </a:r>
            <a:r>
              <a:rPr lang="en-US" sz="1400" dirty="0" err="1"/>
              <a:t>समय</a:t>
            </a:r>
            <a:r>
              <a:rPr lang="en-US" sz="1400" dirty="0"/>
              <a:t>. </a:t>
            </a:r>
            <a:r>
              <a:rPr lang="en-US" sz="1400" dirty="0" err="1"/>
              <a:t>दूसरे</a:t>
            </a:r>
            <a:r>
              <a:rPr lang="en-US" sz="1400" dirty="0"/>
              <a:t> </a:t>
            </a:r>
            <a:r>
              <a:rPr lang="en-US" sz="1400" dirty="0" err="1"/>
              <a:t>रंग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आयतों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"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शब्द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अंत</a:t>
            </a:r>
            <a:r>
              <a:rPr lang="en-US" sz="1400" dirty="0"/>
              <a:t>"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साथ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ऐसा</a:t>
            </a:r>
            <a:r>
              <a:rPr lang="en-US" sz="1400" dirty="0"/>
              <a:t> </a:t>
            </a:r>
            <a:r>
              <a:rPr lang="en-US" sz="1400" dirty="0" err="1"/>
              <a:t>ही</a:t>
            </a:r>
            <a:r>
              <a:rPr lang="en-US" sz="1400" dirty="0"/>
              <a:t> </a:t>
            </a:r>
            <a:r>
              <a:rPr lang="en-US" sz="1400" dirty="0" err="1"/>
              <a:t>करें</a:t>
            </a:r>
            <a:r>
              <a:rPr lang="en-US" sz="1400" dirty="0"/>
              <a:t>.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कार्ड</a:t>
            </a:r>
            <a:r>
              <a:rPr lang="en-US" sz="1400" dirty="0" smtClean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दोनों</a:t>
            </a:r>
            <a:r>
              <a:rPr lang="en-US" sz="1400" dirty="0"/>
              <a:t> </a:t>
            </a:r>
            <a:r>
              <a:rPr lang="en-US" sz="1400" dirty="0" err="1"/>
              <a:t>पैकेट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दो</a:t>
            </a:r>
            <a:r>
              <a:rPr lang="en-US" sz="1400" dirty="0"/>
              <a:t> </a:t>
            </a:r>
            <a:r>
              <a:rPr lang="en-US" sz="1400" dirty="0" err="1"/>
              <a:t>अलग-अलग</a:t>
            </a:r>
            <a:r>
              <a:rPr lang="en-US" sz="1400" dirty="0"/>
              <a:t> </a:t>
            </a:r>
            <a:r>
              <a:rPr lang="en-US" sz="1400" dirty="0" err="1"/>
              <a:t>डिब्बों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रखें</a:t>
            </a:r>
            <a:r>
              <a:rPr lang="en-US" sz="14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01625" y="2724943"/>
            <a:ext cx="5867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पहले</a:t>
            </a:r>
            <a:r>
              <a:rPr lang="en-US" sz="1400" dirty="0" smtClean="0"/>
              <a:t> </a:t>
            </a:r>
            <a:r>
              <a:rPr lang="en-US" sz="1400" dirty="0" err="1"/>
              <a:t>प्रकार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खेल</a:t>
            </a:r>
            <a:r>
              <a:rPr lang="en-US" sz="1400" dirty="0"/>
              <a:t>: </a:t>
            </a:r>
            <a:r>
              <a:rPr lang="en-US" sz="1400" dirty="0" err="1"/>
              <a:t>प्रत्येक</a:t>
            </a:r>
            <a:r>
              <a:rPr lang="en-US" sz="1400" dirty="0"/>
              <a:t> </a:t>
            </a:r>
            <a:r>
              <a:rPr lang="en-US" sz="1400" dirty="0" err="1"/>
              <a:t>खिलाड़ी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पाँच</a:t>
            </a:r>
            <a:r>
              <a:rPr lang="en-US" sz="1400" dirty="0"/>
              <a:t> </a:t>
            </a:r>
            <a:r>
              <a:rPr lang="en-US" sz="1400" dirty="0" err="1"/>
              <a:t>शब्द</a:t>
            </a:r>
            <a:r>
              <a:rPr lang="en-US" sz="1400" dirty="0"/>
              <a:t> "</a:t>
            </a:r>
            <a:r>
              <a:rPr lang="en-US" sz="1400" dirty="0" err="1"/>
              <a:t>शुरुआत</a:t>
            </a:r>
            <a:r>
              <a:rPr lang="en-US" sz="1400" dirty="0"/>
              <a:t>" </a:t>
            </a:r>
            <a:r>
              <a:rPr lang="en-US" sz="1400" dirty="0" err="1"/>
              <a:t>के</a:t>
            </a:r>
            <a:r>
              <a:rPr lang="en-US" sz="1400" dirty="0"/>
              <a:t> 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पाँच</a:t>
            </a:r>
            <a:r>
              <a:rPr lang="en-US" sz="1400" dirty="0"/>
              <a:t> </a:t>
            </a:r>
            <a:r>
              <a:rPr lang="en-US" sz="1400" dirty="0" err="1"/>
              <a:t>शब्द</a:t>
            </a:r>
            <a:r>
              <a:rPr lang="en-US" sz="1400" dirty="0"/>
              <a:t> "</a:t>
            </a:r>
            <a:r>
              <a:rPr lang="en-US" sz="1400" dirty="0" err="1"/>
              <a:t>अंत</a:t>
            </a:r>
            <a:r>
              <a:rPr lang="en-US" sz="1400" dirty="0"/>
              <a:t>"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वितरित</a:t>
            </a:r>
            <a:r>
              <a:rPr lang="en-US" sz="1400" dirty="0"/>
              <a:t> </a:t>
            </a:r>
            <a:r>
              <a:rPr lang="en-US" sz="1400" dirty="0" err="1"/>
              <a:t>करें</a:t>
            </a:r>
            <a:r>
              <a:rPr lang="en-US" sz="1400" dirty="0"/>
              <a:t>. </a:t>
            </a:r>
            <a:r>
              <a:rPr lang="en-US" sz="1400" dirty="0" err="1"/>
              <a:t>उन्हें</a:t>
            </a:r>
            <a:r>
              <a:rPr lang="en-US" sz="1400" dirty="0"/>
              <a:t> </a:t>
            </a:r>
            <a:r>
              <a:rPr lang="en-US" sz="1400" dirty="0" err="1"/>
              <a:t>नियोगोलिज़्म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अनुसार</a:t>
            </a:r>
            <a:r>
              <a:rPr lang="en-US" sz="1400" dirty="0"/>
              <a:t> </a:t>
            </a:r>
            <a:r>
              <a:rPr lang="en-US" sz="1400" dirty="0" err="1"/>
              <a:t>इकट्ठा</a:t>
            </a:r>
            <a:r>
              <a:rPr lang="en-US" sz="1400" dirty="0"/>
              <a:t> </a:t>
            </a:r>
            <a:r>
              <a:rPr lang="en-US" sz="1400" dirty="0" err="1"/>
              <a:t>किया</a:t>
            </a:r>
            <a:r>
              <a:rPr lang="en-US" sz="1400" dirty="0"/>
              <a:t> </a:t>
            </a:r>
            <a:r>
              <a:rPr lang="en-US" sz="1400" dirty="0" err="1"/>
              <a:t>जाना</a:t>
            </a:r>
            <a:r>
              <a:rPr lang="en-US" sz="1400" dirty="0"/>
              <a:t> </a:t>
            </a:r>
            <a:r>
              <a:rPr lang="en-US" sz="1400" dirty="0" err="1"/>
              <a:t>चाहिए</a:t>
            </a:r>
            <a:r>
              <a:rPr lang="en-US" sz="1400" dirty="0"/>
              <a:t>, </a:t>
            </a:r>
            <a:r>
              <a:rPr lang="en-US" sz="1400" dirty="0" err="1"/>
              <a:t>जिसके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</a:t>
            </a:r>
            <a:r>
              <a:rPr lang="en-US" sz="1400" dirty="0" err="1"/>
              <a:t>वे</a:t>
            </a:r>
            <a:r>
              <a:rPr lang="en-US" sz="1400" dirty="0"/>
              <a:t> </a:t>
            </a:r>
            <a:r>
              <a:rPr lang="en-US" sz="1400" dirty="0" err="1"/>
              <a:t>परिभाषाएं</a:t>
            </a:r>
            <a:r>
              <a:rPr lang="en-US" sz="1400" dirty="0"/>
              <a:t> </a:t>
            </a:r>
            <a:r>
              <a:rPr lang="en-US" sz="1400" dirty="0" err="1"/>
              <a:t>बनाते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</a:t>
            </a:r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 </a:t>
            </a:r>
          </a:p>
          <a:p>
            <a:r>
              <a:rPr lang="en-US" sz="1400" dirty="0" err="1"/>
              <a:t>उदाहरण</a:t>
            </a:r>
            <a:r>
              <a:rPr lang="en-US" sz="1400" dirty="0"/>
              <a:t>: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लोगो</a:t>
            </a:r>
            <a:r>
              <a:rPr lang="en-US" sz="1400" dirty="0" smtClean="0"/>
              <a:t> </a:t>
            </a:r>
            <a:r>
              <a:rPr lang="en-US" sz="1400" dirty="0"/>
              <a:t>| </a:t>
            </a:r>
            <a:r>
              <a:rPr lang="en-US" sz="1400" dirty="0" err="1"/>
              <a:t>टोम</a:t>
            </a:r>
            <a:r>
              <a:rPr lang="en-US" sz="1400" dirty="0"/>
              <a:t> - </a:t>
            </a:r>
            <a:r>
              <a:rPr lang="en-US" sz="1400" dirty="0" err="1"/>
              <a:t>कटे</a:t>
            </a:r>
            <a:r>
              <a:rPr lang="en-US" sz="1400" dirty="0"/>
              <a:t> </a:t>
            </a:r>
            <a:r>
              <a:rPr lang="en-US" sz="1400" dirty="0" err="1"/>
              <a:t>हुए</a:t>
            </a:r>
            <a:r>
              <a:rPr lang="en-US" sz="1400" dirty="0"/>
              <a:t> </a:t>
            </a:r>
            <a:r>
              <a:rPr lang="en-US" sz="1400" dirty="0" err="1"/>
              <a:t>वाक्यांश</a:t>
            </a:r>
            <a:r>
              <a:rPr lang="en-US" sz="1400" dirty="0"/>
              <a:t> </a:t>
            </a:r>
            <a:r>
              <a:rPr lang="en-US" sz="1400" dirty="0" err="1"/>
              <a:t>बनाना</a:t>
            </a:r>
            <a:r>
              <a:rPr lang="en-US" sz="1400" dirty="0"/>
              <a:t> </a:t>
            </a:r>
          </a:p>
          <a:p>
            <a:r>
              <a:rPr lang="en-US" sz="1400" dirty="0" err="1"/>
              <a:t>कायरो</a:t>
            </a:r>
            <a:r>
              <a:rPr lang="en-US" sz="1400" dirty="0"/>
              <a:t> | </a:t>
            </a:r>
            <a:r>
              <a:rPr lang="en-US" sz="1400" dirty="0" err="1"/>
              <a:t>टोप</a:t>
            </a:r>
            <a:r>
              <a:rPr lang="en-US" sz="1400" dirty="0"/>
              <a:t> </a:t>
            </a:r>
            <a:r>
              <a:rPr lang="en-US" sz="1400" dirty="0" smtClean="0"/>
              <a:t>- </a:t>
            </a:r>
            <a:r>
              <a:rPr lang="en-US" sz="1400" dirty="0" err="1"/>
              <a:t>फ्रिज</a:t>
            </a:r>
            <a:endParaRPr lang="en-US" sz="1400" dirty="0"/>
          </a:p>
          <a:p>
            <a:r>
              <a:rPr lang="en-US" sz="1400" dirty="0" err="1"/>
              <a:t>पैन</a:t>
            </a:r>
            <a:r>
              <a:rPr lang="en-US" sz="1400" dirty="0"/>
              <a:t>  | </a:t>
            </a:r>
            <a:r>
              <a:rPr lang="en-US" sz="1400" dirty="0" err="1"/>
              <a:t>स्केप</a:t>
            </a:r>
            <a:r>
              <a:rPr lang="en-US" sz="1400" dirty="0"/>
              <a:t> - </a:t>
            </a:r>
            <a:r>
              <a:rPr lang="en-US" sz="1400" dirty="0" err="1"/>
              <a:t>वाहन</a:t>
            </a:r>
            <a:r>
              <a:rPr lang="en-US" sz="1400" dirty="0"/>
              <a:t> </a:t>
            </a:r>
            <a:r>
              <a:rPr lang="en-US" sz="1400" dirty="0" err="1"/>
              <a:t>जो</a:t>
            </a:r>
            <a:r>
              <a:rPr lang="en-US" sz="1400" dirty="0"/>
              <a:t> </a:t>
            </a:r>
            <a:r>
              <a:rPr lang="en-US" sz="1400" dirty="0" err="1"/>
              <a:t>कहीं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जा</a:t>
            </a:r>
            <a:r>
              <a:rPr lang="en-US" sz="1400" dirty="0"/>
              <a:t> </a:t>
            </a:r>
            <a:r>
              <a:rPr lang="en-US" sz="1400" dirty="0" err="1"/>
              <a:t>सके</a:t>
            </a:r>
            <a:r>
              <a:rPr lang="en-US" sz="1400" dirty="0"/>
              <a:t> 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 err="1"/>
              <a:t>भाषा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अपने</a:t>
            </a:r>
            <a:r>
              <a:rPr lang="en-US" sz="1400" dirty="0"/>
              <a:t> </a:t>
            </a:r>
            <a:r>
              <a:rPr lang="en-US" sz="1400" dirty="0" err="1"/>
              <a:t>ज्ञान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अनुसार</a:t>
            </a:r>
            <a:r>
              <a:rPr lang="en-US" sz="1400" dirty="0"/>
              <a:t> </a:t>
            </a:r>
            <a:r>
              <a:rPr lang="en-US" sz="1400" dirty="0" err="1"/>
              <a:t>खिलाड़ी</a:t>
            </a:r>
            <a:r>
              <a:rPr lang="en-US" sz="1400" dirty="0"/>
              <a:t> </a:t>
            </a:r>
            <a:r>
              <a:rPr lang="en-US" sz="1400" dirty="0" err="1"/>
              <a:t>कार्ड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err="1" smtClean="0"/>
              <a:t>दूसरे</a:t>
            </a:r>
            <a:r>
              <a:rPr lang="en-US" sz="1400" dirty="0" smtClean="0"/>
              <a:t> </a:t>
            </a:r>
            <a:r>
              <a:rPr lang="en-US" sz="1400" dirty="0" err="1"/>
              <a:t>ओर</a:t>
            </a:r>
            <a:r>
              <a:rPr lang="en-US" sz="1400" dirty="0"/>
              <a:t> </a:t>
            </a:r>
            <a:r>
              <a:rPr lang="en-US" sz="1400" dirty="0" err="1"/>
              <a:t>पढ</a:t>
            </a:r>
            <a:r>
              <a:rPr lang="en-US" sz="1400" dirty="0"/>
              <a:t>़ </a:t>
            </a:r>
            <a:r>
              <a:rPr lang="en-US" sz="1400" dirty="0" err="1"/>
              <a:t>सकते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 </a:t>
            </a:r>
            <a:r>
              <a:rPr lang="en-US" sz="1400" dirty="0" err="1"/>
              <a:t>या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-3736975" y="5269953"/>
            <a:ext cx="35020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x-none" dirty="0" smtClean="0"/>
              <a:t> </a:t>
            </a:r>
            <a:endParaRPr lang="x-none" dirty="0"/>
          </a:p>
          <a:p>
            <a:r>
              <a:rPr lang="x-none" dirty="0" smtClean="0"/>
              <a:t> </a:t>
            </a:r>
            <a:endParaRPr lang="x-none" dirty="0"/>
          </a:p>
          <a:p>
            <a:r>
              <a:rPr lang="x-none" dirty="0" smtClean="0"/>
              <a:t> </a:t>
            </a:r>
            <a:endParaRPr lang="x-none" dirty="0"/>
          </a:p>
          <a:p>
            <a:r>
              <a:rPr lang="x-none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2061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040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3490" name="Picture 2" descr="C:\Users\HP\Desktop\LOGOTRON\PIX\6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4762"/>
            <a:ext cx="7007225" cy="1047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P\Desktop\DATA1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0"/>
            <a:ext cx="7007226" cy="1046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1194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040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HP\Desktop\LOGO\LOGO-1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7004050" cy="1046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7465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040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4514" name="Picture 2" descr="C:\Users\HP\Desktop\LOGOTRON\PIX\6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7020928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HP\Desktop\LOGO\LOGO-13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" y="-669"/>
            <a:ext cx="7003215" cy="1047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143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040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HP\Desktop\LOGOTRON\PIX\0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45"/>
            <a:ext cx="7169150" cy="1047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87078" y="9278144"/>
            <a:ext cx="350202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 err="1" smtClean="0"/>
              <a:t>उन्होंने</a:t>
            </a:r>
            <a:r>
              <a:rPr lang="en-US" sz="1400" dirty="0" smtClean="0"/>
              <a:t> </a:t>
            </a:r>
            <a:r>
              <a:rPr lang="en-US" sz="1400" dirty="0" err="1"/>
              <a:t>उसका</a:t>
            </a:r>
            <a:r>
              <a:rPr lang="en-US" sz="1400" dirty="0"/>
              <a:t> </a:t>
            </a:r>
            <a:r>
              <a:rPr lang="en-US" sz="1400" dirty="0" err="1"/>
              <a:t>मुँह</a:t>
            </a:r>
            <a:r>
              <a:rPr lang="en-US" sz="1400" dirty="0"/>
              <a:t> </a:t>
            </a:r>
            <a:r>
              <a:rPr lang="en-US" sz="1400" dirty="0" err="1"/>
              <a:t>प्लास्टर</a:t>
            </a:r>
            <a:r>
              <a:rPr lang="en-US" sz="1400" dirty="0"/>
              <a:t> </a:t>
            </a:r>
            <a:r>
              <a:rPr lang="en-US" sz="1400" dirty="0" err="1"/>
              <a:t>लगाकर</a:t>
            </a:r>
            <a:r>
              <a:rPr lang="en-US" sz="1400" dirty="0"/>
              <a:t> </a:t>
            </a:r>
            <a:r>
              <a:rPr lang="en-US" sz="1400" dirty="0" err="1"/>
              <a:t>बंद</a:t>
            </a:r>
            <a:r>
              <a:rPr lang="en-US" sz="1400" dirty="0"/>
              <a:t> </a:t>
            </a:r>
            <a:r>
              <a:rPr lang="en-US" sz="1400" dirty="0" err="1"/>
              <a:t>किया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531813" y="438944"/>
            <a:ext cx="197961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कौन</a:t>
            </a:r>
            <a:r>
              <a:rPr lang="en-US" sz="1500" dirty="0"/>
              <a:t>?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सेंट</a:t>
            </a:r>
            <a:r>
              <a:rPr lang="en-US" sz="1500" dirty="0" smtClean="0"/>
              <a:t> </a:t>
            </a:r>
            <a:r>
              <a:rPr lang="en-US" sz="1500" dirty="0" err="1"/>
              <a:t>माइकल</a:t>
            </a:r>
            <a:r>
              <a:rPr lang="en-US" sz="1500" dirty="0"/>
              <a:t> </a:t>
            </a:r>
            <a:r>
              <a:rPr lang="en-US" sz="1500" dirty="0" err="1"/>
              <a:t>माउंट</a:t>
            </a:r>
            <a:r>
              <a:rPr lang="en-US" sz="1500" dirty="0"/>
              <a:t> </a:t>
            </a:r>
            <a:r>
              <a:rPr lang="en-US" sz="1500" dirty="0" err="1"/>
              <a:t>स्वायत्ततावादी</a:t>
            </a:r>
            <a:r>
              <a:rPr lang="en-US" sz="15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8574" y="1406714"/>
            <a:ext cx="228600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दीवारों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नारे</a:t>
            </a:r>
            <a:r>
              <a:rPr lang="en-US" sz="1500" dirty="0"/>
              <a:t> </a:t>
            </a:r>
            <a:r>
              <a:rPr lang="en-US" sz="1500" dirty="0" err="1"/>
              <a:t>लिखे</a:t>
            </a:r>
            <a:r>
              <a:rPr lang="en-US" sz="1500" dirty="0"/>
              <a:t> </a:t>
            </a:r>
            <a:r>
              <a:rPr lang="en-US" sz="1500" dirty="0" err="1"/>
              <a:t>थे</a:t>
            </a:r>
            <a:r>
              <a:rPr lang="en-US" sz="1500" dirty="0"/>
              <a:t>,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बकवास</a:t>
            </a:r>
            <a:r>
              <a:rPr lang="en-US" sz="1500" dirty="0"/>
              <a:t> </a:t>
            </a:r>
            <a:r>
              <a:rPr lang="en-US" sz="1500" dirty="0" err="1"/>
              <a:t>थे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बाकी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सार्थक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था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806825" y="438944"/>
            <a:ext cx="25844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बोस्टन</a:t>
            </a:r>
            <a:r>
              <a:rPr lang="en-US" sz="1500" dirty="0"/>
              <a:t> </a:t>
            </a:r>
            <a:r>
              <a:rPr lang="en-US" sz="1500" dirty="0" err="1"/>
              <a:t>पुस्तकालय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खुद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को</a:t>
            </a:r>
            <a:r>
              <a:rPr lang="en-US" sz="1500" dirty="0" smtClean="0"/>
              <a:t> </a:t>
            </a:r>
            <a:r>
              <a:rPr lang="en-US" sz="1500" dirty="0" err="1"/>
              <a:t>विस्फोट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उड़ाने</a:t>
            </a:r>
            <a:r>
              <a:rPr lang="en-US" sz="1500" dirty="0"/>
              <a:t> </a:t>
            </a:r>
            <a:r>
              <a:rPr lang="en-US" sz="1500" dirty="0" err="1"/>
              <a:t>वाले</a:t>
            </a:r>
            <a:r>
              <a:rPr lang="en-US" sz="1500" dirty="0"/>
              <a:t> </a:t>
            </a:r>
            <a:r>
              <a:rPr lang="en-US" sz="1500" dirty="0" err="1"/>
              <a:t>आतंकवादियों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प्रसिद्ध</a:t>
            </a:r>
            <a:r>
              <a:rPr lang="en-US" sz="1500" dirty="0"/>
              <a:t> </a:t>
            </a:r>
            <a:r>
              <a:rPr lang="en-US" sz="1500" dirty="0" err="1"/>
              <a:t>भाषाविद्</a:t>
            </a:r>
            <a:r>
              <a:rPr lang="en-US" sz="1500" dirty="0"/>
              <a:t> </a:t>
            </a:r>
            <a:r>
              <a:rPr lang="en-US" sz="1500" dirty="0" err="1"/>
              <a:t>प्रोफेसर</a:t>
            </a:r>
            <a:r>
              <a:rPr lang="en-US" sz="1500" dirty="0"/>
              <a:t> </a:t>
            </a:r>
            <a:r>
              <a:rPr lang="en-US" sz="1500" dirty="0" err="1"/>
              <a:t>टॉम्स्की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थे</a:t>
            </a:r>
            <a:r>
              <a:rPr lang="en-US" sz="15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02040" y="2207721"/>
            <a:ext cx="17510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कुछ</a:t>
            </a:r>
            <a:r>
              <a:rPr lang="en-US" sz="1400" dirty="0" smtClean="0"/>
              <a:t> </a:t>
            </a:r>
            <a:r>
              <a:rPr lang="en-US" sz="1400" dirty="0" err="1" smtClean="0"/>
              <a:t>समझ</a:t>
            </a:r>
            <a:r>
              <a:rPr lang="en-US" sz="1400" dirty="0" smtClean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आया</a:t>
            </a:r>
            <a:r>
              <a:rPr lang="en-US" sz="14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551021" y="2633394"/>
            <a:ext cx="12827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तुमने</a:t>
            </a:r>
            <a:r>
              <a:rPr lang="en-US" sz="1400" dirty="0"/>
              <a:t> </a:t>
            </a:r>
            <a:r>
              <a:rPr lang="en-US" sz="1400" dirty="0" err="1"/>
              <a:t>सही</a:t>
            </a:r>
            <a:r>
              <a:rPr lang="en-US" sz="1400" dirty="0"/>
              <a:t> </a:t>
            </a:r>
            <a:r>
              <a:rPr lang="en-US" sz="1400" dirty="0" err="1"/>
              <a:t>कहा</a:t>
            </a:r>
            <a:r>
              <a:rPr lang="en-US" sz="14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506139" y="3155593"/>
            <a:ext cx="333692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लगता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अब</a:t>
            </a:r>
            <a:r>
              <a:rPr lang="en-US" sz="1400" dirty="0"/>
              <a:t> </a:t>
            </a:r>
            <a:r>
              <a:rPr lang="en-US" sz="1400" dirty="0" err="1"/>
              <a:t>समझने</a:t>
            </a:r>
            <a:r>
              <a:rPr lang="en-US" sz="1400" dirty="0"/>
              <a:t> </a:t>
            </a:r>
            <a:r>
              <a:rPr lang="en-US" sz="1400" dirty="0" err="1"/>
              <a:t>लगा</a:t>
            </a:r>
            <a:r>
              <a:rPr lang="en-US" sz="1400" dirty="0"/>
              <a:t> </a:t>
            </a:r>
            <a:r>
              <a:rPr lang="en-US" sz="1400" dirty="0" err="1"/>
              <a:t>हूं</a:t>
            </a:r>
            <a:r>
              <a:rPr lang="en-US" sz="1400" dirty="0"/>
              <a:t>. </a:t>
            </a:r>
            <a:r>
              <a:rPr lang="en-US" sz="1400" dirty="0" err="1"/>
              <a:t>हाल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लोग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 smtClean="0"/>
              <a:t>अराजकतावादी-भाषाई</a:t>
            </a:r>
            <a:r>
              <a:rPr lang="en-US" sz="1400" dirty="0" smtClean="0"/>
              <a:t> </a:t>
            </a:r>
            <a:r>
              <a:rPr lang="en-US" sz="1400" dirty="0" err="1"/>
              <a:t>समूह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बारे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बातें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/>
              <a:t>रहे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  <a:r>
              <a:rPr lang="en-US" sz="1400" dirty="0" err="1"/>
              <a:t>पहले</a:t>
            </a:r>
            <a:r>
              <a:rPr lang="en-US" sz="1400" dirty="0"/>
              <a:t> </a:t>
            </a:r>
            <a:r>
              <a:rPr lang="en-US" sz="1400" dirty="0" err="1"/>
              <a:t>मुझे</a:t>
            </a:r>
            <a:r>
              <a:rPr lang="en-US" sz="1400" dirty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मजाक</a:t>
            </a:r>
            <a:r>
              <a:rPr lang="en-US" sz="1400" dirty="0"/>
              <a:t> </a:t>
            </a:r>
            <a:r>
              <a:rPr lang="en-US" sz="1400" dirty="0" err="1"/>
              <a:t>लगा</a:t>
            </a:r>
            <a:r>
              <a:rPr lang="en-US" sz="1400" dirty="0"/>
              <a:t>,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अब</a:t>
            </a:r>
            <a:r>
              <a:rPr lang="en-US" sz="1400" dirty="0"/>
              <a:t> </a:t>
            </a:r>
            <a:r>
              <a:rPr lang="en-US" sz="1400" dirty="0" err="1"/>
              <a:t>ऐसा</a:t>
            </a:r>
            <a:r>
              <a:rPr lang="en-US" sz="1400" dirty="0"/>
              <a:t> </a:t>
            </a:r>
            <a:r>
              <a:rPr lang="en-US" sz="1400" dirty="0" err="1"/>
              <a:t>लगता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वे</a:t>
            </a:r>
            <a:r>
              <a:rPr lang="en-US" sz="1400" dirty="0"/>
              <a:t> </a:t>
            </a:r>
            <a:r>
              <a:rPr lang="en-US" sz="1400" dirty="0" err="1"/>
              <a:t>सच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अपनी</a:t>
            </a:r>
            <a:r>
              <a:rPr lang="en-US" sz="1400" dirty="0"/>
              <a:t> </a:t>
            </a:r>
            <a:r>
              <a:rPr lang="en-US" sz="1400" dirty="0" err="1"/>
              <a:t>कार्रवाई</a:t>
            </a:r>
            <a:r>
              <a:rPr lang="en-US" sz="1400" dirty="0"/>
              <a:t> </a:t>
            </a:r>
            <a:r>
              <a:rPr lang="en-US" sz="1400" dirty="0" err="1"/>
              <a:t>शुरू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/>
              <a:t>चुके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87837" y="4553744"/>
            <a:ext cx="142378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समाचार</a:t>
            </a:r>
            <a:r>
              <a:rPr lang="en-US" sz="1500" dirty="0"/>
              <a:t> </a:t>
            </a:r>
            <a:r>
              <a:rPr lang="en-US" sz="1500" dirty="0" err="1"/>
              <a:t>फ्लैश</a:t>
            </a:r>
            <a:r>
              <a:rPr lang="en-US" sz="1500" dirty="0"/>
              <a:t> ...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26179" y="5660095"/>
            <a:ext cx="9076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रुको</a:t>
            </a:r>
            <a:r>
              <a:rPr lang="en-US" sz="1500" dirty="0"/>
              <a:t>, </a:t>
            </a:r>
            <a:r>
              <a:rPr lang="en-US" sz="1500" dirty="0" err="1"/>
              <a:t>सुनो</a:t>
            </a:r>
            <a:endParaRPr lang="en-US" sz="1500" dirty="0"/>
          </a:p>
        </p:txBody>
      </p:sp>
      <p:sp>
        <p:nvSpPr>
          <p:cNvPr id="12" name="Rectangle 11"/>
          <p:cNvSpPr/>
          <p:nvPr/>
        </p:nvSpPr>
        <p:spPr>
          <a:xfrm>
            <a:off x="4165996" y="3142437"/>
            <a:ext cx="2423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चीन-मंगोलियाई</a:t>
            </a:r>
            <a:r>
              <a:rPr lang="en-US" sz="1400" dirty="0"/>
              <a:t> </a:t>
            </a:r>
            <a:r>
              <a:rPr lang="en-US" sz="1400" dirty="0" err="1"/>
              <a:t>सीमा</a:t>
            </a:r>
            <a:r>
              <a:rPr lang="en-US" sz="1400" dirty="0"/>
              <a:t> </a:t>
            </a:r>
            <a:r>
              <a:rPr lang="en-US" sz="1400" dirty="0" err="1" smtClean="0"/>
              <a:t>पर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r>
              <a:rPr lang="en-US" sz="1400" dirty="0" err="1" smtClean="0"/>
              <a:t>हमारा</a:t>
            </a:r>
            <a:r>
              <a:rPr lang="en-US" sz="1400" dirty="0" smtClean="0"/>
              <a:t> </a:t>
            </a:r>
            <a:r>
              <a:rPr lang="en-US" sz="1400" dirty="0" err="1"/>
              <a:t>संवाददाता</a:t>
            </a:r>
            <a:r>
              <a:rPr lang="en-US" sz="1400" dirty="0"/>
              <a:t> </a:t>
            </a:r>
            <a:r>
              <a:rPr lang="en-US" sz="1400" dirty="0" err="1"/>
              <a:t>अराजकतावादी-भाषाविदों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संपर्क</a:t>
            </a:r>
            <a:r>
              <a:rPr lang="en-US" sz="1400" dirty="0"/>
              <a:t> </a:t>
            </a:r>
            <a:r>
              <a:rPr lang="en-US" sz="1400" dirty="0" err="1"/>
              <a:t>साधने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कामयाब</a:t>
            </a:r>
            <a:r>
              <a:rPr lang="en-US" sz="1400" dirty="0"/>
              <a:t> </a:t>
            </a:r>
            <a:r>
              <a:rPr lang="en-US" sz="1400" dirty="0" err="1"/>
              <a:t>रहा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3971" y="6298600"/>
            <a:ext cx="3502025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हमारा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अंतरराष्ट्रीय</a:t>
            </a:r>
            <a:r>
              <a:rPr lang="en-US" sz="1500" dirty="0"/>
              <a:t> </a:t>
            </a:r>
            <a:r>
              <a:rPr lang="en-US" sz="1500" dirty="0" err="1"/>
              <a:t>संगठन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जिसकी</a:t>
            </a:r>
            <a:r>
              <a:rPr lang="en-US" sz="1500" dirty="0"/>
              <a:t> </a:t>
            </a:r>
            <a:r>
              <a:rPr lang="en-US" sz="1500" dirty="0" err="1"/>
              <a:t>हर</a:t>
            </a:r>
            <a:r>
              <a:rPr lang="en-US" sz="1500" dirty="0"/>
              <a:t> </a:t>
            </a:r>
            <a:r>
              <a:rPr lang="en-US" sz="1500" dirty="0" err="1"/>
              <a:t>देश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इकाइयां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जिसमें</a:t>
            </a:r>
            <a:r>
              <a:rPr lang="en-US" sz="1500" dirty="0"/>
              <a:t> </a:t>
            </a:r>
            <a:r>
              <a:rPr lang="en-US" sz="1500" dirty="0" err="1"/>
              <a:t>भाषाविद</a:t>
            </a:r>
            <a:r>
              <a:rPr lang="en-US" sz="1500" dirty="0"/>
              <a:t>, </a:t>
            </a:r>
            <a:r>
              <a:rPr lang="en-US" sz="1500" dirty="0" err="1"/>
              <a:t>तर्कवादी</a:t>
            </a:r>
            <a:r>
              <a:rPr lang="en-US" sz="1500" dirty="0"/>
              <a:t>, </a:t>
            </a:r>
            <a:r>
              <a:rPr lang="en-US" sz="1500" dirty="0" err="1"/>
              <a:t>अर्थशास्त्री</a:t>
            </a:r>
            <a:r>
              <a:rPr lang="en-US" sz="1500" dirty="0"/>
              <a:t> </a:t>
            </a:r>
            <a:r>
              <a:rPr lang="en-US" sz="1500" dirty="0" err="1"/>
              <a:t>आदि</a:t>
            </a:r>
            <a:r>
              <a:rPr lang="en-US" sz="1500" dirty="0"/>
              <a:t> </a:t>
            </a:r>
            <a:r>
              <a:rPr lang="en-US" sz="1500" dirty="0" err="1"/>
              <a:t>शामिल</a:t>
            </a:r>
            <a:r>
              <a:rPr lang="en-US" sz="1500" dirty="0"/>
              <a:t> </a:t>
            </a:r>
            <a:r>
              <a:rPr lang="en-US" sz="1500" dirty="0" err="1" smtClean="0"/>
              <a:t>हैं</a:t>
            </a:r>
            <a:r>
              <a:rPr lang="en-US" sz="1500" dirty="0" smtClean="0"/>
              <a:t>.</a:t>
            </a:r>
            <a:endParaRPr lang="en-US" sz="1500" dirty="0"/>
          </a:p>
        </p:txBody>
      </p:sp>
      <p:sp>
        <p:nvSpPr>
          <p:cNvPr id="14" name="Rectangle 13"/>
          <p:cNvSpPr/>
          <p:nvPr/>
        </p:nvSpPr>
        <p:spPr>
          <a:xfrm>
            <a:off x="4502040" y="6213961"/>
            <a:ext cx="2087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अजीब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err="1"/>
              <a:t>आमतौर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जब</a:t>
            </a:r>
            <a:r>
              <a:rPr lang="en-US" sz="1400" dirty="0"/>
              <a:t> </a:t>
            </a:r>
            <a:r>
              <a:rPr lang="en-US" sz="1400" dirty="0" err="1"/>
              <a:t>चरमपंथी</a:t>
            </a:r>
            <a:r>
              <a:rPr lang="en-US" sz="1400" dirty="0"/>
              <a:t> </a:t>
            </a:r>
            <a:r>
              <a:rPr lang="en-US" sz="1400" dirty="0" err="1"/>
              <a:t>किसी</a:t>
            </a:r>
            <a:r>
              <a:rPr lang="en-US" sz="1400" dirty="0"/>
              <a:t> </a:t>
            </a:r>
            <a:r>
              <a:rPr lang="en-US" sz="1400" dirty="0" err="1"/>
              <a:t>रिपोर्टर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मिलते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वे</a:t>
            </a:r>
            <a:r>
              <a:rPr lang="en-US" sz="1400" dirty="0"/>
              <a:t> </a:t>
            </a:r>
            <a:r>
              <a:rPr lang="en-US" sz="1400" dirty="0" err="1"/>
              <a:t>उसकी</a:t>
            </a:r>
            <a:r>
              <a:rPr lang="en-US" sz="1400" dirty="0"/>
              <a:t> </a:t>
            </a:r>
            <a:r>
              <a:rPr lang="en-US" sz="1400" dirty="0" err="1"/>
              <a:t>आँखों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पट्टी</a:t>
            </a:r>
            <a:r>
              <a:rPr lang="en-US" sz="1400" dirty="0"/>
              <a:t> </a:t>
            </a:r>
            <a:r>
              <a:rPr lang="en-US" sz="1400" dirty="0" err="1"/>
              <a:t>बांध</a:t>
            </a:r>
            <a:r>
              <a:rPr lang="en-US" sz="1400" dirty="0"/>
              <a:t> </a:t>
            </a:r>
            <a:r>
              <a:rPr lang="en-US" sz="1400" dirty="0" err="1"/>
              <a:t>देते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040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HP\Desktop\LOGOTRON\PIX\0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32" y="7938"/>
            <a:ext cx="7059612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9901" y="6588314"/>
            <a:ext cx="240696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err="1" smtClean="0"/>
              <a:t>क्या</a:t>
            </a:r>
            <a:r>
              <a:rPr lang="en-US" sz="1500" dirty="0" smtClean="0"/>
              <a:t> </a:t>
            </a:r>
            <a:r>
              <a:rPr lang="en-US" sz="1500" dirty="0" err="1"/>
              <a:t>तुमने</a:t>
            </a:r>
            <a:r>
              <a:rPr lang="en-US" sz="1500" dirty="0"/>
              <a:t> </a:t>
            </a:r>
            <a:r>
              <a:rPr lang="en-US" sz="1500" dirty="0" err="1"/>
              <a:t>उस</a:t>
            </a:r>
            <a:r>
              <a:rPr lang="en-US" sz="1500" dirty="0"/>
              <a:t> </a:t>
            </a:r>
            <a:r>
              <a:rPr lang="en-US" sz="1500" dirty="0" err="1"/>
              <a:t>आदमी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देखा</a:t>
            </a:r>
            <a:r>
              <a:rPr lang="en-US" sz="1500" dirty="0"/>
              <a:t>!?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पागल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मैंने</a:t>
            </a:r>
            <a:r>
              <a:rPr lang="en-US" sz="1500" dirty="0"/>
              <a:t> </a:t>
            </a:r>
            <a:r>
              <a:rPr lang="en-US" sz="1500" dirty="0" err="1"/>
              <a:t>लगभग</a:t>
            </a:r>
            <a:r>
              <a:rPr lang="en-US" sz="1500" dirty="0"/>
              <a:t> </a:t>
            </a:r>
            <a:r>
              <a:rPr lang="en-US" sz="1500" dirty="0" err="1"/>
              <a:t>उसे</a:t>
            </a:r>
            <a:r>
              <a:rPr lang="en-US" sz="1500" dirty="0"/>
              <a:t> </a:t>
            </a:r>
            <a:r>
              <a:rPr lang="en-US" sz="1500" dirty="0" err="1"/>
              <a:t>कुचल</a:t>
            </a:r>
            <a:r>
              <a:rPr lang="en-US" sz="1500" dirty="0"/>
              <a:t> </a:t>
            </a:r>
            <a:r>
              <a:rPr lang="en-US" sz="1500" dirty="0" err="1"/>
              <a:t>दिया</a:t>
            </a:r>
            <a:r>
              <a:rPr lang="en-US" sz="1500" dirty="0"/>
              <a:t> </a:t>
            </a:r>
            <a:r>
              <a:rPr lang="en-US" sz="1500" dirty="0" err="1"/>
              <a:t>था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682625" y="362744"/>
            <a:ext cx="5181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हमने</a:t>
            </a:r>
            <a:r>
              <a:rPr lang="en-US" sz="1500" dirty="0"/>
              <a:t> </a:t>
            </a:r>
            <a:r>
              <a:rPr lang="en-US" sz="1500" dirty="0" err="1"/>
              <a:t>उन</a:t>
            </a:r>
            <a:r>
              <a:rPr lang="en-US" sz="1500" dirty="0"/>
              <a:t> </a:t>
            </a:r>
            <a:r>
              <a:rPr lang="en-US" sz="1500" dirty="0" err="1"/>
              <a:t>लोगों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प्रहार</a:t>
            </a:r>
            <a:r>
              <a:rPr lang="en-US" sz="1500" dirty="0"/>
              <a:t>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निश्चय</a:t>
            </a:r>
            <a:r>
              <a:rPr lang="en-US" sz="1500" dirty="0"/>
              <a:t> </a:t>
            </a:r>
            <a:r>
              <a:rPr lang="en-US" sz="1500" dirty="0" err="1"/>
              <a:t>किया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बोलते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बिलकुल</a:t>
            </a:r>
            <a:r>
              <a:rPr lang="en-US" sz="1500" dirty="0"/>
              <a:t> </a:t>
            </a:r>
            <a:r>
              <a:rPr lang="en-US" sz="1500" dirty="0" err="1"/>
              <a:t>वैसा</a:t>
            </a:r>
            <a:r>
              <a:rPr lang="en-US" sz="1500" dirty="0"/>
              <a:t> </a:t>
            </a:r>
            <a:r>
              <a:rPr lang="en-US" sz="1500" dirty="0" err="1"/>
              <a:t>जैसा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चाहते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जहाँ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चाहते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4825" y="1124744"/>
            <a:ext cx="3502025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TF</a:t>
            </a:r>
            <a:r>
              <a:rPr lang="en-US" sz="1500" dirty="0"/>
              <a:t>-89 </a:t>
            </a:r>
            <a:r>
              <a:rPr lang="en-US" sz="1500" dirty="0" err="1"/>
              <a:t>का</a:t>
            </a:r>
            <a:r>
              <a:rPr lang="en-US" sz="1500" dirty="0"/>
              <a:t>  </a:t>
            </a:r>
            <a:r>
              <a:rPr lang="en-US" sz="1500" dirty="0" err="1"/>
              <a:t>जीन-क्लाउड</a:t>
            </a:r>
            <a:r>
              <a:rPr lang="en-US" sz="1500" dirty="0"/>
              <a:t> </a:t>
            </a:r>
            <a:r>
              <a:rPr lang="en-US" sz="1500" dirty="0" err="1"/>
              <a:t>गिज़ोमो</a:t>
            </a:r>
            <a:r>
              <a:rPr lang="en-US" sz="1500" dirty="0"/>
              <a:t> </a:t>
            </a:r>
            <a:r>
              <a:rPr lang="en-US" sz="1500" dirty="0" err="1"/>
              <a:t>था</a:t>
            </a:r>
            <a:r>
              <a:rPr lang="en-US" sz="15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614786" y="3540314"/>
            <a:ext cx="143943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सूट</a:t>
            </a:r>
            <a:r>
              <a:rPr lang="en-US" sz="1500" dirty="0" smtClean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टाई</a:t>
            </a:r>
            <a:r>
              <a:rPr lang="en-US" sz="1500" dirty="0"/>
              <a:t>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/>
              <a:t>उसकी</a:t>
            </a:r>
            <a:r>
              <a:rPr lang="en-US" sz="1500" dirty="0"/>
              <a:t> </a:t>
            </a:r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/>
              <a:t>ख़ास</a:t>
            </a:r>
            <a:r>
              <a:rPr lang="en-US" sz="1500" dirty="0"/>
              <a:t> </a:t>
            </a:r>
            <a:r>
              <a:rPr lang="en-US" sz="1500" dirty="0" err="1"/>
              <a:t>मदद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631097" y="5696744"/>
            <a:ext cx="14231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प्रसंग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पर</a:t>
            </a:r>
            <a:r>
              <a:rPr lang="en-US" sz="1500" dirty="0" smtClean="0"/>
              <a:t> </a:t>
            </a:r>
            <a:r>
              <a:rPr lang="en-US" sz="1500" dirty="0" err="1"/>
              <a:t>टिप्पणी</a:t>
            </a:r>
            <a:r>
              <a:rPr lang="en-US" sz="15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2751614" y="5973743"/>
            <a:ext cx="90281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क्षमा</a:t>
            </a:r>
            <a:r>
              <a:rPr lang="en-US" sz="1500" dirty="0"/>
              <a:t> </a:t>
            </a:r>
            <a:r>
              <a:rPr lang="en-US" sz="1500" dirty="0" err="1"/>
              <a:t>करें</a:t>
            </a:r>
            <a:r>
              <a:rPr lang="en-US" sz="15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95837" y="5752346"/>
            <a:ext cx="155844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अरे</a:t>
            </a:r>
            <a:r>
              <a:rPr lang="en-US" sz="1500" dirty="0"/>
              <a:t> ... </a:t>
            </a:r>
            <a:r>
              <a:rPr lang="en-US" sz="1500" dirty="0" err="1"/>
              <a:t>हाँ</a:t>
            </a:r>
            <a:r>
              <a:rPr lang="en-US" sz="1500" dirty="0"/>
              <a:t> ... </a:t>
            </a:r>
            <a:r>
              <a:rPr lang="en-US" sz="1500" dirty="0" err="1"/>
              <a:t>नहीं</a:t>
            </a:r>
            <a:r>
              <a:rPr lang="en-US" sz="1500" dirty="0"/>
              <a:t> ...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यह</a:t>
            </a:r>
            <a:r>
              <a:rPr lang="en-US" sz="1500" dirty="0" smtClean="0"/>
              <a:t> </a:t>
            </a:r>
            <a:r>
              <a:rPr lang="en-US" sz="1500" dirty="0" err="1"/>
              <a:t>बात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6284" y="6611144"/>
            <a:ext cx="242273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आओ</a:t>
            </a:r>
            <a:r>
              <a:rPr lang="en-US" sz="1500" dirty="0"/>
              <a:t>, </a:t>
            </a:r>
            <a:r>
              <a:rPr lang="en-US" sz="1500" dirty="0" err="1"/>
              <a:t>संस्थान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ओर</a:t>
            </a:r>
            <a:r>
              <a:rPr lang="en-US" sz="1500" dirty="0"/>
              <a:t> </a:t>
            </a:r>
            <a:r>
              <a:rPr lang="en-US" sz="1500" dirty="0" err="1"/>
              <a:t>चलें</a:t>
            </a:r>
            <a:r>
              <a:rPr lang="en-US" sz="1500" dirty="0"/>
              <a:t>. </a:t>
            </a:r>
            <a:r>
              <a:rPr lang="en-US" sz="1500" dirty="0" err="1"/>
              <a:t>शायद</a:t>
            </a:r>
            <a:r>
              <a:rPr lang="en-US" sz="1500" dirty="0"/>
              <a:t> </a:t>
            </a:r>
            <a:r>
              <a:rPr lang="en-US" sz="1500" dirty="0" err="1"/>
              <a:t>हमें</a:t>
            </a:r>
            <a:r>
              <a:rPr lang="en-US" sz="1500" dirty="0"/>
              <a:t> </a:t>
            </a:r>
            <a:r>
              <a:rPr lang="en-US" sz="1500" dirty="0" err="1"/>
              <a:t>वहाँ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अधिक</a:t>
            </a:r>
            <a:r>
              <a:rPr lang="en-US" sz="1500" dirty="0"/>
              <a:t> </a:t>
            </a:r>
            <a:r>
              <a:rPr lang="en-US" sz="1500" dirty="0" err="1"/>
              <a:t>जानकारी</a:t>
            </a:r>
            <a:r>
              <a:rPr lang="en-US" sz="1500" dirty="0"/>
              <a:t> </a:t>
            </a:r>
            <a:r>
              <a:rPr lang="en-US" sz="1500" dirty="0" err="1"/>
              <a:t>मिले</a:t>
            </a:r>
            <a:r>
              <a:rPr lang="en-US" sz="1500" dirty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004050" cy="10479088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8194" name="Picture 2" descr="C:\Users\HP\Desktop\LOGOTRON\PIX\0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41651"/>
            <a:ext cx="7059613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4825" y="7982744"/>
            <a:ext cx="11271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err="1" smtClean="0"/>
              <a:t>ठीक</a:t>
            </a:r>
            <a:r>
              <a:rPr lang="en-US" sz="1500" dirty="0" smtClean="0"/>
              <a:t> </a:t>
            </a:r>
            <a:r>
              <a:rPr lang="en-US" sz="1500" dirty="0"/>
              <a:t>…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धन्यवाद</a:t>
            </a:r>
            <a:r>
              <a:rPr lang="en-US" sz="1500" dirty="0"/>
              <a:t>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301625" y="566281"/>
            <a:ext cx="24889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मुझे</a:t>
            </a:r>
            <a:r>
              <a:rPr lang="en-US" sz="1500" dirty="0"/>
              <a:t> </a:t>
            </a:r>
            <a:r>
              <a:rPr lang="en-US" sz="1500" dirty="0" err="1"/>
              <a:t>लगता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नया</a:t>
            </a:r>
            <a:r>
              <a:rPr lang="en-US" sz="1500" dirty="0"/>
              <a:t> </a:t>
            </a:r>
            <a:r>
              <a:rPr lang="en-US" sz="1500" dirty="0" err="1"/>
              <a:t>संप्रदाय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जिसके</a:t>
            </a:r>
            <a:r>
              <a:rPr lang="en-US" sz="1500" dirty="0"/>
              <a:t> </a:t>
            </a:r>
            <a:r>
              <a:rPr lang="en-US" sz="1500" dirty="0" err="1"/>
              <a:t>सदस्यों</a:t>
            </a:r>
            <a:r>
              <a:rPr lang="en-US" sz="1500" dirty="0"/>
              <a:t>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/>
              <a:t>काला</a:t>
            </a:r>
            <a:r>
              <a:rPr lang="en-US" sz="1500" dirty="0"/>
              <a:t> </a:t>
            </a:r>
            <a:r>
              <a:rPr lang="en-US" sz="1500" dirty="0" err="1"/>
              <a:t>चश्मा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ईयर-प्लग्स</a:t>
            </a:r>
            <a:r>
              <a:rPr lang="en-US" sz="1500" dirty="0"/>
              <a:t> </a:t>
            </a:r>
            <a:r>
              <a:rPr lang="en-US" sz="1500" dirty="0" err="1"/>
              <a:t>पहनने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फैसला</a:t>
            </a:r>
            <a:r>
              <a:rPr lang="en-US" sz="1500" dirty="0"/>
              <a:t> </a:t>
            </a:r>
            <a:r>
              <a:rPr lang="en-US" sz="1500" dirty="0" err="1"/>
              <a:t>किया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 rot="20986028">
            <a:off x="337799" y="1707359"/>
            <a:ext cx="607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आप</a:t>
            </a:r>
            <a:r>
              <a:rPr lang="en-US" sz="1200" dirty="0"/>
              <a:t> </a:t>
            </a:r>
            <a:endParaRPr lang="en-US" sz="1200" dirty="0" smtClean="0"/>
          </a:p>
          <a:p>
            <a:pPr algn="ctr"/>
            <a:r>
              <a:rPr lang="en-US" sz="1200" dirty="0" err="1" smtClean="0"/>
              <a:t>यहाँ</a:t>
            </a:r>
            <a:r>
              <a:rPr lang="en-US" sz="1200" dirty="0" smtClean="0"/>
              <a:t> </a:t>
            </a:r>
            <a:r>
              <a:rPr lang="en-US" sz="1200" dirty="0" err="1"/>
              <a:t>हैं</a:t>
            </a:r>
            <a:r>
              <a:rPr lang="en-US" sz="12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 rot="661330">
            <a:off x="1705673" y="1638336"/>
            <a:ext cx="1266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/>
              <a:t>संकेत</a:t>
            </a:r>
            <a:r>
              <a:rPr lang="en-US" sz="1200" dirty="0" smtClean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endParaRPr lang="en-US" sz="1200" dirty="0" smtClean="0"/>
          </a:p>
          <a:p>
            <a:pPr algn="ctr"/>
            <a:r>
              <a:rPr lang="x-none" sz="1200" dirty="0" smtClean="0"/>
              <a:t>अनदेखा</a:t>
            </a:r>
            <a:r>
              <a:rPr lang="en-US" sz="1200" dirty="0" smtClean="0"/>
              <a:t> </a:t>
            </a:r>
            <a:r>
              <a:rPr lang="en-US" sz="1200" dirty="0" err="1"/>
              <a:t>करें</a:t>
            </a:r>
            <a:r>
              <a:rPr lang="en-US" sz="12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7884" y="438944"/>
            <a:ext cx="129234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लिटेराट्रॉनिक्स</a:t>
            </a:r>
            <a:r>
              <a:rPr lang="en-US" sz="1500" dirty="0"/>
              <a:t>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इंस्टिट्यूट</a:t>
            </a:r>
            <a:endParaRPr lang="en-US" sz="1500" dirty="0"/>
          </a:p>
        </p:txBody>
      </p:sp>
      <p:sp>
        <p:nvSpPr>
          <p:cNvPr id="8" name="Rectangle 7"/>
          <p:cNvSpPr/>
          <p:nvPr/>
        </p:nvSpPr>
        <p:spPr>
          <a:xfrm>
            <a:off x="5026025" y="438944"/>
            <a:ext cx="106150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महाशय</a:t>
            </a:r>
            <a:r>
              <a:rPr lang="en-US" sz="1500" dirty="0"/>
              <a:t>……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सरकार</a:t>
            </a:r>
            <a:r>
              <a:rPr lang="en-US" sz="1500" dirty="0" smtClean="0"/>
              <a:t> </a:t>
            </a:r>
            <a:r>
              <a:rPr lang="en-US" sz="1500" dirty="0" err="1"/>
              <a:t>के</a:t>
            </a:r>
            <a:endParaRPr lang="en-US" sz="1500" dirty="0"/>
          </a:p>
        </p:txBody>
      </p:sp>
      <p:sp>
        <p:nvSpPr>
          <p:cNvPr id="9" name="Rectangle 8"/>
          <p:cNvSpPr/>
          <p:nvPr/>
        </p:nvSpPr>
        <p:spPr>
          <a:xfrm>
            <a:off x="5474748" y="2611760"/>
            <a:ext cx="49725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चुप</a:t>
            </a:r>
            <a:r>
              <a:rPr lang="en-US" sz="1500" dirty="0"/>
              <a:t>!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1727" y="3233281"/>
            <a:ext cx="57558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/>
              <a:t>देवियों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सज्जनों</a:t>
            </a:r>
            <a:r>
              <a:rPr lang="en-US" sz="1500" dirty="0"/>
              <a:t>, </a:t>
            </a:r>
            <a:r>
              <a:rPr lang="en-US" sz="1500" dirty="0" err="1"/>
              <a:t>कल</a:t>
            </a:r>
            <a:r>
              <a:rPr lang="en-US" sz="1500" dirty="0"/>
              <a:t> </a:t>
            </a:r>
            <a:r>
              <a:rPr lang="en-US" sz="1500" dirty="0" err="1"/>
              <a:t>टेलीविजन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आपने</a:t>
            </a:r>
            <a:r>
              <a:rPr lang="en-US" sz="1500" dirty="0"/>
              <a:t> </a:t>
            </a:r>
            <a:r>
              <a:rPr lang="en-US" sz="1500" dirty="0" err="1"/>
              <a:t>असंतुष्ट</a:t>
            </a:r>
            <a:r>
              <a:rPr lang="en-US" sz="1500" dirty="0"/>
              <a:t> </a:t>
            </a:r>
            <a:r>
              <a:rPr lang="en-US" sz="1500" dirty="0" err="1"/>
              <a:t>भाषाविदों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समूह</a:t>
            </a:r>
            <a:r>
              <a:rPr lang="en-US" sz="1500" dirty="0"/>
              <a:t> </a:t>
            </a:r>
            <a:r>
              <a:rPr lang="en-US" sz="1500" dirty="0" err="1"/>
              <a:t>द्वारा</a:t>
            </a:r>
            <a:r>
              <a:rPr lang="en-US" sz="1500" dirty="0"/>
              <a:t> </a:t>
            </a:r>
            <a:r>
              <a:rPr lang="en-US" sz="1500" dirty="0" err="1"/>
              <a:t>प्रस्तुत</a:t>
            </a:r>
            <a:r>
              <a:rPr lang="en-US" sz="1500" dirty="0"/>
              <a:t> </a:t>
            </a:r>
            <a:r>
              <a:rPr lang="en-US" sz="1500" dirty="0" err="1"/>
              <a:t>खतरों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सुना</a:t>
            </a:r>
            <a:r>
              <a:rPr lang="en-US" sz="1500" dirty="0"/>
              <a:t>. </a:t>
            </a:r>
            <a:r>
              <a:rPr lang="en-US" sz="1500" dirty="0" err="1"/>
              <a:t>हमने</a:t>
            </a:r>
            <a:r>
              <a:rPr lang="en-US" sz="1500" dirty="0"/>
              <a:t> </a:t>
            </a:r>
            <a:r>
              <a:rPr lang="en-US" sz="1500" dirty="0" err="1"/>
              <a:t>उनके</a:t>
            </a:r>
            <a:r>
              <a:rPr lang="en-US" sz="1500" dirty="0"/>
              <a:t> </a:t>
            </a:r>
            <a:r>
              <a:rPr lang="en-US" sz="1500" dirty="0" err="1"/>
              <a:t>खतरों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गंभीरता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लिया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मीडिया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उपयोग</a:t>
            </a:r>
            <a:r>
              <a:rPr lang="en-US" sz="1500" dirty="0"/>
              <a:t>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r>
              <a:rPr lang="en-US" sz="1500" dirty="0" err="1"/>
              <a:t>वाले</a:t>
            </a:r>
            <a:r>
              <a:rPr lang="en-US" sz="1500" dirty="0"/>
              <a:t> </a:t>
            </a:r>
            <a:r>
              <a:rPr lang="en-US" sz="1500" dirty="0" err="1"/>
              <a:t>सभी</a:t>
            </a:r>
            <a:r>
              <a:rPr lang="en-US" sz="1500" dirty="0"/>
              <a:t> </a:t>
            </a:r>
            <a:r>
              <a:rPr lang="en-US" sz="1500" dirty="0" err="1"/>
              <a:t>व्यक्तियों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सुरक्षा</a:t>
            </a:r>
            <a:r>
              <a:rPr lang="en-US" sz="1500" dirty="0"/>
              <a:t> </a:t>
            </a:r>
            <a:r>
              <a:rPr lang="en-US" sz="1500" dirty="0" err="1"/>
              <a:t>सुनिश्चित</a:t>
            </a:r>
            <a:r>
              <a:rPr lang="en-US" sz="1500" dirty="0"/>
              <a:t>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तत्काल</a:t>
            </a:r>
            <a:r>
              <a:rPr lang="en-US" sz="1500" dirty="0"/>
              <a:t> </a:t>
            </a:r>
            <a:r>
              <a:rPr lang="en-US" sz="1500" dirty="0" err="1"/>
              <a:t>उपाय</a:t>
            </a:r>
            <a:r>
              <a:rPr lang="en-US" sz="1500" dirty="0"/>
              <a:t> </a:t>
            </a:r>
            <a:r>
              <a:rPr lang="en-US" sz="1500" dirty="0" err="1"/>
              <a:t>किए</a:t>
            </a:r>
            <a:r>
              <a:rPr lang="en-US" sz="15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36929" y="4524216"/>
            <a:ext cx="2069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जिस</a:t>
            </a:r>
            <a:r>
              <a:rPr lang="en-US" sz="1500" dirty="0"/>
              <a:t> </a:t>
            </a:r>
            <a:r>
              <a:rPr lang="en-US" sz="1500" dirty="0" err="1"/>
              <a:t>किसी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सार्वजनिक</a:t>
            </a:r>
            <a:r>
              <a:rPr lang="en-US" sz="1500" dirty="0"/>
              <a:t> </a:t>
            </a:r>
            <a:r>
              <a:rPr lang="en-US" sz="1500" dirty="0" err="1"/>
              <a:t>घोषणा</a:t>
            </a:r>
            <a:r>
              <a:rPr lang="en-US" sz="1500" dirty="0"/>
              <a:t>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आवश्यकता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, </a:t>
            </a:r>
            <a:r>
              <a:rPr lang="en-US" sz="1500" dirty="0" err="1" smtClean="0"/>
              <a:t>वो</a:t>
            </a:r>
            <a:r>
              <a:rPr lang="en-US" sz="1500" dirty="0" smtClean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विशेष</a:t>
            </a:r>
            <a:r>
              <a:rPr lang="en-US" sz="1500" dirty="0"/>
              <a:t> </a:t>
            </a:r>
            <a:r>
              <a:rPr lang="en-US" sz="1500" dirty="0" err="1"/>
              <a:t>उपकरण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उपयोग</a:t>
            </a:r>
            <a:r>
              <a:rPr lang="en-US" sz="1500" dirty="0"/>
              <a:t>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बाध्य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73425" y="6230144"/>
            <a:ext cx="2971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इसका</a:t>
            </a:r>
            <a:r>
              <a:rPr lang="en-US" sz="1500" dirty="0"/>
              <a:t> </a:t>
            </a:r>
            <a:r>
              <a:rPr lang="en-US" sz="1500" dirty="0" err="1"/>
              <a:t>उपयोग</a:t>
            </a:r>
            <a:r>
              <a:rPr lang="en-US" sz="1500" dirty="0"/>
              <a:t> </a:t>
            </a:r>
            <a:r>
              <a:rPr lang="en-US" sz="1500" dirty="0" err="1"/>
              <a:t>पश्चिम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पूर्व</a:t>
            </a:r>
            <a:r>
              <a:rPr lang="en-US" sz="1500" dirty="0"/>
              <a:t> </a:t>
            </a:r>
            <a:r>
              <a:rPr lang="en-US" sz="1500" dirty="0" err="1"/>
              <a:t>दोनों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, </a:t>
            </a:r>
            <a:r>
              <a:rPr lang="en-US" sz="1500" dirty="0" err="1"/>
              <a:t>सामान्य</a:t>
            </a:r>
            <a:r>
              <a:rPr lang="en-US" sz="1500" dirty="0"/>
              <a:t> </a:t>
            </a:r>
            <a:r>
              <a:rPr lang="en-US" sz="1500" dirty="0" err="1"/>
              <a:t>रूप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किया</a:t>
            </a:r>
            <a:r>
              <a:rPr lang="en-US" sz="1500" dirty="0"/>
              <a:t> </a:t>
            </a:r>
            <a:r>
              <a:rPr lang="en-US" sz="1500" dirty="0" err="1"/>
              <a:t>जाएगा</a:t>
            </a:r>
            <a:r>
              <a:rPr lang="en-US" sz="1500" dirty="0"/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1625" y="6915944"/>
            <a:ext cx="20159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परंतु</a:t>
            </a:r>
            <a:r>
              <a:rPr lang="en-US" sz="1400" dirty="0"/>
              <a:t>!?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मेले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मिलने</a:t>
            </a:r>
            <a:r>
              <a:rPr lang="en-US" sz="1400" dirty="0"/>
              <a:t> </a:t>
            </a:r>
            <a:r>
              <a:rPr lang="en-US" sz="1400" dirty="0" err="1"/>
              <a:t>वाला</a:t>
            </a:r>
            <a:r>
              <a:rPr lang="en-US" sz="1400" dirty="0"/>
              <a:t> </a:t>
            </a:r>
            <a:r>
              <a:rPr lang="en-US" sz="1400" dirty="0" err="1"/>
              <a:t>खिलौने</a:t>
            </a:r>
            <a:r>
              <a:rPr lang="en-US" sz="1400" dirty="0"/>
              <a:t> </a:t>
            </a:r>
            <a:r>
              <a:rPr lang="en-US" sz="1400" dirty="0" err="1"/>
              <a:t>वाला</a:t>
            </a:r>
            <a:r>
              <a:rPr lang="en-US" sz="1400" dirty="0"/>
              <a:t> </a:t>
            </a:r>
            <a:r>
              <a:rPr lang="en-US" sz="1400" dirty="0" err="1"/>
              <a:t>मास्क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!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41021" y="7105690"/>
            <a:ext cx="350202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रेडियो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टेलीविजन</a:t>
            </a:r>
            <a:r>
              <a:rPr lang="en-US" sz="1500" dirty="0"/>
              <a:t> </a:t>
            </a:r>
            <a:r>
              <a:rPr lang="en-US" sz="1500" dirty="0" err="1"/>
              <a:t>प्रस्तुतकर्ताओं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राजनीतिक</a:t>
            </a:r>
            <a:r>
              <a:rPr lang="en-US" sz="1500" dirty="0"/>
              <a:t> </a:t>
            </a:r>
            <a:r>
              <a:rPr lang="en-US" sz="1500" dirty="0" err="1"/>
              <a:t>हस्तियों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प्राथमिकता</a:t>
            </a:r>
            <a:r>
              <a:rPr lang="en-US" sz="1500" dirty="0"/>
              <a:t> </a:t>
            </a:r>
            <a:r>
              <a:rPr lang="en-US" sz="1500" dirty="0" err="1"/>
              <a:t>दी</a:t>
            </a:r>
            <a:r>
              <a:rPr lang="en-US" sz="1500" dirty="0"/>
              <a:t> </a:t>
            </a:r>
            <a:r>
              <a:rPr lang="en-US" sz="1500" dirty="0" err="1"/>
              <a:t>जाएगी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0311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2752</TotalTime>
  <Words>6905</Words>
  <Application>Microsoft Macintosh PowerPoint</Application>
  <PresentationFormat>Personnalisé</PresentationFormat>
  <Paragraphs>646</Paragraphs>
  <Slides>65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65</vt:i4>
      </vt:variant>
    </vt:vector>
  </HeadingPairs>
  <TitlesOfParts>
    <vt:vector size="66" baseType="lpstr"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Jean-Pierre Petit</cp:lastModifiedBy>
  <cp:revision>501</cp:revision>
  <dcterms:created xsi:type="dcterms:W3CDTF">2016-12-13T16:20:56Z</dcterms:created>
  <dcterms:modified xsi:type="dcterms:W3CDTF">2020-10-02T08:06:32Z</dcterms:modified>
</cp:coreProperties>
</file>