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56" r:id="rId3"/>
    <p:sldId id="257" r:id="rId4"/>
    <p:sldId id="258" r:id="rId5"/>
    <p:sldId id="259" r:id="rId6"/>
    <p:sldId id="260" r:id="rId7"/>
    <p:sldId id="261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</p:sldIdLst>
  <p:sldSz cx="7562850" cy="10479088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83" autoAdjust="0"/>
  </p:normalViewPr>
  <p:slideViewPr>
    <p:cSldViewPr>
      <p:cViewPr>
        <p:scale>
          <a:sx n="40" d="100"/>
          <a:sy n="40" d="100"/>
        </p:scale>
        <p:origin x="-2454" y="-282"/>
      </p:cViewPr>
      <p:guideLst>
        <p:guide orient="horz" pos="3301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255313"/>
            <a:ext cx="6428423" cy="22462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5938150"/>
            <a:ext cx="5293995" cy="26779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19651"/>
            <a:ext cx="1701642" cy="89411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19651"/>
            <a:ext cx="4978876" cy="89411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733785"/>
            <a:ext cx="6428423" cy="20812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441487"/>
            <a:ext cx="6428423" cy="2292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45122"/>
            <a:ext cx="3340259" cy="69157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45122"/>
            <a:ext cx="3340259" cy="69157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45667"/>
            <a:ext cx="3341572" cy="9775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23229"/>
            <a:ext cx="3341572" cy="6037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4" y="2345667"/>
            <a:ext cx="3342884" cy="9775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4" y="3323229"/>
            <a:ext cx="3342884" cy="6037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17223"/>
            <a:ext cx="2488126" cy="177562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17225"/>
            <a:ext cx="4227843" cy="89436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192848"/>
            <a:ext cx="2488126" cy="7167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335361"/>
            <a:ext cx="4537710" cy="8659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36326"/>
            <a:ext cx="4537710" cy="62874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201344"/>
            <a:ext cx="4537710" cy="12298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9750-BAAD-4C9F-AA9D-B3DC71DE7F91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19650"/>
            <a:ext cx="6806565" cy="174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45122"/>
            <a:ext cx="6806565" cy="6915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2" y="9712564"/>
            <a:ext cx="1764665" cy="5579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9750-BAAD-4C9F-AA9D-B3DC71DE7F91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712564"/>
            <a:ext cx="2394903" cy="5579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712564"/>
            <a:ext cx="1764665" cy="5579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211FE-51AC-48AE-8426-65EA561D0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sz="1700" dirty="0"/>
          </a:p>
        </p:txBody>
      </p:sp>
      <p:pic>
        <p:nvPicPr>
          <p:cNvPr id="1026" name="Picture 2" descr="C:\Users\HP\Desktop\XYZ - - Copy\Cinderella -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51" y="0"/>
            <a:ext cx="7597199" cy="1047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3841" y="254976"/>
            <a:ext cx="6759066" cy="2811149"/>
          </a:xfrm>
          <a:prstGeom prst="rect">
            <a:avLst/>
          </a:prstGeom>
        </p:spPr>
        <p:txBody>
          <a:bodyPr wrap="square" lIns="109340" tIns="54671" rIns="109340" bIns="5467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 err="1"/>
              <a:t>प्रोफेसर</a:t>
            </a:r>
            <a:r>
              <a:rPr lang="en-US" sz="1300" dirty="0"/>
              <a:t> </a:t>
            </a:r>
            <a:r>
              <a:rPr lang="en-US" sz="1300" dirty="0" err="1"/>
              <a:t>जीन-पियरे</a:t>
            </a:r>
            <a:r>
              <a:rPr lang="en-US" sz="1300" dirty="0"/>
              <a:t> </a:t>
            </a:r>
            <a:r>
              <a:rPr lang="en-US" sz="1300" dirty="0" err="1"/>
              <a:t>पेटिट</a:t>
            </a:r>
            <a:r>
              <a:rPr lang="en-US" sz="1300" dirty="0"/>
              <a:t> </a:t>
            </a:r>
            <a:r>
              <a:rPr lang="en-US" sz="1300" dirty="0" err="1"/>
              <a:t>पेशे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एस्ट्रो-फिजिसिस्ट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उन्होंने</a:t>
            </a:r>
            <a:r>
              <a:rPr lang="en-US" sz="1300" dirty="0"/>
              <a:t> "</a:t>
            </a:r>
            <a:r>
              <a:rPr lang="en-US" sz="1300" dirty="0" err="1"/>
              <a:t>एसोसिएशन</a:t>
            </a:r>
            <a:r>
              <a:rPr lang="en-US" sz="1300" dirty="0"/>
              <a:t> </a:t>
            </a:r>
            <a:r>
              <a:rPr lang="en-US" sz="1300" dirty="0" err="1"/>
              <a:t>ऑफ़</a:t>
            </a:r>
            <a:r>
              <a:rPr lang="en-US" sz="1300" dirty="0"/>
              <a:t> </a:t>
            </a:r>
            <a:r>
              <a:rPr lang="en-US" sz="1300" dirty="0" err="1"/>
              <a:t>नॉलेज</a:t>
            </a:r>
            <a:r>
              <a:rPr lang="en-US" sz="1300" dirty="0"/>
              <a:t> </a:t>
            </a:r>
            <a:r>
              <a:rPr lang="en-US" sz="1300" dirty="0" err="1"/>
              <a:t>विदआउट</a:t>
            </a:r>
            <a:r>
              <a:rPr lang="en-US" sz="1300" dirty="0"/>
              <a:t> </a:t>
            </a:r>
            <a:r>
              <a:rPr lang="en-US" sz="1300" dirty="0" err="1"/>
              <a:t>बॉर्डर्स</a:t>
            </a:r>
            <a:r>
              <a:rPr lang="en-US" sz="1300" dirty="0"/>
              <a:t>"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स्थापना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उसके</a:t>
            </a:r>
            <a:r>
              <a:rPr lang="en-US" sz="1300" dirty="0"/>
              <a:t> </a:t>
            </a:r>
            <a:r>
              <a:rPr lang="en-US" sz="1300" dirty="0" err="1"/>
              <a:t>अध्यक्ष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संस्था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उद्देश्य</a:t>
            </a:r>
            <a:r>
              <a:rPr lang="en-US" sz="1300" dirty="0"/>
              <a:t> </a:t>
            </a:r>
            <a:r>
              <a:rPr lang="en-US" sz="1300" dirty="0" err="1"/>
              <a:t>वैज्ञानिक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तकनीकी</a:t>
            </a:r>
            <a:r>
              <a:rPr lang="en-US" sz="1300" dirty="0"/>
              <a:t> </a:t>
            </a:r>
            <a:r>
              <a:rPr lang="en-US" sz="1300" dirty="0" err="1"/>
              <a:t>ज्ञान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जानकारी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अधिक-से-अधिक</a:t>
            </a:r>
            <a:r>
              <a:rPr lang="en-US" sz="1300" dirty="0"/>
              <a:t> </a:t>
            </a:r>
            <a:r>
              <a:rPr lang="en-US" sz="1300" dirty="0" err="1"/>
              <a:t>देशों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फैलाना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उद्देश्य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, </a:t>
            </a:r>
            <a:r>
              <a:rPr lang="en-US" sz="1300" dirty="0" err="1"/>
              <a:t>उनके</a:t>
            </a:r>
            <a:r>
              <a:rPr lang="en-US" sz="1300" dirty="0"/>
              <a:t> </a:t>
            </a:r>
            <a:r>
              <a:rPr lang="en-US" sz="1300" dirty="0" err="1"/>
              <a:t>सभी</a:t>
            </a:r>
            <a:r>
              <a:rPr lang="en-US" sz="1300" dirty="0"/>
              <a:t> </a:t>
            </a:r>
            <a:r>
              <a:rPr lang="en-US" sz="1300" dirty="0" err="1"/>
              <a:t>लोकप्रिय</a:t>
            </a:r>
            <a:r>
              <a:rPr lang="en-US" sz="1300" dirty="0"/>
              <a:t> </a:t>
            </a:r>
            <a:r>
              <a:rPr lang="en-US" sz="1300" dirty="0" err="1"/>
              <a:t>विज्ञान</a:t>
            </a:r>
            <a:r>
              <a:rPr lang="en-US" sz="1300" dirty="0"/>
              <a:t> </a:t>
            </a:r>
            <a:r>
              <a:rPr lang="en-US" sz="1300" dirty="0" err="1"/>
              <a:t>संबंधी</a:t>
            </a:r>
            <a:r>
              <a:rPr lang="en-US" sz="1300" dirty="0"/>
              <a:t> </a:t>
            </a:r>
            <a:r>
              <a:rPr lang="en-US" sz="1300" dirty="0" err="1"/>
              <a:t>लेख</a:t>
            </a:r>
            <a:r>
              <a:rPr lang="en-US" sz="1300" dirty="0"/>
              <a:t> </a:t>
            </a:r>
            <a:r>
              <a:rPr lang="en-US" sz="1300" dirty="0" err="1"/>
              <a:t>जिन्हें</a:t>
            </a:r>
            <a:r>
              <a:rPr lang="en-US" sz="1300" dirty="0"/>
              <a:t> </a:t>
            </a:r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/>
              <a:t>पिछले</a:t>
            </a:r>
            <a:r>
              <a:rPr lang="en-US" sz="1300" dirty="0"/>
              <a:t> </a:t>
            </a:r>
            <a:r>
              <a:rPr lang="en-US" sz="1300" dirty="0" err="1"/>
              <a:t>तीस</a:t>
            </a:r>
            <a:r>
              <a:rPr lang="en-US" sz="1300" dirty="0"/>
              <a:t> </a:t>
            </a:r>
            <a:r>
              <a:rPr lang="en-US" sz="1300" dirty="0" err="1"/>
              <a:t>वर्षों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तैयार</a:t>
            </a:r>
            <a:r>
              <a:rPr lang="en-US" sz="1300" dirty="0"/>
              <a:t> </a:t>
            </a:r>
            <a:r>
              <a:rPr lang="en-US" sz="1300" dirty="0" err="1"/>
              <a:t>किया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उनके</a:t>
            </a:r>
            <a:r>
              <a:rPr lang="en-US" sz="1300" dirty="0"/>
              <a:t> </a:t>
            </a:r>
            <a:r>
              <a:rPr lang="en-US" sz="1300" dirty="0" err="1"/>
              <a:t>द्वारा</a:t>
            </a:r>
            <a:r>
              <a:rPr lang="en-US" sz="1300" dirty="0"/>
              <a:t> </a:t>
            </a:r>
            <a:r>
              <a:rPr lang="en-US" sz="1300" dirty="0" err="1"/>
              <a:t>बनाई</a:t>
            </a:r>
            <a:r>
              <a:rPr lang="en-US" sz="1300" dirty="0"/>
              <a:t> </a:t>
            </a:r>
            <a:r>
              <a:rPr lang="en-US" sz="1300" dirty="0" err="1"/>
              <a:t>गई</a:t>
            </a:r>
            <a:r>
              <a:rPr lang="en-US" sz="1300" dirty="0"/>
              <a:t> </a:t>
            </a:r>
            <a:r>
              <a:rPr lang="en-US" sz="1300" dirty="0" err="1"/>
              <a:t>सचित्र</a:t>
            </a:r>
            <a:r>
              <a:rPr lang="en-US" sz="1300" dirty="0"/>
              <a:t> </a:t>
            </a:r>
            <a:r>
              <a:rPr lang="hi-IN" sz="1300" dirty="0"/>
              <a:t>एलबम्स</a:t>
            </a:r>
            <a:r>
              <a:rPr lang="en-US" sz="1300" dirty="0"/>
              <a:t>, </a:t>
            </a:r>
            <a:r>
              <a:rPr lang="en-US" sz="1300" dirty="0" err="1"/>
              <a:t>आज</a:t>
            </a:r>
            <a:r>
              <a:rPr lang="en-US" sz="1300" dirty="0"/>
              <a:t> </a:t>
            </a:r>
            <a:r>
              <a:rPr lang="en-US" sz="1300" dirty="0" err="1"/>
              <a:t>सभी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आसानी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निशुल्क</a:t>
            </a:r>
            <a:r>
              <a:rPr lang="en-US" sz="1300" dirty="0"/>
              <a:t> </a:t>
            </a:r>
            <a:r>
              <a:rPr lang="en-US" sz="1300" dirty="0" err="1"/>
              <a:t>उपलब्ध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उपलब्ध</a:t>
            </a:r>
            <a:r>
              <a:rPr lang="en-US" sz="1300" dirty="0"/>
              <a:t> </a:t>
            </a:r>
            <a:r>
              <a:rPr lang="hi-IN" sz="1300" dirty="0"/>
              <a:t>फाइलों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डिजिटल</a:t>
            </a:r>
            <a:r>
              <a:rPr lang="en-US" sz="1300" dirty="0"/>
              <a:t>, </a:t>
            </a:r>
            <a:r>
              <a:rPr lang="en-US" sz="1300" dirty="0" err="1"/>
              <a:t>अथवा</a:t>
            </a:r>
            <a:r>
              <a:rPr lang="en-US" sz="1300" dirty="0"/>
              <a:t> </a:t>
            </a:r>
            <a:r>
              <a:rPr lang="en-US" sz="1300" dirty="0" err="1"/>
              <a:t>प्रिंटेड</a:t>
            </a:r>
            <a:r>
              <a:rPr lang="en-US" sz="1300" dirty="0"/>
              <a:t> </a:t>
            </a:r>
            <a:r>
              <a:rPr lang="en-US" sz="1300" dirty="0" err="1"/>
              <a:t>कॉपियों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अतिरिक्त</a:t>
            </a:r>
            <a:r>
              <a:rPr lang="en-US" sz="1300" dirty="0"/>
              <a:t> </a:t>
            </a:r>
            <a:r>
              <a:rPr lang="en-US" sz="1300" dirty="0" err="1"/>
              <a:t>प्रतियां</a:t>
            </a:r>
            <a:r>
              <a:rPr lang="en-US" sz="1300" dirty="0"/>
              <a:t> </a:t>
            </a:r>
            <a:r>
              <a:rPr lang="en-US" sz="1300" dirty="0" err="1"/>
              <a:t>आसानी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बनाई</a:t>
            </a:r>
            <a:r>
              <a:rPr lang="en-US" sz="1300" dirty="0"/>
              <a:t> </a:t>
            </a:r>
            <a:r>
              <a:rPr lang="en-US" sz="1300" dirty="0" err="1"/>
              <a:t>जा</a:t>
            </a:r>
            <a:r>
              <a:rPr lang="en-US" sz="1300" dirty="0"/>
              <a:t> </a:t>
            </a:r>
            <a:r>
              <a:rPr lang="en-US" sz="1300" dirty="0" err="1"/>
              <a:t>सकती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एसोसिएशन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उद्देश्य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पूरा</a:t>
            </a:r>
            <a:r>
              <a:rPr lang="en-US" sz="1300" dirty="0"/>
              <a:t> </a:t>
            </a:r>
            <a:r>
              <a:rPr lang="en-US" sz="1300" dirty="0" err="1"/>
              <a:t>करने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 </a:t>
            </a:r>
            <a:r>
              <a:rPr lang="hi-IN" sz="1300" dirty="0"/>
              <a:t>इन</a:t>
            </a:r>
            <a:r>
              <a:rPr lang="en-US" sz="1300" dirty="0"/>
              <a:t> </a:t>
            </a:r>
            <a:r>
              <a:rPr lang="hi-IN" sz="1300" dirty="0"/>
              <a:t>पुस्तकों</a:t>
            </a:r>
            <a:r>
              <a:rPr lang="en-US" sz="1300" dirty="0"/>
              <a:t> </a:t>
            </a:r>
            <a:r>
              <a:rPr lang="hi-IN" sz="1300" dirty="0"/>
              <a:t>को</a:t>
            </a:r>
            <a:r>
              <a:rPr lang="en-US" sz="1300" dirty="0"/>
              <a:t> </a:t>
            </a:r>
            <a:r>
              <a:rPr lang="en-US" sz="1300" dirty="0" err="1"/>
              <a:t>स्कूलों</a:t>
            </a:r>
            <a:r>
              <a:rPr lang="en-US" sz="1300" dirty="0"/>
              <a:t>, </a:t>
            </a:r>
            <a:r>
              <a:rPr lang="hi-IN" sz="1300" dirty="0"/>
              <a:t>कॉलेजों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विश्वविद्यालयों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पुस्तकालयों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भेजा</a:t>
            </a:r>
            <a:r>
              <a:rPr lang="en-US" sz="1300" dirty="0"/>
              <a:t> </a:t>
            </a:r>
            <a:r>
              <a:rPr lang="en-US" sz="1300" dirty="0" err="1"/>
              <a:t>जा</a:t>
            </a:r>
            <a:r>
              <a:rPr lang="en-US" sz="1300" dirty="0"/>
              <a:t> </a:t>
            </a:r>
            <a:r>
              <a:rPr lang="en-US" sz="1300" dirty="0" err="1"/>
              <a:t>सकता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, </a:t>
            </a:r>
            <a:r>
              <a:rPr lang="en-US" sz="1300" dirty="0" err="1"/>
              <a:t>बशर्ते</a:t>
            </a:r>
            <a:r>
              <a:rPr lang="en-US" sz="1300" dirty="0"/>
              <a:t> </a:t>
            </a:r>
            <a:r>
              <a:rPr lang="en-US" sz="1300" dirty="0" err="1"/>
              <a:t>इससे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आर्थिक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राजनीतिक</a:t>
            </a:r>
            <a:r>
              <a:rPr lang="en-US" sz="1300" dirty="0"/>
              <a:t> </a:t>
            </a:r>
            <a:r>
              <a:rPr lang="en-US" sz="1300" dirty="0" err="1"/>
              <a:t>लाभ</a:t>
            </a:r>
            <a:r>
              <a:rPr lang="en-US" sz="1300" dirty="0"/>
              <a:t> </a:t>
            </a:r>
            <a:r>
              <a:rPr lang="en-US" sz="1300" dirty="0" err="1"/>
              <a:t>प्राप्त</a:t>
            </a:r>
            <a:r>
              <a:rPr lang="en-US" sz="1300" dirty="0"/>
              <a:t> न </a:t>
            </a:r>
            <a:r>
              <a:rPr lang="en-US" sz="1300" dirty="0" err="1"/>
              <a:t>करें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उनका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, </a:t>
            </a:r>
            <a:r>
              <a:rPr lang="en-US" sz="1300" dirty="0" err="1"/>
              <a:t>सांप्रदायिक</a:t>
            </a:r>
            <a:r>
              <a:rPr lang="en-US" sz="1300" dirty="0"/>
              <a:t> </a:t>
            </a:r>
            <a:r>
              <a:rPr lang="en-US" sz="1300" dirty="0" err="1"/>
              <a:t>दुरूपयोग</a:t>
            </a:r>
            <a:r>
              <a:rPr lang="en-US" sz="1300" dirty="0"/>
              <a:t> न </a:t>
            </a:r>
            <a:r>
              <a:rPr lang="en-US" sz="1300" dirty="0" err="1"/>
              <a:t>हो</a:t>
            </a:r>
            <a:r>
              <a:rPr lang="en-US" sz="1300" dirty="0"/>
              <a:t>. </a:t>
            </a:r>
            <a:r>
              <a:rPr lang="en-US" sz="1300" dirty="0" err="1"/>
              <a:t>इन</a:t>
            </a:r>
            <a:r>
              <a:rPr lang="en-US" sz="1300" dirty="0"/>
              <a:t> </a:t>
            </a:r>
            <a:r>
              <a:rPr lang="en-US" sz="1300" dirty="0" err="1"/>
              <a:t>पीडीएफ</a:t>
            </a:r>
            <a:r>
              <a:rPr lang="en-US" sz="1300" dirty="0"/>
              <a:t> </a:t>
            </a:r>
            <a:r>
              <a:rPr lang="en-US" sz="1300" dirty="0" err="1"/>
              <a:t>फाइलों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स्कूलों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विश्वविद्यालयों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पुस्तकालयों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कंप्यूटर</a:t>
            </a:r>
            <a:r>
              <a:rPr lang="en-US" sz="1300" dirty="0"/>
              <a:t> </a:t>
            </a:r>
            <a:r>
              <a:rPr lang="en-US" sz="1300" dirty="0" err="1"/>
              <a:t>नेटवर्क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डाला</a:t>
            </a:r>
            <a:r>
              <a:rPr lang="en-US" sz="1300" dirty="0"/>
              <a:t> </a:t>
            </a:r>
            <a:r>
              <a:rPr lang="en-US" sz="1300" dirty="0" err="1"/>
              <a:t>जा</a:t>
            </a:r>
            <a:r>
              <a:rPr lang="en-US" sz="1300" dirty="0"/>
              <a:t> </a:t>
            </a:r>
            <a:r>
              <a:rPr lang="en-US" sz="1300" dirty="0" err="1"/>
              <a:t>सकता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08375" y="6488445"/>
            <a:ext cx="6759066" cy="4011478"/>
          </a:xfrm>
          <a:prstGeom prst="rect">
            <a:avLst/>
          </a:prstGeom>
        </p:spPr>
        <p:txBody>
          <a:bodyPr wrap="square" lIns="109340" tIns="54671" rIns="109340" bIns="5467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 err="1"/>
              <a:t>जीन-पियरे</a:t>
            </a:r>
            <a:r>
              <a:rPr lang="en-US" sz="1300" dirty="0"/>
              <a:t> </a:t>
            </a:r>
            <a:r>
              <a:rPr lang="en-US" sz="1300" dirty="0" err="1"/>
              <a:t>पेटिट</a:t>
            </a:r>
            <a:r>
              <a:rPr lang="en-US" sz="1300" dirty="0"/>
              <a:t> </a:t>
            </a:r>
            <a:r>
              <a:rPr lang="en-US" sz="1300" dirty="0" err="1"/>
              <a:t>ऐसे</a:t>
            </a:r>
            <a:r>
              <a:rPr lang="en-US" sz="1300" dirty="0"/>
              <a:t> </a:t>
            </a:r>
            <a:r>
              <a:rPr lang="en-US" sz="1300" dirty="0" err="1"/>
              <a:t>अनेक</a:t>
            </a:r>
            <a:r>
              <a:rPr lang="en-US" sz="1300" dirty="0"/>
              <a:t> </a:t>
            </a:r>
            <a:r>
              <a:rPr lang="en-US" sz="1300" dirty="0" err="1"/>
              <a:t>कार्य</a:t>
            </a:r>
            <a:r>
              <a:rPr lang="en-US" sz="1300" dirty="0"/>
              <a:t> </a:t>
            </a:r>
            <a:r>
              <a:rPr lang="en-US" sz="1300" dirty="0" err="1"/>
              <a:t>करना</a:t>
            </a:r>
            <a:r>
              <a:rPr lang="en-US" sz="1300" dirty="0"/>
              <a:t> </a:t>
            </a:r>
            <a:r>
              <a:rPr lang="en-US" sz="1300" dirty="0" err="1"/>
              <a:t>चाहते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अधिकांश</a:t>
            </a:r>
            <a:r>
              <a:rPr lang="en-US" sz="1300" dirty="0"/>
              <a:t> </a:t>
            </a:r>
            <a:r>
              <a:rPr lang="en-US" sz="1300" dirty="0" err="1"/>
              <a:t>लोगों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आसानी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उपलब्ध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err="1"/>
              <a:t>सकें</a:t>
            </a:r>
            <a:r>
              <a:rPr lang="en-US" sz="1300" dirty="0"/>
              <a:t>. </a:t>
            </a:r>
            <a:r>
              <a:rPr lang="en-US" sz="1300" dirty="0" err="1"/>
              <a:t>यहां</a:t>
            </a:r>
            <a:r>
              <a:rPr lang="en-US" sz="1300" dirty="0"/>
              <a:t> </a:t>
            </a:r>
            <a:r>
              <a:rPr lang="en-US" sz="1300" dirty="0" err="1"/>
              <a:t>तक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निरक्षर</a:t>
            </a:r>
            <a:r>
              <a:rPr lang="en-US" sz="1300" dirty="0"/>
              <a:t> </a:t>
            </a:r>
            <a:r>
              <a:rPr lang="en-US" sz="1300" dirty="0" err="1"/>
              <a:t>लोग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उन्हें</a:t>
            </a:r>
            <a:r>
              <a:rPr lang="en-US" sz="1300" dirty="0"/>
              <a:t> </a:t>
            </a:r>
            <a:r>
              <a:rPr lang="en-US" sz="1300" dirty="0" err="1"/>
              <a:t>पढ</a:t>
            </a:r>
            <a:r>
              <a:rPr lang="en-US" sz="1300" dirty="0"/>
              <a:t>़ </a:t>
            </a:r>
            <a:r>
              <a:rPr lang="en-US" sz="1300" dirty="0" err="1"/>
              <a:t>सकें</a:t>
            </a:r>
            <a:r>
              <a:rPr lang="en-US" sz="1300" dirty="0"/>
              <a:t>. </a:t>
            </a:r>
            <a:r>
              <a:rPr lang="en-US" sz="1300" dirty="0" err="1"/>
              <a:t>क्योंकि</a:t>
            </a:r>
            <a:r>
              <a:rPr lang="en-US" sz="1300" dirty="0"/>
              <a:t> </a:t>
            </a:r>
            <a:r>
              <a:rPr lang="en-US" sz="1300" dirty="0" err="1"/>
              <a:t>जब</a:t>
            </a:r>
            <a:r>
              <a:rPr lang="en-US" sz="1300" dirty="0"/>
              <a:t> </a:t>
            </a:r>
            <a:r>
              <a:rPr lang="en-US" sz="1300" dirty="0" err="1"/>
              <a:t>पाठक</a:t>
            </a:r>
            <a:r>
              <a:rPr lang="en-US" sz="1300" dirty="0"/>
              <a:t> </a:t>
            </a:r>
            <a:r>
              <a:rPr lang="en-US" sz="1300" dirty="0" err="1"/>
              <a:t>उन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क्लिक</a:t>
            </a:r>
            <a:r>
              <a:rPr lang="en-US" sz="1300" dirty="0"/>
              <a:t> </a:t>
            </a:r>
            <a:r>
              <a:rPr lang="en-US" sz="1300" dirty="0" err="1"/>
              <a:t>करेंगे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लिखित</a:t>
            </a:r>
            <a:r>
              <a:rPr lang="en-US" sz="1300" dirty="0"/>
              <a:t> </a:t>
            </a:r>
            <a:r>
              <a:rPr lang="en-US" sz="1300" dirty="0" err="1"/>
              <a:t>भाग</a:t>
            </a:r>
            <a:r>
              <a:rPr lang="en-US" sz="1300" dirty="0"/>
              <a:t> </a:t>
            </a:r>
            <a:r>
              <a:rPr lang="en-US" sz="1300" dirty="0" err="1"/>
              <a:t>स्वयं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"</a:t>
            </a:r>
            <a:r>
              <a:rPr lang="en-US" sz="1300" dirty="0" err="1"/>
              <a:t>बोलेगा</a:t>
            </a:r>
            <a:r>
              <a:rPr lang="en-US" sz="1300" dirty="0"/>
              <a:t>".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प्रकार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नवाचार</a:t>
            </a:r>
            <a:r>
              <a:rPr lang="en-US" sz="1300" dirty="0"/>
              <a:t> "</a:t>
            </a:r>
            <a:r>
              <a:rPr lang="en-US" sz="1300" dirty="0" err="1"/>
              <a:t>साक्षरता</a:t>
            </a:r>
            <a:r>
              <a:rPr lang="en-US" sz="1300" dirty="0"/>
              <a:t> </a:t>
            </a:r>
            <a:r>
              <a:rPr lang="en-US" sz="1300" dirty="0" err="1"/>
              <a:t>योजनाओं</a:t>
            </a:r>
            <a:r>
              <a:rPr lang="en-US" sz="1300" dirty="0"/>
              <a:t>"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सहायक</a:t>
            </a:r>
            <a:r>
              <a:rPr lang="en-US" sz="1300" dirty="0"/>
              <a:t> </a:t>
            </a:r>
            <a:r>
              <a:rPr lang="en-US" sz="1300" dirty="0" err="1"/>
              <a:t>होंगे</a:t>
            </a:r>
            <a:r>
              <a:rPr lang="en-US" sz="1300" dirty="0"/>
              <a:t>. </a:t>
            </a:r>
            <a:r>
              <a:rPr lang="en-US" sz="1300" dirty="0" err="1"/>
              <a:t>दूसरी</a:t>
            </a:r>
            <a:r>
              <a:rPr lang="en-US" sz="1300" dirty="0"/>
              <a:t> </a:t>
            </a:r>
            <a:r>
              <a:rPr lang="en-US" sz="1300" dirty="0" err="1"/>
              <a:t>एल्बम</a:t>
            </a:r>
            <a:r>
              <a:rPr lang="en-US" sz="1300" dirty="0"/>
              <a:t> "</a:t>
            </a:r>
            <a:r>
              <a:rPr lang="en-US" sz="1300" dirty="0" err="1"/>
              <a:t>द्विभाषी</a:t>
            </a:r>
            <a:r>
              <a:rPr lang="en-US" sz="1300" dirty="0"/>
              <a:t>" </a:t>
            </a:r>
            <a:r>
              <a:rPr lang="en-US" sz="1300" dirty="0" err="1"/>
              <a:t>होंगी</a:t>
            </a:r>
            <a:r>
              <a:rPr lang="en-US" sz="1300" dirty="0"/>
              <a:t> </a:t>
            </a:r>
            <a:r>
              <a:rPr lang="en-US" sz="1300" dirty="0" err="1"/>
              <a:t>जहां</a:t>
            </a:r>
            <a:r>
              <a:rPr lang="en-US" sz="1300" dirty="0"/>
              <a:t> </a:t>
            </a:r>
            <a:r>
              <a:rPr lang="en-US" sz="1300" dirty="0" err="1"/>
              <a:t>मात्र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क्लिक</a:t>
            </a:r>
            <a:r>
              <a:rPr lang="en-US" sz="1300" dirty="0"/>
              <a:t> </a:t>
            </a:r>
            <a:r>
              <a:rPr lang="en-US" sz="1300" dirty="0" err="1"/>
              <a:t>करने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भाषा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दूसरी</a:t>
            </a:r>
            <a:r>
              <a:rPr lang="en-US" sz="1300" dirty="0"/>
              <a:t> </a:t>
            </a:r>
            <a:r>
              <a:rPr lang="en-US" sz="1300" dirty="0" err="1"/>
              <a:t>भाषा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स्विच</a:t>
            </a:r>
            <a:r>
              <a:rPr lang="en-US" sz="1300" dirty="0"/>
              <a:t> </a:t>
            </a:r>
            <a:r>
              <a:rPr lang="en-US" sz="1300" dirty="0" err="1"/>
              <a:t>करना</a:t>
            </a:r>
            <a:r>
              <a:rPr lang="en-US" sz="1300" dirty="0"/>
              <a:t> </a:t>
            </a:r>
            <a:r>
              <a:rPr lang="en-US" sz="1300" dirty="0" err="1"/>
              <a:t>संभव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 </a:t>
            </a:r>
            <a:r>
              <a:rPr lang="en-US" sz="1300" dirty="0" err="1"/>
              <a:t>इसके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उपकरण</a:t>
            </a:r>
            <a:r>
              <a:rPr lang="en-US" sz="1300" dirty="0"/>
              <a:t> </a:t>
            </a:r>
            <a:r>
              <a:rPr lang="en-US" sz="1300" dirty="0" err="1"/>
              <a:t>उपलब्ध</a:t>
            </a:r>
            <a:r>
              <a:rPr lang="en-US" sz="1300" dirty="0"/>
              <a:t> </a:t>
            </a:r>
            <a:r>
              <a:rPr lang="en-US" sz="1300" dirty="0" err="1"/>
              <a:t>कराया</a:t>
            </a:r>
            <a:r>
              <a:rPr lang="en-US" sz="1300" dirty="0"/>
              <a:t> </a:t>
            </a:r>
            <a:r>
              <a:rPr lang="en-US" sz="1300" dirty="0" err="1"/>
              <a:t>जायेगा</a:t>
            </a:r>
            <a:r>
              <a:rPr lang="en-US" sz="1300" dirty="0"/>
              <a:t>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भाषा</a:t>
            </a:r>
            <a:r>
              <a:rPr lang="en-US" sz="1300" dirty="0"/>
              <a:t> </a:t>
            </a:r>
            <a:r>
              <a:rPr lang="en-US" sz="1300" dirty="0" err="1"/>
              <a:t>कौशल</a:t>
            </a:r>
            <a:r>
              <a:rPr lang="en-US" sz="1300" dirty="0"/>
              <a:t> </a:t>
            </a:r>
            <a:r>
              <a:rPr lang="en-US" sz="1300" dirty="0" err="1"/>
              <a:t>विकसित</a:t>
            </a:r>
            <a:r>
              <a:rPr lang="en-US" sz="1300" dirty="0"/>
              <a:t> </a:t>
            </a:r>
            <a:r>
              <a:rPr lang="en-US" sz="1300" dirty="0" err="1"/>
              <a:t>करने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लोगों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मदद</a:t>
            </a:r>
            <a:r>
              <a:rPr lang="en-US" sz="1300" dirty="0"/>
              <a:t> </a:t>
            </a:r>
            <a:r>
              <a:rPr lang="en-US" sz="1300" dirty="0" err="1"/>
              <a:t>देगा</a:t>
            </a:r>
            <a:r>
              <a:rPr lang="en-US" sz="13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300" dirty="0" err="1">
                <a:solidFill>
                  <a:srgbClr val="FF0000"/>
                </a:solidFill>
              </a:rPr>
              <a:t>जीन-पियरे</a:t>
            </a:r>
            <a:r>
              <a:rPr lang="en-US" sz="1300" dirty="0">
                <a:solidFill>
                  <a:srgbClr val="FF0000"/>
                </a:solidFill>
              </a:rPr>
              <a:t> </a:t>
            </a:r>
            <a:r>
              <a:rPr lang="en-US" sz="1300" dirty="0" err="1">
                <a:solidFill>
                  <a:srgbClr val="FF0000"/>
                </a:solidFill>
              </a:rPr>
              <a:t>पेटिट</a:t>
            </a:r>
            <a:r>
              <a:rPr lang="en-US" sz="1300" dirty="0">
                <a:solidFill>
                  <a:srgbClr val="FF0000"/>
                </a:solidFill>
              </a:rPr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जन्म</a:t>
            </a:r>
            <a:r>
              <a:rPr lang="en-US" sz="1300" dirty="0"/>
              <a:t> 1937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हुआ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. </a:t>
            </a:r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/>
              <a:t>फ्रेंच</a:t>
            </a:r>
            <a:r>
              <a:rPr lang="en-US" sz="1300" dirty="0"/>
              <a:t> </a:t>
            </a:r>
            <a:r>
              <a:rPr lang="en-US" sz="1300" dirty="0" err="1"/>
              <a:t>अनुसंधान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अपना</a:t>
            </a:r>
            <a:r>
              <a:rPr lang="en-US" sz="1300" dirty="0"/>
              <a:t> </a:t>
            </a:r>
            <a:r>
              <a:rPr lang="en-US" sz="1300" dirty="0" err="1"/>
              <a:t>करियर</a:t>
            </a:r>
            <a:r>
              <a:rPr lang="en-US" sz="1300" dirty="0"/>
              <a:t> </a:t>
            </a:r>
            <a:r>
              <a:rPr lang="en-US" sz="1300" dirty="0" err="1"/>
              <a:t>बनाया</a:t>
            </a:r>
            <a:r>
              <a:rPr lang="en-US" sz="1300" dirty="0"/>
              <a:t>. </a:t>
            </a:r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/>
              <a:t>प्लाज्मा</a:t>
            </a:r>
            <a:r>
              <a:rPr lang="en-US" sz="1300" dirty="0"/>
              <a:t> </a:t>
            </a:r>
            <a:r>
              <a:rPr lang="en-US" sz="1300" dirty="0" err="1"/>
              <a:t>भौतिक</a:t>
            </a:r>
            <a:r>
              <a:rPr lang="en-US" sz="1300" dirty="0"/>
              <a:t> </a:t>
            </a:r>
            <a:r>
              <a:rPr lang="en-US" sz="1300" dirty="0" err="1"/>
              <a:t>वैज्ञानिक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रूप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काम</a:t>
            </a:r>
            <a:r>
              <a:rPr lang="en-US" sz="1300" dirty="0"/>
              <a:t> </a:t>
            </a:r>
            <a:r>
              <a:rPr lang="en-US" sz="1300" dirty="0" err="1"/>
              <a:t>किया</a:t>
            </a:r>
            <a:r>
              <a:rPr lang="en-US" sz="1300" dirty="0"/>
              <a:t>, </a:t>
            </a:r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कंप्यूटर</a:t>
            </a:r>
            <a:r>
              <a:rPr lang="en-US" sz="1300" dirty="0"/>
              <a:t> </a:t>
            </a:r>
            <a:r>
              <a:rPr lang="en-US" sz="1300" dirty="0" err="1"/>
              <a:t>साइंस</a:t>
            </a:r>
            <a:r>
              <a:rPr lang="en-US" sz="1300" dirty="0"/>
              <a:t> </a:t>
            </a:r>
            <a:r>
              <a:rPr lang="en-US" sz="1300" dirty="0" err="1"/>
              <a:t>सेंटर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निर्देशन</a:t>
            </a:r>
            <a:r>
              <a:rPr lang="en-US" sz="1300" dirty="0"/>
              <a:t> </a:t>
            </a:r>
            <a:r>
              <a:rPr lang="en-US" sz="1300" dirty="0" err="1"/>
              <a:t>किया</a:t>
            </a:r>
            <a:r>
              <a:rPr lang="en-US" sz="1300" dirty="0"/>
              <a:t>,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तमाम</a:t>
            </a:r>
            <a:r>
              <a:rPr lang="en-US" sz="1300" dirty="0"/>
              <a:t> </a:t>
            </a:r>
            <a:r>
              <a:rPr lang="en-US" sz="1300" dirty="0" err="1"/>
              <a:t>सॉफ्टवेयर्स</a:t>
            </a:r>
            <a:r>
              <a:rPr lang="en-US" sz="1300" dirty="0"/>
              <a:t> </a:t>
            </a:r>
            <a:r>
              <a:rPr lang="en-US" sz="1300" dirty="0" err="1"/>
              <a:t>बनाए</a:t>
            </a:r>
            <a:r>
              <a:rPr lang="en-US" sz="1300" dirty="0"/>
              <a:t>. </a:t>
            </a:r>
            <a:r>
              <a:rPr lang="en-US" sz="1300" dirty="0" err="1"/>
              <a:t>उनके</a:t>
            </a:r>
            <a:r>
              <a:rPr lang="en-US" sz="1300" dirty="0"/>
              <a:t> </a:t>
            </a:r>
            <a:r>
              <a:rPr lang="en-US" sz="1300" dirty="0" err="1"/>
              <a:t>सैकड़ों</a:t>
            </a:r>
            <a:r>
              <a:rPr lang="en-US" sz="1300" dirty="0"/>
              <a:t> </a:t>
            </a:r>
            <a:r>
              <a:rPr lang="en-US" sz="1300" dirty="0" err="1"/>
              <a:t>लेख</a:t>
            </a:r>
            <a:r>
              <a:rPr lang="en-US" sz="1300" dirty="0"/>
              <a:t> </a:t>
            </a:r>
            <a:r>
              <a:rPr lang="en-US" sz="1300" dirty="0" err="1"/>
              <a:t>वैज्ञानिक</a:t>
            </a:r>
            <a:r>
              <a:rPr lang="en-US" sz="1300" dirty="0"/>
              <a:t> </a:t>
            </a:r>
            <a:r>
              <a:rPr lang="en-US" sz="1300" dirty="0" err="1"/>
              <a:t>पत्रिकाओं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प्रकाशित</a:t>
            </a:r>
            <a:r>
              <a:rPr lang="en-US" sz="1300" dirty="0"/>
              <a:t> </a:t>
            </a:r>
            <a:r>
              <a:rPr lang="en-US" sz="1300" dirty="0" err="1"/>
              <a:t>हुए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 </a:t>
            </a:r>
            <a:r>
              <a:rPr lang="en-US" sz="1300" dirty="0" err="1"/>
              <a:t>जिनमें</a:t>
            </a:r>
            <a:r>
              <a:rPr lang="en-US" sz="1300" dirty="0"/>
              <a:t> </a:t>
            </a:r>
            <a:r>
              <a:rPr lang="en-US" sz="1300" dirty="0" err="1"/>
              <a:t>द्रव</a:t>
            </a:r>
            <a:r>
              <a:rPr lang="en-US" sz="1300" dirty="0"/>
              <a:t> </a:t>
            </a:r>
            <a:r>
              <a:rPr lang="en-US" sz="1300" dirty="0" err="1"/>
              <a:t>यांत्रिकी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लेकर</a:t>
            </a:r>
            <a:r>
              <a:rPr lang="en-US" sz="1300" dirty="0"/>
              <a:t> </a:t>
            </a:r>
            <a:r>
              <a:rPr lang="en-US" sz="1300" dirty="0" err="1"/>
              <a:t>सैद्धांतिक</a:t>
            </a:r>
            <a:r>
              <a:rPr lang="en-US" sz="1300" dirty="0"/>
              <a:t> </a:t>
            </a:r>
            <a:r>
              <a:rPr lang="en-US" sz="1300" dirty="0" err="1"/>
              <a:t>सृष्टिशास्त्र</a:t>
            </a:r>
            <a:r>
              <a:rPr lang="en-US" sz="1300" dirty="0"/>
              <a:t> </a:t>
            </a:r>
            <a:r>
              <a:rPr lang="en-US" sz="1300" dirty="0" err="1"/>
              <a:t>तक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विषय</a:t>
            </a:r>
            <a:r>
              <a:rPr lang="en-US" sz="1300" dirty="0"/>
              <a:t> </a:t>
            </a:r>
            <a:r>
              <a:rPr lang="en-US" sz="1300" dirty="0" err="1"/>
              <a:t>शामिल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/>
              <a:t>लगभग</a:t>
            </a:r>
            <a:r>
              <a:rPr lang="en-US" sz="1300" dirty="0"/>
              <a:t> </a:t>
            </a:r>
            <a:r>
              <a:rPr lang="en-US" sz="1300" dirty="0" err="1"/>
              <a:t>तीस</a:t>
            </a:r>
            <a:r>
              <a:rPr lang="en-US" sz="1300" dirty="0"/>
              <a:t> </a:t>
            </a:r>
            <a:r>
              <a:rPr lang="en-US" sz="1300" dirty="0" err="1"/>
              <a:t>पुस्तकें</a:t>
            </a:r>
            <a:r>
              <a:rPr lang="en-US" sz="1300" dirty="0"/>
              <a:t> </a:t>
            </a:r>
            <a:r>
              <a:rPr lang="en-US" sz="1300" dirty="0" err="1"/>
              <a:t>लिखी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 </a:t>
            </a:r>
            <a:r>
              <a:rPr lang="en-US" sz="1300" dirty="0" err="1"/>
              <a:t>जिनका</a:t>
            </a:r>
            <a:r>
              <a:rPr lang="en-US" sz="1300" dirty="0"/>
              <a:t> </a:t>
            </a:r>
            <a:r>
              <a:rPr lang="en-US" sz="1300" dirty="0" err="1"/>
              <a:t>कई</a:t>
            </a:r>
            <a:r>
              <a:rPr lang="en-US" sz="1300" dirty="0"/>
              <a:t> </a:t>
            </a:r>
            <a:r>
              <a:rPr lang="en-US" sz="1300" dirty="0" err="1"/>
              <a:t>भाषाओं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अनुवाद</a:t>
            </a:r>
            <a:r>
              <a:rPr lang="en-US" sz="1300" dirty="0"/>
              <a:t> </a:t>
            </a:r>
            <a:r>
              <a:rPr lang="en-US" sz="1300" dirty="0" err="1"/>
              <a:t>हुआ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300" dirty="0"/>
              <a:t> </a:t>
            </a:r>
          </a:p>
          <a:p>
            <a:pPr>
              <a:lnSpc>
                <a:spcPct val="150000"/>
              </a:lnSpc>
            </a:pPr>
            <a:r>
              <a:rPr lang="en-US" sz="1300" dirty="0" err="1"/>
              <a:t>निम्नलिखित</a:t>
            </a:r>
            <a:r>
              <a:rPr lang="en-US" sz="1300" dirty="0"/>
              <a:t> </a:t>
            </a:r>
            <a:r>
              <a:rPr lang="en-US" sz="1300" dirty="0" err="1"/>
              <a:t>इंटरनेट</a:t>
            </a:r>
            <a:r>
              <a:rPr lang="en-US" sz="1300" dirty="0"/>
              <a:t> </a:t>
            </a:r>
            <a:r>
              <a:rPr lang="en-US" sz="1300" dirty="0" err="1"/>
              <a:t>साइट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एसोसिएशन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संपर्क</a:t>
            </a:r>
            <a:r>
              <a:rPr lang="en-US" sz="1300" dirty="0"/>
              <a:t> </a:t>
            </a:r>
            <a:r>
              <a:rPr lang="en-US" sz="1300" dirty="0" err="1"/>
              <a:t>किया</a:t>
            </a:r>
            <a:r>
              <a:rPr lang="en-US" sz="1300" dirty="0"/>
              <a:t> </a:t>
            </a:r>
            <a:r>
              <a:rPr lang="en-US" sz="1300" dirty="0" err="1"/>
              <a:t>जा</a:t>
            </a:r>
            <a:r>
              <a:rPr lang="en-US" sz="1300" dirty="0"/>
              <a:t> </a:t>
            </a:r>
            <a:r>
              <a:rPr lang="en-US" sz="1300" dirty="0" err="1"/>
              <a:t>सकता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1300" dirty="0"/>
              <a:t>http://savoir-sans-frontieres.com</a:t>
            </a:r>
          </a:p>
        </p:txBody>
      </p:sp>
    </p:spTree>
    <p:extLst>
      <p:ext uri="{BB962C8B-B14F-4D97-AF65-F5344CB8AC3E}">
        <p14:creationId xmlns:p14="http://schemas.microsoft.com/office/powerpoint/2010/main" val="37602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HP\Desktop\1000 NIGHTS\pix\1001_nights_empty0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801225" y="3105944"/>
            <a:ext cx="37814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86544"/>
            <a:ext cx="7562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एक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हजार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एक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वैज्ञानिक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रातें</a:t>
            </a:r>
            <a:r>
              <a:rPr lang="en-US" sz="3200" dirty="0" smtClean="0">
                <a:solidFill>
                  <a:srgbClr val="FF0000"/>
                </a:solidFill>
              </a:rPr>
              <a:t> - 3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2442" y="2415679"/>
            <a:ext cx="3069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लेनटुरलू</a:t>
            </a:r>
            <a:r>
              <a:rPr lang="en-US" sz="1200" dirty="0"/>
              <a:t>!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वो</a:t>
            </a:r>
            <a:r>
              <a:rPr lang="en-US" sz="1200" dirty="0" smtClean="0"/>
              <a:t> </a:t>
            </a:r>
            <a:r>
              <a:rPr lang="en-US" sz="1200" dirty="0" err="1"/>
              <a:t>छोटा</a:t>
            </a:r>
            <a:r>
              <a:rPr lang="en-US" sz="1200" dirty="0"/>
              <a:t> </a:t>
            </a:r>
            <a:r>
              <a:rPr lang="en-US" sz="1200" dirty="0" err="1"/>
              <a:t>कीड़ा</a:t>
            </a:r>
            <a:r>
              <a:rPr lang="en-US" sz="1200" dirty="0"/>
              <a:t> </a:t>
            </a:r>
            <a:r>
              <a:rPr lang="en-US" sz="1200" dirty="0" err="1"/>
              <a:t>कहां</a:t>
            </a:r>
            <a:r>
              <a:rPr lang="en-US" sz="1200" dirty="0"/>
              <a:t> </a:t>
            </a:r>
            <a:r>
              <a:rPr lang="en-US" sz="1200" dirty="0" err="1"/>
              <a:t>गया</a:t>
            </a:r>
            <a:r>
              <a:rPr lang="en-US" sz="12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476625" y="3475276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प्रधान</a:t>
            </a:r>
            <a:r>
              <a:rPr lang="en-US" sz="1200" dirty="0"/>
              <a:t> </a:t>
            </a:r>
            <a:r>
              <a:rPr lang="en-US" sz="1200" dirty="0" err="1"/>
              <a:t>वज़ीर</a:t>
            </a:r>
            <a:r>
              <a:rPr lang="en-US" sz="1200" dirty="0"/>
              <a:t> </a:t>
            </a:r>
            <a:r>
              <a:rPr lang="en-US" sz="1200" dirty="0" err="1"/>
              <a:t>शेटजमनी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मूड</a:t>
            </a:r>
            <a:r>
              <a:rPr lang="en-US" sz="1200" dirty="0"/>
              <a:t> </a:t>
            </a:r>
            <a:r>
              <a:rPr lang="en-US" sz="1200" dirty="0" err="1"/>
              <a:t>बेहद</a:t>
            </a:r>
            <a:r>
              <a:rPr lang="en-US" sz="1200" dirty="0"/>
              <a:t> </a:t>
            </a:r>
            <a:r>
              <a:rPr lang="en-US" sz="1200" dirty="0" err="1"/>
              <a:t>खराब</a:t>
            </a:r>
            <a:r>
              <a:rPr lang="en-US" sz="1200" dirty="0"/>
              <a:t> </a:t>
            </a:r>
            <a:r>
              <a:rPr lang="en-US" sz="1200" dirty="0" err="1"/>
              <a:t>था</a:t>
            </a:r>
            <a:r>
              <a:rPr lang="en-US" sz="12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4025" y="6632247"/>
            <a:ext cx="15773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लेनटुरलू</a:t>
            </a:r>
            <a:r>
              <a:rPr lang="en-US" sz="1200" dirty="0"/>
              <a:t>, </a:t>
            </a:r>
            <a:r>
              <a:rPr lang="en-US" sz="1200" dirty="0" err="1"/>
              <a:t>सुल्तान</a:t>
            </a:r>
            <a:r>
              <a:rPr lang="en-US" sz="1200" dirty="0"/>
              <a:t> </a:t>
            </a:r>
            <a:r>
              <a:rPr lang="en-US" sz="1200" dirty="0" err="1"/>
              <a:t>ने</a:t>
            </a:r>
            <a:r>
              <a:rPr lang="en-US" sz="1200" dirty="0"/>
              <a:t> </a:t>
            </a:r>
            <a:r>
              <a:rPr lang="en-US" sz="1200" dirty="0" err="1"/>
              <a:t>रात</a:t>
            </a:r>
            <a:r>
              <a:rPr lang="en-US" sz="1200" dirty="0"/>
              <a:t> </a:t>
            </a:r>
            <a:r>
              <a:rPr lang="en-US" sz="1200" dirty="0" err="1"/>
              <a:t>सपने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hi-IN" sz="1200" dirty="0" smtClean="0"/>
              <a:t>आर्केमेडीज़</a:t>
            </a:r>
            <a:r>
              <a:rPr lang="en-US" sz="1200" dirty="0" smtClean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सिद्धांत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प्रदर्शन</a:t>
            </a:r>
            <a:r>
              <a:rPr lang="en-US" sz="1200" dirty="0"/>
              <a:t> </a:t>
            </a:r>
            <a:r>
              <a:rPr lang="en-US" sz="1200" dirty="0" err="1"/>
              <a:t>देखा</a:t>
            </a:r>
            <a:r>
              <a:rPr lang="en-US" sz="1200" dirty="0"/>
              <a:t>. </a:t>
            </a:r>
            <a:r>
              <a:rPr lang="en-US" sz="1200" dirty="0" err="1"/>
              <a:t>अब</a:t>
            </a:r>
            <a:r>
              <a:rPr lang="en-US" sz="1200" dirty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उसका</a:t>
            </a:r>
            <a:r>
              <a:rPr lang="en-US" sz="1200" dirty="0"/>
              <a:t> </a:t>
            </a:r>
            <a:r>
              <a:rPr lang="en-US" sz="1200" dirty="0" err="1"/>
              <a:t>प्रदर्शन</a:t>
            </a:r>
            <a:r>
              <a:rPr lang="en-US" sz="1200" dirty="0"/>
              <a:t> </a:t>
            </a:r>
            <a:r>
              <a:rPr lang="en-US" sz="1200" dirty="0" err="1"/>
              <a:t>चाहते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76726" y="7140079"/>
            <a:ext cx="2324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लेकिन</a:t>
            </a:r>
            <a:r>
              <a:rPr lang="en-US" sz="1200" dirty="0"/>
              <a:t> </a:t>
            </a:r>
            <a:r>
              <a:rPr lang="en-US" sz="1200" dirty="0" err="1"/>
              <a:t>मालिक</a:t>
            </a:r>
            <a:r>
              <a:rPr lang="en-US" sz="1200" dirty="0"/>
              <a:t>, </a:t>
            </a:r>
            <a:r>
              <a:rPr lang="en-US" sz="1200" dirty="0" err="1"/>
              <a:t>किसी</a:t>
            </a:r>
            <a:r>
              <a:rPr lang="en-US" sz="1200" dirty="0"/>
              <a:t> </a:t>
            </a:r>
            <a:r>
              <a:rPr lang="en-US" sz="1200" dirty="0" err="1"/>
              <a:t>सिद्धांत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प्रदर्शन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आवश्यकता</a:t>
            </a:r>
            <a:r>
              <a:rPr lang="en-US" sz="1200" dirty="0"/>
              <a:t>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होती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424114" y="8892679"/>
            <a:ext cx="1833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ठीक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, </a:t>
            </a:r>
            <a:r>
              <a:rPr lang="en-US" sz="1200" dirty="0" err="1"/>
              <a:t>उसे</a:t>
            </a:r>
            <a:r>
              <a:rPr lang="en-US" sz="1200" dirty="0"/>
              <a:t> </a:t>
            </a:r>
            <a:r>
              <a:rPr lang="en-US" sz="1200" dirty="0" err="1"/>
              <a:t>सुलझाना</a:t>
            </a:r>
            <a:r>
              <a:rPr lang="en-US" sz="1200" dirty="0"/>
              <a:t> </a:t>
            </a:r>
            <a:r>
              <a:rPr lang="en-US" sz="1200" dirty="0" err="1"/>
              <a:t>अब</a:t>
            </a:r>
            <a:r>
              <a:rPr lang="en-US" sz="1200" dirty="0"/>
              <a:t> </a:t>
            </a:r>
            <a:r>
              <a:rPr lang="en-US" sz="1200" dirty="0" err="1"/>
              <a:t>तुम्हारा</a:t>
            </a:r>
            <a:r>
              <a:rPr lang="en-US" sz="1200" dirty="0"/>
              <a:t> </a:t>
            </a:r>
            <a:r>
              <a:rPr lang="en-US" sz="1200" dirty="0" err="1"/>
              <a:t>काम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,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...!</a:t>
            </a:r>
          </a:p>
        </p:txBody>
      </p:sp>
      <p:sp>
        <p:nvSpPr>
          <p:cNvPr id="10" name="Oval 9"/>
          <p:cNvSpPr/>
          <p:nvPr/>
        </p:nvSpPr>
        <p:spPr>
          <a:xfrm>
            <a:off x="6600825" y="515144"/>
            <a:ext cx="533400" cy="46961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43943" y="2118487"/>
            <a:ext cx="80823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लेनटुरलू</a:t>
            </a:r>
            <a:r>
              <a:rPr lang="en-US" sz="13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618900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HP\Desktop\1000 NIGHTS\pix\1001_nights_empty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" y="0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74377" y="8239145"/>
            <a:ext cx="1464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तौलने</a:t>
            </a:r>
            <a:r>
              <a:rPr lang="en-US" sz="1200" dirty="0" smtClean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बाँट</a:t>
            </a:r>
            <a:r>
              <a:rPr lang="en-US" sz="12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4804" y="238145"/>
            <a:ext cx="17924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सिद्धांत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प्रदर्शन</a:t>
            </a:r>
            <a:r>
              <a:rPr lang="en-US" sz="1200" dirty="0"/>
              <a:t>, </a:t>
            </a:r>
            <a:r>
              <a:rPr lang="en-US" sz="1200" dirty="0" err="1"/>
              <a:t>बाप</a:t>
            </a:r>
            <a:r>
              <a:rPr lang="en-US" sz="1200" dirty="0"/>
              <a:t> </a:t>
            </a:r>
            <a:r>
              <a:rPr lang="en-US" sz="1200" dirty="0" err="1"/>
              <a:t>रे</a:t>
            </a:r>
            <a:r>
              <a:rPr lang="en-US" sz="1200" dirty="0"/>
              <a:t>!...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0563" y="932637"/>
            <a:ext cx="2743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पूरी</a:t>
            </a:r>
            <a:r>
              <a:rPr lang="en-US" sz="1400" dirty="0"/>
              <a:t> </a:t>
            </a:r>
            <a:r>
              <a:rPr lang="en-US" sz="1400" dirty="0" err="1"/>
              <a:t>तरह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या</a:t>
            </a:r>
            <a:r>
              <a:rPr lang="en-US" sz="1400" dirty="0"/>
              <a:t> </a:t>
            </a:r>
            <a:r>
              <a:rPr lang="en-US" sz="1400" dirty="0" err="1"/>
              <a:t>आंशिक</a:t>
            </a:r>
            <a:r>
              <a:rPr lang="en-US" sz="1400" dirty="0"/>
              <a:t> </a:t>
            </a:r>
            <a:r>
              <a:rPr lang="en-US" sz="1400" dirty="0" err="1"/>
              <a:t>रूप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पानी</a:t>
            </a:r>
            <a:r>
              <a:rPr lang="en-US" sz="1400" dirty="0"/>
              <a:t> </a:t>
            </a:r>
            <a:r>
              <a:rPr lang="en-US" sz="1400" dirty="0" err="1"/>
              <a:t>में</a:t>
            </a:r>
            <a:r>
              <a:rPr lang="en-US" sz="1400" dirty="0"/>
              <a:t> </a:t>
            </a:r>
            <a:r>
              <a:rPr lang="hi-IN" sz="1400" dirty="0" smtClean="0"/>
              <a:t>डूबे</a:t>
            </a:r>
            <a:r>
              <a:rPr lang="en-US" sz="1400" dirty="0" smtClean="0"/>
              <a:t> </a:t>
            </a:r>
            <a:r>
              <a:rPr lang="en-US" sz="1400" dirty="0" err="1"/>
              <a:t>हुए</a:t>
            </a:r>
            <a:r>
              <a:rPr lang="en-US" sz="1400" dirty="0"/>
              <a:t> </a:t>
            </a:r>
            <a:r>
              <a:rPr lang="en-US" sz="1400" dirty="0" err="1"/>
              <a:t>पिंड</a:t>
            </a:r>
            <a:r>
              <a:rPr lang="en-US" sz="1400" dirty="0"/>
              <a:t> </a:t>
            </a:r>
            <a:r>
              <a:rPr lang="en-US" sz="1400" dirty="0" err="1"/>
              <a:t>को</a:t>
            </a:r>
            <a:r>
              <a:rPr lang="en-US" sz="1400" dirty="0"/>
              <a:t>, </a:t>
            </a:r>
            <a:r>
              <a:rPr lang="en-US" sz="1400" dirty="0" err="1"/>
              <a:t>विस्थापित</a:t>
            </a:r>
            <a:r>
              <a:rPr lang="en-US" sz="1400" dirty="0"/>
              <a:t> </a:t>
            </a:r>
            <a:r>
              <a:rPr lang="en-US" sz="1400" dirty="0" err="1"/>
              <a:t>हुए</a:t>
            </a:r>
            <a:r>
              <a:rPr lang="en-US" sz="1400" dirty="0"/>
              <a:t> </a:t>
            </a:r>
            <a:r>
              <a:rPr lang="en-US" sz="1400" dirty="0" err="1"/>
              <a:t>पानी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भार</a:t>
            </a:r>
            <a:r>
              <a:rPr lang="en-US" sz="1400" dirty="0"/>
              <a:t> </a:t>
            </a:r>
            <a:r>
              <a:rPr lang="en-US" sz="1400" dirty="0" err="1"/>
              <a:t>के</a:t>
            </a:r>
            <a:r>
              <a:rPr lang="en-US" sz="1400" dirty="0"/>
              <a:t> </a:t>
            </a:r>
            <a:r>
              <a:rPr lang="en-US" sz="1400" dirty="0" err="1"/>
              <a:t>बराबर</a:t>
            </a:r>
            <a:r>
              <a:rPr lang="en-US" sz="1400" dirty="0"/>
              <a:t> </a:t>
            </a:r>
            <a:r>
              <a:rPr lang="en-US" sz="1400" dirty="0" err="1"/>
              <a:t>नीचे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ऊपर</a:t>
            </a:r>
            <a:r>
              <a:rPr lang="en-US" sz="1400" dirty="0"/>
              <a:t> </a:t>
            </a:r>
            <a:r>
              <a:rPr lang="en-US" sz="1400" dirty="0" err="1"/>
              <a:t>की</a:t>
            </a:r>
            <a:r>
              <a:rPr lang="en-US" sz="1400" dirty="0"/>
              <a:t> </a:t>
            </a:r>
            <a:r>
              <a:rPr lang="en-US" sz="1400" dirty="0" err="1" smtClean="0"/>
              <a:t>ओर</a:t>
            </a:r>
            <a:r>
              <a:rPr lang="en-US" sz="1400" dirty="0" smtClean="0"/>
              <a:t> </a:t>
            </a:r>
            <a:r>
              <a:rPr lang="hi-IN" sz="1400" dirty="0" smtClean="0"/>
              <a:t>एक</a:t>
            </a:r>
            <a:r>
              <a:rPr lang="en-US" sz="1400" dirty="0" smtClean="0"/>
              <a:t> </a:t>
            </a:r>
            <a:r>
              <a:rPr lang="en-US" sz="1400" dirty="0" err="1"/>
              <a:t>उछाल</a:t>
            </a:r>
            <a:r>
              <a:rPr lang="en-US" sz="1400" dirty="0"/>
              <a:t> </a:t>
            </a:r>
            <a:r>
              <a:rPr lang="en-US" sz="1400" dirty="0" err="1"/>
              <a:t>मिलता</a:t>
            </a:r>
            <a:r>
              <a:rPr lang="en-US" sz="1400" dirty="0"/>
              <a:t> </a:t>
            </a:r>
            <a:r>
              <a:rPr lang="en-US" sz="1400" dirty="0" err="1" smtClean="0"/>
              <a:t>है</a:t>
            </a:r>
            <a:r>
              <a:rPr lang="en-US" sz="1400" dirty="0"/>
              <a:t>.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(</a:t>
            </a:r>
            <a:r>
              <a:rPr lang="en-US" sz="1400" dirty="0" err="1"/>
              <a:t>लगभग</a:t>
            </a:r>
            <a:r>
              <a:rPr lang="en-US" sz="1400" dirty="0"/>
              <a:t> 210 </a:t>
            </a:r>
            <a:r>
              <a:rPr lang="en-US" sz="1400" dirty="0" err="1"/>
              <a:t>ई.पू</a:t>
            </a:r>
            <a:r>
              <a:rPr lang="en-US" sz="1400" dirty="0"/>
              <a:t>.)</a:t>
            </a:r>
          </a:p>
        </p:txBody>
      </p:sp>
      <p:sp>
        <p:nvSpPr>
          <p:cNvPr id="6" name="Rectangle 5"/>
          <p:cNvSpPr/>
          <p:nvPr/>
        </p:nvSpPr>
        <p:spPr>
          <a:xfrm>
            <a:off x="4421988" y="2720479"/>
            <a:ext cx="1958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यह</a:t>
            </a:r>
            <a:r>
              <a:rPr lang="en-US" sz="1200" dirty="0"/>
              <a:t> </a:t>
            </a:r>
            <a:r>
              <a:rPr lang="hi-IN" sz="1200" dirty="0" smtClean="0"/>
              <a:t>सब</a:t>
            </a:r>
            <a:r>
              <a:rPr lang="en-US" sz="1200" dirty="0" smtClean="0"/>
              <a:t> </a:t>
            </a:r>
            <a:r>
              <a:rPr lang="en-US" sz="1200" dirty="0" err="1" smtClean="0"/>
              <a:t>कुछ</a:t>
            </a:r>
            <a:r>
              <a:rPr lang="en-US" sz="1200" dirty="0" smtClean="0"/>
              <a:t> </a:t>
            </a:r>
            <a:r>
              <a:rPr lang="en-US" sz="1200" dirty="0" err="1"/>
              <a:t>जटिल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हम</a:t>
            </a:r>
            <a:r>
              <a:rPr lang="en-US" sz="1200" dirty="0" smtClean="0"/>
              <a:t> </a:t>
            </a:r>
            <a:r>
              <a:rPr lang="en-US" sz="1200" dirty="0" err="1"/>
              <a:t>सोफिया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पूछेंगे</a:t>
            </a:r>
            <a:r>
              <a:rPr lang="en-US" sz="12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6835" y="3438545"/>
            <a:ext cx="1425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यह</a:t>
            </a:r>
            <a:r>
              <a:rPr lang="en-US" sz="1200" dirty="0"/>
              <a:t> </a:t>
            </a:r>
            <a:r>
              <a:rPr lang="en-US" sz="1200" dirty="0" err="1"/>
              <a:t>रहा</a:t>
            </a:r>
            <a:r>
              <a:rPr lang="en-US" sz="1200" dirty="0"/>
              <a:t> </a:t>
            </a:r>
            <a:r>
              <a:rPr lang="en-US" sz="1200" dirty="0" err="1"/>
              <a:t>जादुई</a:t>
            </a:r>
            <a:r>
              <a:rPr lang="en-US" sz="1200" dirty="0"/>
              <a:t> </a:t>
            </a:r>
            <a:r>
              <a:rPr lang="en-US" sz="1200" dirty="0" err="1"/>
              <a:t>चिराग</a:t>
            </a:r>
            <a:r>
              <a:rPr lang="en-US" sz="12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6619" y="4473079"/>
            <a:ext cx="1661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मालिक</a:t>
            </a:r>
            <a:r>
              <a:rPr lang="en-US" sz="1200" dirty="0"/>
              <a:t> </a:t>
            </a:r>
            <a:r>
              <a:rPr lang="en-US" sz="1200" dirty="0" err="1"/>
              <a:t>मैं</a:t>
            </a:r>
            <a:r>
              <a:rPr lang="en-US" sz="1200" dirty="0"/>
              <a:t> </a:t>
            </a:r>
            <a:r>
              <a:rPr lang="en-US" sz="1200" dirty="0" err="1"/>
              <a:t>यहाँ</a:t>
            </a:r>
            <a:r>
              <a:rPr lang="en-US" sz="1200" dirty="0"/>
              <a:t> </a:t>
            </a:r>
            <a:r>
              <a:rPr lang="en-US" sz="1200" dirty="0" err="1"/>
              <a:t>हूँ</a:t>
            </a:r>
            <a:r>
              <a:rPr lang="en-US" sz="1200" dirty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मैं</a:t>
            </a:r>
            <a:r>
              <a:rPr lang="en-US" sz="1200" dirty="0" smtClean="0"/>
              <a:t> </a:t>
            </a:r>
            <a:r>
              <a:rPr lang="en-US" sz="1200" dirty="0" err="1"/>
              <a:t>आपकी</a:t>
            </a:r>
            <a:r>
              <a:rPr lang="en-US" sz="1200" dirty="0"/>
              <a:t> </a:t>
            </a:r>
            <a:r>
              <a:rPr lang="en-US" sz="1200" dirty="0" err="1"/>
              <a:t>क्या</a:t>
            </a:r>
            <a:r>
              <a:rPr lang="en-US" sz="1200" dirty="0"/>
              <a:t> </a:t>
            </a:r>
            <a:r>
              <a:rPr lang="en-US" sz="1200" dirty="0" err="1"/>
              <a:t>सेवा</a:t>
            </a:r>
            <a:r>
              <a:rPr lang="en-US" sz="1200" dirty="0"/>
              <a:t> </a:t>
            </a:r>
            <a:r>
              <a:rPr lang="en-US" sz="1200" dirty="0" err="1"/>
              <a:t>करूं</a:t>
            </a:r>
            <a:r>
              <a:rPr lang="en-US" sz="12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785262" y="5237162"/>
            <a:ext cx="1291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200" dirty="0" smtClean="0"/>
              <a:t>यहाँ</a:t>
            </a:r>
            <a:r>
              <a:rPr lang="en-US" sz="1200" dirty="0" smtClean="0"/>
              <a:t> </a:t>
            </a:r>
            <a:r>
              <a:rPr lang="hi-IN" sz="1200" dirty="0" smtClean="0"/>
              <a:t>यह</a:t>
            </a:r>
            <a:r>
              <a:rPr lang="en-US" sz="1200" dirty="0" smtClean="0"/>
              <a:t> </a:t>
            </a:r>
            <a:r>
              <a:rPr lang="hi-IN" sz="1200" dirty="0" smtClean="0"/>
              <a:t>सब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hi-IN" sz="1200" dirty="0" smtClean="0"/>
              <a:t>क्या</a:t>
            </a:r>
            <a:r>
              <a:rPr lang="en-US" sz="1200" dirty="0" smtClean="0"/>
              <a:t> </a:t>
            </a:r>
            <a:r>
              <a:rPr lang="hi-IN" sz="1200" dirty="0" smtClean="0"/>
              <a:t>हो</a:t>
            </a:r>
            <a:r>
              <a:rPr lang="en-US" sz="1200" dirty="0" smtClean="0"/>
              <a:t> </a:t>
            </a:r>
            <a:r>
              <a:rPr lang="hi-IN" sz="1200" dirty="0" smtClean="0"/>
              <a:t>रहा</a:t>
            </a:r>
            <a:r>
              <a:rPr lang="en-US" sz="1200" dirty="0" smtClean="0"/>
              <a:t> </a:t>
            </a:r>
            <a:r>
              <a:rPr lang="hi-IN" sz="1200" dirty="0" smtClean="0"/>
              <a:t>है</a:t>
            </a:r>
            <a:r>
              <a:rPr lang="hi-IN" sz="1200" dirty="0"/>
              <a:t>?</a:t>
            </a:r>
            <a:r>
              <a:rPr lang="en-US" sz="1200" dirty="0" smtClean="0"/>
              <a:t>...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095625" y="5849144"/>
            <a:ext cx="1928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सोफिया</a:t>
            </a:r>
            <a:r>
              <a:rPr lang="en-US" sz="1200" dirty="0"/>
              <a:t> </a:t>
            </a:r>
            <a:r>
              <a:rPr lang="en-US" sz="1200" dirty="0" err="1"/>
              <a:t>ने</a:t>
            </a:r>
            <a:r>
              <a:rPr lang="en-US" sz="1200" dirty="0"/>
              <a:t> </a:t>
            </a:r>
            <a:r>
              <a:rPr lang="en-US" sz="1200" dirty="0" err="1"/>
              <a:t>कुछ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विशेष</a:t>
            </a:r>
            <a:r>
              <a:rPr lang="en-US" sz="1200" dirty="0" smtClean="0"/>
              <a:t> </a:t>
            </a:r>
            <a:r>
              <a:rPr lang="en-US" sz="1200" dirty="0" err="1"/>
              <a:t>सामग्री</a:t>
            </a:r>
            <a:r>
              <a:rPr lang="en-US" sz="1200" dirty="0"/>
              <a:t> </a:t>
            </a:r>
            <a:r>
              <a:rPr lang="en-US" sz="1200" dirty="0" err="1"/>
              <a:t>मांगी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11087" y="6715145"/>
            <a:ext cx="8721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तराजू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6296025" y="8086745"/>
            <a:ext cx="638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सेब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5772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HP\Desktop\1000 NIGHTS\pix\1001_nights_empty1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3" y="10570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10625" y="1886744"/>
            <a:ext cx="37814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8608" y="286544"/>
            <a:ext cx="225441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हमें</a:t>
            </a:r>
            <a:r>
              <a:rPr lang="en-US" sz="1300" dirty="0"/>
              <a:t> </a:t>
            </a:r>
            <a:r>
              <a:rPr lang="en-US" sz="1300" dirty="0" err="1"/>
              <a:t>बहुत</a:t>
            </a:r>
            <a:r>
              <a:rPr lang="en-US" sz="1300" dirty="0"/>
              <a:t> </a:t>
            </a:r>
            <a:r>
              <a:rPr lang="en-US" sz="1300" dirty="0" err="1"/>
              <a:t>सारा</a:t>
            </a:r>
            <a:r>
              <a:rPr lang="en-US" sz="1300" dirty="0"/>
              <a:t> </a:t>
            </a:r>
            <a:r>
              <a:rPr lang="en-US" sz="1300" dirty="0" err="1"/>
              <a:t>पानी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चाहिए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 </a:t>
            </a:r>
            <a:r>
              <a:rPr lang="en-US" sz="1300" dirty="0" err="1"/>
              <a:t>आर्किमिडीज</a:t>
            </a:r>
            <a:r>
              <a:rPr lang="en-US" sz="1300" dirty="0"/>
              <a:t>़</a:t>
            </a:r>
            <a:r>
              <a:rPr lang="en-US" sz="1300" dirty="0" smtClean="0"/>
              <a:t> </a:t>
            </a:r>
            <a:r>
              <a:rPr lang="en-US" sz="1300" dirty="0" err="1" smtClean="0"/>
              <a:t>के</a:t>
            </a:r>
            <a:r>
              <a:rPr lang="en-US" sz="1300" dirty="0" smtClean="0"/>
              <a:t> </a:t>
            </a:r>
            <a:r>
              <a:rPr lang="en-US" sz="1300" dirty="0" err="1"/>
              <a:t>सिद्धांत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 </a:t>
            </a:r>
            <a:r>
              <a:rPr lang="en-US" sz="1300" dirty="0" err="1"/>
              <a:t>ढेर</a:t>
            </a:r>
            <a:r>
              <a:rPr lang="en-US" sz="1300" dirty="0"/>
              <a:t> </a:t>
            </a:r>
            <a:r>
              <a:rPr lang="en-US" sz="1300" dirty="0" err="1"/>
              <a:t>सारा</a:t>
            </a:r>
            <a:r>
              <a:rPr lang="en-US" sz="1300" dirty="0"/>
              <a:t> </a:t>
            </a:r>
            <a:r>
              <a:rPr lang="en-US" sz="1300" dirty="0" err="1"/>
              <a:t>पानी</a:t>
            </a:r>
            <a:r>
              <a:rPr lang="en-US" sz="1300" dirty="0"/>
              <a:t> </a:t>
            </a:r>
            <a:r>
              <a:rPr lang="en-US" sz="1300" dirty="0" err="1"/>
              <a:t>लगना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सामान्य</a:t>
            </a:r>
            <a:r>
              <a:rPr lang="en-US" sz="1300" dirty="0"/>
              <a:t> </a:t>
            </a:r>
            <a:r>
              <a:rPr lang="en-US" sz="1300" dirty="0" err="1"/>
              <a:t>बात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3136" y="1013301"/>
            <a:ext cx="11124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साथ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कटोरा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8608" y="3556447"/>
            <a:ext cx="3781425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00" dirty="0" err="1"/>
              <a:t>देखो</a:t>
            </a:r>
            <a:r>
              <a:rPr lang="en-US" sz="1300" dirty="0"/>
              <a:t>, </a:t>
            </a:r>
            <a:r>
              <a:rPr lang="en-US" sz="1300" dirty="0" err="1"/>
              <a:t>बाईं</a:t>
            </a:r>
            <a:r>
              <a:rPr lang="en-US" sz="1300" dirty="0"/>
              <a:t> </a:t>
            </a:r>
            <a:r>
              <a:rPr lang="en-US" sz="1300" dirty="0" err="1"/>
              <a:t>ओर</a:t>
            </a:r>
            <a:r>
              <a:rPr lang="en-US" sz="1300" dirty="0"/>
              <a:t> </a:t>
            </a:r>
            <a:r>
              <a:rPr lang="en-US" sz="1300" dirty="0" err="1"/>
              <a:t>पूरी</a:t>
            </a:r>
            <a:r>
              <a:rPr lang="en-US" sz="1300" dirty="0"/>
              <a:t> </a:t>
            </a:r>
            <a:r>
              <a:rPr lang="en-US" sz="1300" dirty="0" err="1"/>
              <a:t>तरह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भरा</a:t>
            </a:r>
            <a:r>
              <a:rPr lang="en-US" sz="1300" dirty="0"/>
              <a:t> </a:t>
            </a:r>
            <a:r>
              <a:rPr lang="en-US" sz="1300" dirty="0" err="1"/>
              <a:t>हुआ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कटोरा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: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यह</a:t>
            </a:r>
            <a:r>
              <a:rPr lang="en-US" sz="1300" dirty="0" smtClean="0"/>
              <a:t> </a:t>
            </a:r>
            <a:r>
              <a:rPr lang="en-US" sz="1300" dirty="0" err="1"/>
              <a:t>बहुत</a:t>
            </a:r>
            <a:r>
              <a:rPr lang="en-US" sz="1300" dirty="0"/>
              <a:t> </a:t>
            </a:r>
            <a:r>
              <a:rPr lang="en-US" sz="1300" dirty="0" err="1"/>
              <a:t>महत्वपूर्ण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दाईं</a:t>
            </a:r>
            <a:r>
              <a:rPr lang="en-US" sz="1300" dirty="0" smtClean="0"/>
              <a:t> </a:t>
            </a:r>
            <a:r>
              <a:rPr lang="en-US" sz="1300" dirty="0" err="1"/>
              <a:t>ओर</a:t>
            </a:r>
            <a:r>
              <a:rPr lang="en-US" sz="1300" dirty="0"/>
              <a:t> </a:t>
            </a:r>
            <a:r>
              <a:rPr lang="en-US" sz="1300" dirty="0" err="1"/>
              <a:t>बाँट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तराजू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 smtClean="0"/>
              <a:t>संतुलित</a:t>
            </a:r>
            <a:r>
              <a:rPr lang="en-US" sz="1300" dirty="0"/>
              <a:t> </a:t>
            </a:r>
            <a:r>
              <a:rPr lang="en-US" sz="1300" dirty="0" err="1" smtClean="0"/>
              <a:t>करेंगे</a:t>
            </a:r>
            <a:r>
              <a:rPr lang="en-US" sz="13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33425" y="6375847"/>
            <a:ext cx="15240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हम</a:t>
            </a:r>
            <a:r>
              <a:rPr lang="en-US" sz="1300" dirty="0"/>
              <a:t> </a:t>
            </a:r>
            <a:r>
              <a:rPr lang="en-US" sz="1300" dirty="0" err="1"/>
              <a:t>सेब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बहुत</a:t>
            </a:r>
            <a:r>
              <a:rPr lang="en-US" sz="1300" dirty="0" smtClean="0"/>
              <a:t> </a:t>
            </a:r>
            <a:r>
              <a:rPr lang="en-US" sz="1300" dirty="0" err="1"/>
              <a:t>हल्के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hi-IN" sz="1300" dirty="0" smtClean="0"/>
              <a:t>कटोरे</a:t>
            </a:r>
            <a:r>
              <a:rPr lang="en-US" sz="1300" dirty="0" smtClean="0"/>
              <a:t> </a:t>
            </a:r>
            <a:r>
              <a:rPr lang="hi-IN" sz="1300" dirty="0" smtClean="0"/>
              <a:t>में</a:t>
            </a:r>
            <a:r>
              <a:rPr lang="en-US" sz="1300" dirty="0" smtClean="0"/>
              <a:t> </a:t>
            </a:r>
            <a:r>
              <a:rPr lang="en-US" sz="1300" dirty="0" err="1" smtClean="0"/>
              <a:t>रखेंगे</a:t>
            </a:r>
            <a:r>
              <a:rPr lang="en-US" sz="13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6025" y="6230144"/>
            <a:ext cx="183143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कटोरे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पानी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बाहर</a:t>
            </a:r>
            <a:r>
              <a:rPr lang="en-US" sz="1300" dirty="0" smtClean="0"/>
              <a:t> </a:t>
            </a:r>
            <a:r>
              <a:rPr lang="en-US" sz="1300" dirty="0" err="1" smtClean="0"/>
              <a:t>निकलेगा</a:t>
            </a:r>
            <a:r>
              <a:rPr lang="en-US" sz="1300" dirty="0"/>
              <a:t> </a:t>
            </a:r>
            <a:r>
              <a:rPr lang="en-US" sz="1300" dirty="0" err="1" smtClean="0"/>
              <a:t>और</a:t>
            </a:r>
            <a:r>
              <a:rPr lang="en-US" sz="1300" dirty="0" smtClean="0"/>
              <a:t> </a:t>
            </a:r>
            <a:br>
              <a:rPr lang="en-US" sz="1300" dirty="0" smtClean="0"/>
            </a:br>
            <a:r>
              <a:rPr lang="en-US" sz="1300" dirty="0" err="1" smtClean="0"/>
              <a:t>सेब</a:t>
            </a:r>
            <a:r>
              <a:rPr lang="en-US" sz="1300" dirty="0" smtClean="0"/>
              <a:t> </a:t>
            </a:r>
            <a:r>
              <a:rPr lang="en-US" sz="1300" dirty="0" err="1"/>
              <a:t>तैरेगा</a:t>
            </a:r>
            <a:r>
              <a:rPr lang="en-US" sz="13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054236" y="6242556"/>
            <a:ext cx="131798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2843" y="6717869"/>
            <a:ext cx="91563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!?!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19513" y="9195247"/>
            <a:ext cx="189071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तराजू</a:t>
            </a:r>
            <a:r>
              <a:rPr lang="en-US" sz="1300" dirty="0"/>
              <a:t> </a:t>
            </a:r>
            <a:r>
              <a:rPr lang="en-US" sz="1300" dirty="0" err="1" smtClean="0"/>
              <a:t>संतुलित</a:t>
            </a:r>
            <a:r>
              <a:rPr lang="en-US" sz="1300" dirty="0"/>
              <a:t> </a:t>
            </a:r>
            <a:r>
              <a:rPr lang="en-US" sz="1300" dirty="0" err="1" smtClean="0"/>
              <a:t>रहता</a:t>
            </a:r>
            <a:r>
              <a:rPr lang="en-US" sz="1300" dirty="0" smtClean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लगता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प्रयोग</a:t>
            </a:r>
            <a:r>
              <a:rPr lang="en-US" sz="1300" dirty="0"/>
              <a:t> </a:t>
            </a:r>
            <a:r>
              <a:rPr lang="en-US" sz="1300" dirty="0" err="1"/>
              <a:t>पूरी</a:t>
            </a:r>
            <a:r>
              <a:rPr lang="en-US" sz="1300" dirty="0"/>
              <a:t> </a:t>
            </a:r>
            <a:r>
              <a:rPr lang="en-US" sz="1300" dirty="0" err="1"/>
              <a:t>तरह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से</a:t>
            </a:r>
            <a:r>
              <a:rPr lang="en-US" sz="1300" dirty="0" smtClean="0"/>
              <a:t> </a:t>
            </a:r>
            <a:r>
              <a:rPr lang="en-US" sz="1300" dirty="0" err="1"/>
              <a:t>फेल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8064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HP\Desktop\1000 NIGHTS\pix\1001_nights_empty1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2602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72625" y="1889610"/>
            <a:ext cx="37814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6025" y="1098937"/>
            <a:ext cx="38862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नहीं</a:t>
            </a:r>
            <a:r>
              <a:rPr lang="en-US" sz="1300" dirty="0"/>
              <a:t>, </a:t>
            </a:r>
            <a:r>
              <a:rPr lang="en-US" sz="1300" dirty="0" err="1"/>
              <a:t>इसके</a:t>
            </a:r>
            <a:r>
              <a:rPr lang="en-US" sz="1300" dirty="0"/>
              <a:t> </a:t>
            </a:r>
            <a:r>
              <a:rPr lang="en-US" sz="1300" dirty="0" err="1" smtClean="0"/>
              <a:t>विपरीत</a:t>
            </a:r>
            <a:r>
              <a:rPr lang="en-US" sz="1300" dirty="0" smtClean="0"/>
              <a:t> </a:t>
            </a:r>
            <a:r>
              <a:rPr lang="en-US" sz="1300" dirty="0" err="1"/>
              <a:t>प्रयोग</a:t>
            </a:r>
            <a:r>
              <a:rPr lang="en-US" sz="1300" dirty="0"/>
              <a:t>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hi-IN" sz="1300" dirty="0" smtClean="0"/>
              <a:t>बढ़िया</a:t>
            </a:r>
            <a:r>
              <a:rPr lang="en-US" sz="1300" dirty="0" smtClean="0"/>
              <a:t> </a:t>
            </a:r>
            <a:r>
              <a:rPr lang="en-US" sz="1300" dirty="0" err="1" smtClean="0"/>
              <a:t>काम</a:t>
            </a:r>
            <a:r>
              <a:rPr lang="en-US" sz="1300" dirty="0" smtClean="0"/>
              <a:t> </a:t>
            </a:r>
            <a:r>
              <a:rPr lang="en-US" sz="1300" dirty="0" err="1"/>
              <a:t>किया</a:t>
            </a:r>
            <a:r>
              <a:rPr lang="en-US" sz="1300" dirty="0"/>
              <a:t>: </a:t>
            </a:r>
            <a:r>
              <a:rPr lang="en-US" sz="1300" dirty="0" err="1"/>
              <a:t>सेब</a:t>
            </a:r>
            <a:r>
              <a:rPr lang="en-US" sz="1300" dirty="0"/>
              <a:t> </a:t>
            </a:r>
            <a:r>
              <a:rPr lang="en-US" sz="1300" dirty="0" err="1"/>
              <a:t>तैर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इसलिए</a:t>
            </a:r>
            <a:r>
              <a:rPr lang="en-US" sz="1300" dirty="0"/>
              <a:t> "</a:t>
            </a:r>
            <a:r>
              <a:rPr lang="en-US" sz="1300" dirty="0" err="1"/>
              <a:t>आर्किमिडीज</a:t>
            </a:r>
            <a:r>
              <a:rPr lang="en-US" sz="1300" dirty="0"/>
              <a:t>़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उछाल</a:t>
            </a:r>
            <a:r>
              <a:rPr lang="en-US" sz="1300" dirty="0"/>
              <a:t>"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en-US" sz="1300" dirty="0" err="1"/>
              <a:t>भार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संतुलित</a:t>
            </a:r>
            <a:r>
              <a:rPr lang="en-US" sz="1300" dirty="0"/>
              <a:t> </a:t>
            </a:r>
            <a:r>
              <a:rPr lang="en-US" sz="1300" dirty="0" err="1"/>
              <a:t>किया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उछाल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मान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? </a:t>
            </a:r>
            <a:r>
              <a:rPr lang="en-US" sz="1300" dirty="0" err="1"/>
              <a:t>यदि</a:t>
            </a:r>
            <a:r>
              <a:rPr lang="en-US" sz="1300" dirty="0"/>
              <a:t> </a:t>
            </a:r>
            <a:r>
              <a:rPr lang="en-US" sz="1300" dirty="0" err="1"/>
              <a:t>तराजू</a:t>
            </a:r>
            <a:r>
              <a:rPr lang="en-US" sz="1300" dirty="0"/>
              <a:t> </a:t>
            </a:r>
            <a:r>
              <a:rPr lang="en-US" sz="1300" dirty="0" err="1"/>
              <a:t>सही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सेब</a:t>
            </a:r>
            <a:r>
              <a:rPr lang="en-US" sz="1300" dirty="0"/>
              <a:t> </a:t>
            </a:r>
            <a:r>
              <a:rPr lang="en-US" sz="1300" dirty="0" err="1"/>
              <a:t>अंदर</a:t>
            </a:r>
            <a:r>
              <a:rPr lang="en-US" sz="1300" dirty="0"/>
              <a:t> </a:t>
            </a:r>
            <a:r>
              <a:rPr lang="en-US" sz="1300" dirty="0" err="1"/>
              <a:t>डालने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कटोरे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बाहर</a:t>
            </a:r>
            <a:r>
              <a:rPr lang="en-US" sz="1300" dirty="0"/>
              <a:t> </a:t>
            </a:r>
            <a:r>
              <a:rPr lang="en-US" sz="1300" dirty="0" err="1"/>
              <a:t>निकले</a:t>
            </a:r>
            <a:r>
              <a:rPr lang="en-US" sz="1300" dirty="0"/>
              <a:t> </a:t>
            </a:r>
            <a:r>
              <a:rPr lang="en-US" sz="1300" dirty="0" err="1"/>
              <a:t>पानी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भार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"</a:t>
            </a:r>
            <a:r>
              <a:rPr lang="en-US" sz="1300" dirty="0" err="1"/>
              <a:t>उछाल</a:t>
            </a:r>
            <a:r>
              <a:rPr lang="en-US" sz="1300" dirty="0"/>
              <a:t>" </a:t>
            </a:r>
            <a:r>
              <a:rPr lang="en-US" sz="1300" dirty="0" err="1"/>
              <a:t>होगा</a:t>
            </a:r>
            <a:r>
              <a:rPr lang="en-US" sz="1300" dirty="0"/>
              <a:t>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6344916" y="3566992"/>
            <a:ext cx="60305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यूरेका</a:t>
            </a:r>
            <a:r>
              <a:rPr lang="en-US" sz="13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8225" y="5239544"/>
            <a:ext cx="3781425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00" dirty="0" err="1"/>
              <a:t>हमने</a:t>
            </a:r>
            <a:r>
              <a:rPr lang="en-US" sz="1300" dirty="0"/>
              <a:t> </a:t>
            </a:r>
            <a:r>
              <a:rPr lang="en-US" sz="1300" dirty="0" err="1"/>
              <a:t>आर्किमिडीज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सिद्धांत</a:t>
            </a:r>
            <a:r>
              <a:rPr lang="en-US" sz="1300" dirty="0"/>
              <a:t> </a:t>
            </a:r>
            <a:r>
              <a:rPr lang="en-US" sz="1300" dirty="0" err="1"/>
              <a:t>प्रदर्शित</a:t>
            </a:r>
            <a:r>
              <a:rPr lang="en-US" sz="1300" dirty="0"/>
              <a:t> </a:t>
            </a:r>
            <a:r>
              <a:rPr lang="en-US" sz="1300" dirty="0" err="1"/>
              <a:t>किया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2638425" y="5885637"/>
            <a:ext cx="3781425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00" dirty="0" err="1"/>
              <a:t>शतजमनी</a:t>
            </a:r>
            <a:r>
              <a:rPr lang="en-US" sz="1300" dirty="0"/>
              <a:t>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बताया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/>
              <a:t>अपने</a:t>
            </a:r>
            <a:r>
              <a:rPr lang="en-US" sz="1300" dirty="0"/>
              <a:t> </a:t>
            </a:r>
            <a:r>
              <a:rPr lang="en-US" sz="1300" dirty="0" err="1"/>
              <a:t>सपने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देखा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 </a:t>
            </a:r>
            <a:r>
              <a:rPr lang="en-US" sz="1300" dirty="0" err="1"/>
              <a:t>उसकी</a:t>
            </a:r>
            <a:r>
              <a:rPr lang="en-US" sz="1300" dirty="0"/>
              <a:t> </a:t>
            </a:r>
            <a:r>
              <a:rPr lang="en-US" sz="1300" dirty="0" err="1"/>
              <a:t>पुष्टि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err="1"/>
              <a:t>गई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सुनकर</a:t>
            </a:r>
            <a:r>
              <a:rPr lang="en-US" sz="1300" dirty="0"/>
              <a:t> </a:t>
            </a:r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खुश</a:t>
            </a:r>
            <a:r>
              <a:rPr lang="en-US" sz="1300" dirty="0"/>
              <a:t> </a:t>
            </a:r>
            <a:r>
              <a:rPr lang="en-US" sz="1300" dirty="0" err="1"/>
              <a:t>हुए</a:t>
            </a:r>
            <a:r>
              <a:rPr lang="en-US" sz="1300" dirty="0"/>
              <a:t>. </a:t>
            </a:r>
            <a:r>
              <a:rPr lang="en-US" sz="1300" dirty="0" err="1"/>
              <a:t>उसके</a:t>
            </a:r>
            <a:r>
              <a:rPr lang="en-US" sz="1300" dirty="0"/>
              <a:t> </a:t>
            </a:r>
            <a:r>
              <a:rPr lang="en-US" sz="1300" dirty="0" err="1"/>
              <a:t>बाद</a:t>
            </a:r>
            <a:r>
              <a:rPr lang="en-US" sz="1300" dirty="0"/>
              <a:t> </a:t>
            </a:r>
            <a:r>
              <a:rPr lang="en-US" sz="1300" dirty="0" err="1"/>
              <a:t>अनसेल्मे</a:t>
            </a:r>
            <a:r>
              <a:rPr lang="en-US" sz="1300" dirty="0"/>
              <a:t> </a:t>
            </a:r>
            <a:r>
              <a:rPr lang="en-US" sz="1300" dirty="0" err="1"/>
              <a:t>अपने</a:t>
            </a:r>
            <a:r>
              <a:rPr lang="en-US" sz="1300" dirty="0"/>
              <a:t> </a:t>
            </a:r>
            <a:r>
              <a:rPr lang="en-US" sz="1300" dirty="0" err="1"/>
              <a:t>खाना</a:t>
            </a:r>
            <a:r>
              <a:rPr lang="en-US" sz="1300" dirty="0"/>
              <a:t> </a:t>
            </a:r>
            <a:r>
              <a:rPr lang="en-US" sz="1300" dirty="0" err="1"/>
              <a:t>पकाने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काम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वापस</a:t>
            </a:r>
            <a:r>
              <a:rPr lang="en-US" sz="1300" dirty="0"/>
              <a:t> </a:t>
            </a:r>
            <a:r>
              <a:rPr lang="en-US" sz="1300" dirty="0" err="1"/>
              <a:t>चला</a:t>
            </a:r>
            <a:r>
              <a:rPr lang="en-US" sz="1300" dirty="0"/>
              <a:t> </a:t>
            </a:r>
            <a:r>
              <a:rPr lang="en-US" sz="1300" dirty="0" err="1"/>
              <a:t>गया</a:t>
            </a:r>
            <a:r>
              <a:rPr lang="en-US" sz="13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14032" y="7562037"/>
            <a:ext cx="20151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सौभाग्य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सेब</a:t>
            </a:r>
            <a:r>
              <a:rPr lang="en-US" sz="1300" dirty="0"/>
              <a:t>, </a:t>
            </a:r>
            <a:r>
              <a:rPr lang="en-US" sz="1300" dirty="0" err="1"/>
              <a:t>पानी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तुलना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कम</a:t>
            </a:r>
            <a:r>
              <a:rPr lang="en-US" sz="1300" dirty="0"/>
              <a:t> </a:t>
            </a:r>
            <a:r>
              <a:rPr lang="en-US" sz="1300" dirty="0" err="1"/>
              <a:t>घना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अगर</a:t>
            </a:r>
            <a:r>
              <a:rPr lang="en-US" sz="1300" dirty="0" smtClean="0"/>
              <a:t> </a:t>
            </a:r>
            <a:r>
              <a:rPr lang="en-US" sz="1300" dirty="0" err="1"/>
              <a:t>इसका</a:t>
            </a:r>
            <a:r>
              <a:rPr lang="en-US" sz="1300" dirty="0"/>
              <a:t> </a:t>
            </a:r>
            <a:r>
              <a:rPr lang="en-US" sz="1300" dirty="0" err="1"/>
              <a:t>उल्टा</a:t>
            </a:r>
            <a:r>
              <a:rPr lang="en-US" sz="1300" dirty="0"/>
              <a:t> </a:t>
            </a:r>
            <a:r>
              <a:rPr lang="en-US" sz="1300" dirty="0" err="1"/>
              <a:t>होता</a:t>
            </a:r>
            <a:r>
              <a:rPr lang="en-US" sz="1300" dirty="0"/>
              <a:t>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तो</a:t>
            </a:r>
            <a:r>
              <a:rPr lang="en-US" sz="1300" dirty="0" smtClean="0"/>
              <a:t> </a:t>
            </a:r>
            <a:r>
              <a:rPr lang="en-US" sz="1300" dirty="0" err="1"/>
              <a:t>प्रदर्शन</a:t>
            </a:r>
            <a:r>
              <a:rPr lang="en-US" sz="1300" dirty="0"/>
              <a:t> </a:t>
            </a:r>
            <a:r>
              <a:rPr lang="en-US" sz="1300" dirty="0" err="1"/>
              <a:t>गड़बड़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err="1"/>
              <a:t>जाता</a:t>
            </a:r>
            <a:r>
              <a:rPr lang="en-US" sz="1300" dirty="0" smtClean="0"/>
              <a:t>.</a:t>
            </a:r>
            <a:endParaRPr lang="en-US" sz="1300" dirty="0"/>
          </a:p>
        </p:txBody>
      </p:sp>
      <p:sp>
        <p:nvSpPr>
          <p:cNvPr id="9" name="Rectangle 8"/>
          <p:cNvSpPr/>
          <p:nvPr/>
        </p:nvSpPr>
        <p:spPr>
          <a:xfrm>
            <a:off x="4573882" y="8897144"/>
            <a:ext cx="44755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अरे</a:t>
            </a:r>
            <a:r>
              <a:rPr lang="en-US" sz="13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18286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HP\Desktop\1000 NIGHTS\pix\1001_nights_empty1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" y="4763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68915" y="8539480"/>
            <a:ext cx="139391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 </a:t>
            </a:r>
            <a:r>
              <a:rPr lang="en-US" sz="1300" dirty="0" err="1" smtClean="0"/>
              <a:t>फिर</a:t>
            </a:r>
            <a:r>
              <a:rPr lang="en-US" sz="1300" dirty="0" smtClean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कोशिश</a:t>
            </a:r>
            <a:r>
              <a:rPr lang="en-US" sz="1300" dirty="0"/>
              <a:t> </a:t>
            </a:r>
            <a:r>
              <a:rPr lang="en-US" sz="1300" dirty="0" err="1"/>
              <a:t>करते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चिराग</a:t>
            </a:r>
            <a:r>
              <a:rPr lang="en-US" sz="13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86544"/>
            <a:ext cx="7562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एक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हजार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एक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वैज्ञानिक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रातें</a:t>
            </a:r>
            <a:r>
              <a:rPr lang="en-US" sz="4000" dirty="0" smtClean="0">
                <a:solidFill>
                  <a:srgbClr val="FF0000"/>
                </a:solidFill>
              </a:rPr>
              <a:t> - 4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815" y="4959781"/>
            <a:ext cx="769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err="1"/>
              <a:t>लेनटुरलू</a:t>
            </a:r>
            <a:r>
              <a:rPr lang="en-US" sz="13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2455963" y="2801144"/>
            <a:ext cx="4260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पूरी</a:t>
            </a:r>
            <a:r>
              <a:rPr lang="en-US" sz="1300" dirty="0"/>
              <a:t> </a:t>
            </a:r>
            <a:r>
              <a:rPr lang="en-US" sz="1300" dirty="0" err="1"/>
              <a:t>तरह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पगला</a:t>
            </a:r>
            <a:r>
              <a:rPr lang="en-US" sz="1300" dirty="0"/>
              <a:t> </a:t>
            </a:r>
            <a:r>
              <a:rPr lang="en-US" sz="1300" dirty="0" err="1"/>
              <a:t>गए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उनके</a:t>
            </a:r>
            <a:r>
              <a:rPr lang="en-US" sz="1300" dirty="0"/>
              <a:t> </a:t>
            </a:r>
            <a:r>
              <a:rPr lang="en-US" sz="1300" dirty="0" err="1"/>
              <a:t>पास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जादूगर</a:t>
            </a:r>
            <a:r>
              <a:rPr lang="en-US" sz="1300" dirty="0"/>
              <a:t> </a:t>
            </a:r>
            <a:r>
              <a:rPr lang="en-US" sz="1300" dirty="0" err="1" smtClean="0"/>
              <a:t>आया</a:t>
            </a:r>
            <a:r>
              <a:rPr lang="hi-IN" sz="1300" dirty="0"/>
              <a:t> था</a:t>
            </a:r>
            <a:r>
              <a:rPr lang="en-US" sz="1300" dirty="0" smtClean="0"/>
              <a:t> </a:t>
            </a:r>
            <a:r>
              <a:rPr lang="en-US" sz="1300" dirty="0" err="1"/>
              <a:t>जिसने</a:t>
            </a:r>
            <a:r>
              <a:rPr lang="en-US" sz="1300" dirty="0"/>
              <a:t> </a:t>
            </a:r>
            <a:r>
              <a:rPr lang="en-US" sz="1300" dirty="0" err="1"/>
              <a:t>उन्हें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हृदय-गति</a:t>
            </a:r>
            <a:r>
              <a:rPr lang="en-US" sz="1300" dirty="0"/>
              <a:t> </a:t>
            </a:r>
            <a:r>
              <a:rPr lang="en-US" sz="1300" dirty="0" err="1"/>
              <a:t>रोककर</a:t>
            </a:r>
            <a:r>
              <a:rPr lang="en-US" sz="1300" dirty="0"/>
              <a:t> </a:t>
            </a:r>
            <a:r>
              <a:rPr lang="en-US" sz="1300" dirty="0" err="1"/>
              <a:t>दिखाई</a:t>
            </a:r>
            <a:r>
              <a:rPr lang="en-US" sz="1300" dirty="0"/>
              <a:t>. </a:t>
            </a:r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चाहते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वही</a:t>
            </a:r>
            <a:r>
              <a:rPr lang="en-US" sz="1300" dirty="0"/>
              <a:t> </a:t>
            </a:r>
            <a:r>
              <a:rPr lang="en-US" sz="1300" dirty="0" err="1"/>
              <a:t>जादू</a:t>
            </a:r>
            <a:r>
              <a:rPr lang="en-US" sz="1300" dirty="0"/>
              <a:t> </a:t>
            </a:r>
            <a:r>
              <a:rPr lang="en-US" sz="1300" dirty="0" err="1"/>
              <a:t>उन्हें</a:t>
            </a:r>
            <a:r>
              <a:rPr lang="en-US" sz="1300" dirty="0"/>
              <a:t> </a:t>
            </a:r>
            <a:r>
              <a:rPr lang="en-US" sz="1300" dirty="0" err="1"/>
              <a:t>करके</a:t>
            </a:r>
            <a:r>
              <a:rPr lang="en-US" sz="1300" dirty="0"/>
              <a:t> </a:t>
            </a:r>
            <a:r>
              <a:rPr lang="en-US" sz="1300" dirty="0" err="1"/>
              <a:t>दिखाऊं</a:t>
            </a:r>
            <a:r>
              <a:rPr lang="en-US" sz="1300" dirty="0"/>
              <a:t>.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अगर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पाया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फांसी</a:t>
            </a:r>
            <a:r>
              <a:rPr lang="en-US" sz="1300" dirty="0"/>
              <a:t> </a:t>
            </a:r>
            <a:r>
              <a:rPr lang="en-US" sz="1300" dirty="0" err="1"/>
              <a:t>देने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 smtClean="0"/>
              <a:t>धमकी</a:t>
            </a:r>
            <a:r>
              <a:rPr lang="en-US" sz="13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3400425" y="4092079"/>
            <a:ext cx="41624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हमेशा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तरह</a:t>
            </a:r>
            <a:r>
              <a:rPr lang="en-US" sz="1300" dirty="0"/>
              <a:t>, </a:t>
            </a:r>
            <a:r>
              <a:rPr lang="en-US" sz="1300" dirty="0" err="1"/>
              <a:t>प्रधान</a:t>
            </a:r>
            <a:r>
              <a:rPr lang="en-US" sz="1300" dirty="0"/>
              <a:t> </a:t>
            </a:r>
            <a:r>
              <a:rPr lang="en-US" sz="1300" dirty="0" err="1"/>
              <a:t>वज़ीर</a:t>
            </a:r>
            <a:r>
              <a:rPr lang="en-US" sz="1300" dirty="0"/>
              <a:t> </a:t>
            </a:r>
            <a:r>
              <a:rPr lang="en-US" sz="1300" dirty="0" err="1"/>
              <a:t>शतजमनी</a:t>
            </a:r>
            <a:r>
              <a:rPr lang="en-US" sz="1300" dirty="0"/>
              <a:t> </a:t>
            </a:r>
            <a:r>
              <a:rPr lang="en-US" sz="1300" dirty="0" err="1"/>
              <a:t>ने</a:t>
            </a:r>
            <a:r>
              <a:rPr lang="en-US" sz="1300" dirty="0"/>
              <a:t>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वो</a:t>
            </a:r>
            <a:r>
              <a:rPr lang="en-US" sz="1300" dirty="0" smtClean="0"/>
              <a:t> </a:t>
            </a:r>
            <a:r>
              <a:rPr lang="en-US" sz="1300" dirty="0" err="1"/>
              <a:t>सब</a:t>
            </a:r>
            <a:r>
              <a:rPr lang="en-US" sz="1300" dirty="0"/>
              <a:t> </a:t>
            </a:r>
            <a:r>
              <a:rPr lang="en-US" sz="1300" dirty="0" err="1"/>
              <a:t>काम</a:t>
            </a:r>
            <a:r>
              <a:rPr lang="en-US" sz="1300" dirty="0"/>
              <a:t> </a:t>
            </a:r>
            <a:r>
              <a:rPr lang="en-US" sz="1300" dirty="0" err="1"/>
              <a:t>अनसेल्मे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सर</a:t>
            </a:r>
            <a:r>
              <a:rPr lang="en-US" sz="1300" dirty="0"/>
              <a:t> </a:t>
            </a:r>
            <a:r>
              <a:rPr lang="en-US" sz="1300" dirty="0" err="1"/>
              <a:t>मढ़</a:t>
            </a:r>
            <a:r>
              <a:rPr lang="en-US" sz="1300" dirty="0"/>
              <a:t> </a:t>
            </a:r>
            <a:r>
              <a:rPr lang="en-US" sz="1300" dirty="0" err="1" smtClean="0"/>
              <a:t>दिया</a:t>
            </a:r>
            <a:r>
              <a:rPr lang="en-US" sz="1300" dirty="0" smtClean="0"/>
              <a:t>.</a:t>
            </a:r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4022808" y="4726876"/>
            <a:ext cx="31114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याद</a:t>
            </a:r>
            <a:r>
              <a:rPr lang="en-US" sz="1300" dirty="0" smtClean="0"/>
              <a:t> </a:t>
            </a:r>
            <a:r>
              <a:rPr lang="en-US" sz="1300" dirty="0" err="1"/>
              <a:t>रखना</a:t>
            </a:r>
            <a:r>
              <a:rPr lang="en-US" sz="1300" dirty="0"/>
              <a:t>. </a:t>
            </a:r>
            <a:r>
              <a:rPr lang="hi-IN" sz="1300" dirty="0"/>
              <a:t>उसे</a:t>
            </a:r>
            <a:r>
              <a:rPr lang="en-US" sz="1300" dirty="0" smtClean="0"/>
              <a:t> </a:t>
            </a:r>
            <a:r>
              <a:rPr lang="en-US" sz="1300" dirty="0" err="1"/>
              <a:t>करने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 </a:t>
            </a:r>
            <a:r>
              <a:rPr lang="en-US" sz="1300" dirty="0" err="1"/>
              <a:t>तुम्हारे</a:t>
            </a:r>
            <a:r>
              <a:rPr lang="en-US" sz="1300" dirty="0"/>
              <a:t> </a:t>
            </a:r>
            <a:r>
              <a:rPr lang="en-US" sz="1300" dirty="0" err="1"/>
              <a:t>पास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सिर्फ</a:t>
            </a:r>
            <a:r>
              <a:rPr lang="en-US" sz="1300" dirty="0" smtClean="0"/>
              <a:t> </a:t>
            </a:r>
            <a:r>
              <a:rPr lang="en-US" sz="1300" dirty="0" err="1"/>
              <a:t>कल</a:t>
            </a:r>
            <a:r>
              <a:rPr lang="en-US" sz="1300" dirty="0"/>
              <a:t> </a:t>
            </a:r>
            <a:r>
              <a:rPr lang="en-US" sz="1300" dirty="0" err="1"/>
              <a:t>तक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समय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,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!…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384008" y="6575901"/>
            <a:ext cx="33212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जाहिर</a:t>
            </a:r>
            <a:r>
              <a:rPr lang="en-US" sz="1300" dirty="0"/>
              <a:t> </a:t>
            </a:r>
            <a:r>
              <a:rPr lang="en-US" sz="1300" dirty="0" err="1"/>
              <a:t>तौर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जादूगर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करिश्मे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को</a:t>
            </a:r>
            <a:r>
              <a:rPr lang="en-US" sz="1300" dirty="0" smtClean="0"/>
              <a:t> </a:t>
            </a:r>
            <a:r>
              <a:rPr lang="en-US" sz="1300" dirty="0" err="1" smtClean="0"/>
              <a:t>पूरा</a:t>
            </a:r>
            <a:r>
              <a:rPr lang="en-US" sz="1300" dirty="0" smtClean="0"/>
              <a:t> </a:t>
            </a:r>
            <a:r>
              <a:rPr lang="en-US" sz="1300" dirty="0" err="1"/>
              <a:t>करने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तीस</a:t>
            </a:r>
            <a:r>
              <a:rPr lang="en-US" sz="1300" dirty="0"/>
              <a:t> </a:t>
            </a:r>
            <a:r>
              <a:rPr lang="en-US" sz="1300" dirty="0" err="1"/>
              <a:t>साल</a:t>
            </a:r>
            <a:r>
              <a:rPr lang="en-US" sz="1300" dirty="0"/>
              <a:t> </a:t>
            </a:r>
            <a:r>
              <a:rPr lang="en-US" sz="1300" dirty="0" err="1"/>
              <a:t>लगे</a:t>
            </a:r>
            <a:r>
              <a:rPr lang="en-US" sz="1300" dirty="0"/>
              <a:t> </a:t>
            </a:r>
            <a:r>
              <a:rPr lang="en-US" sz="1300" dirty="0" err="1"/>
              <a:t>थे</a:t>
            </a:r>
            <a:r>
              <a:rPr lang="en-US" sz="13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76625" y="6804501"/>
            <a:ext cx="3781425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00" dirty="0" err="1"/>
              <a:t>उस</a:t>
            </a:r>
            <a:r>
              <a:rPr lang="en-US" sz="1300" dirty="0"/>
              <a:t> </a:t>
            </a:r>
            <a:r>
              <a:rPr lang="en-US" sz="1300" dirty="0" err="1"/>
              <a:t>दौरान</a:t>
            </a:r>
            <a:r>
              <a:rPr lang="en-US" sz="1300" dirty="0"/>
              <a:t> </a:t>
            </a:r>
            <a:r>
              <a:rPr lang="en-US" sz="1300" dirty="0" err="1"/>
              <a:t>जादूगर</a:t>
            </a:r>
            <a:r>
              <a:rPr lang="en-US" sz="1300" dirty="0"/>
              <a:t> </a:t>
            </a:r>
            <a:r>
              <a:rPr lang="en-US" sz="1300" dirty="0" err="1"/>
              <a:t>केवल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बादाम</a:t>
            </a:r>
            <a:r>
              <a:rPr lang="en-US" sz="1300" dirty="0" smtClean="0"/>
              <a:t> </a:t>
            </a:r>
            <a:r>
              <a:rPr lang="en-US" sz="1300" dirty="0" err="1"/>
              <a:t>खाकर</a:t>
            </a:r>
            <a:r>
              <a:rPr lang="en-US" sz="1300" dirty="0"/>
              <a:t> </a:t>
            </a:r>
            <a:r>
              <a:rPr lang="en-US" sz="1300" dirty="0" err="1"/>
              <a:t>ज़िंदा</a:t>
            </a:r>
            <a:r>
              <a:rPr lang="en-US" sz="1300" dirty="0"/>
              <a:t> </a:t>
            </a:r>
            <a:r>
              <a:rPr lang="en-US" sz="1300" dirty="0" err="1" smtClean="0"/>
              <a:t>रहा</a:t>
            </a:r>
            <a:r>
              <a:rPr lang="en-US" sz="1300" dirty="0" smtClean="0"/>
              <a:t> </a:t>
            </a:r>
            <a:r>
              <a:rPr lang="hi-IN" sz="1300" dirty="0" smtClean="0"/>
              <a:t>था.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1037222" y="8814247"/>
            <a:ext cx="236320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विज्ञान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,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जादू</a:t>
            </a:r>
            <a:r>
              <a:rPr lang="en-US" sz="1300" dirty="0" smtClean="0"/>
              <a:t> </a:t>
            </a:r>
            <a:r>
              <a:rPr lang="en-US" sz="1300" dirty="0" err="1"/>
              <a:t>लगता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देखता</a:t>
            </a:r>
            <a:r>
              <a:rPr lang="en-US" sz="1300" dirty="0"/>
              <a:t> </a:t>
            </a:r>
            <a:r>
              <a:rPr lang="en-US" sz="1300" dirty="0" err="1"/>
              <a:t>हूँ</a:t>
            </a:r>
            <a:r>
              <a:rPr lang="en-US" sz="1300" dirty="0"/>
              <a:t> </a:t>
            </a:r>
            <a:r>
              <a:rPr lang="en-US" sz="1300" dirty="0" err="1"/>
              <a:t>शायद</a:t>
            </a:r>
            <a:r>
              <a:rPr lang="en-US" sz="1300" dirty="0"/>
              <a:t> </a:t>
            </a:r>
            <a:r>
              <a:rPr lang="en-US" sz="1300" dirty="0" err="1"/>
              <a:t>सोफिया</a:t>
            </a:r>
            <a:r>
              <a:rPr lang="en-US" sz="1300" dirty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मदद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सके</a:t>
            </a:r>
            <a:r>
              <a:rPr lang="en-US" sz="13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16101" y="7677944"/>
            <a:ext cx="254768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हृदय-गति</a:t>
            </a:r>
            <a:r>
              <a:rPr lang="en-US" sz="1300" dirty="0"/>
              <a:t> </a:t>
            </a:r>
            <a:r>
              <a:rPr lang="en-US" sz="1300" dirty="0" err="1"/>
              <a:t>रोकने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 </a:t>
            </a:r>
            <a:r>
              <a:rPr lang="en-US" sz="1300" dirty="0" err="1"/>
              <a:t>कम-से-कम</a:t>
            </a:r>
            <a:r>
              <a:rPr lang="en-US" sz="1300" dirty="0"/>
              <a:t> </a:t>
            </a:r>
            <a:r>
              <a:rPr lang="en-US" sz="1300" dirty="0" err="1"/>
              <a:t>तीस</a:t>
            </a:r>
            <a:r>
              <a:rPr lang="en-US" sz="1300" dirty="0"/>
              <a:t> </a:t>
            </a:r>
            <a:r>
              <a:rPr lang="en-US" sz="1300" dirty="0" err="1"/>
              <a:t>साल</a:t>
            </a:r>
            <a:r>
              <a:rPr lang="en-US" sz="1300" dirty="0"/>
              <a:t> </a:t>
            </a:r>
            <a:r>
              <a:rPr lang="en-US" sz="1300" dirty="0" err="1"/>
              <a:t>तक</a:t>
            </a:r>
            <a:r>
              <a:rPr lang="en-US" sz="1300" dirty="0"/>
              <a:t> </a:t>
            </a:r>
            <a:r>
              <a:rPr lang="en-US" sz="1300" dirty="0" err="1"/>
              <a:t>योग-साधना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जरूरत</a:t>
            </a:r>
            <a:r>
              <a:rPr lang="en-US" sz="1300" dirty="0"/>
              <a:t> </a:t>
            </a:r>
            <a:r>
              <a:rPr lang="en-US" sz="1300" dirty="0" err="1"/>
              <a:t>होगी</a:t>
            </a:r>
            <a:r>
              <a:rPr lang="en-US" sz="1300" dirty="0"/>
              <a:t>.</a:t>
            </a:r>
          </a:p>
        </p:txBody>
      </p:sp>
      <p:sp>
        <p:nvSpPr>
          <p:cNvPr id="13" name="Oval 12"/>
          <p:cNvSpPr/>
          <p:nvPr/>
        </p:nvSpPr>
        <p:spPr>
          <a:xfrm>
            <a:off x="6829425" y="210344"/>
            <a:ext cx="533400" cy="511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07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562850" cy="1047908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HP\Desktop\1000 NIGHTS\pix\1001_nights_empty1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24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57825" y="7878720"/>
            <a:ext cx="15303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वो</a:t>
            </a:r>
            <a:r>
              <a:rPr lang="en-US" sz="1300" dirty="0" smtClean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सिर्फ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एक</a:t>
            </a:r>
            <a:r>
              <a:rPr lang="en-US" sz="1300" dirty="0" smtClean="0"/>
              <a:t> </a:t>
            </a:r>
            <a:r>
              <a:rPr lang="en-US" sz="1300" dirty="0" err="1"/>
              <a:t>अखरोट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?!</a:t>
            </a:r>
          </a:p>
        </p:txBody>
      </p:sp>
      <p:sp>
        <p:nvSpPr>
          <p:cNvPr id="4" name="Rectangle 3"/>
          <p:cNvSpPr/>
          <p:nvPr/>
        </p:nvSpPr>
        <p:spPr>
          <a:xfrm>
            <a:off x="2028825" y="475437"/>
            <a:ext cx="365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सुनो</a:t>
            </a:r>
            <a:r>
              <a:rPr lang="en-US" sz="1300" dirty="0"/>
              <a:t> </a:t>
            </a:r>
            <a:r>
              <a:rPr lang="en-US" sz="1300" dirty="0" err="1"/>
              <a:t>मेरे</a:t>
            </a:r>
            <a:r>
              <a:rPr lang="en-US" sz="1300" dirty="0"/>
              <a:t> </a:t>
            </a:r>
            <a:r>
              <a:rPr lang="en-US" sz="1300" dirty="0" err="1"/>
              <a:t>दोस्तों</a:t>
            </a:r>
            <a:r>
              <a:rPr lang="en-US" sz="1300" dirty="0"/>
              <a:t>, </a:t>
            </a:r>
            <a:r>
              <a:rPr lang="en-US" sz="1300" dirty="0" err="1"/>
              <a:t>मैंने</a:t>
            </a:r>
            <a:r>
              <a:rPr lang="en-US" sz="1300" dirty="0"/>
              <a:t> </a:t>
            </a:r>
            <a:r>
              <a:rPr lang="en-US" sz="1300" dirty="0" err="1"/>
              <a:t>तुम्हें</a:t>
            </a:r>
            <a:r>
              <a:rPr lang="en-US" sz="1300" dirty="0"/>
              <a:t> </a:t>
            </a:r>
            <a:r>
              <a:rPr lang="en-US" sz="1300" dirty="0" err="1"/>
              <a:t>अपने</a:t>
            </a:r>
            <a:r>
              <a:rPr lang="en-US" sz="1300" dirty="0"/>
              <a:t> </a:t>
            </a:r>
            <a:r>
              <a:rPr lang="en-US" sz="1300" dirty="0" err="1"/>
              <a:t>चिराग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तहखाने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सुना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तुम्हारी</a:t>
            </a:r>
            <a:r>
              <a:rPr lang="en-US" sz="1300" dirty="0"/>
              <a:t> </a:t>
            </a:r>
            <a:r>
              <a:rPr lang="en-US" sz="1300" dirty="0" err="1"/>
              <a:t>बातें</a:t>
            </a:r>
            <a:r>
              <a:rPr lang="en-US" sz="1300" dirty="0"/>
              <a:t> </a:t>
            </a:r>
            <a:r>
              <a:rPr lang="en-US" sz="1300" dirty="0" err="1"/>
              <a:t>सुनकर</a:t>
            </a:r>
            <a:r>
              <a:rPr lang="en-US" sz="1300" dirty="0"/>
              <a:t>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हंसी</a:t>
            </a:r>
            <a:r>
              <a:rPr lang="en-US" sz="1300" dirty="0"/>
              <a:t> </a:t>
            </a:r>
            <a:r>
              <a:rPr lang="en-US" sz="1300" dirty="0" err="1"/>
              <a:t>आई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तुम्हारा</a:t>
            </a:r>
            <a:r>
              <a:rPr lang="en-US" sz="1300" dirty="0" smtClean="0"/>
              <a:t> </a:t>
            </a:r>
            <a:r>
              <a:rPr lang="en-US" sz="1300" dirty="0" err="1"/>
              <a:t>जादूगर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चतुर</a:t>
            </a:r>
            <a:r>
              <a:rPr lang="en-US" sz="1300" dirty="0"/>
              <a:t> </a:t>
            </a:r>
            <a:r>
              <a:rPr lang="en-US" sz="1300" dirty="0" err="1"/>
              <a:t>चालबाज</a:t>
            </a:r>
            <a:r>
              <a:rPr lang="en-US" sz="1300" dirty="0"/>
              <a:t> </a:t>
            </a:r>
            <a:r>
              <a:rPr lang="en-US" sz="1300" dirty="0" err="1"/>
              <a:t>लगता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उसने</a:t>
            </a:r>
            <a:r>
              <a:rPr lang="en-US" sz="1300" dirty="0" smtClean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हृदय-गति</a:t>
            </a:r>
            <a:r>
              <a:rPr lang="en-US" sz="1300" dirty="0"/>
              <a:t> </a:t>
            </a:r>
            <a:r>
              <a:rPr lang="en-US" sz="1300" dirty="0" err="1"/>
              <a:t>कैसे</a:t>
            </a:r>
            <a:r>
              <a:rPr lang="en-US" sz="1300" dirty="0"/>
              <a:t> </a:t>
            </a:r>
            <a:r>
              <a:rPr lang="en-US" sz="1300" dirty="0" err="1"/>
              <a:t>रोककर</a:t>
            </a:r>
            <a:r>
              <a:rPr lang="en-US" sz="1300" dirty="0"/>
              <a:t> </a:t>
            </a:r>
            <a:r>
              <a:rPr lang="en-US" sz="1300" dirty="0" err="1"/>
              <a:t>दिखाई</a:t>
            </a:r>
            <a:r>
              <a:rPr lang="en-US" sz="13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1818" y="1699101"/>
            <a:ext cx="21394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उसने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नाड़ी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धड़कन</a:t>
            </a:r>
            <a:r>
              <a:rPr lang="en-US" sz="1300" dirty="0" smtClean="0"/>
              <a:t> </a:t>
            </a:r>
            <a:r>
              <a:rPr lang="en-US" sz="1300" dirty="0" err="1"/>
              <a:t>लेने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कहा</a:t>
            </a:r>
            <a:r>
              <a:rPr lang="en-US" sz="1300" dirty="0"/>
              <a:t>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95825" y="4281674"/>
            <a:ext cx="257461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तुमने</a:t>
            </a:r>
            <a:r>
              <a:rPr lang="en-US" sz="1300" dirty="0"/>
              <a:t> </a:t>
            </a:r>
            <a:r>
              <a:rPr lang="en-US" sz="1300" dirty="0" err="1"/>
              <a:t>नाड़ी</a:t>
            </a:r>
            <a:r>
              <a:rPr lang="en-US" sz="1300" dirty="0"/>
              <a:t> </a:t>
            </a:r>
            <a:r>
              <a:rPr lang="en-US" sz="1300" dirty="0" err="1" smtClean="0"/>
              <a:t>कैसे</a:t>
            </a:r>
            <a:r>
              <a:rPr lang="en-US" sz="1300" dirty="0" smtClean="0"/>
              <a:t> </a:t>
            </a:r>
            <a:r>
              <a:rPr lang="en-US" sz="1300" dirty="0" err="1"/>
              <a:t>मापी</a:t>
            </a:r>
            <a:r>
              <a:rPr lang="en-US" sz="13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3924" y="3861247"/>
            <a:ext cx="133950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300" dirty="0"/>
              <a:t>पर</a:t>
            </a:r>
            <a:r>
              <a:rPr lang="en-US" sz="1300" dirty="0" smtClean="0"/>
              <a:t> </a:t>
            </a:r>
            <a:r>
              <a:rPr lang="en-US" sz="1300" dirty="0" err="1"/>
              <a:t>नाड़ी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हृदय</a:t>
            </a:r>
            <a:r>
              <a:rPr lang="en-US" sz="1300" dirty="0" smtClean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बीच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संबंध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876425" y="6926124"/>
            <a:ext cx="4114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क्या</a:t>
            </a:r>
            <a:r>
              <a:rPr lang="en-US" sz="1300" dirty="0" smtClean="0"/>
              <a:t> </a:t>
            </a:r>
            <a:r>
              <a:rPr lang="en-US" sz="1300" dirty="0" err="1"/>
              <a:t>तुम्हारा</a:t>
            </a:r>
            <a:r>
              <a:rPr lang="en-US" sz="1300" dirty="0"/>
              <a:t> </a:t>
            </a:r>
            <a:r>
              <a:rPr lang="en-US" sz="1300" dirty="0" err="1"/>
              <a:t>मतलब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उसने</a:t>
            </a:r>
            <a:r>
              <a:rPr lang="en-US" sz="1300" dirty="0"/>
              <a:t> </a:t>
            </a:r>
            <a:r>
              <a:rPr lang="en-US" sz="1300" dirty="0" err="1"/>
              <a:t>हृदय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कलाई</a:t>
            </a:r>
            <a:r>
              <a:rPr lang="en-US" sz="1300" dirty="0"/>
              <a:t> </a:t>
            </a:r>
            <a:r>
              <a:rPr lang="en-US" sz="1300" dirty="0" err="1"/>
              <a:t>तक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रक्त</a:t>
            </a:r>
            <a:r>
              <a:rPr lang="en-US" sz="1300" dirty="0" smtClean="0"/>
              <a:t> </a:t>
            </a:r>
            <a:r>
              <a:rPr lang="en-US" sz="1300" dirty="0" err="1"/>
              <a:t>प्रवाह</a:t>
            </a:r>
            <a:r>
              <a:rPr lang="en-US" sz="1300" dirty="0"/>
              <a:t> </a:t>
            </a:r>
            <a:r>
              <a:rPr lang="en-US" sz="1300" dirty="0" err="1"/>
              <a:t>रोककर</a:t>
            </a:r>
            <a:r>
              <a:rPr lang="en-US" sz="1300" dirty="0"/>
              <a:t>, </a:t>
            </a:r>
            <a:r>
              <a:rPr lang="en-US" sz="1300" dirty="0" err="1"/>
              <a:t>अपने</a:t>
            </a:r>
            <a:r>
              <a:rPr lang="en-US" sz="1300" dirty="0"/>
              <a:t> </a:t>
            </a:r>
            <a:r>
              <a:rPr lang="en-US" sz="1300" dirty="0" err="1"/>
              <a:t>हृदय-गति</a:t>
            </a:r>
            <a:r>
              <a:rPr lang="en-US" sz="1300" dirty="0"/>
              <a:t> </a:t>
            </a:r>
            <a:r>
              <a:rPr lang="en-US" sz="1300" dirty="0" err="1"/>
              <a:t>बंद</a:t>
            </a:r>
            <a:r>
              <a:rPr lang="en-US" sz="1300" dirty="0"/>
              <a:t> </a:t>
            </a:r>
            <a:r>
              <a:rPr lang="en-US" sz="1300" dirty="0" err="1" smtClean="0"/>
              <a:t>की</a:t>
            </a:r>
            <a:r>
              <a:rPr lang="en-US" sz="1300" dirty="0" smtClean="0"/>
              <a:t> </a:t>
            </a:r>
            <a:r>
              <a:rPr lang="hi-IN" sz="1300" dirty="0" smtClean="0"/>
              <a:t>होगी</a:t>
            </a:r>
            <a:r>
              <a:rPr lang="en-US" sz="1300" dirty="0" smtClean="0"/>
              <a:t>?</a:t>
            </a:r>
            <a:endParaRPr lang="en-US" sz="1300" dirty="0"/>
          </a:p>
        </p:txBody>
      </p:sp>
      <p:sp>
        <p:nvSpPr>
          <p:cNvPr id="9" name="Rectangle 8"/>
          <p:cNvSpPr/>
          <p:nvPr/>
        </p:nvSpPr>
        <p:spPr>
          <a:xfrm>
            <a:off x="1140486" y="7690356"/>
            <a:ext cx="147187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किसके</a:t>
            </a:r>
            <a:r>
              <a:rPr lang="en-US" sz="1300" dirty="0"/>
              <a:t> </a:t>
            </a:r>
            <a:r>
              <a:rPr lang="en-US" sz="1300" dirty="0" err="1"/>
              <a:t>साथ</a:t>
            </a:r>
            <a:r>
              <a:rPr lang="en-US" sz="13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6076" y="8266309"/>
            <a:ext cx="90762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300" dirty="0"/>
              <a:t>इसके</a:t>
            </a:r>
            <a:r>
              <a:rPr lang="en-US" sz="1300" dirty="0" smtClean="0"/>
              <a:t> </a:t>
            </a:r>
            <a:r>
              <a:rPr lang="en-US" sz="1300" dirty="0" err="1"/>
              <a:t>साथ</a:t>
            </a:r>
            <a:r>
              <a:rPr lang="en-US" sz="13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53553" y="5087144"/>
            <a:ext cx="16758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सैद्धांतिक</a:t>
            </a:r>
            <a:r>
              <a:rPr lang="en-US" sz="1300" dirty="0"/>
              <a:t> </a:t>
            </a:r>
            <a:r>
              <a:rPr lang="en-US" sz="1300" dirty="0" err="1"/>
              <a:t>रूप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रक्त</a:t>
            </a:r>
            <a:r>
              <a:rPr lang="en-US" sz="1300" dirty="0" smtClean="0"/>
              <a:t> </a:t>
            </a:r>
            <a:r>
              <a:rPr lang="en-US" sz="1300" dirty="0" err="1"/>
              <a:t>वाहिकायें</a:t>
            </a:r>
            <a:r>
              <a:rPr lang="en-US" sz="1300" dirty="0"/>
              <a:t>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और</a:t>
            </a:r>
            <a:r>
              <a:rPr lang="en-US" sz="1300" dirty="0" smtClean="0"/>
              <a:t> </a:t>
            </a:r>
            <a:r>
              <a:rPr lang="en-US" sz="1300" dirty="0" err="1"/>
              <a:t>धमनियां</a:t>
            </a:r>
            <a:r>
              <a:rPr lang="en-US" sz="1300" dirty="0"/>
              <a:t> </a:t>
            </a:r>
            <a:r>
              <a:rPr lang="en-US" sz="1300" dirty="0" err="1"/>
              <a:t>रक्त</a:t>
            </a:r>
            <a:r>
              <a:rPr lang="en-US" sz="1300" dirty="0"/>
              <a:t> </a:t>
            </a:r>
            <a:r>
              <a:rPr lang="en-US" sz="1300" dirty="0" err="1"/>
              <a:t>लाने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काम</a:t>
            </a:r>
            <a:r>
              <a:rPr lang="en-US" sz="1300" dirty="0"/>
              <a:t> </a:t>
            </a:r>
            <a:r>
              <a:rPr lang="en-US" sz="1300" dirty="0" err="1"/>
              <a:t>करती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83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HP\Desktop\1000 NIGHTS\pix\1001_nights_empty1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763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10625" y="1775773"/>
            <a:ext cx="37814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226" y="362744"/>
            <a:ext cx="24383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अखरोट</a:t>
            </a:r>
            <a:r>
              <a:rPr lang="en-US" sz="1300" dirty="0"/>
              <a:t> </a:t>
            </a:r>
            <a:r>
              <a:rPr lang="en-US" sz="1300" dirty="0" err="1" smtClean="0"/>
              <a:t>में</a:t>
            </a:r>
            <a:endParaRPr lang="en-US" sz="1300" dirty="0" smtClean="0"/>
          </a:p>
          <a:p>
            <a:pPr algn="ctr"/>
            <a:r>
              <a:rPr lang="en-US" sz="1300" dirty="0" smtClean="0"/>
              <a:t> </a:t>
            </a:r>
            <a:r>
              <a:rPr lang="en-US" sz="1300" dirty="0" err="1"/>
              <a:t>दवा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गुण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5250" y="946537"/>
            <a:ext cx="239077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उसका</a:t>
            </a:r>
            <a:r>
              <a:rPr lang="en-US" sz="1300" dirty="0"/>
              <a:t> </a:t>
            </a:r>
            <a:r>
              <a:rPr lang="en-US" sz="1300" dirty="0" err="1"/>
              <a:t>दवा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लेना-देना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. </a:t>
            </a:r>
            <a:r>
              <a:rPr lang="en-US" sz="1300" dirty="0" err="1"/>
              <a:t>आप</a:t>
            </a:r>
            <a:r>
              <a:rPr lang="en-US" sz="1300" dirty="0"/>
              <a:t> </a:t>
            </a:r>
            <a:r>
              <a:rPr lang="en-US" sz="1300" dirty="0" err="1"/>
              <a:t>अखरोट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बगल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अंदर</a:t>
            </a:r>
            <a:r>
              <a:rPr lang="en-US" sz="1300" dirty="0"/>
              <a:t> </a:t>
            </a:r>
            <a:r>
              <a:rPr lang="en-US" sz="1300" dirty="0" err="1"/>
              <a:t>दबाकर</a:t>
            </a:r>
            <a:r>
              <a:rPr lang="en-US" sz="1300" dirty="0"/>
              <a:t> </a:t>
            </a:r>
            <a:r>
              <a:rPr lang="en-US" sz="1300" dirty="0" err="1"/>
              <a:t>रखें</a:t>
            </a:r>
            <a:r>
              <a:rPr lang="en-US" sz="1300" dirty="0"/>
              <a:t>, </a:t>
            </a:r>
            <a:r>
              <a:rPr lang="en-US" sz="1300" dirty="0" err="1"/>
              <a:t>जहां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धमनी</a:t>
            </a:r>
            <a:r>
              <a:rPr lang="en-US" sz="1300" dirty="0"/>
              <a:t> </a:t>
            </a:r>
            <a:r>
              <a:rPr lang="en-US" sz="1300" dirty="0" err="1"/>
              <a:t>गुजरती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आपके</a:t>
            </a:r>
            <a:r>
              <a:rPr lang="en-US" sz="1300" dirty="0"/>
              <a:t> </a:t>
            </a:r>
            <a:r>
              <a:rPr lang="en-US" sz="1300" dirty="0" err="1"/>
              <a:t>हाथ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ताजा</a:t>
            </a:r>
            <a:r>
              <a:rPr lang="en-US" sz="1300" dirty="0"/>
              <a:t> </a:t>
            </a:r>
            <a:r>
              <a:rPr lang="en-US" sz="1300" dirty="0" err="1"/>
              <a:t>खून</a:t>
            </a:r>
            <a:r>
              <a:rPr lang="en-US" sz="1300" dirty="0"/>
              <a:t> </a:t>
            </a:r>
            <a:r>
              <a:rPr lang="en-US" sz="1300" dirty="0" err="1"/>
              <a:t>लाती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3025" y="4051628"/>
            <a:ext cx="180548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अगर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बांह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को</a:t>
            </a:r>
            <a:r>
              <a:rPr lang="en-US" sz="1300" dirty="0" smtClean="0"/>
              <a:t> </a:t>
            </a:r>
            <a:r>
              <a:rPr lang="en-US" sz="1300" dirty="0" err="1"/>
              <a:t>अपने</a:t>
            </a:r>
            <a:r>
              <a:rPr lang="en-US" sz="1300" dirty="0"/>
              <a:t> </a:t>
            </a:r>
            <a:r>
              <a:rPr lang="en-US" sz="1300" dirty="0" err="1"/>
              <a:t>शरीर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 smtClean="0"/>
              <a:t>दबाऊं</a:t>
            </a:r>
            <a:r>
              <a:rPr lang="hi-IN" sz="1300" dirty="0" smtClean="0"/>
              <a:t>गी</a:t>
            </a:r>
            <a:r>
              <a:rPr lang="en-US" sz="1300" dirty="0" smtClean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किसी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ध्यान</a:t>
            </a:r>
            <a:r>
              <a:rPr lang="en-US" sz="1300" dirty="0"/>
              <a:t> </a:t>
            </a:r>
            <a:r>
              <a:rPr lang="en-US" sz="1300" dirty="0" err="1"/>
              <a:t>वहां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जायेगा</a:t>
            </a:r>
            <a:r>
              <a:rPr lang="en-US" sz="1300" dirty="0"/>
              <a:t>. </a:t>
            </a:r>
            <a:r>
              <a:rPr lang="en-US" sz="1300" dirty="0" err="1"/>
              <a:t>उस</a:t>
            </a:r>
            <a:r>
              <a:rPr lang="en-US" sz="1300" dirty="0"/>
              <a:t> </a:t>
            </a:r>
            <a:r>
              <a:rPr lang="en-US" sz="1300" dirty="0" err="1"/>
              <a:t>समय</a:t>
            </a:r>
            <a:r>
              <a:rPr lang="en-US" sz="1300" dirty="0"/>
              <a:t> </a:t>
            </a:r>
            <a:r>
              <a:rPr lang="hi-IN" sz="1300" dirty="0"/>
              <a:t>तुम</a:t>
            </a:r>
            <a:r>
              <a:rPr lang="en-US" sz="1300" dirty="0" smtClean="0"/>
              <a:t> </a:t>
            </a:r>
            <a:r>
              <a:rPr lang="en-US" sz="1300" dirty="0" err="1"/>
              <a:t>मेरी</a:t>
            </a:r>
            <a:r>
              <a:rPr lang="en-US" sz="1300" dirty="0"/>
              <a:t> </a:t>
            </a:r>
            <a:r>
              <a:rPr lang="en-US" sz="1300" dirty="0" err="1"/>
              <a:t>सामान्य</a:t>
            </a:r>
            <a:r>
              <a:rPr lang="en-US" sz="1300" dirty="0"/>
              <a:t> </a:t>
            </a:r>
            <a:r>
              <a:rPr lang="en-US" sz="1300" dirty="0" err="1"/>
              <a:t>नाड़ी</a:t>
            </a:r>
            <a:r>
              <a:rPr lang="en-US" sz="1300" dirty="0"/>
              <a:t> </a:t>
            </a:r>
            <a:r>
              <a:rPr lang="en-US" sz="1300" dirty="0" err="1"/>
              <a:t>महसूस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कर</a:t>
            </a:r>
            <a:r>
              <a:rPr lang="en-US" sz="1300" dirty="0" smtClean="0"/>
              <a:t> </a:t>
            </a:r>
            <a:r>
              <a:rPr lang="hi-IN" sz="1300" dirty="0"/>
              <a:t>पाओगे</a:t>
            </a:r>
            <a:r>
              <a:rPr lang="en-US" sz="1300" dirty="0" smtClean="0"/>
              <a:t>.</a:t>
            </a:r>
            <a:endParaRPr lang="en-US" sz="1300" dirty="0"/>
          </a:p>
        </p:txBody>
      </p:sp>
      <p:sp>
        <p:nvSpPr>
          <p:cNvPr id="7" name="Rectangle 6"/>
          <p:cNvSpPr/>
          <p:nvPr/>
        </p:nvSpPr>
        <p:spPr>
          <a:xfrm>
            <a:off x="3951334" y="6458744"/>
            <a:ext cx="272569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अगर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बगल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अखरोट</a:t>
            </a:r>
            <a:r>
              <a:rPr lang="en-US" sz="1300" dirty="0"/>
              <a:t> </a:t>
            </a:r>
            <a:r>
              <a:rPr lang="en-US" sz="1300" dirty="0" err="1" smtClean="0"/>
              <a:t>को</a:t>
            </a:r>
            <a:r>
              <a:rPr lang="en-US" sz="1300" dirty="0" smtClean="0"/>
              <a:t> </a:t>
            </a:r>
            <a:r>
              <a:rPr lang="hi-IN" sz="1300" dirty="0" smtClean="0"/>
              <a:t>दबाती</a:t>
            </a:r>
            <a:r>
              <a:rPr lang="en-US" sz="1300" dirty="0" smtClean="0"/>
              <a:t> </a:t>
            </a:r>
            <a:r>
              <a:rPr lang="en-US" sz="1300" dirty="0" err="1"/>
              <a:t>हूं</a:t>
            </a:r>
            <a:r>
              <a:rPr lang="en-US" sz="1300" dirty="0"/>
              <a:t>,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उससे</a:t>
            </a:r>
            <a:r>
              <a:rPr lang="en-US" sz="1300" dirty="0"/>
              <a:t> </a:t>
            </a:r>
            <a:r>
              <a:rPr lang="en-US" sz="1300" dirty="0" err="1"/>
              <a:t>धमनी</a:t>
            </a:r>
            <a:r>
              <a:rPr lang="en-US" sz="1300" dirty="0"/>
              <a:t> </a:t>
            </a:r>
            <a:r>
              <a:rPr lang="en-US" sz="1300" dirty="0" err="1"/>
              <a:t>संकुचित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err="1"/>
              <a:t>जाएगी</a:t>
            </a:r>
            <a:r>
              <a:rPr lang="en-US" sz="1300" dirty="0"/>
              <a:t>.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वहां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रक्त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गुजरेगा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तब</a:t>
            </a:r>
            <a:r>
              <a:rPr lang="en-US" sz="1300" dirty="0"/>
              <a:t> </a:t>
            </a:r>
            <a:r>
              <a:rPr lang="hi-IN" sz="1300" dirty="0" smtClean="0"/>
              <a:t>तुम</a:t>
            </a:r>
            <a:r>
              <a:rPr lang="en-US" sz="1300" dirty="0" smtClean="0"/>
              <a:t> </a:t>
            </a:r>
            <a:r>
              <a:rPr lang="en-US" sz="1300" dirty="0" err="1"/>
              <a:t>मेरी</a:t>
            </a:r>
            <a:r>
              <a:rPr lang="en-US" sz="1300" dirty="0"/>
              <a:t> </a:t>
            </a:r>
            <a:r>
              <a:rPr lang="en-US" sz="1300" dirty="0" err="1"/>
              <a:t>नाड़ी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महसूस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hi-IN" sz="1300" dirty="0" smtClean="0"/>
              <a:t>पाओगे</a:t>
            </a:r>
            <a:r>
              <a:rPr lang="en-US" sz="1300" dirty="0" smtClean="0"/>
              <a:t>.</a:t>
            </a:r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1333424" y="8678724"/>
            <a:ext cx="14574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 </a:t>
            </a:r>
            <a:r>
              <a:rPr lang="en-US" sz="1300" dirty="0" err="1"/>
              <a:t>बाप</a:t>
            </a:r>
            <a:r>
              <a:rPr lang="en-US" sz="1300" dirty="0"/>
              <a:t> </a:t>
            </a:r>
            <a:r>
              <a:rPr lang="en-US" sz="1300" dirty="0" err="1"/>
              <a:t>रे</a:t>
            </a:r>
            <a:r>
              <a:rPr lang="en-US" sz="1300" dirty="0"/>
              <a:t>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यह</a:t>
            </a:r>
            <a:r>
              <a:rPr lang="en-US" sz="1300" dirty="0" smtClean="0"/>
              <a:t> </a:t>
            </a:r>
            <a:r>
              <a:rPr lang="en-US" sz="1300" dirty="0" err="1" smtClean="0"/>
              <a:t>वाकई</a:t>
            </a:r>
            <a:r>
              <a:rPr lang="en-US" sz="1300" dirty="0" smtClean="0"/>
              <a:t> </a:t>
            </a:r>
            <a:r>
              <a:rPr lang="en-US" sz="1300" dirty="0" err="1" smtClean="0"/>
              <a:t>में</a:t>
            </a:r>
            <a:r>
              <a:rPr lang="en-US" sz="1300" dirty="0" smtClean="0"/>
              <a:t> </a:t>
            </a:r>
            <a:r>
              <a:rPr lang="en-US" sz="1300" dirty="0" err="1"/>
              <a:t>सच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1266825" y="9430544"/>
            <a:ext cx="488895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जब</a:t>
            </a:r>
            <a:r>
              <a:rPr lang="en-US" sz="1300" dirty="0"/>
              <a:t>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लगता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उस</a:t>
            </a:r>
            <a:r>
              <a:rPr lang="en-US" sz="1300" dirty="0"/>
              <a:t> </a:t>
            </a:r>
            <a:r>
              <a:rPr lang="en-US" sz="1300" dirty="0" err="1"/>
              <a:t>बदमाश</a:t>
            </a:r>
            <a:r>
              <a:rPr lang="en-US" sz="1300" dirty="0"/>
              <a:t> </a:t>
            </a:r>
            <a:r>
              <a:rPr lang="en-US" sz="1300" dirty="0" err="1"/>
              <a:t>जादूगर</a:t>
            </a:r>
            <a:r>
              <a:rPr lang="en-US" sz="1300" dirty="0"/>
              <a:t> </a:t>
            </a:r>
            <a:r>
              <a:rPr lang="en-US" sz="1300" dirty="0" err="1"/>
              <a:t>ने</a:t>
            </a:r>
            <a:r>
              <a:rPr lang="en-US" sz="1300" dirty="0"/>
              <a:t>, </a:t>
            </a:r>
            <a:r>
              <a:rPr lang="en-US" sz="1300" dirty="0" err="1"/>
              <a:t>हमारे</a:t>
            </a:r>
            <a:r>
              <a:rPr lang="en-US" sz="1300" dirty="0"/>
              <a:t> </a:t>
            </a:r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बरगलाकर</a:t>
            </a:r>
            <a:r>
              <a:rPr lang="en-US" sz="1300" dirty="0"/>
              <a:t>, </a:t>
            </a:r>
            <a:r>
              <a:rPr lang="en-US" sz="1300" dirty="0" err="1"/>
              <a:t>उन्हें</a:t>
            </a:r>
            <a:r>
              <a:rPr lang="en-US" sz="1300" dirty="0"/>
              <a:t> </a:t>
            </a:r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विश्वास</a:t>
            </a:r>
            <a:r>
              <a:rPr lang="en-US" sz="1300" dirty="0"/>
              <a:t> </a:t>
            </a:r>
            <a:r>
              <a:rPr lang="en-US" sz="1300" dirty="0" err="1"/>
              <a:t>दिलाकर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उसके</a:t>
            </a:r>
            <a:r>
              <a:rPr lang="en-US" sz="1300" dirty="0"/>
              <a:t> </a:t>
            </a:r>
            <a:r>
              <a:rPr lang="en-US" sz="1300" dirty="0" err="1"/>
              <a:t>पास</a:t>
            </a:r>
            <a:r>
              <a:rPr lang="en-US" sz="1300" dirty="0"/>
              <a:t> </a:t>
            </a:r>
            <a:r>
              <a:rPr lang="en-US" sz="1300" dirty="0" err="1"/>
              <a:t>विशेष</a:t>
            </a:r>
            <a:r>
              <a:rPr lang="en-US" sz="1300" dirty="0"/>
              <a:t> </a:t>
            </a:r>
            <a:r>
              <a:rPr lang="en-US" sz="1300" dirty="0" err="1"/>
              <a:t>शक्तियाँ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 </a:t>
            </a:r>
            <a:r>
              <a:rPr lang="en-US" sz="1300" dirty="0" err="1"/>
              <a:t>उनसे</a:t>
            </a:r>
            <a:r>
              <a:rPr lang="en-US" sz="1300" dirty="0"/>
              <a:t> </a:t>
            </a:r>
            <a:r>
              <a:rPr lang="en-US" sz="1300" dirty="0" err="1"/>
              <a:t>सोने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मोहरों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थैली</a:t>
            </a:r>
            <a:r>
              <a:rPr lang="en-US" sz="1300" dirty="0"/>
              <a:t> </a:t>
            </a:r>
            <a:r>
              <a:rPr lang="en-US" sz="1300" dirty="0" err="1"/>
              <a:t>हड़प</a:t>
            </a:r>
            <a:r>
              <a:rPr lang="en-US" sz="1300" dirty="0"/>
              <a:t> </a:t>
            </a:r>
            <a:r>
              <a:rPr lang="en-US" sz="1300" dirty="0" err="1"/>
              <a:t>ली</a:t>
            </a:r>
            <a:r>
              <a:rPr lang="en-US" sz="1300" dirty="0"/>
              <a:t>.... </a:t>
            </a:r>
          </a:p>
        </p:txBody>
      </p:sp>
    </p:spTree>
    <p:extLst>
      <p:ext uri="{BB962C8B-B14F-4D97-AF65-F5344CB8AC3E}">
        <p14:creationId xmlns:p14="http://schemas.microsoft.com/office/powerpoint/2010/main" val="1735948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HP\Desktop\1000 NIGHTS\pix\1001_nights_empty1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" y="4763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19338" y="356047"/>
            <a:ext cx="350355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अच्छा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यहाँ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लेनटुरलू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अपना</a:t>
            </a:r>
            <a:r>
              <a:rPr lang="en-US" sz="1300" dirty="0"/>
              <a:t> </a:t>
            </a:r>
            <a:r>
              <a:rPr lang="en-US" sz="1300" dirty="0" err="1"/>
              <a:t>ज्ञान</a:t>
            </a:r>
            <a:r>
              <a:rPr lang="en-US" sz="1300" dirty="0"/>
              <a:t> </a:t>
            </a:r>
            <a:r>
              <a:rPr lang="en-US" sz="1300" dirty="0" err="1"/>
              <a:t>मिलता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: </a:t>
            </a:r>
            <a:r>
              <a:rPr lang="en-US" sz="1300" dirty="0" err="1"/>
              <a:t>उस</a:t>
            </a:r>
            <a:r>
              <a:rPr lang="en-US" sz="1300" dirty="0"/>
              <a:t> </a:t>
            </a:r>
            <a:r>
              <a:rPr lang="en-US" sz="1300" dirty="0" err="1"/>
              <a:t>जादू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चिराग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, </a:t>
            </a:r>
            <a:r>
              <a:rPr lang="en-US" sz="1300" dirty="0" err="1"/>
              <a:t>जिसमें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प्रकार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जिन्न</a:t>
            </a:r>
            <a:r>
              <a:rPr lang="en-US" sz="1300" dirty="0"/>
              <a:t>,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महिला</a:t>
            </a:r>
            <a:r>
              <a:rPr lang="en-US" sz="1300" dirty="0"/>
              <a:t> </a:t>
            </a:r>
            <a:r>
              <a:rPr lang="en-US" sz="1300" dirty="0" err="1"/>
              <a:t>छिपी</a:t>
            </a:r>
            <a:r>
              <a:rPr lang="en-US" sz="1300" dirty="0"/>
              <a:t> </a:t>
            </a:r>
            <a:r>
              <a:rPr lang="en-US" sz="1300" dirty="0" err="1"/>
              <a:t>बैठी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613501"/>
            <a:ext cx="3781425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घृणित</a:t>
            </a:r>
            <a:r>
              <a:rPr lang="en-US" sz="1300" dirty="0"/>
              <a:t> </a:t>
            </a:r>
            <a:r>
              <a:rPr lang="en-US" sz="1300" dirty="0" err="1"/>
              <a:t>वज़ीर</a:t>
            </a:r>
            <a:r>
              <a:rPr lang="en-US" sz="1300" dirty="0"/>
              <a:t> </a:t>
            </a:r>
            <a:r>
              <a:rPr lang="en-US" sz="1300" dirty="0" err="1"/>
              <a:t>शतजमनी</a:t>
            </a:r>
            <a:r>
              <a:rPr lang="en-US" sz="1300" dirty="0"/>
              <a:t>,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विज्ञान</a:t>
            </a:r>
            <a:r>
              <a:rPr lang="en-US" sz="1300" dirty="0" smtClean="0"/>
              <a:t> </a:t>
            </a:r>
            <a:r>
              <a:rPr lang="en-US" sz="1300" dirty="0" err="1"/>
              <a:t>अकादमी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छत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बैठा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15723" y="3423156"/>
            <a:ext cx="148470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हम्म</a:t>
            </a:r>
            <a:r>
              <a:rPr lang="en-US" sz="1300" dirty="0"/>
              <a:t>… </a:t>
            </a:r>
            <a:r>
              <a:rPr lang="en-US" sz="1300" dirty="0" err="1"/>
              <a:t>बहुत</a:t>
            </a:r>
            <a:r>
              <a:rPr lang="en-US" sz="1300" dirty="0"/>
              <a:t> </a:t>
            </a:r>
            <a:r>
              <a:rPr lang="en-US" sz="1300" dirty="0" err="1"/>
              <a:t>चालाक</a:t>
            </a:r>
            <a:r>
              <a:rPr lang="en-US" sz="13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67225" y="3327847"/>
            <a:ext cx="287568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सिर्फ</a:t>
            </a:r>
            <a:r>
              <a:rPr lang="en-US" sz="1300" dirty="0"/>
              <a:t> </a:t>
            </a:r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देखने</a:t>
            </a:r>
            <a:r>
              <a:rPr lang="en-US" sz="1300" dirty="0"/>
              <a:t> </a:t>
            </a:r>
            <a:r>
              <a:rPr lang="en-US" sz="1300" dirty="0" err="1"/>
              <a:t>जाना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है</a:t>
            </a:r>
            <a:r>
              <a:rPr lang="en-US" sz="1300" dirty="0"/>
              <a:t>. </a:t>
            </a:r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अखरोट</a:t>
            </a:r>
            <a:r>
              <a:rPr lang="en-US" sz="1300" dirty="0"/>
              <a:t> </a:t>
            </a:r>
            <a:r>
              <a:rPr lang="en-US" sz="1300" dirty="0" err="1"/>
              <a:t>वाली</a:t>
            </a:r>
            <a:r>
              <a:rPr lang="en-US" sz="1300" dirty="0"/>
              <a:t> </a:t>
            </a:r>
            <a:r>
              <a:rPr lang="en-US" sz="1300" dirty="0" err="1"/>
              <a:t>चाल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बारे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में</a:t>
            </a:r>
            <a:r>
              <a:rPr lang="en-US" sz="1300" dirty="0" smtClean="0"/>
              <a:t> </a:t>
            </a:r>
            <a:r>
              <a:rPr lang="en-US" sz="1300" dirty="0" err="1"/>
              <a:t>बताने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ज़रूरत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34966" y="6228389"/>
            <a:ext cx="28512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ठीक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लेनटुरलू</a:t>
            </a:r>
            <a:r>
              <a:rPr lang="en-US" sz="1300" dirty="0"/>
              <a:t>. </a:t>
            </a:r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अपने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काम</a:t>
            </a:r>
            <a:r>
              <a:rPr lang="en-US" sz="1300" dirty="0" smtClean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लौटो</a:t>
            </a:r>
            <a:r>
              <a:rPr lang="en-US" sz="1300" dirty="0"/>
              <a:t>.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सिक्के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लो</a:t>
            </a:r>
            <a:r>
              <a:rPr lang="en-US" sz="13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4285" y="7004556"/>
            <a:ext cx="103906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बहुत</a:t>
            </a:r>
            <a:r>
              <a:rPr lang="en-US" sz="1300" dirty="0"/>
              <a:t> </a:t>
            </a:r>
            <a:r>
              <a:rPr lang="en-US" sz="1300" dirty="0" err="1"/>
              <a:t>शुक्रिया</a:t>
            </a:r>
            <a:r>
              <a:rPr lang="en-US" sz="13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87766" y="6382544"/>
            <a:ext cx="24702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शतजमनी</a:t>
            </a:r>
            <a:r>
              <a:rPr lang="en-US" sz="1300" dirty="0"/>
              <a:t>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सिक्का</a:t>
            </a:r>
            <a:r>
              <a:rPr lang="en-US" sz="1300" dirty="0"/>
              <a:t> </a:t>
            </a:r>
            <a:r>
              <a:rPr lang="en-US" sz="1300" dirty="0" err="1"/>
              <a:t>दिया</a:t>
            </a:r>
            <a:r>
              <a:rPr lang="en-US" sz="1300" dirty="0"/>
              <a:t>. </a:t>
            </a:r>
            <a:r>
              <a:rPr lang="en-US" sz="1300" dirty="0" err="1"/>
              <a:t>शायद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बहुत</a:t>
            </a:r>
            <a:r>
              <a:rPr lang="en-US" sz="1300" dirty="0"/>
              <a:t> </a:t>
            </a:r>
            <a:r>
              <a:rPr lang="en-US" sz="1300" dirty="0" err="1"/>
              <a:t>बुरा</a:t>
            </a:r>
            <a:r>
              <a:rPr lang="en-US" sz="1300" dirty="0"/>
              <a:t> </a:t>
            </a:r>
            <a:r>
              <a:rPr lang="en-US" sz="1300" dirty="0" err="1"/>
              <a:t>इंसान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67688" y="8252301"/>
            <a:ext cx="10871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 smtClean="0"/>
              <a:t>सिर्फ</a:t>
            </a:r>
            <a:r>
              <a:rPr lang="en-US" sz="1300" dirty="0" smtClean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तांबे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का</a:t>
            </a:r>
            <a:r>
              <a:rPr lang="en-US" sz="1300" dirty="0" smtClean="0"/>
              <a:t> </a:t>
            </a:r>
            <a:r>
              <a:rPr lang="en-US" sz="1300" dirty="0" err="1" smtClean="0"/>
              <a:t>सिक्का</a:t>
            </a:r>
            <a:r>
              <a:rPr lang="en-US" sz="1300" dirty="0" smtClean="0"/>
              <a:t>!!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4238625" y="8907324"/>
            <a:ext cx="23745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अनसेल्मे</a:t>
            </a:r>
            <a:r>
              <a:rPr lang="en-US" sz="1300" dirty="0" smtClean="0"/>
              <a:t>! </a:t>
            </a:r>
            <a:r>
              <a:rPr lang="en-US" sz="1300" dirty="0" err="1" smtClean="0"/>
              <a:t>जादू</a:t>
            </a:r>
            <a:r>
              <a:rPr lang="en-US" sz="1300" dirty="0" smtClean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चिराग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कहीं</a:t>
            </a:r>
            <a:r>
              <a:rPr lang="en-US" sz="1300" dirty="0" smtClean="0"/>
              <a:t> </a:t>
            </a:r>
            <a:r>
              <a:rPr lang="en-US" sz="1300" dirty="0" err="1"/>
              <a:t>गायब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err="1"/>
              <a:t>गया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18900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HP\Desktop\1000 NIGHTS\pix\1001_nights_empty1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763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24825" y="1658144"/>
            <a:ext cx="37814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0425" y="2213392"/>
            <a:ext cx="3352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300" dirty="0" err="1">
                <a:solidFill>
                  <a:prstClr val="black"/>
                </a:solidFill>
              </a:rPr>
              <a:t>अच्छा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तो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यह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वो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जादुई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चिराग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है</a:t>
            </a:r>
            <a:r>
              <a:rPr lang="en-US" sz="1300" dirty="0">
                <a:solidFill>
                  <a:prstClr val="black"/>
                </a:solidFill>
              </a:rPr>
              <a:t>, </a:t>
            </a:r>
            <a:r>
              <a:rPr lang="en-US" sz="1300" dirty="0" err="1">
                <a:solidFill>
                  <a:prstClr val="black"/>
                </a:solidFill>
              </a:rPr>
              <a:t>जिससे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लेनटुरलू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को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सारा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ज्ञान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हासिल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होता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था</a:t>
            </a:r>
            <a:r>
              <a:rPr lang="en-US" sz="1300" dirty="0">
                <a:solidFill>
                  <a:prstClr val="black"/>
                </a:solidFill>
              </a:rPr>
              <a:t>. </a:t>
            </a:r>
            <a:r>
              <a:rPr lang="en-US" sz="1300" dirty="0" err="1">
                <a:solidFill>
                  <a:prstClr val="black"/>
                </a:solidFill>
              </a:rPr>
              <a:t>मुझे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बस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उसे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रगड़ना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होगा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और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फिर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चिराग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में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से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जिन्न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बाहर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निकलेगा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और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मेरी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किसी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भी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समस्या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का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समाधान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err="1">
                <a:solidFill>
                  <a:prstClr val="black"/>
                </a:solidFill>
              </a:rPr>
              <a:t>करेगा</a:t>
            </a:r>
            <a:r>
              <a:rPr lang="en-US" sz="13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883" y="4500880"/>
            <a:ext cx="251374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लेनटुरलू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जरूरत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जब</a:t>
            </a:r>
            <a:r>
              <a:rPr lang="en-US" sz="1300" dirty="0"/>
              <a:t> </a:t>
            </a:r>
            <a:r>
              <a:rPr lang="en-US" sz="1300" dirty="0" err="1"/>
              <a:t>पानी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कुंड</a:t>
            </a:r>
            <a:r>
              <a:rPr lang="en-US" sz="1300" dirty="0"/>
              <a:t> </a:t>
            </a:r>
            <a:r>
              <a:rPr lang="en-US" sz="1300" dirty="0" err="1"/>
              <a:t>भर</a:t>
            </a:r>
            <a:r>
              <a:rPr lang="en-US" sz="1300" dirty="0"/>
              <a:t> </a:t>
            </a:r>
            <a:r>
              <a:rPr lang="en-US" sz="1300" dirty="0" err="1"/>
              <a:t>जाएगा</a:t>
            </a:r>
            <a:r>
              <a:rPr lang="en-US" sz="1300" dirty="0"/>
              <a:t>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समस्या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होगी</a:t>
            </a:r>
            <a:r>
              <a:rPr lang="en-US" sz="13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26656" y="6074767"/>
            <a:ext cx="61106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बेवफ़ा</a:t>
            </a:r>
            <a:r>
              <a:rPr lang="en-US" sz="13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3781425" y="3785047"/>
            <a:ext cx="312419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मालिक</a:t>
            </a:r>
            <a:r>
              <a:rPr lang="en-US" sz="1300" dirty="0"/>
              <a:t>, </a:t>
            </a:r>
            <a:r>
              <a:rPr lang="en-US" sz="1300" dirty="0" err="1"/>
              <a:t>मेरी</a:t>
            </a:r>
            <a:r>
              <a:rPr lang="en-US" sz="1300" dirty="0"/>
              <a:t> </a:t>
            </a:r>
            <a:r>
              <a:rPr lang="en-US" sz="1300" dirty="0" err="1"/>
              <a:t>परीक्षा</a:t>
            </a:r>
            <a:r>
              <a:rPr lang="en-US" sz="1300" dirty="0"/>
              <a:t> </a:t>
            </a:r>
            <a:r>
              <a:rPr lang="en-US" sz="1300" dirty="0" err="1"/>
              <a:t>लें</a:t>
            </a:r>
            <a:r>
              <a:rPr lang="en-US" sz="1300" dirty="0"/>
              <a:t>. </a:t>
            </a:r>
            <a:r>
              <a:rPr lang="en-US" sz="1300" dirty="0" err="1"/>
              <a:t>मैंने</a:t>
            </a:r>
            <a:r>
              <a:rPr lang="en-US" sz="1300" dirty="0"/>
              <a:t> </a:t>
            </a:r>
            <a:r>
              <a:rPr lang="en-US" sz="1300" dirty="0" err="1"/>
              <a:t>विज्ञान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इतना</a:t>
            </a:r>
            <a:r>
              <a:rPr lang="en-US" sz="1300" dirty="0"/>
              <a:t> </a:t>
            </a:r>
            <a:r>
              <a:rPr lang="en-US" sz="1300" dirty="0" err="1"/>
              <a:t>ज्ञान</a:t>
            </a:r>
            <a:r>
              <a:rPr lang="en-US" sz="1300" dirty="0"/>
              <a:t> </a:t>
            </a:r>
            <a:r>
              <a:rPr lang="en-US" sz="1300" dirty="0" err="1"/>
              <a:t>प्राप्त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लिया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आपकी</a:t>
            </a:r>
            <a:r>
              <a:rPr lang="en-US" sz="1300" dirty="0"/>
              <a:t> </a:t>
            </a:r>
            <a:r>
              <a:rPr lang="en-US" sz="1300" dirty="0" err="1"/>
              <a:t>किसी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समस्या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सुलझा</a:t>
            </a:r>
            <a:r>
              <a:rPr lang="en-US" sz="1300" dirty="0"/>
              <a:t> </a:t>
            </a:r>
            <a:r>
              <a:rPr lang="en-US" sz="1300" dirty="0" err="1"/>
              <a:t>पाऊंगा</a:t>
            </a:r>
            <a:r>
              <a:rPr lang="en-US" sz="13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2453" y="6087924"/>
            <a:ext cx="30369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जब</a:t>
            </a:r>
            <a:r>
              <a:rPr lang="en-US" sz="1300" dirty="0"/>
              <a:t> </a:t>
            </a:r>
            <a:r>
              <a:rPr lang="en-US" sz="1300" dirty="0" err="1"/>
              <a:t>मेरे</a:t>
            </a:r>
            <a:r>
              <a:rPr lang="en-US" sz="1300" dirty="0"/>
              <a:t> </a:t>
            </a:r>
            <a:r>
              <a:rPr lang="en-US" sz="1300" dirty="0" err="1"/>
              <a:t>सपनों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नया</a:t>
            </a:r>
            <a:r>
              <a:rPr lang="en-US" sz="1300" dirty="0"/>
              <a:t> </a:t>
            </a:r>
            <a:r>
              <a:rPr lang="en-US" sz="1300" dirty="0" err="1"/>
              <a:t>रहस्य</a:t>
            </a:r>
            <a:r>
              <a:rPr lang="en-US" sz="1300" dirty="0"/>
              <a:t> </a:t>
            </a:r>
            <a:r>
              <a:rPr lang="en-US" sz="1300" dirty="0" err="1"/>
              <a:t>प्रकट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तुम्हें</a:t>
            </a:r>
            <a:r>
              <a:rPr lang="en-US" sz="1300" dirty="0"/>
              <a:t> </a:t>
            </a:r>
            <a:r>
              <a:rPr lang="en-US" sz="1300" dirty="0" err="1"/>
              <a:t>ज़रूर</a:t>
            </a:r>
            <a:r>
              <a:rPr lang="en-US" sz="1300" dirty="0"/>
              <a:t> </a:t>
            </a:r>
            <a:r>
              <a:rPr lang="en-US" sz="1300" dirty="0" err="1"/>
              <a:t>याद</a:t>
            </a:r>
            <a:r>
              <a:rPr lang="en-US" sz="1300" dirty="0"/>
              <a:t> </a:t>
            </a:r>
            <a:r>
              <a:rPr lang="en-US" sz="1300" dirty="0" err="1"/>
              <a:t>करूंगा</a:t>
            </a:r>
            <a:r>
              <a:rPr lang="en-US" sz="13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7750" y="7899847"/>
            <a:ext cx="220027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चेन</a:t>
            </a:r>
            <a:r>
              <a:rPr lang="en-US" sz="1300" dirty="0" smtClean="0"/>
              <a:t> </a:t>
            </a:r>
            <a:r>
              <a:rPr lang="en-US" sz="1300" dirty="0" err="1" smtClean="0"/>
              <a:t>मजबूत</a:t>
            </a:r>
            <a:r>
              <a:rPr lang="en-US" sz="1300" dirty="0" smtClean="0"/>
              <a:t> </a:t>
            </a:r>
            <a:r>
              <a:rPr lang="en-US" sz="1300" dirty="0" err="1"/>
              <a:t>है</a:t>
            </a:r>
            <a:r>
              <a:rPr lang="en-US" sz="1300" dirty="0"/>
              <a:t>!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कलाईयों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मुक्त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पा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हूँ</a:t>
            </a:r>
            <a:r>
              <a:rPr lang="en-US" sz="1300" dirty="0"/>
              <a:t>. </a:t>
            </a:r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मेरी</a:t>
            </a:r>
            <a:r>
              <a:rPr lang="en-US" sz="1300" dirty="0"/>
              <a:t> </a:t>
            </a:r>
            <a:r>
              <a:rPr lang="en-US" sz="1300" dirty="0" err="1"/>
              <a:t>शामत</a:t>
            </a:r>
            <a:r>
              <a:rPr lang="en-US" sz="1300" dirty="0"/>
              <a:t> </a:t>
            </a:r>
            <a:r>
              <a:rPr lang="en-US" sz="1300" dirty="0" err="1"/>
              <a:t>आई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 smtClean="0"/>
              <a:t>!</a:t>
            </a:r>
            <a:r>
              <a:rPr lang="en-US" sz="1300" dirty="0"/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58343" y="7090192"/>
            <a:ext cx="32472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अनसेल्मे</a:t>
            </a:r>
            <a:r>
              <a:rPr lang="en-US" sz="1300" dirty="0"/>
              <a:t>…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सीधे-सीधे</a:t>
            </a:r>
            <a:r>
              <a:rPr lang="en-US" sz="1300" dirty="0"/>
              <a:t> </a:t>
            </a:r>
            <a:r>
              <a:rPr lang="en-US" sz="1300" dirty="0" err="1"/>
              <a:t>तुम्हारी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मदद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पाऊंगी</a:t>
            </a:r>
            <a:r>
              <a:rPr lang="en-US" sz="1300" dirty="0"/>
              <a:t> </a:t>
            </a:r>
            <a:r>
              <a:rPr lang="en-US" sz="1300" dirty="0" err="1"/>
              <a:t>क्योंकि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जादू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चिराग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बंद</a:t>
            </a:r>
            <a:r>
              <a:rPr lang="en-US" sz="1300" dirty="0"/>
              <a:t> </a:t>
            </a:r>
            <a:r>
              <a:rPr lang="en-US" sz="1300" dirty="0" err="1"/>
              <a:t>हूं</a:t>
            </a:r>
            <a:r>
              <a:rPr lang="en-US" sz="1300" dirty="0"/>
              <a:t>. </a:t>
            </a:r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इतना</a:t>
            </a:r>
            <a:r>
              <a:rPr lang="en-US" sz="1300" dirty="0"/>
              <a:t> </a:t>
            </a:r>
            <a:r>
              <a:rPr lang="en-US" sz="1300" dirty="0" err="1"/>
              <a:t>ज़रूर</a:t>
            </a:r>
            <a:r>
              <a:rPr lang="en-US" sz="1300" dirty="0"/>
              <a:t> </a:t>
            </a:r>
            <a:r>
              <a:rPr lang="en-US" sz="1300" dirty="0" err="1"/>
              <a:t>पता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समस्या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 smtClean="0"/>
              <a:t>समाधान</a:t>
            </a:r>
            <a:r>
              <a:rPr lang="en-US" sz="1300" dirty="0" smtClean="0"/>
              <a:t> </a:t>
            </a:r>
            <a:r>
              <a:rPr lang="hi-IN" sz="1300" dirty="0" smtClean="0"/>
              <a:t>ज़रूर</a:t>
            </a:r>
            <a:r>
              <a:rPr lang="en-US" sz="1300" dirty="0" smtClean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24625" y="4763"/>
            <a:ext cx="685800" cy="6627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86544"/>
            <a:ext cx="7562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एक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हजार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एक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वैज्ञानिक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रातें</a:t>
            </a:r>
            <a:r>
              <a:rPr lang="en-US" sz="4000" dirty="0">
                <a:solidFill>
                  <a:srgbClr val="FF0000"/>
                </a:solidFill>
              </a:rPr>
              <a:t> - 5 </a:t>
            </a:r>
          </a:p>
        </p:txBody>
      </p:sp>
    </p:spTree>
    <p:extLst>
      <p:ext uri="{BB962C8B-B14F-4D97-AF65-F5344CB8AC3E}">
        <p14:creationId xmlns:p14="http://schemas.microsoft.com/office/powerpoint/2010/main" val="3825772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8434" name="Picture 2" descr="C:\Users\HP\Desktop\1000 NIGHTS\pix\1001_nights_empty1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" y="4762"/>
            <a:ext cx="7562850" cy="104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7685" y="606289"/>
            <a:ext cx="24503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हल</a:t>
            </a:r>
            <a:r>
              <a:rPr lang="en-US" sz="1300" dirty="0"/>
              <a:t>?!? </a:t>
            </a:r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सोफिया</a:t>
            </a:r>
            <a:r>
              <a:rPr lang="en-US" sz="1300" dirty="0"/>
              <a:t>!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यह</a:t>
            </a:r>
            <a:r>
              <a:rPr lang="en-US" sz="1300" dirty="0" smtClean="0"/>
              <a:t> </a:t>
            </a:r>
            <a:r>
              <a:rPr lang="en-US" sz="1300" dirty="0" err="1"/>
              <a:t>स्पष्ट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समस्या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हल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मेरी</a:t>
            </a:r>
            <a:r>
              <a:rPr lang="en-US" sz="1300" dirty="0"/>
              <a:t> </a:t>
            </a:r>
            <a:r>
              <a:rPr lang="en-US" sz="1300" dirty="0" err="1"/>
              <a:t>मौत</a:t>
            </a:r>
            <a:r>
              <a:rPr lang="en-US" sz="1300" dirty="0"/>
              <a:t> </a:t>
            </a:r>
            <a:r>
              <a:rPr lang="en-US" sz="1300" dirty="0" err="1"/>
              <a:t>निश्चित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5169" y="896144"/>
            <a:ext cx="286565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इतने</a:t>
            </a:r>
            <a:r>
              <a:rPr lang="en-US" sz="1300" dirty="0"/>
              <a:t> </a:t>
            </a:r>
            <a:r>
              <a:rPr lang="en-US" sz="1300" dirty="0" err="1"/>
              <a:t>उत्तेजित</a:t>
            </a:r>
            <a:r>
              <a:rPr lang="en-US" sz="1300" dirty="0"/>
              <a:t> </a:t>
            </a:r>
            <a:r>
              <a:rPr lang="en-US" sz="1300" dirty="0" err="1"/>
              <a:t>मत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. </a:t>
            </a:r>
            <a:r>
              <a:rPr lang="en-US" sz="1300" dirty="0" err="1"/>
              <a:t>तुम</a:t>
            </a:r>
            <a:r>
              <a:rPr lang="en-US" sz="1300" dirty="0"/>
              <a:t> </a:t>
            </a:r>
            <a:r>
              <a:rPr lang="en-US" sz="1300" dirty="0" err="1"/>
              <a:t>खुद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मुक्त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सकते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... </a:t>
            </a:r>
            <a:r>
              <a:rPr lang="en-US" sz="1300" dirty="0" err="1"/>
              <a:t>क्योंकि</a:t>
            </a:r>
            <a:r>
              <a:rPr lang="en-US" sz="1300" dirty="0"/>
              <a:t> </a:t>
            </a:r>
            <a:r>
              <a:rPr lang="en-US" sz="1300" dirty="0" err="1"/>
              <a:t>तुम</a:t>
            </a:r>
            <a:r>
              <a:rPr lang="en-US" sz="1300" dirty="0"/>
              <a:t> </a:t>
            </a:r>
            <a:r>
              <a:rPr lang="en-US" sz="1300" dirty="0" err="1"/>
              <a:t>सचमुच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हथकड़ी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बंधे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smtClean="0"/>
              <a:t>...</a:t>
            </a:r>
            <a:endParaRPr lang="en-US" sz="1300" dirty="0"/>
          </a:p>
        </p:txBody>
      </p:sp>
      <p:sp>
        <p:nvSpPr>
          <p:cNvPr id="6" name="Rectangle 5"/>
          <p:cNvSpPr/>
          <p:nvPr/>
        </p:nvSpPr>
        <p:spPr>
          <a:xfrm>
            <a:off x="3730772" y="1886744"/>
            <a:ext cx="63030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क्या</a:t>
            </a:r>
            <a:r>
              <a:rPr lang="en-US" sz="1300" dirty="0"/>
              <a:t>!?!</a:t>
            </a:r>
          </a:p>
        </p:txBody>
      </p:sp>
      <p:sp>
        <p:nvSpPr>
          <p:cNvPr id="7" name="Rectangle 6"/>
          <p:cNvSpPr/>
          <p:nvPr/>
        </p:nvSpPr>
        <p:spPr>
          <a:xfrm>
            <a:off x="3680482" y="4056837"/>
            <a:ext cx="29965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ज़रा</a:t>
            </a:r>
            <a:r>
              <a:rPr lang="en-US" sz="1300" dirty="0"/>
              <a:t> </a:t>
            </a:r>
            <a:r>
              <a:rPr lang="en-US" sz="1300" dirty="0" err="1"/>
              <a:t>सोचो</a:t>
            </a:r>
            <a:r>
              <a:rPr lang="en-US" sz="1300" dirty="0"/>
              <a:t>: </a:t>
            </a:r>
            <a:r>
              <a:rPr lang="en-US" sz="1300" dirty="0" err="1"/>
              <a:t>तुम</a:t>
            </a:r>
            <a:r>
              <a:rPr lang="en-US" sz="1300" dirty="0"/>
              <a:t> </a:t>
            </a:r>
            <a:r>
              <a:rPr lang="en-US" sz="1300" dirty="0" err="1"/>
              <a:t>आप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कलाई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हथकड़ी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मुक्त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सकते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, </a:t>
            </a:r>
            <a:r>
              <a:rPr lang="hi-IN" sz="1300" dirty="0" smtClean="0"/>
              <a:t>पर</a:t>
            </a:r>
            <a:r>
              <a:rPr lang="en-US" sz="1300" dirty="0" smtClean="0"/>
              <a:t> </a:t>
            </a:r>
            <a:r>
              <a:rPr lang="hi-IN" sz="1300" dirty="0" smtClean="0"/>
              <a:t>देखो</a:t>
            </a:r>
            <a:r>
              <a:rPr lang="en-US" sz="1300" dirty="0" smtClean="0"/>
              <a:t> </a:t>
            </a:r>
            <a:r>
              <a:rPr lang="en-US" sz="1300" dirty="0" err="1"/>
              <a:t>चेन</a:t>
            </a:r>
            <a:r>
              <a:rPr lang="en-US" sz="1300" dirty="0"/>
              <a:t>, </a:t>
            </a:r>
            <a:r>
              <a:rPr lang="en-US" sz="1300" dirty="0" err="1"/>
              <a:t>हथकड़ी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तुम्हारी</a:t>
            </a:r>
            <a:r>
              <a:rPr lang="en-US" sz="1300" dirty="0"/>
              <a:t> </a:t>
            </a:r>
            <a:r>
              <a:rPr lang="en-US" sz="1300" dirty="0" err="1"/>
              <a:t>कलाई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त्वचा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बीच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निकल</a:t>
            </a:r>
            <a:r>
              <a:rPr lang="en-US" sz="1300" dirty="0"/>
              <a:t> </a:t>
            </a:r>
            <a:r>
              <a:rPr lang="en-US" sz="1300" dirty="0" err="1"/>
              <a:t>सकती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416" y="4749334"/>
            <a:ext cx="20319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err="1"/>
              <a:t>काफी</a:t>
            </a:r>
            <a:r>
              <a:rPr lang="en-US" sz="1300" dirty="0"/>
              <a:t> </a:t>
            </a:r>
            <a:r>
              <a:rPr lang="en-US" sz="1300" dirty="0" err="1"/>
              <a:t>सोचने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बाद</a:t>
            </a:r>
            <a:r>
              <a:rPr lang="en-US" sz="1300" dirty="0"/>
              <a:t> </a:t>
            </a:r>
            <a:r>
              <a:rPr lang="en-US" sz="1300" dirty="0" err="1"/>
              <a:t>अनसेल्मे</a:t>
            </a:r>
            <a:r>
              <a:rPr lang="en-US" sz="1300" dirty="0"/>
              <a:t>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en-US" sz="1300" dirty="0" err="1"/>
              <a:t>समाधान</a:t>
            </a:r>
            <a:r>
              <a:rPr lang="en-US" sz="1300" dirty="0"/>
              <a:t> </a:t>
            </a:r>
            <a:r>
              <a:rPr lang="en-US" sz="1300" dirty="0" err="1"/>
              <a:t>ढूंढ</a:t>
            </a:r>
            <a:r>
              <a:rPr lang="en-US" sz="1300" dirty="0"/>
              <a:t> </a:t>
            </a:r>
            <a:r>
              <a:rPr lang="en-US" sz="1300" dirty="0" err="1"/>
              <a:t>निकाला</a:t>
            </a:r>
            <a:r>
              <a:rPr lang="en-US" sz="13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255441" y="5223669"/>
            <a:ext cx="27022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हमने</a:t>
            </a:r>
            <a:r>
              <a:rPr lang="en-US" sz="1300" dirty="0"/>
              <a:t> </a:t>
            </a:r>
            <a:r>
              <a:rPr lang="en-US" sz="1300" dirty="0" err="1"/>
              <a:t>चित्र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हथकड़ी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अनसेल्मे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की</a:t>
            </a:r>
            <a:r>
              <a:rPr lang="en-US" sz="1300" dirty="0" smtClean="0"/>
              <a:t> </a:t>
            </a:r>
            <a:r>
              <a:rPr lang="en-US" sz="1300" dirty="0" err="1"/>
              <a:t>कलाई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विकृत</a:t>
            </a:r>
            <a:r>
              <a:rPr lang="en-US" sz="1300" dirty="0"/>
              <a:t> </a:t>
            </a:r>
            <a:r>
              <a:rPr lang="en-US" sz="1300" dirty="0" err="1"/>
              <a:t>करके</a:t>
            </a:r>
            <a:r>
              <a:rPr lang="en-US" sz="1300" dirty="0"/>
              <a:t> </a:t>
            </a:r>
            <a:r>
              <a:rPr lang="en-US" sz="1300" dirty="0" err="1"/>
              <a:t>दिखाया</a:t>
            </a:r>
            <a:r>
              <a:rPr lang="en-US" sz="1300" dirty="0"/>
              <a:t> </a:t>
            </a:r>
            <a:r>
              <a:rPr lang="en-US" sz="1300" dirty="0" err="1" smtClean="0"/>
              <a:t>है</a:t>
            </a:r>
            <a:r>
              <a:rPr lang="en-US" sz="1300" dirty="0" smtClean="0"/>
              <a:t>…</a:t>
            </a:r>
            <a:endParaRPr lang="en-US" sz="1300" dirty="0"/>
          </a:p>
        </p:txBody>
      </p:sp>
      <p:sp>
        <p:nvSpPr>
          <p:cNvPr id="10" name="Rectangle 9"/>
          <p:cNvSpPr/>
          <p:nvPr/>
        </p:nvSpPr>
        <p:spPr>
          <a:xfrm>
            <a:off x="2026323" y="5724545"/>
            <a:ext cx="9060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फिक्स्ड</a:t>
            </a:r>
            <a:r>
              <a:rPr lang="en-US" sz="1200" dirty="0"/>
              <a:t> </a:t>
            </a:r>
            <a:r>
              <a:rPr lang="en-US" sz="1200" dirty="0" err="1"/>
              <a:t>चेन</a:t>
            </a:r>
            <a:r>
              <a:rPr lang="en-US" sz="12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7670" y="7781945"/>
            <a:ext cx="659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हथकड़ी</a:t>
            </a:r>
            <a:r>
              <a:rPr lang="en-US" sz="1200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57825" y="8439944"/>
            <a:ext cx="13452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अनसेल्मे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कलाई</a:t>
            </a:r>
            <a:r>
              <a:rPr lang="en-US" sz="1200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10225" y="9201944"/>
            <a:ext cx="136082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…</a:t>
            </a:r>
            <a:r>
              <a:rPr lang="en-US" sz="1300" dirty="0" err="1" smtClean="0"/>
              <a:t>ताकि</a:t>
            </a:r>
            <a:r>
              <a:rPr lang="en-US" sz="1300" dirty="0" smtClean="0"/>
              <a:t> </a:t>
            </a:r>
            <a:r>
              <a:rPr lang="en-US" sz="1300" dirty="0" err="1"/>
              <a:t>पूरी</a:t>
            </a:r>
            <a:r>
              <a:rPr lang="en-US" sz="1300" dirty="0"/>
              <a:t> </a:t>
            </a:r>
            <a:r>
              <a:rPr lang="en-US" sz="1300" dirty="0" err="1"/>
              <a:t>प्रक्रिया</a:t>
            </a:r>
            <a:r>
              <a:rPr lang="en-US" sz="1300" dirty="0"/>
              <a:t> </a:t>
            </a:r>
            <a:r>
              <a:rPr lang="en-US" sz="1300" dirty="0" err="1"/>
              <a:t>अच्छी</a:t>
            </a:r>
            <a:r>
              <a:rPr lang="en-US" sz="1300" dirty="0"/>
              <a:t> </a:t>
            </a:r>
            <a:r>
              <a:rPr lang="en-US" sz="1300" dirty="0" err="1"/>
              <a:t>तरह</a:t>
            </a:r>
            <a:r>
              <a:rPr lang="en-US" sz="1300" dirty="0"/>
              <a:t> </a:t>
            </a:r>
            <a:r>
              <a:rPr lang="en-US" sz="1300" dirty="0" err="1"/>
              <a:t>समझ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आए</a:t>
            </a:r>
            <a:r>
              <a:rPr lang="en-US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8064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562850" cy="1047908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HP\Desktop\1000 NIGHTS\pix\1001_nights_empty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86425" y="9165213"/>
            <a:ext cx="1368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पर</a:t>
            </a:r>
            <a:r>
              <a:rPr lang="en-US" sz="1200" dirty="0"/>
              <a:t>... </a:t>
            </a:r>
            <a:r>
              <a:rPr lang="en-US" sz="1200" dirty="0" err="1"/>
              <a:t>मालिक</a:t>
            </a:r>
            <a:r>
              <a:rPr lang="en-US" sz="1200" dirty="0"/>
              <a:t>,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मैं</a:t>
            </a:r>
            <a:r>
              <a:rPr lang="en-US" sz="1200" dirty="0" smtClean="0"/>
              <a:t> </a:t>
            </a:r>
            <a:r>
              <a:rPr lang="hi-IN" sz="1200" dirty="0" smtClean="0"/>
              <a:t>तो</a:t>
            </a:r>
            <a:r>
              <a:rPr lang="en-US" sz="1200" dirty="0" smtClean="0"/>
              <a:t> </a:t>
            </a:r>
            <a:r>
              <a:rPr lang="en-US" sz="1200" dirty="0" err="1" smtClean="0"/>
              <a:t>सिर्फ</a:t>
            </a:r>
            <a:r>
              <a:rPr lang="en-US" sz="1200" dirty="0" smtClean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नौकर</a:t>
            </a:r>
            <a:r>
              <a:rPr lang="en-US" sz="1200" dirty="0"/>
              <a:t> </a:t>
            </a:r>
            <a:r>
              <a:rPr lang="en-US" sz="1200" dirty="0" err="1"/>
              <a:t>हूँ</a:t>
            </a:r>
            <a:r>
              <a:rPr lang="en-US" sz="1200" dirty="0"/>
              <a:t> ...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975" y="59941"/>
            <a:ext cx="7562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एक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हजार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एक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वैज्ञानिक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रातें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- 1</a:t>
            </a:r>
            <a:r>
              <a:rPr lang="en-US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324225" y="1429306"/>
            <a:ext cx="3781425" cy="14927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बार</a:t>
            </a:r>
            <a:r>
              <a:rPr lang="en-US" sz="1300" dirty="0"/>
              <a:t> </a:t>
            </a:r>
            <a:r>
              <a:rPr lang="en-US" sz="1300" dirty="0" err="1"/>
              <a:t>पूरब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देश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अपने</a:t>
            </a:r>
            <a:r>
              <a:rPr lang="en-US" sz="1300" dirty="0"/>
              <a:t> </a:t>
            </a:r>
            <a:r>
              <a:rPr lang="en-US" sz="1300" dirty="0" err="1"/>
              <a:t>शानदार</a:t>
            </a:r>
            <a:r>
              <a:rPr lang="en-US" sz="1300" dirty="0"/>
              <a:t> </a:t>
            </a:r>
            <a:r>
              <a:rPr lang="en-US" sz="1300" dirty="0" err="1"/>
              <a:t>महल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रहता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. </a:t>
            </a:r>
            <a:r>
              <a:rPr lang="en-US" sz="1300" dirty="0" err="1"/>
              <a:t>उसके</a:t>
            </a:r>
            <a:r>
              <a:rPr lang="en-US" sz="1300" dirty="0"/>
              <a:t> </a:t>
            </a:r>
            <a:r>
              <a:rPr lang="en-US" sz="1300" dirty="0" err="1"/>
              <a:t>पास</a:t>
            </a:r>
            <a:r>
              <a:rPr lang="en-US" sz="1300" dirty="0"/>
              <a:t> </a:t>
            </a:r>
            <a:r>
              <a:rPr lang="en-US" sz="1300" dirty="0" err="1"/>
              <a:t>सब</a:t>
            </a:r>
            <a:r>
              <a:rPr lang="en-US" sz="1300" dirty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, </a:t>
            </a:r>
            <a:r>
              <a:rPr lang="en-US" sz="1300" dirty="0" err="1"/>
              <a:t>सोना</a:t>
            </a:r>
            <a:r>
              <a:rPr lang="en-US" sz="1300" dirty="0"/>
              <a:t>, </a:t>
            </a:r>
            <a:r>
              <a:rPr lang="en-US" sz="1300" dirty="0" err="1"/>
              <a:t>औरतें</a:t>
            </a:r>
            <a:r>
              <a:rPr lang="en-US" sz="1300" dirty="0"/>
              <a:t>, </a:t>
            </a:r>
            <a:r>
              <a:rPr lang="en-US" sz="1300" dirty="0" err="1"/>
              <a:t>शानदार</a:t>
            </a:r>
            <a:r>
              <a:rPr lang="en-US" sz="1300" dirty="0"/>
              <a:t> </a:t>
            </a:r>
            <a:r>
              <a:rPr lang="en-US" sz="1300" dirty="0" err="1"/>
              <a:t>घोड़े</a:t>
            </a:r>
            <a:r>
              <a:rPr lang="en-US" sz="1300" dirty="0"/>
              <a:t>. </a:t>
            </a:r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हर</a:t>
            </a:r>
            <a:r>
              <a:rPr lang="en-US" sz="1300" dirty="0"/>
              <a:t> </a:t>
            </a:r>
            <a:r>
              <a:rPr lang="en-US" sz="1300" dirty="0" err="1"/>
              <a:t>रात</a:t>
            </a:r>
            <a:r>
              <a:rPr lang="en-US" sz="1300" dirty="0"/>
              <a:t> </a:t>
            </a:r>
            <a:r>
              <a:rPr lang="en-US" sz="1300" dirty="0" err="1"/>
              <a:t>सो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पाता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.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खुद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तमाम</a:t>
            </a:r>
            <a:r>
              <a:rPr lang="en-US" sz="1300" dirty="0"/>
              <a:t> </a:t>
            </a:r>
            <a:r>
              <a:rPr lang="en-US" sz="1300" dirty="0" err="1"/>
              <a:t>सवाल</a:t>
            </a:r>
            <a:r>
              <a:rPr lang="en-US" sz="1300" dirty="0"/>
              <a:t> </a:t>
            </a:r>
            <a:r>
              <a:rPr lang="en-US" sz="1300" dirty="0" err="1"/>
              <a:t>पूछता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 </a:t>
            </a:r>
            <a:r>
              <a:rPr lang="en-US" sz="1300" dirty="0" err="1"/>
              <a:t>जिनका</a:t>
            </a:r>
            <a:r>
              <a:rPr lang="en-US" sz="1300" dirty="0"/>
              <a:t>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जवाब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मिलता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.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हर</a:t>
            </a:r>
            <a:r>
              <a:rPr lang="en-US" sz="1300" dirty="0"/>
              <a:t> </a:t>
            </a:r>
            <a:r>
              <a:rPr lang="en-US" sz="1300" dirty="0" err="1"/>
              <a:t>रात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अपने</a:t>
            </a:r>
            <a:r>
              <a:rPr lang="en-US" sz="1300" dirty="0"/>
              <a:t> </a:t>
            </a:r>
            <a:r>
              <a:rPr lang="en-US" sz="1300" dirty="0" err="1"/>
              <a:t>प्रधान</a:t>
            </a:r>
            <a:r>
              <a:rPr lang="en-US" sz="1300" dirty="0"/>
              <a:t> </a:t>
            </a:r>
            <a:r>
              <a:rPr lang="en-US" sz="1300" dirty="0" err="1"/>
              <a:t>वज़ीर</a:t>
            </a:r>
            <a:r>
              <a:rPr lang="en-US" sz="1300" dirty="0"/>
              <a:t> </a:t>
            </a:r>
            <a:r>
              <a:rPr lang="en-US" sz="1300" dirty="0" err="1"/>
              <a:t>शतजमनी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बुलाता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.</a:t>
            </a:r>
          </a:p>
          <a:p>
            <a:r>
              <a:rPr lang="en-US" sz="1300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225" y="3563144"/>
            <a:ext cx="1295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शतजमनी</a:t>
            </a:r>
            <a:r>
              <a:rPr lang="en-US" sz="1300" dirty="0"/>
              <a:t>, </a:t>
            </a:r>
            <a:r>
              <a:rPr lang="en-US" sz="1300" dirty="0" err="1" smtClean="0"/>
              <a:t>कल</a:t>
            </a:r>
            <a:r>
              <a:rPr lang="en-US" sz="1300" dirty="0" smtClean="0"/>
              <a:t> </a:t>
            </a:r>
            <a:r>
              <a:rPr lang="en-US" sz="1300" dirty="0" err="1" smtClean="0"/>
              <a:t>सपने</a:t>
            </a:r>
            <a:r>
              <a:rPr lang="en-US" sz="1300" dirty="0" smtClean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मैंने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बड़ी</a:t>
            </a:r>
            <a:r>
              <a:rPr lang="en-US" sz="1300" dirty="0"/>
              <a:t> </a:t>
            </a:r>
            <a:r>
              <a:rPr lang="en-US" sz="1300" dirty="0" err="1"/>
              <a:t>अजीब</a:t>
            </a:r>
            <a:r>
              <a:rPr lang="en-US" sz="1300" dirty="0"/>
              <a:t> </a:t>
            </a:r>
            <a:r>
              <a:rPr lang="en-US" sz="1300" dirty="0" err="1"/>
              <a:t>वस्तु</a:t>
            </a:r>
            <a:r>
              <a:rPr lang="en-US" sz="1300" dirty="0"/>
              <a:t> </a:t>
            </a:r>
            <a:r>
              <a:rPr lang="en-US" sz="1300" dirty="0" err="1"/>
              <a:t>देखी</a:t>
            </a:r>
            <a:r>
              <a:rPr lang="en-US" sz="1300" dirty="0"/>
              <a:t>.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बीच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फटी</a:t>
            </a:r>
            <a:r>
              <a:rPr lang="en-US" sz="1300" dirty="0"/>
              <a:t> </a:t>
            </a:r>
            <a:r>
              <a:rPr lang="en-US" sz="1300" dirty="0" err="1"/>
              <a:t>हुई</a:t>
            </a:r>
            <a:r>
              <a:rPr lang="en-US" sz="1300" dirty="0"/>
              <a:t> </a:t>
            </a:r>
            <a:r>
              <a:rPr lang="en-US" sz="1300" dirty="0" err="1" smtClean="0"/>
              <a:t>थी</a:t>
            </a:r>
            <a:r>
              <a:rPr lang="en-US" sz="1300" dirty="0" smtClean="0"/>
              <a:t>…</a:t>
            </a:r>
            <a:endParaRPr lang="en-US" sz="1300" dirty="0"/>
          </a:p>
        </p:txBody>
      </p:sp>
      <p:sp>
        <p:nvSpPr>
          <p:cNvPr id="7" name="Rectangle 6"/>
          <p:cNvSpPr/>
          <p:nvPr/>
        </p:nvSpPr>
        <p:spPr>
          <a:xfrm>
            <a:off x="352425" y="4975551"/>
            <a:ext cx="1295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/>
              <a:t>…</a:t>
            </a:r>
            <a:r>
              <a:rPr lang="en-US" sz="1300" dirty="0" err="1" smtClean="0"/>
              <a:t>फिर</a:t>
            </a:r>
            <a:r>
              <a:rPr lang="en-US" sz="1300" dirty="0" smtClean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एक</a:t>
            </a:r>
            <a:r>
              <a:rPr lang="en-US" sz="1300" dirty="0" smtClean="0"/>
              <a:t> </a:t>
            </a:r>
            <a:r>
              <a:rPr lang="en-US" sz="1300" dirty="0" err="1" smtClean="0"/>
              <a:t>ही</a:t>
            </a:r>
            <a:r>
              <a:rPr lang="en-US" sz="1300" dirty="0" smtClean="0"/>
              <a:t> </a:t>
            </a:r>
            <a:r>
              <a:rPr lang="en-US" sz="1300" dirty="0" err="1"/>
              <a:t>वस्तु</a:t>
            </a:r>
            <a:r>
              <a:rPr lang="en-US" sz="1300" dirty="0"/>
              <a:t> </a:t>
            </a:r>
            <a:r>
              <a:rPr lang="en-US" sz="1300" dirty="0" err="1"/>
              <a:t>थी</a:t>
            </a:r>
            <a:r>
              <a:rPr lang="en-US" sz="13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2028825" y="4775647"/>
            <a:ext cx="12192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महाराज</a:t>
            </a:r>
            <a:r>
              <a:rPr lang="en-US" sz="1300" dirty="0"/>
              <a:t>, </a:t>
            </a:r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एकदम</a:t>
            </a:r>
            <a:r>
              <a:rPr lang="en-US" sz="1300" dirty="0"/>
              <a:t> </a:t>
            </a:r>
            <a:r>
              <a:rPr lang="en-US" sz="1300" dirty="0" err="1" smtClean="0"/>
              <a:t>असंभव</a:t>
            </a:r>
            <a:r>
              <a:rPr lang="en-US" sz="1300" dirty="0" smtClean="0"/>
              <a:t> </a:t>
            </a:r>
            <a:r>
              <a:rPr lang="en-US" sz="1300" dirty="0" err="1"/>
              <a:t>बात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8345" y="3403729"/>
            <a:ext cx="309248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मुझे</a:t>
            </a:r>
            <a:r>
              <a:rPr lang="en-US" sz="1300" dirty="0" smtClean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वस्तु</a:t>
            </a:r>
            <a:r>
              <a:rPr lang="en-US" sz="1300" dirty="0"/>
              <a:t> </a:t>
            </a:r>
            <a:r>
              <a:rPr lang="en-US" sz="1300" dirty="0" err="1"/>
              <a:t>चाहिए</a:t>
            </a:r>
            <a:r>
              <a:rPr lang="en-US" sz="1300" dirty="0"/>
              <a:t>. </a:t>
            </a:r>
            <a:r>
              <a:rPr lang="en-US" sz="1300" dirty="0" err="1" smtClean="0"/>
              <a:t>उसे</a:t>
            </a:r>
            <a:r>
              <a:rPr lang="en-US" sz="1300" dirty="0" smtClean="0"/>
              <a:t> </a:t>
            </a:r>
            <a:r>
              <a:rPr lang="en-US" sz="1300" dirty="0" err="1"/>
              <a:t>खोजो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तुम्हारी</a:t>
            </a:r>
            <a:r>
              <a:rPr lang="en-US" sz="1300" dirty="0" smtClean="0"/>
              <a:t> </a:t>
            </a:r>
            <a:r>
              <a:rPr lang="en-US" sz="1300" dirty="0" err="1"/>
              <a:t>ज़िंदगी</a:t>
            </a:r>
            <a:r>
              <a:rPr lang="en-US" sz="1300" dirty="0"/>
              <a:t>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err="1"/>
              <a:t>ढूंढ़ने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निर्भर</a:t>
            </a:r>
            <a:r>
              <a:rPr lang="en-US" sz="1300" dirty="0"/>
              <a:t> </a:t>
            </a:r>
            <a:r>
              <a:rPr lang="en-US" sz="1300" dirty="0" err="1"/>
              <a:t>करेगी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मैं</a:t>
            </a:r>
            <a:r>
              <a:rPr lang="en-US" sz="1300" dirty="0" smtClean="0"/>
              <a:t> </a:t>
            </a:r>
            <a:r>
              <a:rPr lang="en-US" sz="1300" dirty="0" err="1"/>
              <a:t>तुम्हें</a:t>
            </a:r>
            <a:r>
              <a:rPr lang="en-US" sz="1300" dirty="0"/>
              <a:t> </a:t>
            </a:r>
            <a:r>
              <a:rPr lang="en-US" sz="1300" dirty="0" err="1" smtClean="0"/>
              <a:t>तीन</a:t>
            </a:r>
            <a:r>
              <a:rPr lang="en-US" sz="1300" dirty="0" smtClean="0"/>
              <a:t> </a:t>
            </a:r>
            <a:r>
              <a:rPr lang="en-US" sz="1300" dirty="0" err="1"/>
              <a:t>दिन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समय</a:t>
            </a:r>
            <a:r>
              <a:rPr lang="en-US" sz="1300" dirty="0"/>
              <a:t> </a:t>
            </a:r>
            <a:r>
              <a:rPr lang="en-US" sz="1300" dirty="0" err="1"/>
              <a:t>देता</a:t>
            </a:r>
            <a:r>
              <a:rPr lang="en-US" sz="1300" dirty="0"/>
              <a:t> </a:t>
            </a:r>
            <a:r>
              <a:rPr lang="en-US" sz="1300" dirty="0" err="1"/>
              <a:t>हूँ</a:t>
            </a:r>
            <a:r>
              <a:rPr lang="en-US" sz="13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65652" y="4411506"/>
            <a:ext cx="716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लेकिन</a:t>
            </a:r>
            <a:r>
              <a:rPr lang="en-US" sz="1200" dirty="0"/>
              <a:t> </a:t>
            </a:r>
            <a:r>
              <a:rPr lang="en-US" sz="1200" dirty="0" smtClean="0"/>
              <a:t>.. </a:t>
            </a:r>
          </a:p>
          <a:p>
            <a:pPr algn="ctr"/>
            <a:r>
              <a:rPr lang="en-US" sz="1200" dirty="0" err="1" smtClean="0"/>
              <a:t>महाराज</a:t>
            </a:r>
            <a:r>
              <a:rPr lang="en-US" sz="12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13929" y="5051901"/>
            <a:ext cx="3276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अगर</a:t>
            </a:r>
            <a:r>
              <a:rPr lang="en-US" sz="1300" dirty="0"/>
              <a:t> </a:t>
            </a:r>
            <a:r>
              <a:rPr lang="en-US" sz="1300" dirty="0" err="1"/>
              <a:t>तुम</a:t>
            </a:r>
            <a:r>
              <a:rPr lang="en-US" sz="1300" dirty="0"/>
              <a:t> </a:t>
            </a:r>
            <a:r>
              <a:rPr lang="en-US" sz="1300" dirty="0" err="1"/>
              <a:t>तीन</a:t>
            </a:r>
            <a:r>
              <a:rPr lang="en-US" sz="1300" dirty="0"/>
              <a:t> </a:t>
            </a:r>
            <a:r>
              <a:rPr lang="en-US" sz="1300" dirty="0" err="1"/>
              <a:t>दिनों</a:t>
            </a:r>
            <a:r>
              <a:rPr lang="en-US" sz="1300" dirty="0"/>
              <a:t> </a:t>
            </a:r>
            <a:r>
              <a:rPr lang="hi-IN" sz="1300" dirty="0" smtClean="0"/>
              <a:t>में</a:t>
            </a:r>
            <a:r>
              <a:rPr lang="en-US" sz="1300" dirty="0" smtClean="0"/>
              <a:t> </a:t>
            </a:r>
            <a:r>
              <a:rPr lang="hi-IN" sz="1300" dirty="0" smtClean="0"/>
              <a:t>उसे</a:t>
            </a:r>
            <a:r>
              <a:rPr lang="en-US" sz="1300" dirty="0" smtClean="0"/>
              <a:t> </a:t>
            </a:r>
            <a:r>
              <a:rPr lang="en-US" sz="1300" dirty="0" err="1" smtClean="0"/>
              <a:t>नहीं</a:t>
            </a:r>
            <a:r>
              <a:rPr lang="en-US" sz="1300" dirty="0" smtClean="0"/>
              <a:t> </a:t>
            </a:r>
            <a:r>
              <a:rPr lang="en-US" sz="1300" dirty="0" err="1"/>
              <a:t>खोज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लाए</a:t>
            </a:r>
            <a:r>
              <a:rPr lang="en-US" sz="1300" dirty="0"/>
              <a:t>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तो</a:t>
            </a:r>
            <a:r>
              <a:rPr lang="en-US" sz="1300" dirty="0" smtClean="0"/>
              <a:t> </a:t>
            </a:r>
            <a:r>
              <a:rPr lang="en-US" sz="1300" dirty="0" err="1"/>
              <a:t>तुम्हें</a:t>
            </a:r>
            <a:r>
              <a:rPr lang="en-US" sz="1300" dirty="0"/>
              <a:t> </a:t>
            </a:r>
            <a:r>
              <a:rPr lang="en-US" sz="1300" dirty="0" err="1"/>
              <a:t>जल्लाद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पास</a:t>
            </a:r>
            <a:r>
              <a:rPr lang="en-US" sz="1300" dirty="0"/>
              <a:t> </a:t>
            </a:r>
            <a:r>
              <a:rPr lang="en-US" sz="1300" dirty="0" err="1"/>
              <a:t>भेज</a:t>
            </a:r>
            <a:r>
              <a:rPr lang="en-US" sz="1300" dirty="0"/>
              <a:t> </a:t>
            </a:r>
            <a:r>
              <a:rPr lang="en-US" sz="1300" dirty="0" err="1"/>
              <a:t>दिया</a:t>
            </a:r>
            <a:r>
              <a:rPr lang="en-US" sz="1300" dirty="0"/>
              <a:t> </a:t>
            </a:r>
            <a:r>
              <a:rPr lang="en-US" sz="1300" dirty="0" err="1"/>
              <a:t>जाएगा</a:t>
            </a:r>
            <a:r>
              <a:rPr lang="en-US" sz="13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1025" y="6008301"/>
            <a:ext cx="176900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मज़ाक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hi-IN" sz="1300" dirty="0" smtClean="0"/>
              <a:t>था</a:t>
            </a:r>
            <a:r>
              <a:rPr lang="en-US" sz="1300" dirty="0" smtClean="0"/>
              <a:t>, </a:t>
            </a:r>
            <a:r>
              <a:rPr lang="en-US" sz="1300" dirty="0" err="1"/>
              <a:t>असल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उसकी</a:t>
            </a:r>
            <a:r>
              <a:rPr lang="en-US" sz="1300" dirty="0"/>
              <a:t> </a:t>
            </a:r>
            <a:r>
              <a:rPr lang="en-US" sz="1300" dirty="0" err="1"/>
              <a:t>नींद</a:t>
            </a:r>
            <a:r>
              <a:rPr lang="en-US" sz="1300" dirty="0"/>
              <a:t> </a:t>
            </a:r>
            <a:r>
              <a:rPr lang="en-US" sz="1300" dirty="0" err="1"/>
              <a:t>नदारद</a:t>
            </a:r>
            <a:r>
              <a:rPr lang="en-US" sz="1300" dirty="0"/>
              <a:t> </a:t>
            </a:r>
            <a:r>
              <a:rPr lang="en-US" sz="1300" dirty="0" err="1"/>
              <a:t>थी</a:t>
            </a:r>
            <a:r>
              <a:rPr lang="en-US" sz="1300" dirty="0"/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33825" y="5854413"/>
            <a:ext cx="76976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लेनटुरलू</a:t>
            </a:r>
            <a:r>
              <a:rPr lang="en-US" sz="1300" dirty="0"/>
              <a:t>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62437" y="6575901"/>
            <a:ext cx="18811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प्रधान</a:t>
            </a:r>
            <a:r>
              <a:rPr lang="en-US" sz="1300" dirty="0"/>
              <a:t> </a:t>
            </a:r>
            <a:r>
              <a:rPr lang="en-US" sz="1300" dirty="0" err="1"/>
              <a:t>वज़ीर</a:t>
            </a:r>
            <a:r>
              <a:rPr lang="en-US" sz="1300" dirty="0"/>
              <a:t> आ </a:t>
            </a:r>
            <a:r>
              <a:rPr lang="en-US" sz="1300" dirty="0" err="1"/>
              <a:t>रहे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hi-IN" sz="1300" dirty="0"/>
              <a:t>भला</a:t>
            </a:r>
            <a:r>
              <a:rPr lang="en-US" sz="1300" dirty="0" smtClean="0"/>
              <a:t> </a:t>
            </a:r>
            <a:r>
              <a:rPr lang="en-US" sz="1300" dirty="0" err="1"/>
              <a:t>मैंने</a:t>
            </a:r>
            <a:r>
              <a:rPr lang="en-US" sz="1300" dirty="0"/>
              <a:t> </a:t>
            </a:r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hi-IN" sz="1300" dirty="0" smtClean="0"/>
              <a:t>गलती</a:t>
            </a:r>
            <a:r>
              <a:rPr lang="en-US" sz="1300" dirty="0" smtClean="0"/>
              <a:t> </a:t>
            </a:r>
            <a:r>
              <a:rPr lang="hi-IN" sz="1300" dirty="0" smtClean="0"/>
              <a:t>की</a:t>
            </a:r>
            <a:r>
              <a:rPr lang="hi-IN" sz="1300" dirty="0"/>
              <a:t>?</a:t>
            </a:r>
            <a:endParaRPr lang="en-US" sz="1300" dirty="0"/>
          </a:p>
        </p:txBody>
      </p:sp>
      <p:sp>
        <p:nvSpPr>
          <p:cNvPr id="15" name="Rectangle 14"/>
          <p:cNvSpPr/>
          <p:nvPr/>
        </p:nvSpPr>
        <p:spPr>
          <a:xfrm>
            <a:off x="6448425" y="7220744"/>
            <a:ext cx="44755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अरे</a:t>
            </a:r>
            <a:r>
              <a:rPr lang="en-US" sz="1300" dirty="0"/>
              <a:t>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87022" y="8404701"/>
            <a:ext cx="40156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तुम्हें</a:t>
            </a:r>
            <a:r>
              <a:rPr lang="en-US" sz="1300" dirty="0"/>
              <a:t> </a:t>
            </a:r>
            <a:r>
              <a:rPr lang="en-US" sz="1300" dirty="0" err="1"/>
              <a:t>उस</a:t>
            </a:r>
            <a:r>
              <a:rPr lang="en-US" sz="1300" dirty="0"/>
              <a:t> </a:t>
            </a:r>
            <a:r>
              <a:rPr lang="en-US" sz="1300" dirty="0" err="1"/>
              <a:t>वस्तु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अविष्कार</a:t>
            </a:r>
            <a:r>
              <a:rPr lang="en-US" sz="1300" dirty="0"/>
              <a:t> </a:t>
            </a:r>
            <a:r>
              <a:rPr lang="en-US" sz="1300" dirty="0" err="1"/>
              <a:t>करने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 </a:t>
            </a:r>
            <a:r>
              <a:rPr lang="en-US" sz="1300" dirty="0" err="1"/>
              <a:t>सिर्फ</a:t>
            </a:r>
            <a:r>
              <a:rPr lang="en-US" sz="1300" dirty="0"/>
              <a:t> </a:t>
            </a:r>
            <a:r>
              <a:rPr lang="en-US" sz="1300" dirty="0" err="1"/>
              <a:t>तीन</a:t>
            </a:r>
            <a:r>
              <a:rPr lang="en-US" sz="1300" dirty="0"/>
              <a:t> </a:t>
            </a:r>
            <a:r>
              <a:rPr lang="en-US" sz="1300" dirty="0" err="1"/>
              <a:t>दिन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वस्तु</a:t>
            </a:r>
            <a:r>
              <a:rPr lang="en-US" sz="1300" dirty="0"/>
              <a:t> </a:t>
            </a:r>
            <a:r>
              <a:rPr lang="en-US" sz="1300" dirty="0" err="1"/>
              <a:t>मध्य</a:t>
            </a:r>
            <a:r>
              <a:rPr lang="en-US" sz="1300" dirty="0"/>
              <a:t> </a:t>
            </a:r>
            <a:r>
              <a:rPr lang="en-US" sz="1300" dirty="0" err="1"/>
              <a:t>भाग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विभाजित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hi-IN" sz="1300" dirty="0" smtClean="0"/>
              <a:t>और</a:t>
            </a:r>
            <a:r>
              <a:rPr lang="en-US" sz="1300" dirty="0" smtClean="0"/>
              <a:t> </a:t>
            </a:r>
            <a:r>
              <a:rPr lang="en-US" sz="1300" dirty="0" err="1" smtClean="0"/>
              <a:t>फिर</a:t>
            </a:r>
            <a:r>
              <a:rPr lang="en-US" sz="1300" dirty="0" smtClean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67025" y="9195247"/>
            <a:ext cx="171199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अगर</a:t>
            </a:r>
            <a:r>
              <a:rPr lang="en-US" sz="1300" dirty="0"/>
              <a:t> </a:t>
            </a:r>
            <a:r>
              <a:rPr lang="en-US" sz="1300" dirty="0" err="1"/>
              <a:t>तुम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कर</a:t>
            </a:r>
            <a:r>
              <a:rPr lang="en-US" sz="1300" dirty="0" smtClean="0"/>
              <a:t> </a:t>
            </a:r>
            <a:r>
              <a:rPr lang="en-US" sz="1300" dirty="0" err="1"/>
              <a:t>पाए</a:t>
            </a:r>
            <a:r>
              <a:rPr lang="en-US" sz="1300" dirty="0"/>
              <a:t>,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तुम्हें</a:t>
            </a:r>
            <a:r>
              <a:rPr lang="en-US" sz="1300" dirty="0"/>
              <a:t> </a:t>
            </a:r>
            <a:r>
              <a:rPr lang="en-US" sz="1300" dirty="0" err="1"/>
              <a:t>मौत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सजा</a:t>
            </a:r>
            <a:r>
              <a:rPr lang="en-US" sz="1300" dirty="0"/>
              <a:t> </a:t>
            </a:r>
            <a:r>
              <a:rPr lang="en-US" sz="1300" dirty="0" err="1"/>
              <a:t>दूंगा</a:t>
            </a:r>
            <a:r>
              <a:rPr lang="en-US" sz="1300" dirty="0" smtClean="0"/>
              <a:t>!</a:t>
            </a:r>
            <a:endParaRPr lang="en-US" sz="1300" dirty="0"/>
          </a:p>
        </p:txBody>
      </p:sp>
      <p:sp>
        <p:nvSpPr>
          <p:cNvPr id="18" name="Oval 17"/>
          <p:cNvSpPr/>
          <p:nvPr/>
        </p:nvSpPr>
        <p:spPr>
          <a:xfrm>
            <a:off x="6512980" y="362744"/>
            <a:ext cx="592670" cy="54358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41195" y="721660"/>
            <a:ext cx="3667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err="1">
                <a:solidFill>
                  <a:srgbClr val="FF0000"/>
                </a:solidFill>
              </a:rPr>
              <a:t>जीन-पियरे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पेटिट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/>
              <a:t>हिंदी</a:t>
            </a:r>
            <a:r>
              <a:rPr lang="en-US" dirty="0"/>
              <a:t> : </a:t>
            </a:r>
            <a:r>
              <a:rPr lang="en-US" dirty="0" err="1"/>
              <a:t>अरविन्द</a:t>
            </a:r>
            <a:r>
              <a:rPr lang="en-US" dirty="0"/>
              <a:t> </a:t>
            </a:r>
            <a:r>
              <a:rPr lang="en-US" dirty="0" err="1"/>
              <a:t>गुप्ता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sz="1400" dirty="0"/>
          </a:p>
        </p:txBody>
      </p:sp>
      <p:pic>
        <p:nvPicPr>
          <p:cNvPr id="19458" name="Picture 2" descr="C:\Users\HP\Desktop\1000 NIGHTS\pix\1001_nights_empty1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" y="30623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76625" y="7544218"/>
            <a:ext cx="292715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err="1" smtClean="0"/>
              <a:t>अनसेल्मे</a:t>
            </a:r>
            <a:r>
              <a:rPr lang="en-US" sz="1300" dirty="0" smtClean="0"/>
              <a:t>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en-US" sz="1300" dirty="0" err="1"/>
              <a:t>अदला-बदली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उसने</a:t>
            </a:r>
            <a:r>
              <a:rPr lang="en-US" sz="1300" dirty="0" smtClean="0"/>
              <a:t> </a:t>
            </a:r>
            <a:r>
              <a:rPr lang="en-US" sz="1300" dirty="0" err="1"/>
              <a:t>जादुई</a:t>
            </a:r>
            <a:r>
              <a:rPr lang="en-US" sz="1300" dirty="0"/>
              <a:t> </a:t>
            </a:r>
            <a:r>
              <a:rPr lang="en-US" sz="1300" dirty="0" err="1"/>
              <a:t>चिराग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बदले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वहां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समान</a:t>
            </a:r>
            <a:r>
              <a:rPr lang="en-US" sz="1300" dirty="0"/>
              <a:t> </a:t>
            </a:r>
            <a:r>
              <a:rPr lang="en-US" sz="1300" dirty="0" err="1"/>
              <a:t>दिखने</a:t>
            </a:r>
            <a:r>
              <a:rPr lang="en-US" sz="1300" dirty="0"/>
              <a:t> </a:t>
            </a:r>
            <a:r>
              <a:rPr lang="en-US" sz="1300" dirty="0" err="1"/>
              <a:t>वाला</a:t>
            </a:r>
            <a:r>
              <a:rPr lang="en-US" sz="1300" dirty="0"/>
              <a:t>, </a:t>
            </a:r>
            <a:r>
              <a:rPr lang="en-US" sz="1300" dirty="0" err="1"/>
              <a:t>साधारण</a:t>
            </a:r>
            <a:r>
              <a:rPr lang="en-US" sz="1300" dirty="0"/>
              <a:t> </a:t>
            </a:r>
            <a:r>
              <a:rPr lang="en-US" sz="1300" dirty="0" err="1"/>
              <a:t>चिराग</a:t>
            </a:r>
            <a:r>
              <a:rPr lang="en-US" sz="1300" dirty="0"/>
              <a:t> </a:t>
            </a:r>
            <a:r>
              <a:rPr lang="en-US" sz="1300" dirty="0" err="1"/>
              <a:t>रखा</a:t>
            </a:r>
            <a:r>
              <a:rPr lang="en-US" sz="13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825" y="515144"/>
            <a:ext cx="6172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अगर</a:t>
            </a:r>
            <a:r>
              <a:rPr lang="en-US" sz="1300" dirty="0"/>
              <a:t> </a:t>
            </a:r>
            <a:r>
              <a:rPr lang="en-US" sz="1300" dirty="0" err="1"/>
              <a:t>पाठक</a:t>
            </a:r>
            <a:r>
              <a:rPr lang="en-US" sz="1300" dirty="0"/>
              <a:t>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करतब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आसानी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खुद</a:t>
            </a:r>
            <a:r>
              <a:rPr lang="en-US" sz="1300" dirty="0"/>
              <a:t> </a:t>
            </a:r>
            <a:r>
              <a:rPr lang="en-US" sz="1300" dirty="0" err="1"/>
              <a:t>करना</a:t>
            </a:r>
            <a:r>
              <a:rPr lang="en-US" sz="1300" dirty="0"/>
              <a:t> </a:t>
            </a:r>
            <a:r>
              <a:rPr lang="en-US" sz="1300" dirty="0" err="1"/>
              <a:t>चाहते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वे</a:t>
            </a:r>
            <a:r>
              <a:rPr lang="en-US" sz="1300" dirty="0"/>
              <a:t> </a:t>
            </a:r>
            <a:r>
              <a:rPr lang="en-US" sz="1300" dirty="0" err="1"/>
              <a:t>डोरी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उपयोग</a:t>
            </a:r>
            <a:r>
              <a:rPr lang="en-US" sz="1300" dirty="0"/>
              <a:t> </a:t>
            </a:r>
            <a:r>
              <a:rPr lang="en-US" sz="1300" dirty="0" err="1"/>
              <a:t>करें</a:t>
            </a:r>
            <a:r>
              <a:rPr lang="en-US" sz="1300" dirty="0"/>
              <a:t>.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हमने</a:t>
            </a:r>
            <a:r>
              <a:rPr lang="en-US" sz="1300" dirty="0" smtClean="0"/>
              <a:t> </a:t>
            </a:r>
            <a:r>
              <a:rPr lang="en-US" sz="1300" dirty="0" err="1"/>
              <a:t>अनसेल्मे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चेन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रस्सी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सरल</a:t>
            </a:r>
            <a:r>
              <a:rPr lang="en-US" sz="1300" dirty="0"/>
              <a:t> </a:t>
            </a:r>
            <a:r>
              <a:rPr lang="en-US" sz="1300" dirty="0" err="1"/>
              <a:t>छल्ले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रूप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दिखाया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23780" y="6687344"/>
            <a:ext cx="184537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मुक्त</a:t>
            </a:r>
            <a:r>
              <a:rPr lang="en-US" sz="1300" dirty="0"/>
              <a:t>! </a:t>
            </a:r>
            <a:r>
              <a:rPr lang="en-US" sz="1300" dirty="0" err="1"/>
              <a:t>आखिर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स्वतंत्र</a:t>
            </a:r>
            <a:r>
              <a:rPr lang="en-US" sz="1300" dirty="0"/>
              <a:t> </a:t>
            </a:r>
            <a:r>
              <a:rPr lang="en-US" sz="1300" dirty="0" err="1"/>
              <a:t>हूं</a:t>
            </a:r>
            <a:r>
              <a:rPr lang="en-US" sz="13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625" y="7947501"/>
            <a:ext cx="15886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सबसे</a:t>
            </a:r>
            <a:r>
              <a:rPr lang="en-US" sz="1300" dirty="0"/>
              <a:t> </a:t>
            </a:r>
            <a:r>
              <a:rPr lang="en-US" sz="1300" dirty="0" err="1"/>
              <a:t>पहले</a:t>
            </a:r>
            <a:r>
              <a:rPr lang="en-US" sz="1300" dirty="0"/>
              <a:t> </a:t>
            </a:r>
            <a:r>
              <a:rPr lang="en-US" sz="1300" dirty="0" err="1"/>
              <a:t>अपना</a:t>
            </a:r>
            <a:r>
              <a:rPr lang="en-US" sz="1300" dirty="0"/>
              <a:t> </a:t>
            </a:r>
            <a:r>
              <a:rPr lang="en-US" sz="1300" dirty="0" err="1"/>
              <a:t>चिराग</a:t>
            </a:r>
            <a:r>
              <a:rPr lang="en-US" sz="1300" dirty="0"/>
              <a:t> </a:t>
            </a:r>
            <a:r>
              <a:rPr lang="en-US" sz="1300" dirty="0" err="1"/>
              <a:t>खोजो</a:t>
            </a:r>
            <a:r>
              <a:rPr lang="en-US" sz="13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626" y="8738047"/>
            <a:ext cx="152399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चिराग</a:t>
            </a:r>
            <a:r>
              <a:rPr lang="en-US" sz="1300" dirty="0"/>
              <a:t>, </a:t>
            </a:r>
            <a:r>
              <a:rPr lang="en-US" sz="1300" dirty="0" err="1"/>
              <a:t>शतजमनी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पलंग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पास</a:t>
            </a:r>
            <a:r>
              <a:rPr lang="en-US" sz="1300" dirty="0"/>
              <a:t> </a:t>
            </a:r>
            <a:r>
              <a:rPr lang="en-US" sz="1300" dirty="0" err="1"/>
              <a:t>पड़ा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सो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8286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HP\Desktop\1000 NIGHTS\pix\1001_nights_empty2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8"/>
            <a:ext cx="7562850" cy="104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72425" y="2089139"/>
            <a:ext cx="37814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733425" y="413137"/>
            <a:ext cx="2286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कितनी</a:t>
            </a:r>
            <a:r>
              <a:rPr lang="en-US" sz="1300" dirty="0"/>
              <a:t> </a:t>
            </a:r>
            <a:r>
              <a:rPr lang="en-US" sz="1300" dirty="0" err="1"/>
              <a:t>बढ़िया</a:t>
            </a:r>
            <a:r>
              <a:rPr lang="en-US" sz="1300" dirty="0"/>
              <a:t> </a:t>
            </a:r>
            <a:r>
              <a:rPr lang="en-US" sz="1300" dirty="0" err="1"/>
              <a:t>सुबह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चलो</a:t>
            </a:r>
            <a:r>
              <a:rPr lang="en-US" sz="1300" dirty="0"/>
              <a:t>, </a:t>
            </a:r>
            <a:r>
              <a:rPr lang="en-US" sz="1300" dirty="0" err="1"/>
              <a:t>जाकर</a:t>
            </a:r>
            <a:r>
              <a:rPr lang="en-US" sz="1300" dirty="0"/>
              <a:t> </a:t>
            </a:r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मिलता</a:t>
            </a:r>
            <a:r>
              <a:rPr lang="en-US" sz="1300" dirty="0"/>
              <a:t> </a:t>
            </a:r>
            <a:r>
              <a:rPr lang="en-US" sz="1300" dirty="0" err="1"/>
              <a:t>हूँ</a:t>
            </a:r>
            <a:r>
              <a:rPr lang="en-US" sz="1300" dirty="0"/>
              <a:t>. </a:t>
            </a:r>
            <a:r>
              <a:rPr lang="en-US" sz="1300" dirty="0" err="1"/>
              <a:t>शायद</a:t>
            </a:r>
            <a:r>
              <a:rPr lang="en-US" sz="1300" dirty="0"/>
              <a:t> </a:t>
            </a:r>
            <a:r>
              <a:rPr lang="en-US" sz="1300" dirty="0" err="1"/>
              <a:t>रात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नई</a:t>
            </a:r>
            <a:r>
              <a:rPr lang="en-US" sz="1300" dirty="0"/>
              <a:t> </a:t>
            </a:r>
            <a:r>
              <a:rPr lang="en-US" sz="1300" dirty="0" err="1"/>
              <a:t>वैज्ञानिक</a:t>
            </a:r>
            <a:r>
              <a:rPr lang="en-US" sz="1300" dirty="0"/>
              <a:t> </a:t>
            </a:r>
            <a:r>
              <a:rPr lang="en-US" sz="1300" dirty="0" err="1"/>
              <a:t>कल्पना</a:t>
            </a:r>
            <a:r>
              <a:rPr lang="en-US" sz="1300" dirty="0"/>
              <a:t> </a:t>
            </a:r>
            <a:r>
              <a:rPr lang="en-US" sz="1300" dirty="0" err="1"/>
              <a:t>वाला</a:t>
            </a:r>
            <a:r>
              <a:rPr lang="en-US" sz="1300" dirty="0"/>
              <a:t> </a:t>
            </a:r>
            <a:r>
              <a:rPr lang="en-US" sz="1300" dirty="0" err="1"/>
              <a:t>सपना</a:t>
            </a:r>
            <a:r>
              <a:rPr lang="en-US" sz="1300" dirty="0"/>
              <a:t> </a:t>
            </a:r>
            <a:r>
              <a:rPr lang="en-US" sz="1300" dirty="0" err="1"/>
              <a:t>देखा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7625" y="438944"/>
            <a:ext cx="29718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en-US" sz="1300" dirty="0" err="1"/>
              <a:t>सपने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देखा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तरह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बंधे</a:t>
            </a:r>
            <a:r>
              <a:rPr lang="en-US" sz="1300" dirty="0"/>
              <a:t> </a:t>
            </a:r>
            <a:r>
              <a:rPr lang="en-US" sz="1300" dirty="0" err="1"/>
              <a:t>हुए</a:t>
            </a:r>
            <a:r>
              <a:rPr lang="en-US" sz="1300" dirty="0"/>
              <a:t> </a:t>
            </a:r>
            <a:r>
              <a:rPr lang="en-US" sz="1300" dirty="0" err="1"/>
              <a:t>थे</a:t>
            </a:r>
            <a:r>
              <a:rPr lang="en-US" sz="1300" dirty="0"/>
              <a:t>. </a:t>
            </a:r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/>
              <a:t>सपने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चाबी</a:t>
            </a:r>
            <a:r>
              <a:rPr lang="en-US" sz="1300" dirty="0"/>
              <a:t> </a:t>
            </a:r>
            <a:r>
              <a:rPr lang="en-US" sz="1300" dirty="0" err="1"/>
              <a:t>ढूंढ</a:t>
            </a:r>
            <a:r>
              <a:rPr lang="en-US" sz="1300" dirty="0"/>
              <a:t> </a:t>
            </a:r>
            <a:r>
              <a:rPr lang="en-US" sz="1300" dirty="0" err="1"/>
              <a:t>ली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खुद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मुक्त</a:t>
            </a:r>
            <a:r>
              <a:rPr lang="en-US" sz="1300" dirty="0"/>
              <a:t> </a:t>
            </a:r>
            <a:r>
              <a:rPr lang="en-US" sz="1300" dirty="0" err="1"/>
              <a:t>किया</a:t>
            </a:r>
            <a:r>
              <a:rPr lang="en-US" sz="13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2225" y="5509101"/>
            <a:ext cx="44404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एकदम</a:t>
            </a:r>
            <a:r>
              <a:rPr lang="en-US" sz="1300" dirty="0"/>
              <a:t> </a:t>
            </a:r>
            <a:r>
              <a:rPr lang="en-US" sz="1300" dirty="0" err="1"/>
              <a:t>सटीक</a:t>
            </a:r>
            <a:r>
              <a:rPr lang="en-US" sz="1300" dirty="0"/>
              <a:t>: </a:t>
            </a:r>
            <a:r>
              <a:rPr lang="en-US" sz="1300" dirty="0" err="1"/>
              <a:t>जोड़</a:t>
            </a:r>
            <a:r>
              <a:rPr lang="en-US" sz="1300" dirty="0"/>
              <a:t> A , C,  F </a:t>
            </a:r>
            <a:r>
              <a:rPr lang="en-US" sz="1300" dirty="0" err="1"/>
              <a:t>और</a:t>
            </a:r>
            <a:r>
              <a:rPr lang="en-US" sz="1300" dirty="0"/>
              <a:t>  E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खुल</a:t>
            </a:r>
            <a:r>
              <a:rPr lang="en-US" sz="1300" dirty="0"/>
              <a:t> </a:t>
            </a:r>
            <a:r>
              <a:rPr lang="en-US" sz="1300" dirty="0" err="1"/>
              <a:t>सकते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कठोर</a:t>
            </a:r>
            <a:r>
              <a:rPr lang="en-US" sz="1300" dirty="0"/>
              <a:t> </a:t>
            </a:r>
            <a:r>
              <a:rPr lang="en-US" sz="1300" dirty="0" err="1"/>
              <a:t>छल्ला</a:t>
            </a:r>
            <a:r>
              <a:rPr lang="en-US" sz="1300" dirty="0"/>
              <a:t> G, </a:t>
            </a:r>
            <a:r>
              <a:rPr lang="en-US" sz="1300" dirty="0" err="1"/>
              <a:t>किसी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तरह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छेद</a:t>
            </a:r>
            <a:r>
              <a:rPr lang="en-US" sz="1300" dirty="0"/>
              <a:t> B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जा</a:t>
            </a:r>
            <a:r>
              <a:rPr lang="en-US" sz="1300" dirty="0"/>
              <a:t> </a:t>
            </a:r>
            <a:r>
              <a:rPr lang="en-US" sz="1300" dirty="0" err="1"/>
              <a:t>सकता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9706" y="6822122"/>
            <a:ext cx="16453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डोरी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खींचकर</a:t>
            </a:r>
            <a:r>
              <a:rPr lang="en-US" sz="1300" dirty="0"/>
              <a:t> </a:t>
            </a:r>
            <a:r>
              <a:rPr lang="en-US" sz="1300" dirty="0" err="1"/>
              <a:t>चाबी</a:t>
            </a:r>
            <a:r>
              <a:rPr lang="en-US" sz="1300" dirty="0"/>
              <a:t> </a:t>
            </a:r>
            <a:r>
              <a:rPr lang="en-US" sz="1300" dirty="0" err="1"/>
              <a:t>तक</a:t>
            </a:r>
            <a:r>
              <a:rPr lang="en-US" sz="1300" dirty="0"/>
              <a:t> </a:t>
            </a:r>
            <a:r>
              <a:rPr lang="en-US" sz="1300" dirty="0" err="1"/>
              <a:t>पहुंचना</a:t>
            </a:r>
            <a:r>
              <a:rPr lang="en-US" sz="1300" dirty="0"/>
              <a:t> </a:t>
            </a:r>
            <a:r>
              <a:rPr lang="en-US" sz="1300" dirty="0" err="1"/>
              <a:t>असंभव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936523" y="6575901"/>
            <a:ext cx="16357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चिराग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सिर्फ</a:t>
            </a:r>
            <a:r>
              <a:rPr lang="en-US" sz="1300" dirty="0"/>
              <a:t> </a:t>
            </a:r>
            <a:r>
              <a:rPr lang="en-US" sz="1300" dirty="0" err="1"/>
              <a:t>रगड़ना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811629" y="6545124"/>
            <a:ext cx="2398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अरे</a:t>
            </a:r>
            <a:r>
              <a:rPr lang="en-US" sz="1300" dirty="0"/>
              <a:t>?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!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मैं</a:t>
            </a:r>
            <a:r>
              <a:rPr lang="en-US" sz="1300" dirty="0" smtClean="0"/>
              <a:t> </a:t>
            </a:r>
            <a:r>
              <a:rPr lang="en-US" sz="1300" dirty="0" err="1"/>
              <a:t>घंटे</a:t>
            </a:r>
            <a:r>
              <a:rPr lang="en-US" sz="1300" dirty="0"/>
              <a:t> </a:t>
            </a:r>
            <a:r>
              <a:rPr lang="en-US" sz="1300" dirty="0" err="1"/>
              <a:t>भर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err="1"/>
              <a:t>रगड</a:t>
            </a:r>
            <a:r>
              <a:rPr lang="en-US" sz="1300" dirty="0"/>
              <a:t>़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हूं</a:t>
            </a:r>
            <a:r>
              <a:rPr lang="en-US" sz="13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38425" y="8754924"/>
            <a:ext cx="3781425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समस्या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निश्चित</a:t>
            </a:r>
            <a:r>
              <a:rPr lang="en-US" sz="1300" dirty="0"/>
              <a:t> </a:t>
            </a:r>
            <a:r>
              <a:rPr lang="en-US" sz="1300" dirty="0" err="1"/>
              <a:t>हल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(</a:t>
            </a:r>
            <a:r>
              <a:rPr lang="en-US" sz="1300" dirty="0" err="1"/>
              <a:t>देखें</a:t>
            </a:r>
            <a:r>
              <a:rPr lang="en-US" sz="1300" dirty="0"/>
              <a:t> </a:t>
            </a:r>
            <a:r>
              <a:rPr lang="en-US" sz="1300" dirty="0" err="1"/>
              <a:t>अगला</a:t>
            </a:r>
            <a:r>
              <a:rPr lang="en-US" sz="1300" dirty="0"/>
              <a:t> </a:t>
            </a:r>
            <a:r>
              <a:rPr lang="en-US" sz="1300" dirty="0" err="1"/>
              <a:t>एपिसोड</a:t>
            </a:r>
            <a:r>
              <a:rPr lang="en-US" sz="1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7107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1506" name="Picture 2" descr="C:\Users\HP\Desktop\1000 NIGHTS\pix\1001_nights_empty2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2" y="4763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86425" y="5181191"/>
            <a:ext cx="16764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300" dirty="0"/>
              <a:t> </a:t>
            </a:r>
            <a:r>
              <a:rPr lang="hi-IN" sz="1300" dirty="0" smtClean="0"/>
              <a:t>चलो</a:t>
            </a:r>
            <a:r>
              <a:rPr lang="en-US" sz="1300" dirty="0" smtClean="0"/>
              <a:t> </a:t>
            </a:r>
            <a:r>
              <a:rPr lang="en-US" sz="1300" dirty="0" err="1" smtClean="0"/>
              <a:t>हम</a:t>
            </a:r>
            <a:r>
              <a:rPr lang="en-US" sz="1300" dirty="0" smtClean="0"/>
              <a:t> </a:t>
            </a:r>
            <a:br>
              <a:rPr lang="en-US" sz="1300" dirty="0" smtClean="0"/>
            </a:br>
            <a:r>
              <a:rPr lang="en-US" sz="1300" dirty="0" err="1" smtClean="0"/>
              <a:t>प्रोफेसर</a:t>
            </a:r>
            <a:r>
              <a:rPr lang="en-US" sz="1300" dirty="0" smtClean="0"/>
              <a:t> </a:t>
            </a:r>
            <a:r>
              <a:rPr lang="en-US" sz="1300" dirty="0" err="1" smtClean="0"/>
              <a:t>जेफायर</a:t>
            </a:r>
            <a:r>
              <a:rPr lang="en-US" sz="1300" dirty="0" smtClean="0"/>
              <a:t> </a:t>
            </a:r>
            <a:br>
              <a:rPr lang="en-US" sz="1300" dirty="0" smtClean="0"/>
            </a:br>
            <a:r>
              <a:rPr lang="en-US" sz="1300" dirty="0" err="1" smtClean="0"/>
              <a:t>की</a:t>
            </a:r>
            <a:r>
              <a:rPr lang="en-US" sz="1300" dirty="0" smtClean="0"/>
              <a:t> </a:t>
            </a:r>
            <a:r>
              <a:rPr lang="en-US" sz="1300" dirty="0" err="1" smtClean="0"/>
              <a:t>सलाह</a:t>
            </a:r>
            <a:r>
              <a:rPr lang="en-US" sz="1300" dirty="0" smtClean="0"/>
              <a:t> </a:t>
            </a:r>
            <a:r>
              <a:rPr lang="en-US" sz="1300" dirty="0" err="1"/>
              <a:t>लें</a:t>
            </a:r>
            <a:r>
              <a:rPr lang="en-US" sz="13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70388" y="2058015"/>
            <a:ext cx="3840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शतजमनी</a:t>
            </a:r>
            <a:r>
              <a:rPr lang="en-US" sz="1200" dirty="0"/>
              <a:t> </a:t>
            </a:r>
            <a:r>
              <a:rPr lang="en-US" sz="1200" dirty="0" err="1"/>
              <a:t>ने</a:t>
            </a:r>
            <a:r>
              <a:rPr lang="en-US" sz="1200" dirty="0"/>
              <a:t> </a:t>
            </a:r>
            <a:r>
              <a:rPr lang="en-US" sz="1200" dirty="0" err="1"/>
              <a:t>खुद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फंसा</a:t>
            </a:r>
            <a:r>
              <a:rPr lang="en-US" sz="1200" dirty="0"/>
              <a:t> </a:t>
            </a:r>
            <a:r>
              <a:rPr lang="en-US" sz="1200" dirty="0" err="1"/>
              <a:t>लिया</a:t>
            </a:r>
            <a:r>
              <a:rPr lang="en-US" sz="1200" dirty="0"/>
              <a:t>. </a:t>
            </a:r>
            <a:r>
              <a:rPr lang="en-US" sz="1200" dirty="0" err="1"/>
              <a:t>उसे</a:t>
            </a:r>
            <a:r>
              <a:rPr lang="en-US" sz="1200" dirty="0"/>
              <a:t> </a:t>
            </a:r>
            <a:r>
              <a:rPr lang="en-US" sz="1200" dirty="0" err="1"/>
              <a:t>लग</a:t>
            </a:r>
            <a:r>
              <a:rPr lang="en-US" sz="1200" dirty="0"/>
              <a:t> </a:t>
            </a:r>
            <a:r>
              <a:rPr lang="en-US" sz="1200" dirty="0" err="1"/>
              <a:t>रहा</a:t>
            </a:r>
            <a:r>
              <a:rPr lang="en-US" sz="1200" dirty="0"/>
              <a:t> </a:t>
            </a:r>
            <a:r>
              <a:rPr lang="en-US" sz="1200" dirty="0" err="1"/>
              <a:t>कि</a:t>
            </a:r>
            <a:r>
              <a:rPr lang="en-US" sz="1200" dirty="0"/>
              <a:t> </a:t>
            </a:r>
            <a:r>
              <a:rPr lang="en-US" sz="1200" dirty="0" err="1"/>
              <a:t>अब</a:t>
            </a:r>
            <a:r>
              <a:rPr lang="en-US" sz="1200" dirty="0"/>
              <a:t> </a:t>
            </a:r>
            <a:r>
              <a:rPr lang="en-US" sz="1200" dirty="0" err="1"/>
              <a:t>उसके</a:t>
            </a:r>
            <a:r>
              <a:rPr lang="en-US" sz="1200" dirty="0"/>
              <a:t> </a:t>
            </a:r>
            <a:r>
              <a:rPr lang="en-US" sz="1200" dirty="0" err="1"/>
              <a:t>पास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जादुई</a:t>
            </a:r>
            <a:r>
              <a:rPr lang="en-US" sz="1200" dirty="0"/>
              <a:t> </a:t>
            </a:r>
            <a:r>
              <a:rPr lang="en-US" sz="1200" dirty="0" err="1"/>
              <a:t>चिराग</a:t>
            </a:r>
            <a:r>
              <a:rPr lang="en-US" sz="1200" dirty="0"/>
              <a:t> </a:t>
            </a:r>
            <a:r>
              <a:rPr lang="en-US" sz="1200" dirty="0" err="1"/>
              <a:t>था</a:t>
            </a:r>
            <a:r>
              <a:rPr lang="en-US" sz="1200" dirty="0"/>
              <a:t>, </a:t>
            </a:r>
            <a:r>
              <a:rPr lang="en-US" sz="1200" dirty="0" err="1"/>
              <a:t>जिससे</a:t>
            </a:r>
            <a:r>
              <a:rPr lang="en-US" sz="1200" dirty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सुल्तान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किसी</a:t>
            </a:r>
            <a:r>
              <a:rPr lang="en-US" sz="1200" dirty="0"/>
              <a:t> </a:t>
            </a:r>
            <a:r>
              <a:rPr lang="en-US" sz="1200" dirty="0" err="1"/>
              <a:t>भी</a:t>
            </a:r>
            <a:r>
              <a:rPr lang="en-US" sz="1200" dirty="0"/>
              <a:t> </a:t>
            </a:r>
            <a:r>
              <a:rPr lang="en-US" sz="1200" dirty="0" err="1"/>
              <a:t>पहेली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हल</a:t>
            </a:r>
            <a:r>
              <a:rPr lang="en-US" sz="1200" dirty="0"/>
              <a:t> </a:t>
            </a:r>
            <a:r>
              <a:rPr lang="en-US" sz="1200" dirty="0" err="1"/>
              <a:t>करने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सक्षम</a:t>
            </a:r>
            <a:r>
              <a:rPr lang="en-US" sz="1200" dirty="0"/>
              <a:t> </a:t>
            </a:r>
            <a:r>
              <a:rPr lang="en-US" sz="1200" dirty="0" err="1"/>
              <a:t>होगा</a:t>
            </a:r>
            <a:r>
              <a:rPr lang="en-US" sz="1200" dirty="0"/>
              <a:t>. </a:t>
            </a:r>
            <a:r>
              <a:rPr lang="en-US" sz="1200" dirty="0" err="1"/>
              <a:t>लेकिन</a:t>
            </a:r>
            <a:r>
              <a:rPr lang="en-US" sz="1200" dirty="0"/>
              <a:t> </a:t>
            </a:r>
            <a:r>
              <a:rPr lang="en-US" sz="1200" dirty="0" err="1"/>
              <a:t>सही</a:t>
            </a:r>
            <a:r>
              <a:rPr lang="en-US" sz="1200" dirty="0"/>
              <a:t> </a:t>
            </a:r>
            <a:r>
              <a:rPr lang="en-US" sz="1200" dirty="0" err="1"/>
              <a:t>चिराग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अभाव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,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बेवकूफ</a:t>
            </a:r>
            <a:r>
              <a:rPr lang="en-US" sz="1200" dirty="0"/>
              <a:t> </a:t>
            </a:r>
            <a:r>
              <a:rPr lang="en-US" sz="1200" dirty="0" err="1"/>
              <a:t>जैसा</a:t>
            </a:r>
            <a:r>
              <a:rPr lang="en-US" sz="1200" dirty="0"/>
              <a:t> </a:t>
            </a:r>
            <a:r>
              <a:rPr lang="en-US" sz="1200" dirty="0" err="1"/>
              <a:t>बैठा</a:t>
            </a:r>
            <a:r>
              <a:rPr lang="en-US" sz="1200" dirty="0"/>
              <a:t> </a:t>
            </a:r>
            <a:r>
              <a:rPr lang="en-US" sz="1200" dirty="0" err="1"/>
              <a:t>रहा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फिर</a:t>
            </a:r>
            <a:r>
              <a:rPr lang="en-US" sz="1200" dirty="0"/>
              <a:t> </a:t>
            </a:r>
            <a:r>
              <a:rPr lang="en-US" sz="1200" dirty="0" err="1"/>
              <a:t>शाम</a:t>
            </a:r>
            <a:r>
              <a:rPr lang="en-US" sz="1200" dirty="0"/>
              <a:t> </a:t>
            </a:r>
            <a:r>
              <a:rPr lang="en-US" sz="1200" dirty="0" err="1"/>
              <a:t>ढली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रात</a:t>
            </a:r>
            <a:r>
              <a:rPr lang="en-US" sz="1200" dirty="0"/>
              <a:t> </a:t>
            </a:r>
            <a:r>
              <a:rPr lang="en-US" sz="1200" dirty="0" err="1"/>
              <a:t>हुई</a:t>
            </a:r>
            <a:r>
              <a:rPr lang="en-US" sz="1200" dirty="0"/>
              <a:t>. </a:t>
            </a:r>
            <a:r>
              <a:rPr lang="en-US" sz="1200" dirty="0" err="1"/>
              <a:t>अगर</a:t>
            </a:r>
            <a:r>
              <a:rPr lang="en-US" sz="1200" dirty="0"/>
              <a:t> </a:t>
            </a:r>
            <a:r>
              <a:rPr lang="en-US" sz="1200" dirty="0" err="1"/>
              <a:t>तब</a:t>
            </a:r>
            <a:r>
              <a:rPr lang="en-US" sz="1200" dirty="0"/>
              <a:t> </a:t>
            </a:r>
            <a:r>
              <a:rPr lang="en-US" sz="1200" dirty="0" err="1"/>
              <a:t>तक</a:t>
            </a:r>
            <a:r>
              <a:rPr lang="en-US" sz="1200" dirty="0"/>
              <a:t> </a:t>
            </a:r>
            <a:r>
              <a:rPr lang="en-US" sz="1200" dirty="0" err="1"/>
              <a:t>शतजमनी</a:t>
            </a:r>
            <a:r>
              <a:rPr lang="en-US" sz="1200" dirty="0"/>
              <a:t> </a:t>
            </a:r>
            <a:r>
              <a:rPr lang="en-US" sz="1200" dirty="0" err="1"/>
              <a:t>खुद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मुक्त</a:t>
            </a:r>
            <a:r>
              <a:rPr lang="en-US" sz="1200" dirty="0"/>
              <a:t> </a:t>
            </a:r>
            <a:r>
              <a:rPr lang="en-US" sz="1200" dirty="0" err="1"/>
              <a:t>करने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कामयाब</a:t>
            </a:r>
            <a:r>
              <a:rPr lang="en-US" sz="1200" dirty="0"/>
              <a:t>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रहा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hi-IN" sz="1200" dirty="0"/>
              <a:t>सुल्तान</a:t>
            </a:r>
            <a:r>
              <a:rPr lang="en-US" sz="1200" dirty="0" smtClean="0"/>
              <a:t> </a:t>
            </a:r>
            <a:r>
              <a:rPr lang="en-US" sz="1200" dirty="0" err="1"/>
              <a:t>निश्चित</a:t>
            </a:r>
            <a:r>
              <a:rPr lang="en-US" sz="1200" dirty="0"/>
              <a:t> </a:t>
            </a:r>
            <a:r>
              <a:rPr lang="en-US" sz="1200" dirty="0" err="1"/>
              <a:t>ही</a:t>
            </a:r>
            <a:r>
              <a:rPr lang="en-US" sz="1200" dirty="0"/>
              <a:t> </a:t>
            </a:r>
            <a:r>
              <a:rPr lang="en-US" sz="1200" dirty="0" err="1"/>
              <a:t>अपने</a:t>
            </a:r>
            <a:r>
              <a:rPr lang="en-US" sz="1200" dirty="0"/>
              <a:t> </a:t>
            </a:r>
            <a:r>
              <a:rPr lang="en-US" sz="1200" dirty="0" err="1"/>
              <a:t>प्रधान</a:t>
            </a:r>
            <a:r>
              <a:rPr lang="en-US" sz="1200" dirty="0"/>
              <a:t> </a:t>
            </a:r>
            <a:r>
              <a:rPr lang="en-US" sz="1200" dirty="0" err="1"/>
              <a:t>वज़ीर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सिर</a:t>
            </a:r>
            <a:r>
              <a:rPr lang="en-US" sz="1200" dirty="0"/>
              <a:t> </a:t>
            </a:r>
            <a:r>
              <a:rPr lang="en-US" sz="1200" dirty="0" err="1"/>
              <a:t>कटवा</a:t>
            </a:r>
            <a:r>
              <a:rPr lang="en-US" sz="1200" dirty="0"/>
              <a:t> </a:t>
            </a:r>
            <a:r>
              <a:rPr lang="en-US" sz="1200" dirty="0" err="1"/>
              <a:t>देगा</a:t>
            </a:r>
            <a:r>
              <a:rPr lang="en-US" sz="12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70388" y="4873414"/>
            <a:ext cx="80502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हममम</a:t>
            </a:r>
            <a:r>
              <a:rPr lang="en-US" sz="1300" dirty="0"/>
              <a:t> ...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94693" y="0"/>
            <a:ext cx="463332" cy="6194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27020"/>
            <a:ext cx="7562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एक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हजार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एक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वैज्ञानिक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रातें</a:t>
            </a:r>
            <a:r>
              <a:rPr lang="en-US" sz="4000" dirty="0">
                <a:solidFill>
                  <a:srgbClr val="FF0000"/>
                </a:solidFill>
              </a:rPr>
              <a:t> - 6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562850" cy="1047908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2530" name="Picture 2" descr="C:\Users\HP\Desktop\1000 NIGHTS\pix\1001_nights_empty2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9700101"/>
            <a:ext cx="3781425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00" dirty="0" err="1" smtClean="0"/>
              <a:t>लेकिन</a:t>
            </a:r>
            <a:r>
              <a:rPr lang="en-US" sz="1300" dirty="0" smtClean="0"/>
              <a:t> </a:t>
            </a:r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बिल्कुल</a:t>
            </a:r>
            <a:r>
              <a:rPr lang="en-US" sz="1300" dirty="0"/>
              <a:t> </a:t>
            </a:r>
            <a:r>
              <a:rPr lang="en-US" sz="1300" dirty="0" err="1"/>
              <a:t>असंभव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क्योंकि</a:t>
            </a:r>
            <a:r>
              <a:rPr lang="en-US" sz="1300" dirty="0"/>
              <a:t>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छल्ला</a:t>
            </a:r>
            <a:r>
              <a:rPr lang="en-US" sz="1300" dirty="0" smtClean="0"/>
              <a:t> </a:t>
            </a:r>
            <a:r>
              <a:rPr lang="en-US" sz="1300" dirty="0"/>
              <a:t>A, </a:t>
            </a:r>
            <a:r>
              <a:rPr lang="en-US" sz="1300" dirty="0" err="1" smtClean="0"/>
              <a:t>छेद</a:t>
            </a:r>
            <a:r>
              <a:rPr lang="en-US" sz="1300" dirty="0" smtClean="0"/>
              <a:t> </a:t>
            </a:r>
            <a:r>
              <a:rPr lang="en-US" sz="1300" dirty="0"/>
              <a:t>T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 smtClean="0"/>
              <a:t>घुस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सकता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305944" y="3410744"/>
            <a:ext cx="31706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रिंग</a:t>
            </a:r>
            <a:r>
              <a:rPr lang="en-US" sz="1300" dirty="0"/>
              <a:t> A, </a:t>
            </a:r>
            <a:r>
              <a:rPr lang="en-US" sz="1300" dirty="0" err="1"/>
              <a:t>जिसके</a:t>
            </a:r>
            <a:r>
              <a:rPr lang="en-US" sz="1300" dirty="0"/>
              <a:t> </a:t>
            </a:r>
            <a:r>
              <a:rPr lang="en-US" sz="1300" dirty="0" err="1"/>
              <a:t>द्वारा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कफ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जुड़ा</a:t>
            </a:r>
            <a:r>
              <a:rPr lang="en-US" sz="1300" dirty="0"/>
              <a:t> </a:t>
            </a:r>
            <a:r>
              <a:rPr lang="en-US" sz="1300" dirty="0" err="1"/>
              <a:t>हुआ</a:t>
            </a:r>
            <a:r>
              <a:rPr lang="en-US" sz="1300" dirty="0"/>
              <a:t> </a:t>
            </a:r>
            <a:r>
              <a:rPr lang="en-US" sz="1300" dirty="0" err="1"/>
              <a:t>हूं</a:t>
            </a:r>
            <a:r>
              <a:rPr lang="en-US" sz="1300" dirty="0"/>
              <a:t>, </a:t>
            </a:r>
            <a:r>
              <a:rPr lang="en-US" sz="1300" dirty="0" err="1"/>
              <a:t>छेद</a:t>
            </a:r>
            <a:r>
              <a:rPr lang="en-US" sz="1300" dirty="0"/>
              <a:t> T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गुजर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सकता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इसलिए</a:t>
            </a:r>
            <a:r>
              <a:rPr lang="en-US" sz="1300" dirty="0" smtClean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चाबी</a:t>
            </a:r>
            <a:r>
              <a:rPr lang="en-US" sz="1300" dirty="0"/>
              <a:t> C </a:t>
            </a:r>
            <a:r>
              <a:rPr lang="en-US" sz="1300" dirty="0" err="1"/>
              <a:t>तक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 smtClean="0"/>
              <a:t>पहुंच</a:t>
            </a:r>
            <a:r>
              <a:rPr lang="en-US" sz="1300" dirty="0"/>
              <a:t> </a:t>
            </a:r>
            <a:r>
              <a:rPr lang="en-US" sz="1300" dirty="0" err="1"/>
              <a:t>सकता</a:t>
            </a:r>
            <a:r>
              <a:rPr lang="en-US" sz="1300" dirty="0"/>
              <a:t> </a:t>
            </a:r>
            <a:r>
              <a:rPr lang="en-US" sz="1300" dirty="0" err="1"/>
              <a:t>हूँ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hi-IN" sz="1300" dirty="0" smtClean="0"/>
              <a:t>और</a:t>
            </a:r>
            <a:r>
              <a:rPr lang="en-US" sz="1300" dirty="0" smtClean="0"/>
              <a:t> </a:t>
            </a:r>
            <a:r>
              <a:rPr lang="en-US" sz="1300" dirty="0" err="1" smtClean="0"/>
              <a:t>खुद</a:t>
            </a:r>
            <a:r>
              <a:rPr lang="en-US" sz="1300" dirty="0" smtClean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मुक्त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hi-IN" sz="1300" dirty="0"/>
              <a:t>करा</a:t>
            </a:r>
            <a:r>
              <a:rPr lang="en-US" sz="1300" dirty="0" smtClean="0"/>
              <a:t> </a:t>
            </a:r>
            <a:r>
              <a:rPr lang="en-US" sz="1300" dirty="0" err="1"/>
              <a:t>सकता</a:t>
            </a:r>
            <a:r>
              <a:rPr lang="en-US" sz="1300" dirty="0"/>
              <a:t> </a:t>
            </a:r>
            <a:r>
              <a:rPr lang="en-US" sz="1300" dirty="0" err="1"/>
              <a:t>हूँ</a:t>
            </a:r>
            <a:r>
              <a:rPr lang="en-US" sz="1300" dirty="0" smtClean="0"/>
              <a:t>.</a:t>
            </a:r>
            <a:endParaRPr lang="en-US" sz="1300" dirty="0"/>
          </a:p>
        </p:txBody>
      </p:sp>
      <p:sp>
        <p:nvSpPr>
          <p:cNvPr id="5" name="Rectangle 4"/>
          <p:cNvSpPr/>
          <p:nvPr/>
        </p:nvSpPr>
        <p:spPr>
          <a:xfrm>
            <a:off x="2889116" y="2261047"/>
            <a:ext cx="134950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बकवास</a:t>
            </a:r>
            <a:r>
              <a:rPr lang="en-US" sz="1300" dirty="0"/>
              <a:t> </a:t>
            </a:r>
            <a:r>
              <a:rPr lang="en-US" sz="1300" dirty="0" err="1"/>
              <a:t>जादुई</a:t>
            </a:r>
            <a:r>
              <a:rPr lang="en-US" sz="1300" dirty="0"/>
              <a:t> </a:t>
            </a:r>
            <a:r>
              <a:rPr lang="en-US" sz="1300" dirty="0" err="1"/>
              <a:t>चिराग</a:t>
            </a:r>
            <a:r>
              <a:rPr lang="en-US" sz="1300" dirty="0"/>
              <a:t>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काम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करता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238625" y="3832701"/>
            <a:ext cx="189071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मालिक</a:t>
            </a:r>
            <a:r>
              <a:rPr lang="en-US" sz="1300" dirty="0"/>
              <a:t>, </a:t>
            </a:r>
            <a:r>
              <a:rPr lang="en-US" sz="1300" dirty="0" err="1"/>
              <a:t>आप</a:t>
            </a:r>
            <a:r>
              <a:rPr lang="en-US" sz="1300" dirty="0"/>
              <a:t>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err="1"/>
              <a:t>ठीक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उपयोग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रहे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" y="4775647"/>
            <a:ext cx="20574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चिराग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अपने</a:t>
            </a:r>
            <a:r>
              <a:rPr lang="en-US" sz="1300" dirty="0"/>
              <a:t> </a:t>
            </a:r>
            <a:r>
              <a:rPr lang="en-US" sz="1300" dirty="0" err="1"/>
              <a:t>कान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बिल्कुल</a:t>
            </a:r>
            <a:r>
              <a:rPr lang="en-US" sz="1300" dirty="0"/>
              <a:t> </a:t>
            </a:r>
            <a:r>
              <a:rPr lang="en-US" sz="1300" dirty="0" err="1"/>
              <a:t>पास</a:t>
            </a:r>
            <a:r>
              <a:rPr lang="en-US" sz="1300" dirty="0"/>
              <a:t> </a:t>
            </a:r>
            <a:r>
              <a:rPr lang="en-US" sz="1300" dirty="0" err="1"/>
              <a:t>रखें</a:t>
            </a:r>
            <a:r>
              <a:rPr lang="en-US" sz="1300" dirty="0"/>
              <a:t>, </a:t>
            </a:r>
            <a:r>
              <a:rPr lang="en-US" sz="1300" dirty="0" err="1"/>
              <a:t>तब</a:t>
            </a:r>
            <a:r>
              <a:rPr lang="en-US" sz="1300" dirty="0"/>
              <a:t> </a:t>
            </a:r>
            <a:r>
              <a:rPr lang="en-US" sz="1300" dirty="0" err="1"/>
              <a:t>आप</a:t>
            </a:r>
            <a:r>
              <a:rPr lang="en-US" sz="1300" dirty="0"/>
              <a:t> </a:t>
            </a:r>
            <a:r>
              <a:rPr lang="en-US" sz="1300" dirty="0" err="1"/>
              <a:t>बात</a:t>
            </a:r>
            <a:r>
              <a:rPr lang="en-US" sz="1300" dirty="0"/>
              <a:t> </a:t>
            </a:r>
            <a:r>
              <a:rPr lang="en-US" sz="1300" dirty="0" err="1"/>
              <a:t>सुन</a:t>
            </a:r>
            <a:r>
              <a:rPr lang="en-US" sz="1300" dirty="0"/>
              <a:t> </a:t>
            </a:r>
            <a:r>
              <a:rPr lang="en-US" sz="1300" dirty="0" err="1"/>
              <a:t>पाएंगे</a:t>
            </a:r>
            <a:r>
              <a:rPr lang="en-US" sz="13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0556" y="6698397"/>
            <a:ext cx="202899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जल्दी</a:t>
            </a:r>
            <a:r>
              <a:rPr lang="en-US" sz="1300" dirty="0" smtClean="0"/>
              <a:t> </a:t>
            </a:r>
            <a:r>
              <a:rPr lang="en-US" sz="1300" dirty="0" err="1"/>
              <a:t>चिराग</a:t>
            </a:r>
            <a:r>
              <a:rPr lang="en-US" sz="1300" dirty="0"/>
              <a:t> </a:t>
            </a:r>
            <a:r>
              <a:rPr lang="en-US" sz="1300" dirty="0" err="1"/>
              <a:t>दो</a:t>
            </a:r>
            <a:r>
              <a:rPr lang="en-US" sz="13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2536081" y="4716324"/>
            <a:ext cx="15501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सुनाई</a:t>
            </a:r>
            <a:r>
              <a:rPr lang="en-US" sz="1300" dirty="0"/>
              <a:t>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नहीं</a:t>
            </a:r>
            <a:r>
              <a:rPr lang="en-US" sz="1300" dirty="0" smtClean="0"/>
              <a:t> </a:t>
            </a:r>
            <a:r>
              <a:rPr lang="en-US" sz="1300" dirty="0" err="1"/>
              <a:t>दे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!?!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76625" y="6468924"/>
            <a:ext cx="11533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आप</a:t>
            </a:r>
            <a:r>
              <a:rPr lang="en-US" sz="1300" dirty="0"/>
              <a:t> </a:t>
            </a:r>
            <a:r>
              <a:rPr lang="en-US" sz="1300" dirty="0" err="1"/>
              <a:t>बहरे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रहे</a:t>
            </a:r>
            <a:r>
              <a:rPr lang="en-US" sz="1300" dirty="0" smtClean="0"/>
              <a:t> </a:t>
            </a:r>
            <a:r>
              <a:rPr lang="en-US" sz="1300" dirty="0" err="1"/>
              <a:t>होंगे</a:t>
            </a:r>
            <a:r>
              <a:rPr lang="en-US" sz="13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3306" y="4782344"/>
            <a:ext cx="187471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आपको</a:t>
            </a:r>
            <a:r>
              <a:rPr lang="en-US" sz="1300" dirty="0"/>
              <a:t>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कठिन</a:t>
            </a:r>
            <a:r>
              <a:rPr lang="en-US" sz="1300" dirty="0"/>
              <a:t> </a:t>
            </a:r>
            <a:r>
              <a:rPr lang="en-US" sz="1300" dirty="0" err="1"/>
              <a:t>स्थिति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निकलने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तरीका</a:t>
            </a:r>
            <a:r>
              <a:rPr lang="en-US" sz="1300" dirty="0"/>
              <a:t> </a:t>
            </a:r>
            <a:r>
              <a:rPr lang="en-US" sz="1300" dirty="0" err="1"/>
              <a:t>बताऊंगा</a:t>
            </a:r>
            <a:r>
              <a:rPr lang="en-US" sz="13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8282" y="6666111"/>
            <a:ext cx="105028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हाँ</a:t>
            </a:r>
            <a:r>
              <a:rPr lang="en-US" sz="1300" dirty="0"/>
              <a:t> ..</a:t>
            </a:r>
            <a:r>
              <a:rPr lang="en-US" sz="1300" dirty="0" err="1"/>
              <a:t>ठीक</a:t>
            </a:r>
            <a:r>
              <a:rPr lang="en-US" sz="1300" dirty="0"/>
              <a:t>  </a:t>
            </a:r>
            <a:r>
              <a:rPr lang="en-US" sz="1300" dirty="0" err="1"/>
              <a:t>है</a:t>
            </a:r>
            <a:r>
              <a:rPr lang="en-US" sz="1300" dirty="0"/>
              <a:t> ...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6674" y="8490337"/>
            <a:ext cx="331495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ज़रा</a:t>
            </a:r>
            <a:r>
              <a:rPr lang="en-US" sz="1300" dirty="0"/>
              <a:t> </a:t>
            </a:r>
            <a:r>
              <a:rPr lang="en-US" sz="1300" dirty="0" err="1"/>
              <a:t>उस</a:t>
            </a:r>
            <a:r>
              <a:rPr lang="en-US" sz="1300" dirty="0"/>
              <a:t> </a:t>
            </a:r>
            <a:r>
              <a:rPr lang="en-US" sz="1300" dirty="0" err="1"/>
              <a:t>समस्या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देखें</a:t>
            </a:r>
            <a:r>
              <a:rPr lang="en-US" sz="1300" dirty="0"/>
              <a:t> </a:t>
            </a:r>
            <a:r>
              <a:rPr lang="en-US" sz="1300" dirty="0" err="1"/>
              <a:t>जिससे</a:t>
            </a:r>
            <a:r>
              <a:rPr lang="en-US" sz="1300" dirty="0"/>
              <a:t> </a:t>
            </a:r>
            <a:r>
              <a:rPr lang="en-US" sz="1300" dirty="0" err="1"/>
              <a:t>शतजमनी</a:t>
            </a:r>
            <a:r>
              <a:rPr lang="en-US" sz="1300" dirty="0"/>
              <a:t> </a:t>
            </a:r>
            <a:r>
              <a:rPr lang="en-US" sz="1300" dirty="0" err="1"/>
              <a:t>बंधे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हथकड़ी</a:t>
            </a:r>
            <a:r>
              <a:rPr lang="en-US" sz="1300" dirty="0"/>
              <a:t> M </a:t>
            </a:r>
            <a:r>
              <a:rPr lang="en-US" sz="1300" dirty="0" err="1"/>
              <a:t>द्वारा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छल्ले</a:t>
            </a:r>
            <a:r>
              <a:rPr lang="en-US" sz="1300" dirty="0"/>
              <a:t> A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जुड़े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,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छेद</a:t>
            </a:r>
            <a:r>
              <a:rPr lang="en-US" sz="1300" dirty="0"/>
              <a:t> T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 smtClean="0"/>
              <a:t>गुज़र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सकता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उन्हें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हथकड़ी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चाबी</a:t>
            </a:r>
            <a:r>
              <a:rPr lang="en-US" sz="1300" dirty="0"/>
              <a:t> C </a:t>
            </a:r>
            <a:r>
              <a:rPr lang="en-US" sz="1300" dirty="0" err="1"/>
              <a:t>तक</a:t>
            </a:r>
            <a:r>
              <a:rPr lang="en-US" sz="1300" dirty="0"/>
              <a:t> </a:t>
            </a:r>
            <a:r>
              <a:rPr lang="en-US" sz="1300" dirty="0" err="1"/>
              <a:t>पहुंचने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खुद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मुक्त</a:t>
            </a:r>
            <a:r>
              <a:rPr lang="en-US" sz="1300" dirty="0"/>
              <a:t> </a:t>
            </a:r>
            <a:r>
              <a:rPr lang="en-US" sz="1300" dirty="0" err="1"/>
              <a:t>करने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 </a:t>
            </a:r>
            <a:r>
              <a:rPr lang="en-US" sz="1300" dirty="0" err="1"/>
              <a:t>छल्ले</a:t>
            </a:r>
            <a:r>
              <a:rPr lang="en-US" sz="1300" dirty="0"/>
              <a:t> A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गुज़ारना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3554" name="Picture 2" descr="C:\Users\HP\Desktop\1000 NIGHTS\pix\1001_nights_empty2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01025" y="2267744"/>
            <a:ext cx="37814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81025" y="279847"/>
            <a:ext cx="22860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आप</a:t>
            </a:r>
            <a:r>
              <a:rPr lang="en-US" sz="1300" dirty="0"/>
              <a:t> </a:t>
            </a:r>
            <a:r>
              <a:rPr lang="en-US" sz="1300" dirty="0" err="1"/>
              <a:t>इसे</a:t>
            </a:r>
            <a:r>
              <a:rPr lang="en-US" sz="1300" dirty="0"/>
              <a:t> </a:t>
            </a:r>
            <a:r>
              <a:rPr lang="en-US" sz="1300" dirty="0" err="1"/>
              <a:t>मोटी</a:t>
            </a:r>
            <a:r>
              <a:rPr lang="en-US" sz="1300" dirty="0"/>
              <a:t> </a:t>
            </a:r>
            <a:r>
              <a:rPr lang="en-US" sz="1300" dirty="0" err="1"/>
              <a:t>कार्ड</a:t>
            </a:r>
            <a:r>
              <a:rPr lang="en-US" sz="1300" dirty="0"/>
              <a:t> </a:t>
            </a:r>
            <a:r>
              <a:rPr lang="en-US" sz="1300" dirty="0" err="1"/>
              <a:t>शीट</a:t>
            </a:r>
            <a:r>
              <a:rPr lang="en-US" sz="1300" dirty="0"/>
              <a:t>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डोरी</a:t>
            </a:r>
            <a:r>
              <a:rPr lang="en-US" sz="1300" dirty="0" smtClean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पर्दे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बड़े</a:t>
            </a:r>
            <a:r>
              <a:rPr lang="en-US" sz="1300" dirty="0"/>
              <a:t> </a:t>
            </a:r>
            <a:r>
              <a:rPr lang="en-US" sz="1300" dirty="0" err="1"/>
              <a:t>छल्ले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साथ</a:t>
            </a:r>
            <a:r>
              <a:rPr lang="en-US" sz="1300" dirty="0"/>
              <a:t> </a:t>
            </a:r>
            <a:r>
              <a:rPr lang="en-US" sz="1300" dirty="0" err="1"/>
              <a:t>करके</a:t>
            </a:r>
            <a:r>
              <a:rPr lang="en-US" sz="1300" dirty="0"/>
              <a:t> </a:t>
            </a:r>
            <a:r>
              <a:rPr lang="en-US" sz="1300" dirty="0" err="1"/>
              <a:t>देखें</a:t>
            </a:r>
            <a:r>
              <a:rPr lang="en-US" sz="13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90712" y="2308701"/>
            <a:ext cx="3781425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00" dirty="0" err="1"/>
              <a:t>डोरी</a:t>
            </a:r>
            <a:r>
              <a:rPr lang="en-US" sz="1300" dirty="0"/>
              <a:t> B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नीचे</a:t>
            </a:r>
            <a:r>
              <a:rPr lang="en-US" sz="1300" dirty="0"/>
              <a:t> </a:t>
            </a:r>
            <a:r>
              <a:rPr lang="en-US" sz="1300" dirty="0" err="1"/>
              <a:t>लटकने</a:t>
            </a:r>
            <a:r>
              <a:rPr lang="en-US" sz="1300" dirty="0"/>
              <a:t> </a:t>
            </a:r>
            <a:r>
              <a:rPr lang="en-US" sz="1300" dirty="0" err="1"/>
              <a:t>दें</a:t>
            </a:r>
            <a:r>
              <a:rPr lang="en-US" sz="1300" dirty="0"/>
              <a:t> </a:t>
            </a:r>
            <a:r>
              <a:rPr lang="en-US" sz="1300" dirty="0" err="1"/>
              <a:t>जिससे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दिखाए</a:t>
            </a:r>
            <a:r>
              <a:rPr lang="en-US" sz="1300" dirty="0"/>
              <a:t>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अनुसार</a:t>
            </a:r>
            <a:r>
              <a:rPr lang="en-US" sz="1300" dirty="0" smtClean="0"/>
              <a:t> </a:t>
            </a:r>
            <a:r>
              <a:rPr lang="en-US" sz="1300" dirty="0" err="1"/>
              <a:t>छल्ले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निकल</a:t>
            </a:r>
            <a:r>
              <a:rPr lang="en-US" sz="1300" dirty="0"/>
              <a:t> </a:t>
            </a:r>
            <a:r>
              <a:rPr lang="en-US" sz="1300" dirty="0" err="1"/>
              <a:t>सके</a:t>
            </a:r>
            <a:r>
              <a:rPr lang="en-US" sz="13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71513" y="3497124"/>
            <a:ext cx="5014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हम</a:t>
            </a:r>
            <a:r>
              <a:rPr lang="en-US" sz="1300" dirty="0"/>
              <a:t> </a:t>
            </a:r>
            <a:r>
              <a:rPr lang="en-US" sz="1300" dirty="0" err="1"/>
              <a:t>इसे</a:t>
            </a:r>
            <a:r>
              <a:rPr lang="en-US" sz="1300" dirty="0"/>
              <a:t> "</a:t>
            </a:r>
            <a:r>
              <a:rPr lang="en-US" sz="1300" dirty="0" err="1"/>
              <a:t>छल्ले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वेटिंग</a:t>
            </a:r>
            <a:r>
              <a:rPr lang="en-US" sz="1300" dirty="0"/>
              <a:t> </a:t>
            </a:r>
            <a:r>
              <a:rPr lang="en-US" sz="1300" dirty="0" err="1"/>
              <a:t>पोजिशन</a:t>
            </a:r>
            <a:r>
              <a:rPr lang="en-US" sz="1300" dirty="0"/>
              <a:t>" </a:t>
            </a:r>
            <a:r>
              <a:rPr lang="en-US" sz="1300" dirty="0" err="1"/>
              <a:t>कहेंगे</a:t>
            </a:r>
            <a:r>
              <a:rPr lang="en-US" sz="1300" dirty="0"/>
              <a:t>. </a:t>
            </a:r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डोरी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(</a:t>
            </a:r>
            <a:r>
              <a:rPr lang="en-US" sz="1300" dirty="0" err="1"/>
              <a:t>तीर</a:t>
            </a:r>
            <a:r>
              <a:rPr lang="en-US" sz="1300" dirty="0"/>
              <a:t> </a:t>
            </a:r>
            <a:r>
              <a:rPr lang="en-US" sz="1300" dirty="0" err="1"/>
              <a:t>वाले</a:t>
            </a:r>
            <a:r>
              <a:rPr lang="en-US" sz="1300" dirty="0"/>
              <a:t> </a:t>
            </a:r>
            <a:r>
              <a:rPr lang="en-US" sz="1300" dirty="0" err="1"/>
              <a:t>स्थान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) </a:t>
            </a:r>
            <a:r>
              <a:rPr lang="en-US" sz="1300" dirty="0" err="1"/>
              <a:t>कसकर</a:t>
            </a:r>
            <a:r>
              <a:rPr lang="en-US" sz="1300" dirty="0"/>
              <a:t> </a:t>
            </a:r>
            <a:r>
              <a:rPr lang="en-US" sz="1300" dirty="0" err="1"/>
              <a:t>खींचने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आप</a:t>
            </a:r>
            <a:r>
              <a:rPr lang="en-US" sz="1300" dirty="0"/>
              <a:t> </a:t>
            </a:r>
            <a:r>
              <a:rPr lang="en-US" sz="1300" dirty="0" err="1"/>
              <a:t>छेद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माध्यम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हैंडल</a:t>
            </a:r>
            <a:r>
              <a:rPr lang="en-US" sz="1300" dirty="0"/>
              <a:t> A </a:t>
            </a:r>
            <a:r>
              <a:rPr lang="en-US" sz="1300" dirty="0" err="1"/>
              <a:t>तक</a:t>
            </a:r>
            <a:r>
              <a:rPr lang="en-US" sz="1300" dirty="0"/>
              <a:t> </a:t>
            </a:r>
            <a:r>
              <a:rPr lang="en-US" sz="1300" dirty="0" err="1"/>
              <a:t>पहुँच</a:t>
            </a:r>
            <a:r>
              <a:rPr lang="en-US" sz="1300" dirty="0"/>
              <a:t> </a:t>
            </a:r>
            <a:r>
              <a:rPr lang="en-US" sz="1300" dirty="0" err="1"/>
              <a:t>पाएंगे</a:t>
            </a:r>
            <a:r>
              <a:rPr lang="en-US" sz="13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6093" y="5632956"/>
            <a:ext cx="48923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हैंडल</a:t>
            </a:r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3329172" y="5891490"/>
            <a:ext cx="60465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संभव</a:t>
            </a:r>
            <a:r>
              <a:rPr lang="en-US" sz="13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767491" y="5878967"/>
            <a:ext cx="76653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अरे</a:t>
            </a:r>
            <a:r>
              <a:rPr lang="en-US" sz="13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90474" y="9500047"/>
            <a:ext cx="445795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किए</a:t>
            </a:r>
            <a:r>
              <a:rPr lang="en-US" sz="1300" dirty="0"/>
              <a:t> </a:t>
            </a:r>
            <a:r>
              <a:rPr lang="en-US" sz="1300" dirty="0" err="1"/>
              <a:t>जाने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छल्ला</a:t>
            </a:r>
            <a:r>
              <a:rPr lang="en-US" sz="1300" dirty="0"/>
              <a:t> </a:t>
            </a:r>
            <a:r>
              <a:rPr lang="en-US" sz="1300" dirty="0" err="1"/>
              <a:t>दो</a:t>
            </a:r>
            <a:r>
              <a:rPr lang="en-US" sz="1300" dirty="0"/>
              <a:t> </a:t>
            </a:r>
            <a:r>
              <a:rPr lang="en-US" sz="1300" dirty="0" err="1"/>
              <a:t>डोरियों</a:t>
            </a:r>
            <a:r>
              <a:rPr lang="en-US" sz="1300" dirty="0"/>
              <a:t> </a:t>
            </a:r>
            <a:r>
              <a:rPr lang="en-US" sz="1300" dirty="0" err="1"/>
              <a:t>G1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G2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गुजर</a:t>
            </a:r>
            <a:r>
              <a:rPr lang="en-US" sz="1300" dirty="0"/>
              <a:t> </a:t>
            </a:r>
            <a:r>
              <a:rPr lang="en-US" sz="1300" dirty="0" err="1"/>
              <a:t>सकेगा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स्थिति</a:t>
            </a:r>
            <a:r>
              <a:rPr lang="en-US" sz="1300" dirty="0"/>
              <a:t> Q </a:t>
            </a:r>
            <a:r>
              <a:rPr lang="en-US" sz="1300" dirty="0" err="1"/>
              <a:t>तक</a:t>
            </a:r>
            <a:r>
              <a:rPr lang="en-US" sz="1300" dirty="0"/>
              <a:t> </a:t>
            </a:r>
            <a:r>
              <a:rPr lang="en-US" sz="1300" dirty="0" err="1"/>
              <a:t>पहुंचेगा</a:t>
            </a:r>
            <a:r>
              <a:rPr lang="en-US" sz="1300" dirty="0"/>
              <a:t>.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आप</a:t>
            </a:r>
            <a:r>
              <a:rPr lang="en-US" sz="1300" dirty="0"/>
              <a:t> </a:t>
            </a:r>
            <a:r>
              <a:rPr lang="en-US" sz="1300" dirty="0" err="1"/>
              <a:t>तीर</a:t>
            </a:r>
            <a:r>
              <a:rPr lang="en-US" sz="1300" dirty="0"/>
              <a:t> </a:t>
            </a:r>
            <a:r>
              <a:rPr lang="en-US" sz="1300" dirty="0" err="1"/>
              <a:t>द्वारा</a:t>
            </a:r>
            <a:r>
              <a:rPr lang="en-US" sz="1300" dirty="0"/>
              <a:t> </a:t>
            </a:r>
            <a:r>
              <a:rPr lang="en-US" sz="1300" dirty="0" err="1"/>
              <a:t>दिखाई</a:t>
            </a:r>
            <a:r>
              <a:rPr lang="en-US" sz="1300" dirty="0"/>
              <a:t> </a:t>
            </a:r>
            <a:r>
              <a:rPr lang="en-US" sz="1300" dirty="0" err="1"/>
              <a:t>डोरियों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खींचकर</a:t>
            </a:r>
            <a:r>
              <a:rPr lang="en-US" sz="1300" dirty="0"/>
              <a:t> </a:t>
            </a:r>
            <a:r>
              <a:rPr lang="en-US" sz="1300" dirty="0" err="1"/>
              <a:t>छेद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दूसरी</a:t>
            </a:r>
            <a:r>
              <a:rPr lang="en-US" sz="1300" dirty="0"/>
              <a:t> </a:t>
            </a:r>
            <a:r>
              <a:rPr lang="en-US" sz="1300" dirty="0" err="1"/>
              <a:t>ओर</a:t>
            </a:r>
            <a:r>
              <a:rPr lang="en-US" sz="1300" dirty="0"/>
              <a:t> </a:t>
            </a:r>
            <a:r>
              <a:rPr lang="en-US" sz="1300" dirty="0" err="1"/>
              <a:t>G1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G2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निकाल</a:t>
            </a:r>
            <a:r>
              <a:rPr lang="en-US" sz="1300" dirty="0"/>
              <a:t> </a:t>
            </a:r>
            <a:r>
              <a:rPr lang="en-US" sz="1300" dirty="0" err="1"/>
              <a:t>सकते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4578" name="Picture 2" descr="C:\Users\HP\Desktop\1000 NIGHTS\pix\1001_nights_empty2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8" y="0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58225" y="1048544"/>
            <a:ext cx="37814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09504" y="2383413"/>
            <a:ext cx="2305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छल्ला</a:t>
            </a:r>
            <a:r>
              <a:rPr lang="en-US" sz="1200" dirty="0"/>
              <a:t> Q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स्थिति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पहुँच</a:t>
            </a:r>
            <a:r>
              <a:rPr lang="en-US" sz="1200" dirty="0"/>
              <a:t> </a:t>
            </a:r>
            <a:r>
              <a:rPr lang="en-US" sz="1200" dirty="0" err="1"/>
              <a:t>गया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अब</a:t>
            </a:r>
            <a:r>
              <a:rPr lang="en-US" sz="1200" dirty="0"/>
              <a:t> </a:t>
            </a:r>
            <a:r>
              <a:rPr lang="en-US" sz="1200" dirty="0" err="1"/>
              <a:t>हम</a:t>
            </a:r>
            <a:r>
              <a:rPr lang="en-US" sz="1200" dirty="0"/>
              <a:t> </a:t>
            </a:r>
            <a:r>
              <a:rPr lang="en-US" sz="1200" dirty="0" err="1"/>
              <a:t>तीर</a:t>
            </a:r>
            <a:r>
              <a:rPr lang="en-US" sz="1200" dirty="0"/>
              <a:t> </a:t>
            </a:r>
            <a:r>
              <a:rPr lang="en-US" sz="1200" dirty="0" err="1"/>
              <a:t>वाली</a:t>
            </a:r>
            <a:r>
              <a:rPr lang="en-US" sz="1200" dirty="0"/>
              <a:t> </a:t>
            </a:r>
            <a:r>
              <a:rPr lang="en-US" sz="1200" dirty="0" err="1"/>
              <a:t>डोरियों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खींचना</a:t>
            </a:r>
            <a:r>
              <a:rPr lang="en-US" sz="1200" dirty="0"/>
              <a:t> </a:t>
            </a:r>
            <a:r>
              <a:rPr lang="en-US" sz="1200" dirty="0" err="1"/>
              <a:t>शुरू</a:t>
            </a:r>
            <a:r>
              <a:rPr lang="en-US" sz="1200" dirty="0"/>
              <a:t> </a:t>
            </a:r>
            <a:r>
              <a:rPr lang="en-US" sz="1200" dirty="0" err="1"/>
              <a:t>करते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503" y="3253602"/>
            <a:ext cx="3524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अब</a:t>
            </a:r>
            <a:r>
              <a:rPr lang="en-US" sz="1200" dirty="0"/>
              <a:t> </a:t>
            </a:r>
            <a:r>
              <a:rPr lang="en-US" sz="1200" dirty="0" err="1"/>
              <a:t>देखिए</a:t>
            </a:r>
            <a:r>
              <a:rPr lang="en-US" sz="1200" dirty="0"/>
              <a:t> </a:t>
            </a:r>
            <a:r>
              <a:rPr lang="en-US" sz="1200" dirty="0" err="1"/>
              <a:t>छल्ला</a:t>
            </a:r>
            <a:r>
              <a:rPr lang="en-US" sz="1200" dirty="0"/>
              <a:t> </a:t>
            </a:r>
            <a:r>
              <a:rPr lang="en-US" sz="1200" dirty="0" err="1"/>
              <a:t>स्वतंत्र</a:t>
            </a:r>
            <a:r>
              <a:rPr lang="en-US" sz="1200" dirty="0"/>
              <a:t> </a:t>
            </a:r>
            <a:r>
              <a:rPr lang="en-US" sz="1200" dirty="0" err="1"/>
              <a:t>रूप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तीरों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दिशा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गुजर</a:t>
            </a:r>
            <a:r>
              <a:rPr lang="en-US" sz="1200" dirty="0"/>
              <a:t> </a:t>
            </a:r>
            <a:r>
              <a:rPr lang="en-US" sz="1200" dirty="0" err="1"/>
              <a:t>सकता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0156" y="0"/>
            <a:ext cx="976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जल्दी</a:t>
            </a:r>
            <a:r>
              <a:rPr lang="en-US" sz="1200" dirty="0"/>
              <a:t>, </a:t>
            </a:r>
            <a:r>
              <a:rPr lang="en-US" sz="1200" dirty="0" err="1"/>
              <a:t>चाबी</a:t>
            </a:r>
            <a:r>
              <a:rPr lang="en-US" sz="1200" dirty="0"/>
              <a:t>!!</a:t>
            </a:r>
          </a:p>
        </p:txBody>
      </p:sp>
      <p:sp>
        <p:nvSpPr>
          <p:cNvPr id="7" name="Rectangle 6"/>
          <p:cNvSpPr/>
          <p:nvPr/>
        </p:nvSpPr>
        <p:spPr>
          <a:xfrm>
            <a:off x="4619625" y="1810544"/>
            <a:ext cx="739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यही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समय</a:t>
            </a:r>
            <a:r>
              <a:rPr lang="en-US" sz="1200" dirty="0" smtClean="0"/>
              <a:t> </a:t>
            </a:r>
            <a:r>
              <a:rPr lang="en-US" sz="1200" dirty="0" err="1"/>
              <a:t>है</a:t>
            </a:r>
            <a:r>
              <a:rPr lang="en-US" sz="1200" dirty="0"/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5536" y="6835279"/>
            <a:ext cx="1377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मालिक</a:t>
            </a:r>
            <a:r>
              <a:rPr lang="en-US" sz="1200" dirty="0"/>
              <a:t>, </a:t>
            </a:r>
            <a:r>
              <a:rPr lang="en-US" sz="1200" dirty="0" err="1"/>
              <a:t>यह</a:t>
            </a:r>
            <a:r>
              <a:rPr lang="en-US" sz="1200" dirty="0"/>
              <a:t> </a:t>
            </a:r>
            <a:r>
              <a:rPr lang="en-US" sz="1200" dirty="0" err="1"/>
              <a:t>रहा</a:t>
            </a:r>
            <a:r>
              <a:rPr lang="en-US" sz="1200" dirty="0"/>
              <a:t> </a:t>
            </a:r>
            <a:r>
              <a:rPr lang="en-US" sz="1200" dirty="0" err="1"/>
              <a:t>आपका</a:t>
            </a:r>
            <a:r>
              <a:rPr lang="en-US" sz="1200" dirty="0"/>
              <a:t> </a:t>
            </a:r>
            <a:r>
              <a:rPr lang="en-US" sz="1200" dirty="0" err="1"/>
              <a:t>चिराग</a:t>
            </a:r>
            <a:r>
              <a:rPr lang="en-US" sz="12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254655" y="5693767"/>
            <a:ext cx="61427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300" dirty="0"/>
              <a:t>बड़बड़!</a:t>
            </a:r>
            <a:endParaRPr lang="en-US" sz="1300" dirty="0"/>
          </a:p>
        </p:txBody>
      </p:sp>
      <p:sp>
        <p:nvSpPr>
          <p:cNvPr id="10" name="Rectangle 9"/>
          <p:cNvSpPr/>
          <p:nvPr/>
        </p:nvSpPr>
        <p:spPr>
          <a:xfrm>
            <a:off x="657225" y="7837547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तुमने</a:t>
            </a:r>
            <a:r>
              <a:rPr lang="en-US" sz="1200" dirty="0"/>
              <a:t> </a:t>
            </a:r>
            <a:r>
              <a:rPr lang="en-US" sz="1200" dirty="0" err="1"/>
              <a:t>अभी</a:t>
            </a:r>
            <a:r>
              <a:rPr lang="en-US" sz="1200" dirty="0"/>
              <a:t> </a:t>
            </a:r>
            <a:r>
              <a:rPr lang="en-US" sz="1200" dirty="0" err="1"/>
              <a:t>सबसे</a:t>
            </a:r>
            <a:r>
              <a:rPr lang="en-US" sz="1200" dirty="0"/>
              <a:t> </a:t>
            </a:r>
            <a:r>
              <a:rPr lang="en-US" sz="1200" dirty="0" err="1"/>
              <a:t>मज़ेदार</a:t>
            </a:r>
            <a:r>
              <a:rPr lang="en-US" sz="1200" dirty="0"/>
              <a:t> </a:t>
            </a:r>
            <a:r>
              <a:rPr lang="en-US" sz="1200" dirty="0" err="1"/>
              <a:t>खबर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en-US" sz="1200" dirty="0" err="1"/>
              <a:t>सुनी</a:t>
            </a:r>
            <a:r>
              <a:rPr lang="en-US" sz="1200" dirty="0"/>
              <a:t> </a:t>
            </a:r>
            <a:r>
              <a:rPr lang="en-US" sz="1200" dirty="0" err="1"/>
              <a:t>ही</a:t>
            </a:r>
            <a:r>
              <a:rPr lang="en-US" sz="1200" dirty="0"/>
              <a:t>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err="1"/>
              <a:t>शतजमनी</a:t>
            </a:r>
            <a:r>
              <a:rPr lang="en-US" sz="1200" dirty="0"/>
              <a:t> </a:t>
            </a:r>
            <a:r>
              <a:rPr lang="en-US" sz="1200" dirty="0" err="1"/>
              <a:t>अपने</a:t>
            </a:r>
            <a:r>
              <a:rPr lang="en-US" sz="1200" dirty="0"/>
              <a:t> </a:t>
            </a:r>
            <a:r>
              <a:rPr lang="en-US" sz="1200" dirty="0" err="1"/>
              <a:t>कान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समस्या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दिखाने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 </a:t>
            </a:r>
            <a:r>
              <a:rPr lang="en-US" sz="1200" dirty="0" err="1"/>
              <a:t>किसी</a:t>
            </a:r>
            <a:r>
              <a:rPr lang="en-US" sz="1200" dirty="0"/>
              <a:t> </a:t>
            </a:r>
            <a:r>
              <a:rPr lang="en-US" sz="1200" dirty="0" err="1"/>
              <a:t>जादूगर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पास</a:t>
            </a:r>
            <a:r>
              <a:rPr lang="en-US" sz="1200" dirty="0"/>
              <a:t> </a:t>
            </a:r>
            <a:r>
              <a:rPr lang="en-US" sz="1200" dirty="0" err="1"/>
              <a:t>गया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05225" y="7830344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सुना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err="1"/>
              <a:t>कि</a:t>
            </a:r>
            <a:r>
              <a:rPr lang="en-US" sz="1200" dirty="0"/>
              <a:t> </a:t>
            </a:r>
            <a:r>
              <a:rPr lang="en-US" sz="1200" dirty="0" err="1"/>
              <a:t>सुल्तान</a:t>
            </a:r>
            <a:r>
              <a:rPr lang="en-US" sz="1200" dirty="0"/>
              <a:t> </a:t>
            </a:r>
            <a:r>
              <a:rPr lang="en-US" sz="1200" dirty="0" err="1"/>
              <a:t>ने</a:t>
            </a:r>
            <a:r>
              <a:rPr lang="en-US" sz="1200" dirty="0"/>
              <a:t> </a:t>
            </a:r>
            <a:r>
              <a:rPr lang="en-US" sz="1200" dirty="0" err="1"/>
              <a:t>सपने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बक्सा</a:t>
            </a:r>
            <a:r>
              <a:rPr lang="en-US" sz="1200" dirty="0"/>
              <a:t> </a:t>
            </a:r>
            <a:r>
              <a:rPr lang="en-US" sz="1200" dirty="0" err="1"/>
              <a:t>देखा</a:t>
            </a:r>
            <a:r>
              <a:rPr lang="en-US" sz="1200" dirty="0"/>
              <a:t> </a:t>
            </a:r>
            <a:r>
              <a:rPr lang="en-US" sz="1200" dirty="0" err="1"/>
              <a:t>जो</a:t>
            </a:r>
            <a:r>
              <a:rPr lang="en-US" sz="1200" dirty="0"/>
              <a:t> </a:t>
            </a:r>
            <a:r>
              <a:rPr lang="en-US" sz="1200" dirty="0" err="1"/>
              <a:t>खुद</a:t>
            </a:r>
            <a:r>
              <a:rPr lang="en-US" sz="1200" dirty="0"/>
              <a:t> </a:t>
            </a:r>
            <a:r>
              <a:rPr lang="en-US" sz="1200" dirty="0" err="1"/>
              <a:t>चल</a:t>
            </a:r>
            <a:r>
              <a:rPr lang="en-US" sz="1200" dirty="0"/>
              <a:t> </a:t>
            </a:r>
            <a:r>
              <a:rPr lang="en-US" sz="1200" dirty="0" err="1"/>
              <a:t>रहा</a:t>
            </a:r>
            <a:r>
              <a:rPr lang="en-US" sz="1200" dirty="0"/>
              <a:t> </a:t>
            </a:r>
            <a:r>
              <a:rPr lang="en-US" sz="1200" dirty="0" err="1"/>
              <a:t>था</a:t>
            </a:r>
            <a:r>
              <a:rPr lang="en-US" sz="1200" dirty="0"/>
              <a:t>, </a:t>
            </a:r>
            <a:r>
              <a:rPr lang="en-US" sz="1200" dirty="0" err="1"/>
              <a:t>बिना</a:t>
            </a:r>
            <a:r>
              <a:rPr lang="en-US" sz="1200" dirty="0"/>
              <a:t> </a:t>
            </a:r>
            <a:r>
              <a:rPr lang="en-US" sz="1200" dirty="0" err="1"/>
              <a:t>रस्सी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, </a:t>
            </a:r>
            <a:r>
              <a:rPr lang="en-US" sz="1200" dirty="0" err="1"/>
              <a:t>बिना</a:t>
            </a:r>
            <a:r>
              <a:rPr lang="en-US" sz="1200" dirty="0"/>
              <a:t> </a:t>
            </a:r>
            <a:r>
              <a:rPr lang="en-US" sz="1200" dirty="0" err="1"/>
              <a:t>किसी</a:t>
            </a:r>
            <a:r>
              <a:rPr lang="en-US" sz="1200" dirty="0"/>
              <a:t> </a:t>
            </a:r>
            <a:r>
              <a:rPr lang="en-US" sz="1200" dirty="0" err="1"/>
              <a:t>चीज़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. </a:t>
            </a:r>
            <a:r>
              <a:rPr lang="en-US" sz="1200" dirty="0" err="1"/>
              <a:t>लगता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err="1"/>
              <a:t>कि</a:t>
            </a:r>
            <a:r>
              <a:rPr lang="en-US" sz="1200" dirty="0"/>
              <a:t> </a:t>
            </a:r>
            <a:r>
              <a:rPr lang="en-US" sz="1200" dirty="0" err="1"/>
              <a:t>बक्सा</a:t>
            </a:r>
            <a:r>
              <a:rPr lang="en-US" sz="1200" dirty="0"/>
              <a:t> </a:t>
            </a:r>
            <a:r>
              <a:rPr lang="en-US" sz="1200" dirty="0" err="1"/>
              <a:t>ढलान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भी</a:t>
            </a:r>
            <a:r>
              <a:rPr lang="en-US" sz="1200" dirty="0"/>
              <a:t> </a:t>
            </a:r>
            <a:r>
              <a:rPr lang="en-US" sz="1200" dirty="0" err="1"/>
              <a:t>चढ</a:t>
            </a:r>
            <a:r>
              <a:rPr lang="en-US" sz="1200" dirty="0"/>
              <a:t>़ </a:t>
            </a:r>
            <a:r>
              <a:rPr lang="en-US" sz="1200" dirty="0" err="1"/>
              <a:t>सकता</a:t>
            </a:r>
            <a:r>
              <a:rPr lang="en-US" sz="1200" dirty="0"/>
              <a:t> </a:t>
            </a:r>
            <a:r>
              <a:rPr lang="en-US" sz="1200" dirty="0" err="1"/>
              <a:t>था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5602" name="Picture 2" descr="C:\Users\HP\Desktop\1000 NIGHTS\pix\1001_nights_empty2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3255" y="515144"/>
            <a:ext cx="75961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एक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हजार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एक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वैज्ञानिक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रातें</a:t>
            </a:r>
            <a:r>
              <a:rPr lang="en-US" sz="4000" dirty="0">
                <a:solidFill>
                  <a:srgbClr val="FF0000"/>
                </a:solidFill>
              </a:rPr>
              <a:t> - 7</a:t>
            </a:r>
          </a:p>
        </p:txBody>
      </p:sp>
      <p:sp>
        <p:nvSpPr>
          <p:cNvPr id="5" name="Rectangle 4"/>
          <p:cNvSpPr/>
          <p:nvPr/>
        </p:nvSpPr>
        <p:spPr>
          <a:xfrm>
            <a:off x="2714625" y="2384901"/>
            <a:ext cx="3581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hi-IN" sz="1300" dirty="0" smtClean="0"/>
              <a:t>को</a:t>
            </a:r>
            <a:r>
              <a:rPr lang="en-US" sz="1300" dirty="0" smtClean="0"/>
              <a:t> </a:t>
            </a:r>
            <a:r>
              <a:rPr lang="en-US" sz="1300" dirty="0" err="1" smtClean="0"/>
              <a:t>अपने</a:t>
            </a:r>
            <a:r>
              <a:rPr lang="en-US" sz="1300" dirty="0" smtClean="0"/>
              <a:t> </a:t>
            </a:r>
            <a:r>
              <a:rPr lang="en-US" sz="1300" dirty="0" err="1"/>
              <a:t>सपने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जादू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बक्सा</a:t>
            </a:r>
            <a:r>
              <a:rPr lang="en-US" sz="1300" dirty="0"/>
              <a:t> </a:t>
            </a:r>
            <a:r>
              <a:rPr lang="en-US" sz="1300" dirty="0" err="1"/>
              <a:t>दिखा</a:t>
            </a:r>
            <a:r>
              <a:rPr lang="en-US" sz="1300" dirty="0"/>
              <a:t>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जो</a:t>
            </a:r>
            <a:r>
              <a:rPr lang="en-US" sz="1300" dirty="0" smtClean="0"/>
              <a:t> </a:t>
            </a:r>
            <a:r>
              <a:rPr lang="hi-IN" sz="1300" dirty="0" smtClean="0"/>
              <a:t>खुद</a:t>
            </a:r>
            <a:r>
              <a:rPr lang="en-US" sz="1300" dirty="0" smtClean="0"/>
              <a:t> </a:t>
            </a:r>
            <a:r>
              <a:rPr lang="en-US" sz="1300" dirty="0" err="1" smtClean="0"/>
              <a:t>अपने</a:t>
            </a:r>
            <a:r>
              <a:rPr lang="en-US" sz="1300" dirty="0" smtClean="0"/>
              <a:t> </a:t>
            </a:r>
            <a:r>
              <a:rPr lang="en-US" sz="1300" dirty="0" err="1"/>
              <a:t>आप</a:t>
            </a:r>
            <a:r>
              <a:rPr lang="en-US" sz="1300" dirty="0"/>
              <a:t> </a:t>
            </a:r>
            <a:r>
              <a:rPr lang="en-US" sz="1300" dirty="0" err="1"/>
              <a:t>चल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3196" y="3223101"/>
            <a:ext cx="33528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300" dirty="0" smtClean="0"/>
              <a:t>बक्से</a:t>
            </a:r>
            <a:r>
              <a:rPr lang="en-US" sz="1300" dirty="0" smtClean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बाहर</a:t>
            </a:r>
            <a:r>
              <a:rPr lang="en-US" sz="1300" dirty="0"/>
              <a:t> </a:t>
            </a:r>
            <a:r>
              <a:rPr lang="en-US" sz="1300" dirty="0" err="1"/>
              <a:t>ज़रूर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चाल</a:t>
            </a:r>
            <a:r>
              <a:rPr lang="en-US" sz="1300" dirty="0"/>
              <a:t> </a:t>
            </a:r>
            <a:r>
              <a:rPr lang="en-US" sz="1300" dirty="0" err="1"/>
              <a:t>होगी</a:t>
            </a:r>
            <a:r>
              <a:rPr lang="en-US" sz="1300" dirty="0"/>
              <a:t> ...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एक</a:t>
            </a:r>
            <a:r>
              <a:rPr lang="en-US" sz="1300" dirty="0" smtClean="0"/>
              <a:t> </a:t>
            </a:r>
            <a:r>
              <a:rPr lang="en-US" sz="1300" dirty="0" err="1"/>
              <a:t>पतला</a:t>
            </a:r>
            <a:r>
              <a:rPr lang="en-US" sz="1300" dirty="0"/>
              <a:t> </a:t>
            </a:r>
            <a:r>
              <a:rPr lang="en-US" sz="1300" dirty="0" err="1"/>
              <a:t>धागा</a:t>
            </a:r>
            <a:r>
              <a:rPr lang="en-US" sz="13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15879" y="4017367"/>
            <a:ext cx="140455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या</a:t>
            </a:r>
            <a:r>
              <a:rPr lang="en-US" sz="1300" dirty="0"/>
              <a:t>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hi-IN" sz="1300" dirty="0" smtClean="0"/>
              <a:t>कोई</a:t>
            </a:r>
            <a:r>
              <a:rPr lang="en-US" sz="1300" dirty="0" smtClean="0"/>
              <a:t> </a:t>
            </a:r>
            <a:r>
              <a:rPr lang="en-US" sz="1300" dirty="0" err="1" smtClean="0"/>
              <a:t>चुंबक</a:t>
            </a:r>
            <a:r>
              <a:rPr lang="en-US" sz="13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943225" y="4823301"/>
            <a:ext cx="35949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ऐसा</a:t>
            </a:r>
            <a:r>
              <a:rPr lang="en-US" sz="1300" dirty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. </a:t>
            </a:r>
            <a:r>
              <a:rPr lang="en-US" sz="1300" dirty="0" err="1"/>
              <a:t>बिजली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जुड़ी</a:t>
            </a:r>
            <a:r>
              <a:rPr lang="en-US" sz="1300" dirty="0"/>
              <a:t> </a:t>
            </a:r>
            <a:r>
              <a:rPr lang="en-US" sz="1300" dirty="0" err="1"/>
              <a:t>थी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सुल्तान</a:t>
            </a:r>
            <a:r>
              <a:rPr lang="en-US" sz="1300" dirty="0" smtClean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अनुसार</a:t>
            </a:r>
            <a:r>
              <a:rPr lang="en-US" sz="1300" dirty="0"/>
              <a:t> </a:t>
            </a:r>
            <a:r>
              <a:rPr lang="en-US" sz="1300" dirty="0" err="1"/>
              <a:t>पूरी</a:t>
            </a:r>
            <a:r>
              <a:rPr lang="en-US" sz="1300" dirty="0"/>
              <a:t> </a:t>
            </a:r>
            <a:r>
              <a:rPr lang="en-US" sz="1300" dirty="0" err="1"/>
              <a:t>जुगाड़</a:t>
            </a:r>
            <a:r>
              <a:rPr lang="en-US" sz="1300" dirty="0"/>
              <a:t> </a:t>
            </a:r>
            <a:r>
              <a:rPr lang="en-US" sz="1300" dirty="0" err="1"/>
              <a:t>बक्से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अंदर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थी</a:t>
            </a:r>
            <a:r>
              <a:rPr lang="en-US" sz="13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495425" y="7033101"/>
            <a:ext cx="43910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समझ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आया</a:t>
            </a:r>
            <a:r>
              <a:rPr lang="en-US" sz="1300" dirty="0"/>
              <a:t>!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तो</a:t>
            </a:r>
            <a:r>
              <a:rPr lang="en-US" sz="1300" dirty="0" smtClean="0"/>
              <a:t>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बक्सा</a:t>
            </a:r>
            <a:r>
              <a:rPr lang="en-US" sz="1300" dirty="0"/>
              <a:t> </a:t>
            </a:r>
            <a:r>
              <a:rPr lang="en-US" sz="1300" dirty="0" err="1"/>
              <a:t>प्रतिक्रिया</a:t>
            </a:r>
            <a:r>
              <a:rPr lang="en-US" sz="1300" dirty="0"/>
              <a:t> (</a:t>
            </a:r>
            <a:r>
              <a:rPr lang="en-US" sz="1300" dirty="0" err="1"/>
              <a:t>रिएक्शन</a:t>
            </a:r>
            <a:r>
              <a:rPr lang="en-US" sz="1300" dirty="0"/>
              <a:t>) </a:t>
            </a:r>
            <a:r>
              <a:rPr lang="en-US" sz="1300" dirty="0" err="1"/>
              <a:t>द्वारा</a:t>
            </a:r>
            <a:r>
              <a:rPr lang="en-US" sz="1300" dirty="0"/>
              <a:t> </a:t>
            </a:r>
            <a:r>
              <a:rPr lang="en-US" sz="1300" dirty="0" err="1"/>
              <a:t>चल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09825" y="8668544"/>
            <a:ext cx="39899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गलत</a:t>
            </a:r>
            <a:r>
              <a:rPr lang="en-US" sz="1300" dirty="0"/>
              <a:t>.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सुल्तान</a:t>
            </a:r>
            <a:r>
              <a:rPr lang="en-US" sz="1300" dirty="0" smtClean="0"/>
              <a:t>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en-US" sz="1300" dirty="0" err="1"/>
              <a:t>कहा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चलता</a:t>
            </a:r>
            <a:r>
              <a:rPr lang="en-US" sz="1300" dirty="0"/>
              <a:t> </a:t>
            </a:r>
            <a:r>
              <a:rPr lang="en-US" sz="1300" dirty="0" err="1"/>
              <a:t>हुआ</a:t>
            </a:r>
            <a:r>
              <a:rPr lang="en-US" sz="1300" dirty="0"/>
              <a:t> </a:t>
            </a:r>
            <a:r>
              <a:rPr lang="en-US" sz="1300" dirty="0" err="1"/>
              <a:t>बक्सा</a:t>
            </a:r>
            <a:r>
              <a:rPr lang="en-US" sz="1300" dirty="0"/>
              <a:t> न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हवा</a:t>
            </a:r>
            <a:r>
              <a:rPr lang="en-US" sz="1300" dirty="0"/>
              <a:t> </a:t>
            </a:r>
            <a:r>
              <a:rPr lang="en-US" sz="1300" dirty="0" err="1"/>
              <a:t>फेंक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उसमें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धूल</a:t>
            </a:r>
            <a:r>
              <a:rPr lang="en-US" sz="1300" dirty="0"/>
              <a:t> </a:t>
            </a:r>
            <a:r>
              <a:rPr lang="en-US" sz="1300" dirty="0" err="1"/>
              <a:t>बाहर</a:t>
            </a:r>
            <a:r>
              <a:rPr lang="en-US" sz="1300" dirty="0"/>
              <a:t> </a:t>
            </a:r>
            <a:r>
              <a:rPr lang="en-US" sz="1300" dirty="0" err="1"/>
              <a:t>निकल</a:t>
            </a:r>
            <a:r>
              <a:rPr lang="en-US" sz="1300" dirty="0"/>
              <a:t> </a:t>
            </a:r>
            <a:r>
              <a:rPr lang="en-US" sz="1300" dirty="0" err="1" smtClean="0"/>
              <a:t>रही</a:t>
            </a:r>
            <a:r>
              <a:rPr lang="en-US" sz="1300" dirty="0" smtClean="0"/>
              <a:t> </a:t>
            </a:r>
            <a:r>
              <a:rPr lang="en-US" sz="1300" dirty="0" err="1"/>
              <a:t>थी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और</a:t>
            </a:r>
            <a:r>
              <a:rPr lang="en-US" sz="1300" dirty="0" smtClean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बक्सा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ढलान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चढ</a:t>
            </a:r>
            <a:r>
              <a:rPr lang="en-US" sz="1300" dirty="0"/>
              <a:t>़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75997" y="-18256"/>
            <a:ext cx="658228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6626" name="Picture 2" descr="C:\Users\HP\Desktop\1000 NIGHTS\pix\1001_nights_empty2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" y="0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58225" y="2007096"/>
            <a:ext cx="37814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790825" y="323037"/>
            <a:ext cx="3733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ज़रा</a:t>
            </a:r>
            <a:r>
              <a:rPr lang="en-US" sz="1300" dirty="0"/>
              <a:t> </a:t>
            </a:r>
            <a:r>
              <a:rPr lang="en-US" sz="1300" dirty="0" err="1"/>
              <a:t>अनसेल्मे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देखो</a:t>
            </a:r>
            <a:r>
              <a:rPr lang="en-US" sz="1300" dirty="0"/>
              <a:t>! </a:t>
            </a:r>
            <a:r>
              <a:rPr lang="en-US" sz="1300" dirty="0" err="1"/>
              <a:t>वह</a:t>
            </a:r>
            <a:r>
              <a:rPr lang="en-US" sz="1300" dirty="0"/>
              <a:t> </a:t>
            </a:r>
            <a:r>
              <a:rPr lang="en-US" sz="1300" dirty="0" err="1"/>
              <a:t>अपना</a:t>
            </a:r>
            <a:r>
              <a:rPr lang="en-US" sz="1300" dirty="0"/>
              <a:t> </a:t>
            </a:r>
            <a:r>
              <a:rPr lang="en-US" sz="1300" dirty="0" err="1"/>
              <a:t>सारा</a:t>
            </a:r>
            <a:r>
              <a:rPr lang="en-US" sz="1300" dirty="0"/>
              <a:t> </a:t>
            </a:r>
            <a:r>
              <a:rPr lang="en-US" sz="1300" dirty="0" err="1"/>
              <a:t>समय</a:t>
            </a:r>
            <a:r>
              <a:rPr lang="en-US" sz="1300" dirty="0"/>
              <a:t> </a:t>
            </a:r>
            <a:r>
              <a:rPr lang="en-US" sz="1300" dirty="0" err="1"/>
              <a:t>चिराग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सोफिया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बात</a:t>
            </a:r>
            <a:r>
              <a:rPr lang="en-US" sz="1300" dirty="0"/>
              <a:t> </a:t>
            </a:r>
            <a:r>
              <a:rPr lang="en-US" sz="1300" dirty="0" err="1"/>
              <a:t>करने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बिताता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उससे</a:t>
            </a:r>
            <a:r>
              <a:rPr lang="en-US" sz="1300" dirty="0"/>
              <a:t> </a:t>
            </a:r>
            <a:r>
              <a:rPr lang="en-US" sz="1300" dirty="0" err="1"/>
              <a:t>हाँ</a:t>
            </a:r>
            <a:r>
              <a:rPr lang="en-US" sz="1300" dirty="0"/>
              <a:t> </a:t>
            </a:r>
            <a:r>
              <a:rPr lang="en-US" sz="1300" dirty="0" err="1"/>
              <a:t>या</a:t>
            </a:r>
            <a:r>
              <a:rPr lang="en-US" sz="1300" dirty="0"/>
              <a:t> न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उत्तर</a:t>
            </a:r>
            <a:r>
              <a:rPr lang="en-US" sz="1300" dirty="0"/>
              <a:t> </a:t>
            </a:r>
            <a:r>
              <a:rPr lang="en-US" sz="1300" dirty="0" err="1"/>
              <a:t>चाहता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उसके</a:t>
            </a:r>
            <a:r>
              <a:rPr lang="en-US" sz="1300" dirty="0"/>
              <a:t> </a:t>
            </a:r>
            <a:r>
              <a:rPr lang="en-US" sz="1300" dirty="0" err="1"/>
              <a:t>दिमाग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बहुत</a:t>
            </a:r>
            <a:r>
              <a:rPr lang="en-US" sz="1300" dirty="0"/>
              <a:t> </a:t>
            </a:r>
            <a:r>
              <a:rPr lang="en-US" sz="1300" dirty="0" err="1"/>
              <a:t>सारे</a:t>
            </a:r>
            <a:r>
              <a:rPr lang="en-US" sz="1300" dirty="0"/>
              <a:t> </a:t>
            </a:r>
            <a:r>
              <a:rPr lang="en-US" sz="1300" dirty="0" err="1"/>
              <a:t>वैज्ञानिक</a:t>
            </a:r>
            <a:r>
              <a:rPr lang="en-US" sz="1300" dirty="0"/>
              <a:t> </a:t>
            </a:r>
            <a:r>
              <a:rPr lang="en-US" sz="1300" dirty="0" err="1"/>
              <a:t>प्रश्न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सोफ़िया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पूछना</a:t>
            </a:r>
            <a:r>
              <a:rPr lang="en-US" sz="1300" dirty="0"/>
              <a:t> </a:t>
            </a:r>
            <a:r>
              <a:rPr lang="en-US" sz="1300" dirty="0" err="1"/>
              <a:t>चाहता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1716" y="2399511"/>
            <a:ext cx="189070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300" dirty="0" smtClean="0"/>
              <a:t>हो</a:t>
            </a:r>
            <a:r>
              <a:rPr lang="en-US" sz="1300" dirty="0" smtClean="0"/>
              <a:t> </a:t>
            </a:r>
            <a:r>
              <a:rPr lang="hi-IN" sz="1300" dirty="0" smtClean="0"/>
              <a:t>सकता</a:t>
            </a:r>
            <a:r>
              <a:rPr lang="en-US" sz="1300" dirty="0" smtClean="0"/>
              <a:t> </a:t>
            </a:r>
            <a:r>
              <a:rPr lang="hi-IN" sz="1300" dirty="0" smtClean="0"/>
              <a:t>है </a:t>
            </a:r>
            <a:endParaRPr lang="en-US" sz="1300" dirty="0" smtClean="0"/>
          </a:p>
          <a:p>
            <a:pPr algn="ctr"/>
            <a:r>
              <a:rPr lang="hi-IN" sz="1300" dirty="0" smtClean="0"/>
              <a:t>कि</a:t>
            </a:r>
            <a:r>
              <a:rPr lang="en-US" sz="1300" dirty="0" smtClean="0"/>
              <a:t> </a:t>
            </a:r>
            <a:r>
              <a:rPr lang="en-US" sz="1300" dirty="0" err="1" smtClean="0"/>
              <a:t>वो</a:t>
            </a:r>
            <a:r>
              <a:rPr lang="en-US" sz="1300" dirty="0" smtClean="0"/>
              <a:t> </a:t>
            </a:r>
            <a:r>
              <a:rPr lang="en-US" sz="1300" dirty="0" err="1"/>
              <a:t>सोफ़िया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 smtClean="0"/>
              <a:t>प्रेम</a:t>
            </a:r>
            <a:endParaRPr lang="en-US" sz="1300" dirty="0" smtClean="0"/>
          </a:p>
          <a:p>
            <a:pPr algn="ctr"/>
            <a:r>
              <a:rPr lang="en-US" sz="1300" dirty="0" smtClean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पड</a:t>
            </a:r>
            <a:r>
              <a:rPr lang="en-US" sz="1300" dirty="0"/>
              <a:t>़ </a:t>
            </a:r>
            <a:r>
              <a:rPr lang="en-US" sz="1300" dirty="0" err="1"/>
              <a:t>गया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9025" y="3523437"/>
            <a:ext cx="2819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शतजमनी</a:t>
            </a:r>
            <a:r>
              <a:rPr lang="en-US" sz="1300" dirty="0"/>
              <a:t>, </a:t>
            </a:r>
            <a:r>
              <a:rPr lang="en-US" sz="1300" dirty="0" err="1"/>
              <a:t>जिसे</a:t>
            </a:r>
            <a:r>
              <a:rPr lang="en-US" sz="1300" dirty="0"/>
              <a:t> </a:t>
            </a:r>
            <a:r>
              <a:rPr lang="en-US" sz="1300" dirty="0" err="1"/>
              <a:t>अनसेल्मे</a:t>
            </a:r>
            <a:r>
              <a:rPr lang="en-US" sz="1300" dirty="0"/>
              <a:t>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साधारण</a:t>
            </a:r>
            <a:r>
              <a:rPr lang="en-US" sz="1300" dirty="0"/>
              <a:t> </a:t>
            </a:r>
            <a:r>
              <a:rPr lang="en-US" sz="1300" dirty="0" err="1"/>
              <a:t>चिराग</a:t>
            </a:r>
            <a:r>
              <a:rPr lang="en-US" sz="1300" dirty="0"/>
              <a:t> </a:t>
            </a:r>
            <a:r>
              <a:rPr lang="en-US" sz="1300" dirty="0" err="1"/>
              <a:t>दिया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समझ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आ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अनसेल्मे</a:t>
            </a:r>
            <a:r>
              <a:rPr lang="en-US" sz="1300" dirty="0"/>
              <a:t> </a:t>
            </a:r>
            <a:r>
              <a:rPr lang="en-US" sz="1300" dirty="0" err="1"/>
              <a:t>उससे</a:t>
            </a:r>
            <a:r>
              <a:rPr lang="en-US" sz="1300" dirty="0"/>
              <a:t> </a:t>
            </a:r>
            <a:r>
              <a:rPr lang="en-US" sz="1300" dirty="0" err="1"/>
              <a:t>बात</a:t>
            </a:r>
            <a:r>
              <a:rPr lang="en-US" sz="1300" dirty="0"/>
              <a:t> </a:t>
            </a:r>
            <a:r>
              <a:rPr lang="en-US" sz="1300" dirty="0" err="1"/>
              <a:t>क्यों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8284" y="5465167"/>
            <a:ext cx="475874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लेकिन</a:t>
            </a:r>
            <a:r>
              <a:rPr lang="en-US" sz="1300" dirty="0"/>
              <a:t> ... </a:t>
            </a:r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सपने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कैसे</a:t>
            </a:r>
            <a:r>
              <a:rPr lang="en-US" sz="1300" dirty="0"/>
              <a:t> </a:t>
            </a:r>
            <a:r>
              <a:rPr lang="en-US" sz="1300" dirty="0" err="1"/>
              <a:t>साकार</a:t>
            </a:r>
            <a:r>
              <a:rPr lang="en-US" sz="1300" dirty="0"/>
              <a:t> </a:t>
            </a:r>
            <a:r>
              <a:rPr lang="en-US" sz="1300" dirty="0" err="1"/>
              <a:t>किया</a:t>
            </a:r>
            <a:r>
              <a:rPr lang="en-US" sz="1300" dirty="0"/>
              <a:t> </a:t>
            </a:r>
            <a:r>
              <a:rPr lang="en-US" sz="1300" dirty="0" err="1"/>
              <a:t>जाए</a:t>
            </a:r>
            <a:r>
              <a:rPr lang="en-US" sz="13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8385" y="7916724"/>
            <a:ext cx="2590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उसके</a:t>
            </a:r>
            <a:r>
              <a:rPr lang="en-US" sz="1300" dirty="0"/>
              <a:t> </a:t>
            </a:r>
            <a:r>
              <a:rPr lang="en-US" sz="1300" dirty="0" err="1"/>
              <a:t>रहस्य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कुंजी</a:t>
            </a:r>
            <a:r>
              <a:rPr lang="en-US" sz="1300" dirty="0"/>
              <a:t>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उसके</a:t>
            </a:r>
            <a:r>
              <a:rPr lang="en-US" sz="1300" dirty="0" smtClean="0"/>
              <a:t> </a:t>
            </a:r>
            <a:r>
              <a:rPr lang="en-US" sz="1300" dirty="0" err="1"/>
              <a:t>ऊर्जा</a:t>
            </a:r>
            <a:r>
              <a:rPr lang="en-US" sz="1300" dirty="0"/>
              <a:t> </a:t>
            </a:r>
            <a:r>
              <a:rPr lang="en-US" sz="1300" dirty="0" err="1"/>
              <a:t>स्रोत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होगी</a:t>
            </a:r>
            <a:r>
              <a:rPr lang="en-US" sz="13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790825" y="9887744"/>
            <a:ext cx="3733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वो</a:t>
            </a:r>
            <a:r>
              <a:rPr lang="en-US" sz="1300" dirty="0" smtClean="0"/>
              <a:t> </a:t>
            </a:r>
            <a:r>
              <a:rPr lang="en-US" sz="1300" dirty="0" err="1" smtClean="0"/>
              <a:t>एक</a:t>
            </a:r>
            <a:r>
              <a:rPr lang="en-US" sz="1300" dirty="0" smtClean="0"/>
              <a:t> </a:t>
            </a:r>
            <a:r>
              <a:rPr lang="hi-IN" sz="1300" dirty="0"/>
              <a:t>सादा</a:t>
            </a:r>
            <a:r>
              <a:rPr lang="en-US" sz="1300" dirty="0" smtClean="0"/>
              <a:t> </a:t>
            </a:r>
            <a:r>
              <a:rPr lang="en-US" sz="1300" dirty="0" err="1" smtClean="0"/>
              <a:t>इलास्टिक</a:t>
            </a:r>
            <a:r>
              <a:rPr lang="en-US" sz="1300" dirty="0" smtClean="0"/>
              <a:t> </a:t>
            </a:r>
            <a:r>
              <a:rPr lang="en-US" sz="1300" dirty="0" err="1"/>
              <a:t>या</a:t>
            </a:r>
            <a:r>
              <a:rPr lang="en-US" sz="1300" dirty="0"/>
              <a:t> </a:t>
            </a:r>
            <a:r>
              <a:rPr lang="en-US" sz="1300" dirty="0" err="1"/>
              <a:t>रबर-बैंड</a:t>
            </a:r>
            <a:r>
              <a:rPr lang="en-US" sz="1300" dirty="0"/>
              <a:t> </a:t>
            </a:r>
            <a:r>
              <a:rPr lang="en-US" sz="1300" dirty="0" err="1" smtClean="0"/>
              <a:t>हो</a:t>
            </a:r>
            <a:r>
              <a:rPr lang="en-US" sz="1300" dirty="0" smtClean="0"/>
              <a:t> </a:t>
            </a:r>
            <a:r>
              <a:rPr lang="hi-IN" sz="1300" dirty="0" smtClean="0"/>
              <a:t>सकता</a:t>
            </a:r>
            <a:r>
              <a:rPr lang="en-US" sz="1300" dirty="0" smtClean="0"/>
              <a:t> </a:t>
            </a:r>
            <a:r>
              <a:rPr lang="hi-IN" sz="1300" dirty="0" smtClean="0"/>
              <a:t>है</a:t>
            </a:r>
            <a:r>
              <a:rPr lang="en-US" sz="1300" dirty="0" smtClean="0"/>
              <a:t>?!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7650" name="Picture 2" descr="C:\Users\HP\Desktop\1000 NIGHTS\pix\1001_nights_empty2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81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53425" y="2867908"/>
            <a:ext cx="37814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0" y="515144"/>
            <a:ext cx="3781425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00" dirty="0" err="1"/>
              <a:t>पहले</a:t>
            </a:r>
            <a:r>
              <a:rPr lang="en-US" sz="1300" dirty="0"/>
              <a:t> </a:t>
            </a:r>
            <a:r>
              <a:rPr lang="en-US" sz="1300" dirty="0" err="1"/>
              <a:t>बक्से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दोनों</a:t>
            </a:r>
            <a:r>
              <a:rPr lang="en-US" sz="1300" dirty="0"/>
              <a:t> </a:t>
            </a:r>
            <a:r>
              <a:rPr lang="en-US" sz="1300" dirty="0" err="1"/>
              <a:t>किनारों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एक-एक</a:t>
            </a:r>
            <a:r>
              <a:rPr lang="en-US" sz="1300" dirty="0"/>
              <a:t> </a:t>
            </a:r>
            <a:r>
              <a:rPr lang="en-US" sz="1300" dirty="0" err="1"/>
              <a:t>छेद</a:t>
            </a:r>
            <a:r>
              <a:rPr lang="en-US" sz="1300" dirty="0"/>
              <a:t> </a:t>
            </a:r>
            <a:r>
              <a:rPr lang="en-US" sz="1300" dirty="0" err="1"/>
              <a:t>बनाएं</a:t>
            </a:r>
            <a:r>
              <a:rPr lang="en-US" sz="1300" dirty="0"/>
              <a:t> (*)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1825" y="3334544"/>
            <a:ext cx="395287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माचिस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तीली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अंत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छोटी</a:t>
            </a:r>
            <a:r>
              <a:rPr lang="en-US" sz="1300" dirty="0"/>
              <a:t>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भारी</a:t>
            </a:r>
            <a:r>
              <a:rPr lang="en-US" sz="1300" dirty="0" smtClean="0"/>
              <a:t> </a:t>
            </a:r>
            <a:r>
              <a:rPr lang="en-US" sz="1300" dirty="0" err="1"/>
              <a:t>वस्तु</a:t>
            </a:r>
            <a:r>
              <a:rPr lang="en-US" sz="1300" dirty="0"/>
              <a:t> </a:t>
            </a:r>
            <a:r>
              <a:rPr lang="en-US" sz="1300" dirty="0" err="1"/>
              <a:t>जोड़ें</a:t>
            </a:r>
            <a:r>
              <a:rPr lang="en-US" sz="1300" dirty="0"/>
              <a:t>,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काउंटरवेट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रूप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काम</a:t>
            </a:r>
            <a:r>
              <a:rPr lang="en-US" sz="1300" dirty="0"/>
              <a:t> </a:t>
            </a:r>
            <a:r>
              <a:rPr lang="en-US" sz="1300" dirty="0" err="1"/>
              <a:t>करेगी</a:t>
            </a:r>
            <a:r>
              <a:rPr lang="en-US" sz="1300" dirty="0"/>
              <a:t> </a:t>
            </a:r>
            <a:r>
              <a:rPr lang="en-US" sz="1300" dirty="0" smtClean="0"/>
              <a:t>(</a:t>
            </a:r>
            <a:r>
              <a:rPr lang="hi-IN" sz="1300" dirty="0" smtClean="0"/>
              <a:t>उसके</a:t>
            </a:r>
            <a:r>
              <a:rPr lang="en-US" sz="1300" dirty="0" smtClean="0"/>
              <a:t> </a:t>
            </a:r>
            <a:r>
              <a:rPr lang="hi-IN" sz="1300" dirty="0" smtClean="0"/>
              <a:t>लिए</a:t>
            </a:r>
            <a:r>
              <a:rPr lang="en-US" sz="1300" dirty="0"/>
              <a:t> </a:t>
            </a:r>
            <a:r>
              <a:rPr lang="en-US" sz="1300" dirty="0" err="1" smtClean="0"/>
              <a:t>सीसा</a:t>
            </a:r>
            <a:r>
              <a:rPr lang="en-US" sz="1300" dirty="0" smtClean="0"/>
              <a:t> </a:t>
            </a:r>
            <a:r>
              <a:rPr lang="en-US" sz="1300" dirty="0" err="1"/>
              <a:t>आदर्श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).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02079" y="1505744"/>
            <a:ext cx="25226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माचिस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तरह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इलास्टिक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फंसाएं</a:t>
            </a:r>
            <a:r>
              <a:rPr lang="en-US" sz="1300" dirty="0"/>
              <a:t>. </a:t>
            </a:r>
            <a:r>
              <a:rPr lang="en-US" sz="1300" dirty="0" err="1"/>
              <a:t>इलास्टिक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बक्से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दोनों</a:t>
            </a:r>
            <a:r>
              <a:rPr lang="en-US" sz="1300" dirty="0"/>
              <a:t> </a:t>
            </a:r>
            <a:r>
              <a:rPr lang="en-US" sz="1300" dirty="0" err="1"/>
              <a:t>किनारों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केंद्र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बांधें</a:t>
            </a:r>
            <a:r>
              <a:rPr lang="en-US" sz="1300" dirty="0"/>
              <a:t> </a:t>
            </a:r>
            <a:r>
              <a:rPr lang="en-US" sz="1300" dirty="0" err="1"/>
              <a:t>जिससे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 smtClean="0"/>
              <a:t>खिंचा</a:t>
            </a:r>
            <a:r>
              <a:rPr lang="en-US" sz="1300" dirty="0" smtClean="0"/>
              <a:t> </a:t>
            </a:r>
            <a:r>
              <a:rPr lang="hi-IN" sz="1300" dirty="0" smtClean="0"/>
              <a:t>रहे</a:t>
            </a:r>
            <a:r>
              <a:rPr lang="en-US" sz="1300" dirty="0" smtClean="0"/>
              <a:t> (**)</a:t>
            </a:r>
            <a:endParaRPr lang="en-US" sz="1300" dirty="0"/>
          </a:p>
        </p:txBody>
      </p:sp>
      <p:sp>
        <p:nvSpPr>
          <p:cNvPr id="7" name="Rectangle 6"/>
          <p:cNvSpPr/>
          <p:nvPr/>
        </p:nvSpPr>
        <p:spPr>
          <a:xfrm>
            <a:off x="3372601" y="6077744"/>
            <a:ext cx="31520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बक्से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प्रकार</a:t>
            </a:r>
            <a:r>
              <a:rPr lang="en-US" sz="1300" dirty="0"/>
              <a:t> </a:t>
            </a:r>
            <a:r>
              <a:rPr lang="en-US" sz="1300" dirty="0" err="1"/>
              <a:t>घुमाएं</a:t>
            </a:r>
            <a:r>
              <a:rPr lang="en-US" sz="1300" dirty="0"/>
              <a:t> </a:t>
            </a:r>
            <a:r>
              <a:rPr lang="en-US" sz="1300" dirty="0" err="1"/>
              <a:t>जिससे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अंदर</a:t>
            </a:r>
            <a:r>
              <a:rPr lang="en-US" sz="1300" dirty="0" smtClean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इलास्टिक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अलबटें</a:t>
            </a:r>
            <a:r>
              <a:rPr lang="en-US" sz="1300" dirty="0"/>
              <a:t> (</a:t>
            </a:r>
            <a:r>
              <a:rPr lang="en-US" sz="1300" dirty="0" err="1"/>
              <a:t>मरोड़</a:t>
            </a:r>
            <a:r>
              <a:rPr lang="en-US" sz="1300" dirty="0"/>
              <a:t>) </a:t>
            </a:r>
            <a:r>
              <a:rPr lang="en-US" sz="1300" dirty="0" err="1"/>
              <a:t>पड़ें</a:t>
            </a:r>
            <a:r>
              <a:rPr lang="en-US" sz="13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73775" y="8287544"/>
            <a:ext cx="175985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अगर</a:t>
            </a:r>
            <a:r>
              <a:rPr lang="en-US" sz="1300" dirty="0"/>
              <a:t> </a:t>
            </a:r>
            <a:r>
              <a:rPr lang="en-US" sz="1300" dirty="0" err="1" smtClean="0"/>
              <a:t>आप</a:t>
            </a:r>
            <a:r>
              <a:rPr lang="en-US" sz="1300" dirty="0" smtClean="0"/>
              <a:t> </a:t>
            </a:r>
            <a:r>
              <a:rPr lang="en-US" sz="1300" dirty="0" err="1"/>
              <a:t>बक्से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धीमे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ज़मीन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रखेंगे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 smtClean="0"/>
              <a:t>रोल</a:t>
            </a:r>
            <a:r>
              <a:rPr lang="en-US" sz="1300" dirty="0" smtClean="0"/>
              <a:t> </a:t>
            </a:r>
            <a:r>
              <a:rPr lang="en-US" sz="1300" dirty="0" err="1" smtClean="0"/>
              <a:t>करना</a:t>
            </a:r>
            <a:r>
              <a:rPr lang="en-US" sz="1300" dirty="0" smtClean="0"/>
              <a:t> </a:t>
            </a:r>
            <a:r>
              <a:rPr lang="en-US" sz="1300" dirty="0" err="1" smtClean="0"/>
              <a:t>शुरू</a:t>
            </a:r>
            <a:r>
              <a:rPr lang="en-US" sz="1300" dirty="0" smtClean="0"/>
              <a:t> </a:t>
            </a:r>
            <a:r>
              <a:rPr lang="en-US" sz="1300" dirty="0" err="1"/>
              <a:t>करेगा</a:t>
            </a:r>
            <a:r>
              <a:rPr lang="en-US" sz="13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6236" y="9125744"/>
            <a:ext cx="107112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एकदम</a:t>
            </a:r>
            <a:r>
              <a:rPr lang="en-US" sz="1300" dirty="0"/>
              <a:t> </a:t>
            </a:r>
            <a:r>
              <a:rPr lang="en-US" sz="1300" dirty="0" err="1" smtClean="0"/>
              <a:t>गज़ब</a:t>
            </a:r>
            <a:r>
              <a:rPr lang="en-US" sz="1300" dirty="0" smtClean="0"/>
              <a:t>!</a:t>
            </a:r>
            <a:endParaRPr lang="en-US" sz="1300" dirty="0"/>
          </a:p>
        </p:txBody>
      </p:sp>
      <p:sp>
        <p:nvSpPr>
          <p:cNvPr id="10" name="Rectangle 9"/>
          <p:cNvSpPr/>
          <p:nvPr/>
        </p:nvSpPr>
        <p:spPr>
          <a:xfrm>
            <a:off x="4089253" y="6880701"/>
            <a:ext cx="26639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आसानी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हलके</a:t>
            </a:r>
            <a:r>
              <a:rPr lang="en-US" sz="1300" dirty="0"/>
              <a:t> </a:t>
            </a:r>
            <a:r>
              <a:rPr lang="en-US" sz="1300" dirty="0" err="1"/>
              <a:t>ढलान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चढ़ेगा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देर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रुक</a:t>
            </a:r>
            <a:r>
              <a:rPr lang="en-US" sz="1300" dirty="0"/>
              <a:t> </a:t>
            </a:r>
            <a:r>
              <a:rPr lang="en-US" sz="1300" dirty="0" err="1"/>
              <a:t>जाएगा</a:t>
            </a:r>
            <a:r>
              <a:rPr lang="en-US" sz="1300" dirty="0"/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1625" y="7754144"/>
            <a:ext cx="12161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शैतान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खुराफात</a:t>
            </a:r>
            <a:r>
              <a:rPr lang="en-US" sz="1300" dirty="0"/>
              <a:t>!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3825" y="9811544"/>
            <a:ext cx="685800" cy="6473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2425" y="9860896"/>
            <a:ext cx="578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(*) </a:t>
            </a:r>
            <a:r>
              <a:rPr lang="en-US" sz="1200" dirty="0" err="1"/>
              <a:t>गोलियों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मिठाई</a:t>
            </a:r>
            <a:r>
              <a:rPr lang="en-US" sz="1200" dirty="0"/>
              <a:t> </a:t>
            </a:r>
            <a:r>
              <a:rPr lang="en-US" sz="1200" dirty="0" err="1"/>
              <a:t>रखने</a:t>
            </a:r>
            <a:r>
              <a:rPr lang="en-US" sz="1200" dirty="0"/>
              <a:t> </a:t>
            </a:r>
            <a:r>
              <a:rPr lang="en-US" sz="1200" dirty="0" err="1"/>
              <a:t>वाला</a:t>
            </a:r>
            <a:r>
              <a:rPr lang="en-US" sz="1200" dirty="0"/>
              <a:t> </a:t>
            </a:r>
            <a:r>
              <a:rPr lang="en-US" sz="1200" dirty="0" err="1"/>
              <a:t>धातु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बक्सा</a:t>
            </a:r>
            <a:r>
              <a:rPr lang="en-US" sz="1200" dirty="0"/>
              <a:t>. </a:t>
            </a:r>
          </a:p>
          <a:p>
            <a:r>
              <a:rPr lang="en-US" sz="1200" dirty="0" smtClean="0"/>
              <a:t>(**) </a:t>
            </a:r>
            <a:r>
              <a:rPr lang="en-US" sz="1200" dirty="0" err="1"/>
              <a:t>इलास्टिक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डोरी</a:t>
            </a:r>
            <a:r>
              <a:rPr lang="en-US" sz="1200" dirty="0"/>
              <a:t> </a:t>
            </a:r>
            <a:r>
              <a:rPr lang="en-US" sz="1200" dirty="0" err="1"/>
              <a:t>लोचदार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पतली</a:t>
            </a:r>
            <a:r>
              <a:rPr lang="en-US" sz="1200" dirty="0"/>
              <a:t> </a:t>
            </a:r>
            <a:r>
              <a:rPr lang="en-US" sz="1200" dirty="0" err="1"/>
              <a:t>हो</a:t>
            </a:r>
            <a:r>
              <a:rPr lang="en-US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8674" name="Picture 2" descr="C:\Users\HP\Desktop\1000 NIGHTS\pix\1001_nights_empty2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65" y="0"/>
            <a:ext cx="7562851" cy="104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86825" y="1658144"/>
            <a:ext cx="37814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81025" y="283567"/>
            <a:ext cx="3781425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टायरसिअस</a:t>
            </a:r>
            <a:r>
              <a:rPr lang="en-US" sz="1300" dirty="0"/>
              <a:t>,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यांत्रिक</a:t>
            </a:r>
            <a:r>
              <a:rPr lang="en-US" sz="1300" dirty="0"/>
              <a:t> </a:t>
            </a:r>
            <a:r>
              <a:rPr lang="en-US" sz="1300" dirty="0" err="1"/>
              <a:t>खिलौना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629025" y="1070392"/>
            <a:ext cx="2209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ठीक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, </a:t>
            </a:r>
            <a:r>
              <a:rPr lang="en-US" sz="1300" dirty="0" err="1"/>
              <a:t>चलो</a:t>
            </a:r>
            <a:r>
              <a:rPr lang="en-US" sz="1300" dirty="0"/>
              <a:t> </a:t>
            </a:r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हम</a:t>
            </a:r>
            <a:r>
              <a:rPr lang="en-US" sz="1300" dirty="0"/>
              <a:t> </a:t>
            </a:r>
            <a:r>
              <a:rPr lang="en-US" sz="1300" dirty="0" err="1"/>
              <a:t>गरीब</a:t>
            </a:r>
            <a:r>
              <a:rPr lang="en-US" sz="1300" dirty="0"/>
              <a:t> </a:t>
            </a:r>
            <a:r>
              <a:rPr lang="en-US" sz="1300" dirty="0" err="1"/>
              <a:t>शतजमनी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सब</a:t>
            </a:r>
            <a:r>
              <a:rPr lang="en-US" sz="1300" dirty="0"/>
              <a:t> </a:t>
            </a:r>
            <a:r>
              <a:rPr lang="en-US" sz="1300" dirty="0" err="1"/>
              <a:t>समझाते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उस</a:t>
            </a:r>
            <a:r>
              <a:rPr lang="en-US" sz="1300" dirty="0"/>
              <a:t> </a:t>
            </a:r>
            <a:r>
              <a:rPr lang="en-US" sz="1300" dirty="0" err="1"/>
              <a:t>साधारण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मूक</a:t>
            </a:r>
            <a:r>
              <a:rPr lang="en-US" sz="1300" dirty="0"/>
              <a:t> </a:t>
            </a:r>
            <a:r>
              <a:rPr lang="en-US" sz="1300" dirty="0" err="1"/>
              <a:t>चिराग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सामने</a:t>
            </a:r>
            <a:r>
              <a:rPr lang="en-US" sz="1300" dirty="0"/>
              <a:t> </a:t>
            </a:r>
            <a:r>
              <a:rPr lang="en-US" sz="1300" dirty="0" err="1"/>
              <a:t>मुंह</a:t>
            </a:r>
            <a:r>
              <a:rPr lang="en-US" sz="1300" dirty="0"/>
              <a:t> </a:t>
            </a:r>
            <a:r>
              <a:rPr lang="en-US" sz="1300" dirty="0" err="1"/>
              <a:t>फुलाए</a:t>
            </a:r>
            <a:r>
              <a:rPr lang="en-US" sz="1300" dirty="0"/>
              <a:t> </a:t>
            </a:r>
            <a:r>
              <a:rPr lang="en-US" sz="1300" dirty="0" err="1"/>
              <a:t>बैठा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8025" y="3404047"/>
            <a:ext cx="32004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अरे</a:t>
            </a:r>
            <a:r>
              <a:rPr lang="en-US" sz="1300" dirty="0"/>
              <a:t>,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सो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वह</a:t>
            </a:r>
            <a:r>
              <a:rPr lang="en-US" sz="1300" dirty="0"/>
              <a:t> </a:t>
            </a:r>
            <a:r>
              <a:rPr lang="en-US" sz="1300" dirty="0" err="1"/>
              <a:t>शायद</a:t>
            </a:r>
            <a:r>
              <a:rPr lang="en-US" sz="1300" dirty="0"/>
              <a:t> </a:t>
            </a:r>
            <a:r>
              <a:rPr lang="en-US" sz="1300" dirty="0" err="1"/>
              <a:t>सोच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 </a:t>
            </a:r>
            <a:r>
              <a:rPr lang="en-US" sz="1300" dirty="0" err="1"/>
              <a:t>सोचना</a:t>
            </a:r>
            <a:r>
              <a:rPr lang="en-US" sz="1300" dirty="0"/>
              <a:t>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err="1"/>
              <a:t>हमेशा</a:t>
            </a:r>
            <a:r>
              <a:rPr lang="en-US" sz="1300" dirty="0"/>
              <a:t> </a:t>
            </a:r>
            <a:r>
              <a:rPr lang="en-US" sz="1300" dirty="0" err="1"/>
              <a:t>थकाता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बक्से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दुबारा</a:t>
            </a:r>
            <a:r>
              <a:rPr lang="en-US" sz="1300" dirty="0"/>
              <a:t> </a:t>
            </a:r>
            <a:r>
              <a:rPr lang="en-US" sz="1300" dirty="0" err="1"/>
              <a:t>चाबी</a:t>
            </a:r>
            <a:r>
              <a:rPr lang="en-US" sz="1300" dirty="0"/>
              <a:t> </a:t>
            </a:r>
            <a:r>
              <a:rPr lang="en-US" sz="1300" dirty="0" err="1"/>
              <a:t>भरूंगा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err="1"/>
              <a:t>चिराग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पास</a:t>
            </a:r>
            <a:r>
              <a:rPr lang="en-US" sz="1300" dirty="0"/>
              <a:t> </a:t>
            </a:r>
            <a:r>
              <a:rPr lang="en-US" sz="1300" dirty="0" err="1"/>
              <a:t>रखूंगा</a:t>
            </a:r>
            <a:r>
              <a:rPr lang="en-US" sz="13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52825" y="4470847"/>
            <a:ext cx="16002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अल्लाह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दुआ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वो</a:t>
            </a:r>
            <a:r>
              <a:rPr lang="en-US" sz="1300" dirty="0" smtClean="0"/>
              <a:t> </a:t>
            </a:r>
            <a:r>
              <a:rPr lang="en-US" sz="1300" dirty="0" err="1"/>
              <a:t>बक्सा</a:t>
            </a:r>
            <a:r>
              <a:rPr lang="en-US" sz="1300" dirty="0"/>
              <a:t> </a:t>
            </a:r>
            <a:r>
              <a:rPr lang="en-US" sz="1300" dirty="0" err="1"/>
              <a:t>जादू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चिराग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निकला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81026" y="5766247"/>
            <a:ext cx="190499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अपने</a:t>
            </a:r>
            <a:r>
              <a:rPr lang="en-US" sz="1300" dirty="0"/>
              <a:t> </a:t>
            </a:r>
            <a:r>
              <a:rPr lang="en-US" sz="1300" dirty="0" err="1"/>
              <a:t>आप</a:t>
            </a:r>
            <a:r>
              <a:rPr lang="en-US" sz="1300" dirty="0"/>
              <a:t> </a:t>
            </a:r>
            <a:r>
              <a:rPr lang="en-US" sz="1300" dirty="0" err="1"/>
              <a:t>चलता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ज़रूर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शैतान</a:t>
            </a:r>
            <a:r>
              <a:rPr lang="en-US" sz="1300" dirty="0"/>
              <a:t> (*) </a:t>
            </a:r>
            <a:r>
              <a:rPr lang="en-US" sz="1300" dirty="0" err="1"/>
              <a:t>उसके</a:t>
            </a:r>
            <a:r>
              <a:rPr lang="en-US" sz="1300" dirty="0"/>
              <a:t> </a:t>
            </a:r>
            <a:r>
              <a:rPr lang="en-US" sz="1300" dirty="0" err="1"/>
              <a:t>पीछे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206" y="9887744"/>
            <a:ext cx="186781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/>
              <a:t>"</a:t>
            </a:r>
            <a:r>
              <a:rPr lang="en-US" sz="1300" dirty="0"/>
              <a:t>द </a:t>
            </a:r>
            <a:r>
              <a:rPr lang="en-US" sz="1300" dirty="0" err="1"/>
              <a:t>डेविल</a:t>
            </a:r>
            <a:r>
              <a:rPr lang="en-US" sz="1300" dirty="0"/>
              <a:t>" </a:t>
            </a:r>
            <a:r>
              <a:rPr lang="en-US" sz="1300" dirty="0" err="1"/>
              <a:t>फॉर</a:t>
            </a:r>
            <a:r>
              <a:rPr lang="en-US" sz="1300" dirty="0"/>
              <a:t> </a:t>
            </a:r>
            <a:r>
              <a:rPr lang="en-US" sz="1300" dirty="0" err="1"/>
              <a:t>ओरिएंटल्स</a:t>
            </a:r>
            <a:endParaRPr lang="en-US" sz="1300" dirty="0"/>
          </a:p>
        </p:txBody>
      </p:sp>
      <p:sp>
        <p:nvSpPr>
          <p:cNvPr id="10" name="Rectangle 9"/>
          <p:cNvSpPr/>
          <p:nvPr/>
        </p:nvSpPr>
        <p:spPr>
          <a:xfrm>
            <a:off x="3795712" y="7220744"/>
            <a:ext cx="31099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चलो</a:t>
            </a:r>
            <a:r>
              <a:rPr lang="en-US" sz="1300" dirty="0"/>
              <a:t>, </a:t>
            </a:r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हम</a:t>
            </a:r>
            <a:r>
              <a:rPr lang="en-US" sz="1300" dirty="0"/>
              <a:t> </a:t>
            </a:r>
            <a:r>
              <a:rPr lang="en-US" sz="1300" dirty="0" err="1"/>
              <a:t>लोग</a:t>
            </a:r>
            <a:r>
              <a:rPr lang="en-US" sz="1300" dirty="0"/>
              <a:t> </a:t>
            </a:r>
            <a:r>
              <a:rPr lang="en-US" sz="1300" dirty="0" err="1"/>
              <a:t>जाकर</a:t>
            </a:r>
            <a:r>
              <a:rPr lang="en-US" sz="1300" dirty="0"/>
              <a:t> </a:t>
            </a:r>
            <a:r>
              <a:rPr lang="en-US" sz="1300" dirty="0" err="1"/>
              <a:t>सोते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वो</a:t>
            </a:r>
            <a:r>
              <a:rPr lang="en-US" sz="1300" dirty="0" smtClean="0"/>
              <a:t> </a:t>
            </a:r>
            <a:r>
              <a:rPr lang="en-US" sz="1300" dirty="0" err="1"/>
              <a:t>कैसे</a:t>
            </a:r>
            <a:r>
              <a:rPr lang="en-US" sz="1300" dirty="0"/>
              <a:t> </a:t>
            </a:r>
            <a:r>
              <a:rPr lang="en-US" sz="1300" dirty="0" err="1"/>
              <a:t>काम</a:t>
            </a:r>
            <a:r>
              <a:rPr lang="en-US" sz="1300" dirty="0"/>
              <a:t> </a:t>
            </a:r>
            <a:r>
              <a:rPr lang="en-US" sz="1300" dirty="0" err="1"/>
              <a:t>करता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समझने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काफी</a:t>
            </a:r>
            <a:r>
              <a:rPr lang="en-US" sz="1300" dirty="0" smtClean="0"/>
              <a:t> </a:t>
            </a:r>
            <a:r>
              <a:rPr lang="en-US" sz="1300" dirty="0" err="1"/>
              <a:t>वक्त</a:t>
            </a:r>
            <a:r>
              <a:rPr lang="en-US" sz="1300" dirty="0"/>
              <a:t> </a:t>
            </a:r>
            <a:r>
              <a:rPr lang="en-US" sz="1300" dirty="0" err="1"/>
              <a:t>लगेगा</a:t>
            </a:r>
            <a:r>
              <a:rPr lang="en-US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HP\Desktop\1000 NIGHTS\pix\1001_nights_empty0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" y="-22267"/>
            <a:ext cx="7562850" cy="104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1025" y="9576247"/>
            <a:ext cx="62484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हां</a:t>
            </a:r>
            <a:r>
              <a:rPr lang="en-US" sz="1300" dirty="0" smtClean="0"/>
              <a:t>, </a:t>
            </a:r>
            <a:r>
              <a:rPr lang="en-US" sz="1300" dirty="0" err="1" smtClean="0"/>
              <a:t>मुझे</a:t>
            </a:r>
            <a:r>
              <a:rPr lang="en-US" sz="1300" dirty="0" smtClean="0"/>
              <a:t> </a:t>
            </a:r>
            <a:r>
              <a:rPr lang="hi-IN" sz="1300" dirty="0" smtClean="0"/>
              <a:t>एक</a:t>
            </a:r>
            <a:r>
              <a:rPr lang="en-US" sz="1300" dirty="0" smtClean="0"/>
              <a:t> </a:t>
            </a:r>
            <a:r>
              <a:rPr lang="hi-IN" sz="1300" dirty="0" smtClean="0"/>
              <a:t>ऐसी</a:t>
            </a:r>
            <a:r>
              <a:rPr lang="en-US" sz="1300" dirty="0" smtClean="0"/>
              <a:t> </a:t>
            </a:r>
            <a:r>
              <a:rPr lang="en-US" sz="1300" dirty="0" err="1"/>
              <a:t>वस्तु</a:t>
            </a:r>
            <a:r>
              <a:rPr lang="en-US" sz="1300" dirty="0"/>
              <a:t>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बीच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 smtClean="0"/>
              <a:t>मध्य</a:t>
            </a:r>
            <a:r>
              <a:rPr lang="en-US" sz="1300" dirty="0" err="1"/>
              <a:t>-</a:t>
            </a:r>
            <a:r>
              <a:rPr lang="en-US" sz="1300" dirty="0" err="1" smtClean="0"/>
              <a:t>रेखा</a:t>
            </a:r>
            <a:r>
              <a:rPr lang="en-US" sz="1300" dirty="0" smtClean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विभाजित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 smtClean="0"/>
              <a:t>हो</a:t>
            </a:r>
            <a:r>
              <a:rPr lang="en-US" sz="1300" dirty="0" smtClean="0"/>
              <a:t>, </a:t>
            </a:r>
            <a:r>
              <a:rPr lang="en-US" sz="1300" dirty="0" err="1"/>
              <a:t>खोजनी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नहीं</a:t>
            </a:r>
            <a:r>
              <a:rPr lang="en-US" sz="1300" dirty="0" smtClean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मेरा</a:t>
            </a:r>
            <a:r>
              <a:rPr lang="en-US" sz="1300" dirty="0"/>
              <a:t> </a:t>
            </a:r>
            <a:r>
              <a:rPr lang="en-US" sz="1300" dirty="0" err="1"/>
              <a:t>मालिक</a:t>
            </a:r>
            <a:r>
              <a:rPr lang="en-US" sz="1300" dirty="0"/>
              <a:t> </a:t>
            </a:r>
            <a:r>
              <a:rPr lang="en-US" sz="1300" dirty="0" err="1"/>
              <a:t>शतजमनी</a:t>
            </a:r>
            <a:r>
              <a:rPr lang="en-US" sz="1300" dirty="0"/>
              <a:t> </a:t>
            </a:r>
            <a:r>
              <a:rPr lang="en-US" sz="1300" dirty="0" err="1"/>
              <a:t>कल</a:t>
            </a:r>
            <a:r>
              <a:rPr lang="en-US" sz="1300" dirty="0"/>
              <a:t> </a:t>
            </a:r>
            <a:r>
              <a:rPr lang="en-US" sz="1300" dirty="0" err="1"/>
              <a:t>सुबह</a:t>
            </a:r>
            <a:r>
              <a:rPr lang="en-US" sz="1300" dirty="0"/>
              <a:t> </a:t>
            </a:r>
            <a:r>
              <a:rPr lang="en-US" sz="1300" dirty="0" err="1"/>
              <a:t>मेरा</a:t>
            </a:r>
            <a:r>
              <a:rPr lang="en-US" sz="1300" dirty="0"/>
              <a:t> </a:t>
            </a:r>
            <a:r>
              <a:rPr lang="en-US" sz="1300" dirty="0" err="1"/>
              <a:t>सिर</a:t>
            </a:r>
            <a:r>
              <a:rPr lang="en-US" sz="1300" dirty="0"/>
              <a:t> </a:t>
            </a:r>
            <a:r>
              <a:rPr lang="en-US" sz="1300" dirty="0" err="1"/>
              <a:t>कटवा</a:t>
            </a:r>
            <a:r>
              <a:rPr lang="en-US" sz="1300" dirty="0"/>
              <a:t> </a:t>
            </a:r>
            <a:r>
              <a:rPr lang="en-US" sz="1300" dirty="0" err="1"/>
              <a:t>देगा</a:t>
            </a:r>
            <a:r>
              <a:rPr lang="en-US" sz="1300" dirty="0"/>
              <a:t>.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पक्का</a:t>
            </a:r>
            <a:r>
              <a:rPr lang="en-US" sz="1300" dirty="0"/>
              <a:t> </a:t>
            </a:r>
            <a:r>
              <a:rPr lang="en-US" sz="1300" dirty="0" err="1"/>
              <a:t>पता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वैसी</a:t>
            </a:r>
            <a:r>
              <a:rPr lang="en-US" sz="1300" dirty="0"/>
              <a:t> </a:t>
            </a:r>
            <a:r>
              <a:rPr lang="en-US" sz="1300" dirty="0" err="1"/>
              <a:t>चीज़</a:t>
            </a:r>
            <a:r>
              <a:rPr lang="en-US" sz="1300" dirty="0"/>
              <a:t> </a:t>
            </a:r>
            <a:r>
              <a:rPr lang="en-US" sz="1300" dirty="0" err="1"/>
              <a:t>मिलना</a:t>
            </a:r>
            <a:r>
              <a:rPr lang="en-US" sz="1300" dirty="0"/>
              <a:t> </a:t>
            </a:r>
            <a:r>
              <a:rPr lang="en-US" sz="1300" dirty="0" err="1"/>
              <a:t>असंभव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इसलिए</a:t>
            </a:r>
            <a:r>
              <a:rPr lang="en-US" sz="1300" dirty="0"/>
              <a:t> </a:t>
            </a:r>
            <a:r>
              <a:rPr lang="en-US" sz="1300" dirty="0" err="1"/>
              <a:t>भोर</a:t>
            </a:r>
            <a:r>
              <a:rPr lang="en-US" sz="1300" dirty="0"/>
              <a:t> </a:t>
            </a:r>
            <a:r>
              <a:rPr lang="en-US" sz="1300" dirty="0" err="1"/>
              <a:t>होते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जल्लाद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सौंप</a:t>
            </a:r>
            <a:r>
              <a:rPr lang="en-US" sz="1300" dirty="0"/>
              <a:t> </a:t>
            </a:r>
            <a:r>
              <a:rPr lang="en-US" sz="1300" dirty="0" err="1"/>
              <a:t>दिया</a:t>
            </a:r>
            <a:r>
              <a:rPr lang="en-US" sz="1300" dirty="0"/>
              <a:t> </a:t>
            </a:r>
            <a:r>
              <a:rPr lang="en-US" sz="1300" dirty="0" err="1"/>
              <a:t>जाएगा</a:t>
            </a:r>
            <a:r>
              <a:rPr lang="en-US" sz="13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0225" y="438944"/>
            <a:ext cx="235057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साफ़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शतजमनी</a:t>
            </a:r>
            <a:r>
              <a:rPr lang="en-US" sz="1300" dirty="0"/>
              <a:t>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मरा</a:t>
            </a:r>
            <a:r>
              <a:rPr lang="en-US" sz="1300" dirty="0"/>
              <a:t> </a:t>
            </a:r>
            <a:r>
              <a:rPr lang="en-US" sz="1300" dirty="0" err="1"/>
              <a:t>हुआ</a:t>
            </a:r>
            <a:r>
              <a:rPr lang="en-US" sz="1300" dirty="0"/>
              <a:t> </a:t>
            </a:r>
            <a:r>
              <a:rPr lang="en-US" sz="1300" dirty="0" err="1"/>
              <a:t>देखना</a:t>
            </a:r>
            <a:r>
              <a:rPr lang="en-US" sz="1300" dirty="0"/>
              <a:t> </a:t>
            </a:r>
            <a:r>
              <a:rPr lang="en-US" sz="1300" dirty="0" err="1"/>
              <a:t>चाहता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ऐसी</a:t>
            </a:r>
            <a:r>
              <a:rPr lang="en-US" sz="1300" dirty="0"/>
              <a:t> </a:t>
            </a:r>
            <a:r>
              <a:rPr lang="en-US" sz="1300" dirty="0" err="1"/>
              <a:t>वस्तु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खोजना</a:t>
            </a:r>
            <a:r>
              <a:rPr lang="en-US" sz="1300" dirty="0"/>
              <a:t> </a:t>
            </a:r>
            <a:r>
              <a:rPr lang="en-US" sz="1300" dirty="0" err="1"/>
              <a:t>असंभव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क्योंकि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कहीं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होगी</a:t>
            </a:r>
            <a:r>
              <a:rPr lang="en-US" sz="1300" dirty="0"/>
              <a:t>. </a:t>
            </a:r>
            <a:r>
              <a:rPr lang="en-US" sz="1300" dirty="0" err="1"/>
              <a:t>अगर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छल्ले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लम्बाई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बीच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काटता</a:t>
            </a:r>
            <a:r>
              <a:rPr lang="en-US" sz="1300" dirty="0"/>
              <a:t> </a:t>
            </a:r>
            <a:r>
              <a:rPr lang="en-US" sz="1300" dirty="0" err="1"/>
              <a:t>हूं</a:t>
            </a:r>
            <a:r>
              <a:rPr lang="en-US" sz="1300" dirty="0"/>
              <a:t>,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दो</a:t>
            </a:r>
            <a:r>
              <a:rPr lang="en-US" sz="1300" dirty="0"/>
              <a:t> </a:t>
            </a:r>
            <a:r>
              <a:rPr lang="en-US" sz="1300" dirty="0" err="1"/>
              <a:t>बेलनाकार</a:t>
            </a:r>
            <a:r>
              <a:rPr lang="en-US" sz="1300" dirty="0"/>
              <a:t> </a:t>
            </a:r>
            <a:r>
              <a:rPr lang="en-US" sz="1300" dirty="0" err="1"/>
              <a:t>सिलेंडर</a:t>
            </a:r>
            <a:r>
              <a:rPr lang="en-US" sz="1300" dirty="0"/>
              <a:t> </a:t>
            </a:r>
            <a:r>
              <a:rPr lang="en-US" sz="1300" dirty="0" err="1"/>
              <a:t>मिलेंगे</a:t>
            </a:r>
            <a:r>
              <a:rPr lang="en-US" sz="1300" dirty="0"/>
              <a:t>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बिल्कुल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पट्टी</a:t>
            </a:r>
            <a:r>
              <a:rPr lang="en-US" sz="1300" dirty="0"/>
              <a:t> </a:t>
            </a:r>
            <a:r>
              <a:rPr lang="en-US" sz="1300" dirty="0" err="1"/>
              <a:t>जैसे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होंगे</a:t>
            </a:r>
            <a:r>
              <a:rPr lang="en-US" sz="13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48225" y="375276"/>
            <a:ext cx="2209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मैंने</a:t>
            </a:r>
            <a:r>
              <a:rPr lang="en-US" sz="1300" dirty="0"/>
              <a:t> </a:t>
            </a:r>
            <a:r>
              <a:rPr lang="en-US" sz="1300" dirty="0" err="1"/>
              <a:t>पूरे</a:t>
            </a:r>
            <a:r>
              <a:rPr lang="en-US" sz="1300" dirty="0"/>
              <a:t> </a:t>
            </a:r>
            <a:r>
              <a:rPr lang="en-US" sz="1300" dirty="0" err="1"/>
              <a:t>राज्य</a:t>
            </a:r>
            <a:r>
              <a:rPr lang="en-US" sz="1300" dirty="0"/>
              <a:t> </a:t>
            </a:r>
            <a:r>
              <a:rPr lang="en-US" sz="1300" dirty="0" err="1" smtClean="0"/>
              <a:t>में</a:t>
            </a:r>
            <a:r>
              <a:rPr lang="en-US" sz="1300" dirty="0" smtClean="0"/>
              <a:t> </a:t>
            </a:r>
            <a:r>
              <a:rPr lang="en-US" sz="1300" dirty="0" err="1"/>
              <a:t>खोजा</a:t>
            </a:r>
            <a:r>
              <a:rPr lang="en-US" sz="1300" dirty="0"/>
              <a:t> </a:t>
            </a:r>
            <a:br>
              <a:rPr lang="en-US" sz="1300" dirty="0"/>
            </a:br>
            <a:r>
              <a:rPr lang="hi-IN" sz="1300" dirty="0" smtClean="0"/>
              <a:t>पर</a:t>
            </a:r>
            <a:r>
              <a:rPr lang="en-US" sz="1300" dirty="0" smtClean="0"/>
              <a:t>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वैसा</a:t>
            </a:r>
            <a:r>
              <a:rPr lang="en-US" sz="1300" dirty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मिला</a:t>
            </a:r>
            <a:r>
              <a:rPr lang="en-US" sz="1300" dirty="0"/>
              <a:t>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 smtClean="0"/>
              <a:t>तुम्हारे</a:t>
            </a:r>
            <a:r>
              <a:rPr lang="en-US" sz="1300" dirty="0" smtClean="0"/>
              <a:t> </a:t>
            </a:r>
            <a:r>
              <a:rPr lang="hi-IN" sz="1300" dirty="0"/>
              <a:t>मालिक</a:t>
            </a:r>
            <a:r>
              <a:rPr lang="en-US" sz="1300" dirty="0" smtClean="0"/>
              <a:t> </a:t>
            </a:r>
            <a:r>
              <a:rPr lang="en-US" sz="1300" dirty="0" err="1" smtClean="0"/>
              <a:t>वज़ीर</a:t>
            </a:r>
            <a:r>
              <a:rPr lang="en-US" sz="1300" dirty="0" smtClean="0"/>
              <a:t> </a:t>
            </a:r>
            <a:r>
              <a:rPr lang="en-US" sz="1300" dirty="0" err="1"/>
              <a:t>शतजमनी</a:t>
            </a:r>
            <a:r>
              <a:rPr lang="en-US" sz="1300" dirty="0"/>
              <a:t> </a:t>
            </a:r>
            <a:r>
              <a:rPr lang="en-US" sz="1300" dirty="0" err="1" smtClean="0"/>
              <a:t>चाहते</a:t>
            </a:r>
            <a:r>
              <a:rPr lang="en-US" sz="1300" dirty="0" smtClean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17557" y="2690872"/>
            <a:ext cx="62549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सच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08823" y="2844760"/>
            <a:ext cx="257955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तीसरा</a:t>
            </a:r>
            <a:r>
              <a:rPr lang="en-US" sz="1300" dirty="0"/>
              <a:t>, </a:t>
            </a:r>
            <a:r>
              <a:rPr lang="en-US" sz="1300" dirty="0" err="1"/>
              <a:t>निर्णायक</a:t>
            </a:r>
            <a:r>
              <a:rPr lang="en-US" sz="1300" dirty="0"/>
              <a:t> </a:t>
            </a:r>
            <a:r>
              <a:rPr lang="en-US" sz="1300" dirty="0" err="1"/>
              <a:t>दिन</a:t>
            </a:r>
            <a:r>
              <a:rPr lang="en-US" sz="1300" dirty="0"/>
              <a:t> आ </a:t>
            </a:r>
            <a:r>
              <a:rPr lang="hi-IN" sz="1300" dirty="0"/>
              <a:t>पहुंचा. </a:t>
            </a:r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1648115" y="3258344"/>
            <a:ext cx="28148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देखो</a:t>
            </a:r>
            <a:r>
              <a:rPr lang="en-US" sz="1200" dirty="0"/>
              <a:t> </a:t>
            </a:r>
            <a:r>
              <a:rPr lang="en-US" sz="1200" dirty="0" err="1"/>
              <a:t>अलेथिया</a:t>
            </a:r>
            <a:r>
              <a:rPr lang="en-US" sz="1200" dirty="0"/>
              <a:t>, </a:t>
            </a:r>
            <a:r>
              <a:rPr lang="en-US" sz="1200" dirty="0" err="1"/>
              <a:t>अब</a:t>
            </a:r>
            <a:r>
              <a:rPr lang="en-US" sz="1200" dirty="0"/>
              <a:t> </a:t>
            </a:r>
            <a:r>
              <a:rPr lang="en-US" sz="1200" dirty="0" err="1"/>
              <a:t>रात</a:t>
            </a:r>
            <a:r>
              <a:rPr lang="en-US" sz="1200" dirty="0"/>
              <a:t> </a:t>
            </a:r>
            <a:r>
              <a:rPr lang="en-US" sz="1200" dirty="0" err="1"/>
              <a:t>होने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आई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कल</a:t>
            </a:r>
            <a:r>
              <a:rPr lang="en-US" sz="1200" dirty="0"/>
              <a:t>, </a:t>
            </a:r>
            <a:r>
              <a:rPr lang="en-US" sz="1200" dirty="0" err="1"/>
              <a:t>भोर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समय</a:t>
            </a:r>
            <a:r>
              <a:rPr lang="en-US" sz="1200" dirty="0"/>
              <a:t>, </a:t>
            </a:r>
            <a:r>
              <a:rPr lang="en-US" sz="1200" dirty="0" err="1"/>
              <a:t>शतजमनी</a:t>
            </a:r>
            <a:r>
              <a:rPr lang="en-US" sz="1200" dirty="0"/>
              <a:t> </a:t>
            </a:r>
            <a:r>
              <a:rPr lang="en-US" sz="1200" dirty="0" err="1"/>
              <a:t>मेरा</a:t>
            </a:r>
            <a:r>
              <a:rPr lang="en-US" sz="1200" dirty="0"/>
              <a:t> </a:t>
            </a:r>
            <a:r>
              <a:rPr lang="en-US" sz="1200" dirty="0" err="1"/>
              <a:t>सिर</a:t>
            </a:r>
            <a:r>
              <a:rPr lang="en-US" sz="1200" dirty="0"/>
              <a:t> </a:t>
            </a:r>
            <a:r>
              <a:rPr lang="en-US" sz="1200" dirty="0" err="1"/>
              <a:t>कटवा</a:t>
            </a:r>
            <a:r>
              <a:rPr lang="en-US" sz="1200" dirty="0"/>
              <a:t> </a:t>
            </a:r>
            <a:r>
              <a:rPr lang="en-US" sz="1200" dirty="0" err="1"/>
              <a:t>देगा</a:t>
            </a:r>
            <a:r>
              <a:rPr lang="en-US" sz="1200" dirty="0"/>
              <a:t>. </a:t>
            </a:r>
            <a:r>
              <a:rPr lang="en-US" sz="1200" dirty="0" err="1"/>
              <a:t>अब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तब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बीच</a:t>
            </a:r>
            <a:r>
              <a:rPr lang="en-US" sz="1200" dirty="0"/>
              <a:t> </a:t>
            </a:r>
            <a:r>
              <a:rPr lang="hi-IN" sz="1200" dirty="0" smtClean="0"/>
              <a:t>में</a:t>
            </a:r>
            <a:r>
              <a:rPr lang="en-US" sz="1200" dirty="0" smtClean="0"/>
              <a:t>,</a:t>
            </a:r>
            <a:r>
              <a:rPr lang="en-US" sz="1200" dirty="0"/>
              <a:t> </a:t>
            </a:r>
            <a:r>
              <a:rPr lang="en-US" sz="1200" dirty="0" err="1" smtClean="0"/>
              <a:t>मैं</a:t>
            </a:r>
            <a:r>
              <a:rPr lang="en-US" sz="1200" dirty="0" smtClean="0"/>
              <a:t> </a:t>
            </a:r>
            <a:r>
              <a:rPr lang="en-US" sz="1200" dirty="0" err="1"/>
              <a:t>भला</a:t>
            </a:r>
            <a:r>
              <a:rPr lang="en-US" sz="1200" dirty="0"/>
              <a:t> </a:t>
            </a:r>
            <a:r>
              <a:rPr lang="en-US" sz="1200" dirty="0" err="1"/>
              <a:t>क्या</a:t>
            </a:r>
            <a:r>
              <a:rPr lang="en-US" sz="1200" dirty="0"/>
              <a:t> </a:t>
            </a:r>
            <a:r>
              <a:rPr lang="en-US" sz="1200" dirty="0" err="1"/>
              <a:t>कर</a:t>
            </a:r>
            <a:r>
              <a:rPr lang="en-US" sz="1200" dirty="0"/>
              <a:t> </a:t>
            </a:r>
            <a:r>
              <a:rPr lang="en-US" sz="1200" dirty="0" err="1"/>
              <a:t>सकता</a:t>
            </a:r>
            <a:r>
              <a:rPr lang="en-US" sz="1200" dirty="0"/>
              <a:t> </a:t>
            </a:r>
            <a:r>
              <a:rPr lang="en-US" sz="1200" dirty="0" err="1"/>
              <a:t>हूं</a:t>
            </a:r>
            <a:r>
              <a:rPr lang="en-US" sz="1200" dirty="0"/>
              <a:t>? </a:t>
            </a:r>
            <a:r>
              <a:rPr lang="en-US" sz="1200" dirty="0" err="1"/>
              <a:t>अच्छा</a:t>
            </a:r>
            <a:r>
              <a:rPr lang="en-US" sz="1200" dirty="0"/>
              <a:t>, </a:t>
            </a:r>
            <a:r>
              <a:rPr lang="en-US" sz="1200" dirty="0" err="1"/>
              <a:t>मैं</a:t>
            </a:r>
            <a:r>
              <a:rPr lang="en-US" sz="1200" dirty="0"/>
              <a:t> </a:t>
            </a:r>
            <a:r>
              <a:rPr lang="en-US" sz="1200" dirty="0" err="1"/>
              <a:t>तांबे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पॉलिश</a:t>
            </a:r>
            <a:r>
              <a:rPr lang="en-US" sz="1200" dirty="0"/>
              <a:t> </a:t>
            </a:r>
            <a:r>
              <a:rPr lang="en-US" sz="1200" dirty="0" err="1"/>
              <a:t>कर</a:t>
            </a:r>
            <a:r>
              <a:rPr lang="en-US" sz="1200" dirty="0"/>
              <a:t> </a:t>
            </a:r>
            <a:r>
              <a:rPr lang="en-US" sz="1200" dirty="0" err="1"/>
              <a:t>रहा</a:t>
            </a:r>
            <a:r>
              <a:rPr lang="en-US" sz="1200" dirty="0"/>
              <a:t> </a:t>
            </a:r>
            <a:r>
              <a:rPr lang="en-US" sz="1200" dirty="0" err="1"/>
              <a:t>था</a:t>
            </a:r>
            <a:r>
              <a:rPr lang="en-US" sz="1200" dirty="0"/>
              <a:t>. </a:t>
            </a:r>
            <a:r>
              <a:rPr lang="en-US" sz="1200" dirty="0" err="1"/>
              <a:t>चलो</a:t>
            </a:r>
            <a:r>
              <a:rPr lang="en-US" sz="1200" dirty="0"/>
              <a:t> </a:t>
            </a:r>
            <a:r>
              <a:rPr lang="en-US" sz="1200" dirty="0" err="1"/>
              <a:t>मैं</a:t>
            </a:r>
            <a:r>
              <a:rPr lang="en-US" sz="1200" dirty="0"/>
              <a:t> </a:t>
            </a:r>
            <a:r>
              <a:rPr lang="en-US" sz="1200" dirty="0" err="1"/>
              <a:t>अपना</a:t>
            </a:r>
            <a:r>
              <a:rPr lang="en-US" sz="1200" dirty="0"/>
              <a:t> </a:t>
            </a:r>
            <a:r>
              <a:rPr lang="en-US" sz="1200" dirty="0" err="1"/>
              <a:t>काम</a:t>
            </a:r>
            <a:r>
              <a:rPr lang="en-US" sz="1200" dirty="0"/>
              <a:t> </a:t>
            </a:r>
            <a:r>
              <a:rPr lang="en-US" sz="1200" dirty="0" err="1"/>
              <a:t>ज़ारी</a:t>
            </a:r>
            <a:r>
              <a:rPr lang="en-US" sz="1200" dirty="0"/>
              <a:t> </a:t>
            </a:r>
            <a:r>
              <a:rPr lang="en-US" sz="1200" dirty="0" err="1"/>
              <a:t>रखता</a:t>
            </a:r>
            <a:r>
              <a:rPr lang="en-US" sz="1200" dirty="0"/>
              <a:t> </a:t>
            </a:r>
            <a:r>
              <a:rPr lang="en-US" sz="1200" dirty="0" err="1"/>
              <a:t>हूँ</a:t>
            </a:r>
            <a:r>
              <a:rPr lang="en-US" sz="12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47825" y="4341899"/>
            <a:ext cx="2682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अल्लाह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करम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यह</a:t>
            </a:r>
            <a:r>
              <a:rPr lang="en-US" sz="1200" dirty="0"/>
              <a:t> </a:t>
            </a:r>
            <a:r>
              <a:rPr lang="en-US" sz="1200" dirty="0" err="1"/>
              <a:t>चिराग</a:t>
            </a:r>
            <a:r>
              <a:rPr lang="en-US" sz="1200" dirty="0"/>
              <a:t> </a:t>
            </a:r>
            <a:r>
              <a:rPr lang="en-US" sz="1200" dirty="0" err="1"/>
              <a:t>बहुत</a:t>
            </a:r>
            <a:r>
              <a:rPr lang="en-US" sz="1200" dirty="0"/>
              <a:t> </a:t>
            </a:r>
            <a:r>
              <a:rPr lang="en-US" sz="1200" dirty="0" err="1"/>
              <a:t>गंदा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, </a:t>
            </a:r>
            <a:r>
              <a:rPr lang="en-US" sz="1200" dirty="0" err="1"/>
              <a:t>उस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जंग</a:t>
            </a:r>
            <a:r>
              <a:rPr lang="en-US" sz="1200" dirty="0"/>
              <a:t> </a:t>
            </a:r>
            <a:r>
              <a:rPr lang="en-US" sz="1200" dirty="0" err="1"/>
              <a:t>चढ़ी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err="1"/>
              <a:t>उसे</a:t>
            </a:r>
            <a:r>
              <a:rPr lang="en-US" sz="1200" dirty="0"/>
              <a:t> </a:t>
            </a:r>
            <a:r>
              <a:rPr lang="en-US" sz="1200" dirty="0" err="1"/>
              <a:t>चमकाने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मुझे</a:t>
            </a:r>
            <a:r>
              <a:rPr lang="en-US" sz="1200" dirty="0"/>
              <a:t> </a:t>
            </a:r>
            <a:r>
              <a:rPr lang="en-US" sz="1200" dirty="0" err="1"/>
              <a:t>कड़ी</a:t>
            </a:r>
            <a:r>
              <a:rPr lang="en-US" sz="1200" dirty="0"/>
              <a:t> </a:t>
            </a:r>
            <a:r>
              <a:rPr lang="en-US" sz="1200" dirty="0" err="1"/>
              <a:t>मेहनत</a:t>
            </a:r>
            <a:r>
              <a:rPr lang="en-US" sz="1200" dirty="0"/>
              <a:t> </a:t>
            </a:r>
            <a:r>
              <a:rPr lang="en-US" sz="1200" dirty="0" err="1"/>
              <a:t>करनी</a:t>
            </a:r>
            <a:r>
              <a:rPr lang="en-US" sz="1200" dirty="0"/>
              <a:t> </a:t>
            </a:r>
            <a:r>
              <a:rPr lang="en-US" sz="1200" dirty="0" err="1"/>
              <a:t>होगी</a:t>
            </a:r>
            <a:r>
              <a:rPr lang="en-US" sz="12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93" y="5010944"/>
            <a:ext cx="37814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 smtClean="0"/>
              <a:t>फिर</a:t>
            </a:r>
            <a:r>
              <a:rPr lang="en-US" sz="1200" dirty="0" smtClean="0"/>
              <a:t> </a:t>
            </a:r>
            <a:r>
              <a:rPr lang="en-US" sz="1200" dirty="0" err="1"/>
              <a:t>अनसेल्मे</a:t>
            </a:r>
            <a:r>
              <a:rPr lang="en-US" sz="1200" dirty="0"/>
              <a:t> </a:t>
            </a:r>
            <a:r>
              <a:rPr lang="en-US" sz="1200" dirty="0" err="1"/>
              <a:t>लेनटुरलू</a:t>
            </a:r>
            <a:r>
              <a:rPr lang="en-US" sz="1200" dirty="0"/>
              <a:t> </a:t>
            </a:r>
            <a:r>
              <a:rPr lang="en-US" sz="1200" dirty="0" err="1"/>
              <a:t>चिराग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घिसने</a:t>
            </a:r>
            <a:r>
              <a:rPr lang="en-US" sz="1200" dirty="0"/>
              <a:t> </a:t>
            </a:r>
            <a:r>
              <a:rPr lang="en-US" sz="1200" dirty="0" err="1"/>
              <a:t>लगा</a:t>
            </a:r>
            <a:r>
              <a:rPr lang="en-US" sz="1200" dirty="0"/>
              <a:t>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24781" y="5338006"/>
            <a:ext cx="1190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चलो</a:t>
            </a:r>
            <a:r>
              <a:rPr lang="en-US" sz="1200" dirty="0"/>
              <a:t>, </a:t>
            </a:r>
            <a:r>
              <a:rPr lang="en-US" sz="1200" dirty="0" err="1" smtClean="0"/>
              <a:t>थोड़ी</a:t>
            </a:r>
            <a:r>
              <a:rPr lang="en-US" sz="1200" dirty="0" smtClean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en-US" sz="1200" dirty="0" err="1"/>
              <a:t>हवा</a:t>
            </a:r>
            <a:r>
              <a:rPr lang="en-US" sz="1200" dirty="0"/>
              <a:t> </a:t>
            </a:r>
            <a:r>
              <a:rPr lang="en-US" sz="1200" dirty="0" err="1"/>
              <a:t>चली</a:t>
            </a:r>
            <a:r>
              <a:rPr lang="en-US" sz="1200" dirty="0"/>
              <a:t>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09825" y="5844679"/>
            <a:ext cx="144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अल्लाह</a:t>
            </a:r>
            <a:r>
              <a:rPr lang="en-US" sz="1200" dirty="0"/>
              <a:t> </a:t>
            </a:r>
            <a:r>
              <a:rPr lang="en-US" sz="1200" dirty="0" err="1"/>
              <a:t>खैर</a:t>
            </a:r>
            <a:r>
              <a:rPr lang="en-US" sz="1200" dirty="0"/>
              <a:t> </a:t>
            </a:r>
            <a:r>
              <a:rPr lang="en-US" sz="1200" dirty="0" err="1"/>
              <a:t>रखे</a:t>
            </a:r>
            <a:r>
              <a:rPr lang="en-US" sz="1200" dirty="0"/>
              <a:t>,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आप</a:t>
            </a:r>
            <a:r>
              <a:rPr lang="en-US" sz="1200" dirty="0" smtClean="0"/>
              <a:t> </a:t>
            </a:r>
            <a:r>
              <a:rPr lang="en-US" sz="1200" dirty="0" err="1" smtClean="0"/>
              <a:t>हैं</a:t>
            </a:r>
            <a:r>
              <a:rPr lang="en-US" sz="1200" dirty="0" smtClean="0"/>
              <a:t> </a:t>
            </a:r>
            <a:r>
              <a:rPr lang="en-US" sz="1200" dirty="0" err="1" smtClean="0"/>
              <a:t>कौन</a:t>
            </a:r>
            <a:r>
              <a:rPr lang="en-US" sz="1200" dirty="0" smtClean="0"/>
              <a:t>?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3705225" y="5414949"/>
            <a:ext cx="3781425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00" dirty="0" err="1"/>
              <a:t>मेरा</a:t>
            </a:r>
            <a:r>
              <a:rPr lang="en-US" sz="1300" dirty="0"/>
              <a:t> </a:t>
            </a:r>
            <a:r>
              <a:rPr lang="en-US" sz="1300" dirty="0" err="1"/>
              <a:t>नाम</a:t>
            </a:r>
            <a:r>
              <a:rPr lang="en-US" sz="1300" dirty="0"/>
              <a:t> </a:t>
            </a:r>
            <a:r>
              <a:rPr lang="en-US" sz="1300" dirty="0" err="1"/>
              <a:t>सोफिया</a:t>
            </a:r>
            <a:r>
              <a:rPr lang="en-US" sz="1300" dirty="0"/>
              <a:t> </a:t>
            </a:r>
            <a:r>
              <a:rPr lang="en-US" sz="1300" dirty="0" err="1" smtClean="0"/>
              <a:t>है</a:t>
            </a:r>
            <a:r>
              <a:rPr lang="en-US" sz="1300" dirty="0" smtClean="0"/>
              <a:t>. </a:t>
            </a:r>
            <a:r>
              <a:rPr lang="en-US" sz="1300" dirty="0" err="1" smtClean="0"/>
              <a:t>मैं</a:t>
            </a:r>
            <a:r>
              <a:rPr lang="en-US" sz="1300" dirty="0" smtClean="0"/>
              <a:t>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चिराग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रहती</a:t>
            </a:r>
            <a:r>
              <a:rPr lang="en-US" sz="1300" dirty="0"/>
              <a:t> </a:t>
            </a:r>
            <a:r>
              <a:rPr lang="en-US" sz="1300" dirty="0" err="1"/>
              <a:t>हूँ</a:t>
            </a:r>
            <a:r>
              <a:rPr lang="en-US" sz="13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53025" y="5768479"/>
            <a:ext cx="1689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क्या</a:t>
            </a:r>
            <a:r>
              <a:rPr lang="en-US" sz="1200" dirty="0"/>
              <a:t>?!?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आप</a:t>
            </a:r>
            <a:r>
              <a:rPr lang="en-US" sz="1200" dirty="0" smtClean="0"/>
              <a:t> </a:t>
            </a:r>
            <a:r>
              <a:rPr lang="en-US" sz="1200" dirty="0" err="1" smtClean="0"/>
              <a:t>इस</a:t>
            </a:r>
            <a:r>
              <a:rPr lang="en-US" sz="1200" dirty="0" smtClean="0"/>
              <a:t> </a:t>
            </a:r>
            <a:r>
              <a:rPr lang="en-US" sz="1200" dirty="0" err="1" smtClean="0"/>
              <a:t>पुराने</a:t>
            </a:r>
            <a:r>
              <a:rPr lang="en-US" sz="1200" dirty="0" smtClean="0"/>
              <a:t> </a:t>
            </a:r>
            <a:r>
              <a:rPr lang="en-US" sz="1200" dirty="0" err="1"/>
              <a:t>चिराग</a:t>
            </a:r>
            <a:r>
              <a:rPr lang="en-US" sz="1200" dirty="0"/>
              <a:t> </a:t>
            </a:r>
            <a:r>
              <a:rPr lang="en-US" sz="1200" dirty="0" err="1" smtClean="0"/>
              <a:t>में</a:t>
            </a:r>
            <a:r>
              <a:rPr lang="en-US" sz="1200" dirty="0" smtClean="0"/>
              <a:t>?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4330102" y="6987679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अपनी</a:t>
            </a:r>
            <a:r>
              <a:rPr lang="en-US" sz="1200" dirty="0"/>
              <a:t> </a:t>
            </a:r>
            <a:r>
              <a:rPr lang="en-US" sz="1200" dirty="0" err="1" smtClean="0"/>
              <a:t>कहानी</a:t>
            </a:r>
            <a:r>
              <a:rPr lang="en-US" sz="1200" dirty="0" smtClean="0"/>
              <a:t> </a:t>
            </a:r>
            <a:r>
              <a:rPr lang="en-US" sz="1200" dirty="0" err="1" smtClean="0"/>
              <a:t>मैं</a:t>
            </a:r>
            <a:r>
              <a:rPr lang="en-US" sz="1200" dirty="0" smtClean="0"/>
              <a:t> </a:t>
            </a:r>
            <a:r>
              <a:rPr lang="en-US" sz="1200" dirty="0" err="1"/>
              <a:t>तुम्हें</a:t>
            </a:r>
            <a:r>
              <a:rPr lang="en-US" sz="1200" dirty="0"/>
              <a:t> </a:t>
            </a:r>
            <a:r>
              <a:rPr lang="en-US" sz="1200" dirty="0" err="1"/>
              <a:t>कभी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बताऊंगी</a:t>
            </a:r>
            <a:r>
              <a:rPr lang="en-US" sz="1200" dirty="0" smtClean="0"/>
              <a:t>.</a:t>
            </a:r>
          </a:p>
          <a:p>
            <a:pPr algn="ctr"/>
            <a:r>
              <a:rPr lang="en-US" sz="1200" dirty="0" err="1" smtClean="0"/>
              <a:t>फिलहाल</a:t>
            </a:r>
            <a:r>
              <a:rPr lang="en-US" sz="1200" dirty="0"/>
              <a:t>, </a:t>
            </a:r>
            <a:r>
              <a:rPr lang="en-US" sz="1200" dirty="0" err="1"/>
              <a:t>तुम</a:t>
            </a:r>
            <a:r>
              <a:rPr lang="en-US" sz="1200" dirty="0"/>
              <a:t> </a:t>
            </a:r>
            <a:r>
              <a:rPr lang="en-US" sz="1200" dirty="0" err="1"/>
              <a:t>मुझे</a:t>
            </a:r>
            <a:r>
              <a:rPr lang="en-US" sz="1200" dirty="0"/>
              <a:t> </a:t>
            </a:r>
            <a:r>
              <a:rPr lang="en-US" sz="1200" dirty="0" err="1"/>
              <a:t>अपनी</a:t>
            </a:r>
            <a:r>
              <a:rPr lang="en-US" sz="1200" dirty="0"/>
              <a:t> </a:t>
            </a:r>
            <a:r>
              <a:rPr lang="en-US" sz="1200" dirty="0" err="1"/>
              <a:t>समस्या</a:t>
            </a:r>
            <a:r>
              <a:rPr lang="en-US" sz="1200" dirty="0"/>
              <a:t> </a:t>
            </a:r>
            <a:r>
              <a:rPr lang="en-US" sz="1200" dirty="0" err="1"/>
              <a:t>बताओ</a:t>
            </a:r>
            <a:r>
              <a:rPr lang="en-US" sz="1200" dirty="0" smtClean="0"/>
              <a:t>?</a:t>
            </a:r>
            <a:endParaRPr lang="en-US" sz="1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562850" cy="1047908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9698" name="Picture 2" descr="C:\Users\HP\Desktop\1000 NIGHTS\pix\1001_nights_empty2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8006"/>
            <a:ext cx="7562850" cy="104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7225" y="1868597"/>
            <a:ext cx="37814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819944"/>
            <a:ext cx="7534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एक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हजार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एक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वैज्ञानिक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रातें</a:t>
            </a:r>
            <a:r>
              <a:rPr lang="en-US" sz="4000" dirty="0">
                <a:solidFill>
                  <a:srgbClr val="FF0000"/>
                </a:solidFill>
              </a:rPr>
              <a:t> - 8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09625" y="3038147"/>
            <a:ext cx="19812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हल</a:t>
            </a:r>
            <a:r>
              <a:rPr lang="en-US" sz="1300" dirty="0"/>
              <a:t> </a:t>
            </a:r>
            <a:r>
              <a:rPr lang="en-US" sz="1300" dirty="0" err="1"/>
              <a:t>मैंने</a:t>
            </a:r>
            <a:r>
              <a:rPr lang="en-US" sz="1300" dirty="0"/>
              <a:t> </a:t>
            </a:r>
            <a:r>
              <a:rPr lang="en-US" sz="1300" dirty="0" err="1"/>
              <a:t>शतजमनी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दिए</a:t>
            </a:r>
            <a:r>
              <a:rPr lang="en-US" sz="1300" dirty="0"/>
              <a:t> </a:t>
            </a:r>
            <a:r>
              <a:rPr lang="en-US" sz="1300" dirty="0" err="1"/>
              <a:t>उसके</a:t>
            </a:r>
            <a:r>
              <a:rPr lang="en-US" sz="1300" dirty="0"/>
              <a:t> </a:t>
            </a:r>
            <a:r>
              <a:rPr lang="en-US" sz="1300" dirty="0" err="1"/>
              <a:t>बदले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पांच</a:t>
            </a:r>
            <a:r>
              <a:rPr lang="en-US" sz="1300" dirty="0"/>
              <a:t> </a:t>
            </a:r>
            <a:r>
              <a:rPr lang="en-US" sz="1300" dirty="0" err="1"/>
              <a:t>तांबे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सिक्के</a:t>
            </a:r>
            <a:r>
              <a:rPr lang="en-US" sz="1300" dirty="0"/>
              <a:t> </a:t>
            </a:r>
            <a:r>
              <a:rPr lang="en-US" sz="1300" dirty="0" err="1"/>
              <a:t>मिले</a:t>
            </a:r>
            <a:r>
              <a:rPr lang="en-US" sz="13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2625" y="4246077"/>
            <a:ext cx="118207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उन</a:t>
            </a:r>
            <a:r>
              <a:rPr lang="en-US" sz="1300" dirty="0"/>
              <a:t> </a:t>
            </a:r>
            <a:r>
              <a:rPr lang="en-US" sz="1300" dirty="0" err="1"/>
              <a:t>सिक्कों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करूं</a:t>
            </a:r>
            <a:r>
              <a:rPr lang="en-US" sz="13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298737" y="2798167"/>
            <a:ext cx="183255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तुम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नई</a:t>
            </a:r>
            <a:r>
              <a:rPr lang="en-US" sz="1300" dirty="0"/>
              <a:t> </a:t>
            </a:r>
            <a:r>
              <a:rPr lang="en-US" sz="1300" dirty="0" err="1"/>
              <a:t>पगड़ी</a:t>
            </a:r>
            <a:r>
              <a:rPr lang="en-US" sz="1300" dirty="0"/>
              <a:t> </a:t>
            </a:r>
            <a:r>
              <a:rPr lang="en-US" sz="1300" dirty="0" err="1"/>
              <a:t>खरीदो</a:t>
            </a:r>
            <a:r>
              <a:rPr lang="en-US" sz="13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876714" y="4335324"/>
            <a:ext cx="10711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तुर्की</a:t>
            </a:r>
            <a:r>
              <a:rPr lang="en-US" sz="1300" dirty="0"/>
              <a:t>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मिठाई</a:t>
            </a:r>
            <a:r>
              <a:rPr lang="en-US" sz="1300" dirty="0" smtClean="0"/>
              <a:t> </a:t>
            </a:r>
            <a:r>
              <a:rPr lang="en-US" sz="1300" dirty="0" err="1"/>
              <a:t>खाओ</a:t>
            </a:r>
            <a:r>
              <a:rPr lang="en-US" sz="13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809581" y="6223447"/>
            <a:ext cx="203888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सुनो</a:t>
            </a:r>
            <a:r>
              <a:rPr lang="en-US" sz="1300" dirty="0"/>
              <a:t> </a:t>
            </a:r>
            <a:r>
              <a:rPr lang="en-US" sz="1300" dirty="0" err="1"/>
              <a:t>भाई</a:t>
            </a:r>
            <a:r>
              <a:rPr lang="en-US" sz="1300" dirty="0"/>
              <a:t>, </a:t>
            </a:r>
            <a:r>
              <a:rPr lang="en-US" sz="1300" dirty="0" err="1"/>
              <a:t>आपके</a:t>
            </a:r>
            <a:r>
              <a:rPr lang="en-US" sz="1300" dirty="0"/>
              <a:t> </a:t>
            </a:r>
            <a:r>
              <a:rPr lang="en-US" sz="1300" dirty="0" err="1"/>
              <a:t>पास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सिक्का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? </a:t>
            </a:r>
            <a:r>
              <a:rPr lang="en-US" sz="1300" dirty="0" err="1"/>
              <a:t>आप</a:t>
            </a:r>
            <a:r>
              <a:rPr lang="en-US" sz="1300" dirty="0"/>
              <a:t> </a:t>
            </a:r>
            <a:r>
              <a:rPr lang="en-US" sz="1300" dirty="0" err="1"/>
              <a:t>चाहें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दूसरा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जीत</a:t>
            </a:r>
            <a:r>
              <a:rPr lang="en-US" sz="1300" dirty="0"/>
              <a:t> </a:t>
            </a:r>
            <a:r>
              <a:rPr lang="en-US" sz="1300" dirty="0" err="1"/>
              <a:t>सकते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 smtClean="0"/>
              <a:t>.</a:t>
            </a:r>
            <a:endParaRPr lang="en-US" sz="1300" dirty="0"/>
          </a:p>
        </p:txBody>
      </p:sp>
      <p:sp>
        <p:nvSpPr>
          <p:cNvPr id="10" name="Rectangle 9"/>
          <p:cNvSpPr/>
          <p:nvPr/>
        </p:nvSpPr>
        <p:spPr>
          <a:xfrm>
            <a:off x="1495425" y="7966146"/>
            <a:ext cx="15238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मनी-चेंजर</a:t>
            </a:r>
            <a:r>
              <a:rPr lang="en-US" sz="1300" dirty="0"/>
              <a:t>… </a:t>
            </a:r>
            <a:r>
              <a:rPr lang="en-US" sz="1300" dirty="0" err="1"/>
              <a:t>देखूं</a:t>
            </a:r>
            <a:r>
              <a:rPr lang="en-US" sz="1300" dirty="0"/>
              <a:t>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वो</a:t>
            </a:r>
            <a:r>
              <a:rPr lang="en-US" sz="1300" dirty="0" smtClean="0"/>
              <a:t> </a:t>
            </a:r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कहता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7225" y="8738047"/>
            <a:ext cx="217717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आपको</a:t>
            </a:r>
            <a:r>
              <a:rPr lang="en-US" sz="1300" dirty="0"/>
              <a:t> </a:t>
            </a:r>
            <a:r>
              <a:rPr lang="en-US" sz="1300" dirty="0" err="1"/>
              <a:t>सिर्फ</a:t>
            </a:r>
            <a:r>
              <a:rPr lang="en-US" sz="1300" dirty="0"/>
              <a:t> </a:t>
            </a:r>
            <a:r>
              <a:rPr lang="en-US" sz="1300" dirty="0" err="1"/>
              <a:t>मेरे</a:t>
            </a:r>
            <a:r>
              <a:rPr lang="en-US" sz="1300" dirty="0"/>
              <a:t> </a:t>
            </a:r>
            <a:r>
              <a:rPr lang="en-US" sz="1300" dirty="0" err="1"/>
              <a:t>साथ</a:t>
            </a:r>
            <a:r>
              <a:rPr lang="en-US" sz="1300" dirty="0"/>
              <a:t> </a:t>
            </a:r>
            <a:r>
              <a:rPr lang="en-US" sz="1300" dirty="0" err="1"/>
              <a:t>खेलना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 </a:t>
            </a:r>
            <a:r>
              <a:rPr lang="en-US" sz="1300" dirty="0" err="1"/>
              <a:t>आप</a:t>
            </a:r>
            <a:r>
              <a:rPr lang="en-US" sz="1300" dirty="0"/>
              <a:t> </a:t>
            </a:r>
            <a:r>
              <a:rPr lang="en-US" sz="1300" dirty="0" err="1"/>
              <a:t>अभी</a:t>
            </a:r>
            <a:r>
              <a:rPr lang="en-US" sz="1300" dirty="0"/>
              <a:t> </a:t>
            </a:r>
            <a:r>
              <a:rPr lang="en-US" sz="1300" dirty="0" err="1"/>
              <a:t>युवा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,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तेज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. </a:t>
            </a:r>
            <a:r>
              <a:rPr lang="en-US" sz="1300" dirty="0" err="1"/>
              <a:t>आप</a:t>
            </a:r>
            <a:r>
              <a:rPr lang="en-US" sz="1300" dirty="0"/>
              <a:t> </a:t>
            </a:r>
            <a:r>
              <a:rPr lang="en-US" sz="1300" dirty="0" err="1"/>
              <a:t>ज़रूर</a:t>
            </a:r>
            <a:r>
              <a:rPr lang="en-US" sz="1300" dirty="0"/>
              <a:t> </a:t>
            </a:r>
            <a:r>
              <a:rPr lang="en-US" sz="1300" dirty="0" err="1"/>
              <a:t>जीतेंगे</a:t>
            </a:r>
            <a:r>
              <a:rPr lang="en-US" sz="13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09874" y="7077145"/>
            <a:ext cx="259095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खेलना</a:t>
            </a:r>
            <a:r>
              <a:rPr lang="en-US" sz="1300" dirty="0"/>
              <a:t> </a:t>
            </a:r>
            <a:r>
              <a:rPr lang="en-US" sz="1300" dirty="0" err="1"/>
              <a:t>बहुत</a:t>
            </a:r>
            <a:r>
              <a:rPr lang="en-US" sz="1300" dirty="0"/>
              <a:t> </a:t>
            </a:r>
            <a:r>
              <a:rPr lang="en-US" sz="1300" dirty="0" err="1"/>
              <a:t>सरल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, </a:t>
            </a:r>
            <a:r>
              <a:rPr lang="hi-IN" sz="1300" dirty="0" smtClean="0"/>
              <a:t>मेरी</a:t>
            </a:r>
            <a:r>
              <a:rPr lang="en-US" sz="1300" dirty="0" smtClean="0"/>
              <a:t> </a:t>
            </a:r>
            <a:r>
              <a:rPr lang="hi-IN" sz="1300" dirty="0" smtClean="0"/>
              <a:t>बात</a:t>
            </a:r>
            <a:r>
              <a:rPr lang="en-US" sz="1300" dirty="0" smtClean="0"/>
              <a:t> </a:t>
            </a:r>
            <a:r>
              <a:rPr lang="en-US" sz="1300" dirty="0" err="1" smtClean="0"/>
              <a:t>सुनो</a:t>
            </a:r>
            <a:r>
              <a:rPr lang="en-US" sz="1300" dirty="0"/>
              <a:t>: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एक</a:t>
            </a:r>
            <a:r>
              <a:rPr lang="en-US" sz="1300" dirty="0" smtClean="0"/>
              <a:t> </a:t>
            </a:r>
            <a:r>
              <a:rPr lang="en-US" sz="1300" dirty="0" err="1"/>
              <a:t>सिक्का</a:t>
            </a:r>
            <a:r>
              <a:rPr lang="en-US" sz="1300" dirty="0"/>
              <a:t> </a:t>
            </a:r>
            <a:r>
              <a:rPr lang="en-US" sz="1300" dirty="0" err="1"/>
              <a:t>लो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पूरी</a:t>
            </a:r>
            <a:r>
              <a:rPr lang="en-US" sz="1300" dirty="0"/>
              <a:t> </a:t>
            </a:r>
            <a:r>
              <a:rPr lang="en-US" sz="1300" dirty="0" err="1"/>
              <a:t>खुली</a:t>
            </a:r>
            <a:r>
              <a:rPr lang="en-US" sz="1300" dirty="0"/>
              <a:t> </a:t>
            </a:r>
            <a:r>
              <a:rPr lang="en-US" sz="1300" dirty="0" err="1"/>
              <a:t>हथेली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प्रकार</a:t>
            </a:r>
            <a:r>
              <a:rPr lang="en-US" sz="1300" dirty="0"/>
              <a:t> </a:t>
            </a:r>
            <a:r>
              <a:rPr lang="en-US" sz="1300" dirty="0" err="1"/>
              <a:t>रखो</a:t>
            </a:r>
            <a:r>
              <a:rPr lang="en-US" sz="1300" dirty="0"/>
              <a:t>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00825" y="438944"/>
            <a:ext cx="457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0722" name="Picture 2" descr="C:\Users\HP\Desktop\1000 NIGHTS\pix\1001_nights_empty3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6224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33800" y="8820944"/>
            <a:ext cx="21336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 </a:t>
            </a:r>
            <a:r>
              <a:rPr lang="en-US" sz="1300" dirty="0" err="1" smtClean="0"/>
              <a:t>अरे</a:t>
            </a:r>
            <a:r>
              <a:rPr lang="en-US" sz="1300" dirty="0"/>
              <a:t>! </a:t>
            </a:r>
            <a:r>
              <a:rPr lang="en-US" sz="1300" dirty="0" err="1"/>
              <a:t>अरे</a:t>
            </a:r>
            <a:r>
              <a:rPr lang="en-US" sz="1300" dirty="0"/>
              <a:t>! </a:t>
            </a:r>
          </a:p>
        </p:txBody>
      </p:sp>
      <p:sp>
        <p:nvSpPr>
          <p:cNvPr id="4" name="Rectangle 3"/>
          <p:cNvSpPr/>
          <p:nvPr/>
        </p:nvSpPr>
        <p:spPr>
          <a:xfrm>
            <a:off x="673268" y="591344"/>
            <a:ext cx="287955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तुम्हारे</a:t>
            </a:r>
            <a:r>
              <a:rPr lang="en-US" sz="1300" dirty="0"/>
              <a:t> </a:t>
            </a:r>
            <a:r>
              <a:rPr lang="en-US" sz="1300" dirty="0" err="1"/>
              <a:t>हाथ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बिल्कुल</a:t>
            </a:r>
            <a:r>
              <a:rPr lang="en-US" sz="1300" dirty="0"/>
              <a:t> </a:t>
            </a:r>
            <a:r>
              <a:rPr lang="en-US" sz="1300" dirty="0" err="1"/>
              <a:t>नीचे</a:t>
            </a:r>
            <a:r>
              <a:rPr lang="en-US" sz="1300" dirty="0"/>
              <a:t> </a:t>
            </a:r>
            <a:r>
              <a:rPr lang="en-US" sz="1300" dirty="0" err="1"/>
              <a:t>अपना</a:t>
            </a:r>
            <a:r>
              <a:rPr lang="en-US" sz="1300" dirty="0"/>
              <a:t> </a:t>
            </a:r>
            <a:r>
              <a:rPr lang="en-US" sz="1300" dirty="0" err="1"/>
              <a:t>हाथ</a:t>
            </a:r>
            <a:r>
              <a:rPr lang="en-US" sz="1300" dirty="0"/>
              <a:t> </a:t>
            </a:r>
            <a:r>
              <a:rPr lang="en-US" sz="1300" dirty="0" err="1"/>
              <a:t>रखूंगा</a:t>
            </a:r>
            <a:r>
              <a:rPr lang="en-US" sz="1300" dirty="0"/>
              <a:t>. </a:t>
            </a:r>
            <a:r>
              <a:rPr lang="en-US" sz="1300" dirty="0" err="1"/>
              <a:t>तुम्हें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हथेली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पूरी</a:t>
            </a:r>
            <a:r>
              <a:rPr lang="en-US" sz="1300" dirty="0"/>
              <a:t> </a:t>
            </a:r>
            <a:r>
              <a:rPr lang="en-US" sz="1300" dirty="0" err="1"/>
              <a:t>तरह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खुला</a:t>
            </a:r>
            <a:r>
              <a:rPr lang="en-US" sz="1300" dirty="0"/>
              <a:t> </a:t>
            </a:r>
            <a:r>
              <a:rPr lang="en-US" sz="1300" dirty="0" err="1"/>
              <a:t>रखना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 </a:t>
            </a:r>
            <a:r>
              <a:rPr lang="en-US" sz="1300" dirty="0" err="1"/>
              <a:t>अगर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तुम्हारी</a:t>
            </a:r>
            <a:r>
              <a:rPr lang="en-US" sz="1300" dirty="0"/>
              <a:t> </a:t>
            </a:r>
            <a:r>
              <a:rPr lang="en-US" sz="1300" dirty="0" err="1"/>
              <a:t>हथेली</a:t>
            </a:r>
            <a:r>
              <a:rPr lang="en-US" sz="1300" dirty="0"/>
              <a:t> </a:t>
            </a:r>
            <a:r>
              <a:rPr lang="en-US" sz="1300" dirty="0" err="1"/>
              <a:t>बंद</a:t>
            </a:r>
            <a:r>
              <a:rPr lang="en-US" sz="1300" dirty="0"/>
              <a:t> </a:t>
            </a:r>
            <a:r>
              <a:rPr lang="en-US" sz="1300" dirty="0" err="1"/>
              <a:t>करने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पहले</a:t>
            </a:r>
            <a:r>
              <a:rPr lang="en-US" sz="1300" dirty="0"/>
              <a:t> </a:t>
            </a:r>
            <a:r>
              <a:rPr lang="en-US" sz="1300" dirty="0" err="1"/>
              <a:t>सिक्का</a:t>
            </a:r>
            <a:r>
              <a:rPr lang="en-US" sz="1300" dirty="0"/>
              <a:t> </a:t>
            </a:r>
            <a:r>
              <a:rPr lang="hi-IN" sz="1300" dirty="0"/>
              <a:t>पकड़</a:t>
            </a:r>
            <a:r>
              <a:rPr lang="en-US" sz="1300" dirty="0" smtClean="0"/>
              <a:t> </a:t>
            </a:r>
            <a:r>
              <a:rPr lang="en-US" sz="1300" dirty="0" err="1"/>
              <a:t>लूँ</a:t>
            </a:r>
            <a:r>
              <a:rPr lang="en-US" sz="1300" dirty="0"/>
              <a:t>,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मेरा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 </a:t>
            </a:r>
            <a:r>
              <a:rPr lang="en-US" sz="1300" dirty="0" err="1"/>
              <a:t>अगर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पाया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तुम्हें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सिक्का</a:t>
            </a:r>
            <a:r>
              <a:rPr lang="en-US" sz="1300" dirty="0"/>
              <a:t> </a:t>
            </a:r>
            <a:r>
              <a:rPr lang="en-US" sz="1300" dirty="0" err="1"/>
              <a:t>दूंगा</a:t>
            </a:r>
            <a:r>
              <a:rPr lang="en-US" sz="13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8262" y="4093567"/>
            <a:ext cx="64633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ठीक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467225" y="591344"/>
            <a:ext cx="2286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उसका</a:t>
            </a:r>
            <a:r>
              <a:rPr lang="en-US" sz="1300" dirty="0"/>
              <a:t> </a:t>
            </a:r>
            <a:r>
              <a:rPr lang="en-US" sz="1300" dirty="0" err="1"/>
              <a:t>हाथ</a:t>
            </a:r>
            <a:r>
              <a:rPr lang="en-US" sz="1300" dirty="0"/>
              <a:t> </a:t>
            </a:r>
            <a:r>
              <a:rPr lang="en-US" sz="1300" dirty="0" err="1"/>
              <a:t>मेरी</a:t>
            </a:r>
            <a:r>
              <a:rPr lang="en-US" sz="1300" dirty="0"/>
              <a:t> </a:t>
            </a:r>
            <a:r>
              <a:rPr lang="en-US" sz="1300" dirty="0" err="1"/>
              <a:t>हथेली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काफी</a:t>
            </a:r>
            <a:r>
              <a:rPr lang="en-US" sz="1300" dirty="0"/>
              <a:t> </a:t>
            </a:r>
            <a:r>
              <a:rPr lang="en-US" sz="1300" dirty="0" err="1"/>
              <a:t>दूर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,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झट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उँगलियाँ</a:t>
            </a:r>
            <a:r>
              <a:rPr lang="en-US" sz="1300" dirty="0"/>
              <a:t> </a:t>
            </a:r>
            <a:r>
              <a:rPr lang="en-US" sz="1300" dirty="0" err="1"/>
              <a:t>मोड़कर</a:t>
            </a:r>
            <a:r>
              <a:rPr lang="en-US" sz="1300" dirty="0"/>
              <a:t> </a:t>
            </a:r>
            <a:r>
              <a:rPr lang="en-US" sz="1300" dirty="0" err="1"/>
              <a:t>मुट्ठी</a:t>
            </a:r>
            <a:r>
              <a:rPr lang="en-US" sz="1300" dirty="0"/>
              <a:t> </a:t>
            </a:r>
            <a:r>
              <a:rPr lang="en-US" sz="1300" dirty="0" err="1"/>
              <a:t>बंद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लूँगा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यह</a:t>
            </a:r>
            <a:r>
              <a:rPr lang="en-US" sz="1300" dirty="0" smtClean="0"/>
              <a:t> </a:t>
            </a:r>
            <a:r>
              <a:rPr lang="en-US" sz="1300" dirty="0" err="1"/>
              <a:t>बेवकूफी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खेल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इसमें</a:t>
            </a:r>
            <a:r>
              <a:rPr lang="en-US" sz="1300" dirty="0" smtClean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आसानी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जीत</a:t>
            </a:r>
            <a:r>
              <a:rPr lang="en-US" sz="1300" dirty="0"/>
              <a:t> </a:t>
            </a:r>
            <a:r>
              <a:rPr lang="en-US" sz="1300" dirty="0" err="1"/>
              <a:t>जाऊँगा</a:t>
            </a:r>
            <a:r>
              <a:rPr lang="en-US" sz="13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2496344"/>
            <a:ext cx="3781425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00" dirty="0" err="1" smtClean="0"/>
              <a:t>क्या</a:t>
            </a:r>
            <a:r>
              <a:rPr lang="en-US" sz="1300" dirty="0" smtClean="0"/>
              <a:t> </a:t>
            </a:r>
            <a:r>
              <a:rPr lang="en-US" sz="1300" dirty="0" err="1"/>
              <a:t>तुम</a:t>
            </a:r>
            <a:r>
              <a:rPr lang="en-US" sz="1300" dirty="0"/>
              <a:t> </a:t>
            </a:r>
            <a:r>
              <a:rPr lang="en-US" sz="1300" dirty="0" err="1"/>
              <a:t>तैयार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?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ध्यान</a:t>
            </a:r>
            <a:r>
              <a:rPr lang="en-US" sz="1300" dirty="0"/>
              <a:t> </a:t>
            </a:r>
            <a:r>
              <a:rPr lang="en-US" sz="1300" dirty="0" err="1"/>
              <a:t>लगा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हूं</a:t>
            </a:r>
            <a:r>
              <a:rPr lang="en-US" sz="13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2052" y="5468144"/>
            <a:ext cx="55335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हुह</a:t>
            </a:r>
            <a:r>
              <a:rPr lang="en-US" sz="1300" dirty="0"/>
              <a:t>!?!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4425" y="6246119"/>
            <a:ext cx="60304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पकड़ा</a:t>
            </a:r>
            <a:r>
              <a:rPr lang="en-US" sz="13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6230" y="5465167"/>
            <a:ext cx="3781425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00" dirty="0" err="1" smtClean="0"/>
              <a:t>क्या</a:t>
            </a:r>
            <a:r>
              <a:rPr lang="en-US" sz="1300" dirty="0" smtClean="0"/>
              <a:t> </a:t>
            </a:r>
            <a:r>
              <a:rPr lang="en-US" sz="1300" dirty="0" err="1"/>
              <a:t>तुम</a:t>
            </a:r>
            <a:r>
              <a:rPr lang="en-US" sz="1300" dirty="0"/>
              <a:t>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खेलना</a:t>
            </a:r>
            <a:r>
              <a:rPr lang="en-US" sz="1300" dirty="0"/>
              <a:t> </a:t>
            </a:r>
            <a:r>
              <a:rPr lang="en-US" sz="1300" dirty="0" err="1"/>
              <a:t>चाहते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11263" y="6079592"/>
            <a:ext cx="36099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हाँ</a:t>
            </a:r>
            <a:r>
              <a:rPr lang="en-US" sz="13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5194" y="7845804"/>
            <a:ext cx="310143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मेरे</a:t>
            </a:r>
            <a:r>
              <a:rPr lang="en-US" sz="1300" dirty="0"/>
              <a:t> </a:t>
            </a:r>
            <a:r>
              <a:rPr lang="en-US" sz="1300" dirty="0" err="1"/>
              <a:t>तीन</a:t>
            </a:r>
            <a:r>
              <a:rPr lang="en-US" sz="1300" dirty="0"/>
              <a:t> </a:t>
            </a:r>
            <a:r>
              <a:rPr lang="en-US" sz="1300" dirty="0" err="1"/>
              <a:t>सिक्के</a:t>
            </a:r>
            <a:r>
              <a:rPr lang="en-US" sz="1300" dirty="0"/>
              <a:t> </a:t>
            </a:r>
            <a:r>
              <a:rPr lang="en-US" sz="1300" dirty="0" err="1"/>
              <a:t>जीत</a:t>
            </a:r>
            <a:r>
              <a:rPr lang="en-US" sz="1300" dirty="0"/>
              <a:t> </a:t>
            </a:r>
            <a:r>
              <a:rPr lang="en-US" sz="1300" dirty="0" err="1"/>
              <a:t>चुका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मुझे</a:t>
            </a:r>
            <a:r>
              <a:rPr lang="en-US" sz="1300" dirty="0" smtClean="0"/>
              <a:t> </a:t>
            </a:r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खेल</a:t>
            </a:r>
            <a:r>
              <a:rPr lang="en-US" sz="1300" dirty="0"/>
              <a:t> </a:t>
            </a:r>
            <a:r>
              <a:rPr lang="en-US" sz="1300" dirty="0" err="1"/>
              <a:t>समझने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जरूरत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जल्दी</a:t>
            </a:r>
            <a:r>
              <a:rPr lang="en-US" sz="1300" dirty="0"/>
              <a:t>, </a:t>
            </a:r>
            <a:r>
              <a:rPr lang="en-US" sz="1300" dirty="0" err="1" smtClean="0"/>
              <a:t>चिराग</a:t>
            </a:r>
            <a:r>
              <a:rPr lang="en-US" sz="1300" dirty="0" smtClean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पास</a:t>
            </a:r>
            <a:r>
              <a:rPr lang="en-US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1746" name="Picture 2" descr="C:\Users\HP\Desktop\1000 NIGHTS\pix\1001_nights_empty3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7225" y="9963944"/>
            <a:ext cx="762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err="1" smtClean="0"/>
              <a:t>शैतान</a:t>
            </a:r>
            <a:endParaRPr lang="en-US" sz="1300" dirty="0"/>
          </a:p>
        </p:txBody>
      </p:sp>
      <p:sp>
        <p:nvSpPr>
          <p:cNvPr id="4" name="Rectangle 3"/>
          <p:cNvSpPr/>
          <p:nvPr/>
        </p:nvSpPr>
        <p:spPr>
          <a:xfrm>
            <a:off x="688878" y="441682"/>
            <a:ext cx="301634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मेरी</a:t>
            </a:r>
            <a:r>
              <a:rPr lang="en-US" sz="1300" dirty="0"/>
              <a:t> </a:t>
            </a:r>
            <a:r>
              <a:rPr lang="en-US" sz="1300" dirty="0" err="1"/>
              <a:t>राय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सब</a:t>
            </a:r>
            <a:r>
              <a:rPr lang="en-US" sz="1300" dirty="0"/>
              <a:t> </a:t>
            </a:r>
            <a:r>
              <a:rPr lang="en-US" sz="1300" dirty="0" err="1"/>
              <a:t>इसलिए</a:t>
            </a:r>
            <a:r>
              <a:rPr lang="en-US" sz="1300" dirty="0"/>
              <a:t> </a:t>
            </a:r>
            <a:r>
              <a:rPr lang="en-US" sz="1300" dirty="0" err="1"/>
              <a:t>हुआ</a:t>
            </a:r>
            <a:r>
              <a:rPr lang="en-US" sz="1300" dirty="0"/>
              <a:t> </a:t>
            </a:r>
            <a:r>
              <a:rPr lang="en-US" sz="1300" dirty="0" err="1"/>
              <a:t>क्योंकि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मनी-चेंजर</a:t>
            </a:r>
            <a:r>
              <a:rPr lang="en-US" sz="1300" dirty="0" smtClean="0"/>
              <a:t>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en-US" sz="1300" dirty="0" err="1"/>
              <a:t>खेल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पहल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. </a:t>
            </a:r>
            <a:r>
              <a:rPr lang="en-US" sz="1300" dirty="0" err="1"/>
              <a:t>तुम्हें</a:t>
            </a:r>
            <a:r>
              <a:rPr lang="en-US" sz="1300" dirty="0"/>
              <a:t> </a:t>
            </a:r>
            <a:r>
              <a:rPr lang="en-US" sz="1300" dirty="0" err="1"/>
              <a:t>हाथ</a:t>
            </a:r>
            <a:r>
              <a:rPr lang="en-US" sz="1300" dirty="0"/>
              <a:t> </a:t>
            </a:r>
            <a:r>
              <a:rPr lang="en-US" sz="1300" dirty="0" err="1"/>
              <a:t>हिलाने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मामूली</a:t>
            </a:r>
            <a:r>
              <a:rPr lang="en-US" sz="1300" dirty="0"/>
              <a:t> </a:t>
            </a:r>
            <a:r>
              <a:rPr lang="en-US" sz="1300" dirty="0" err="1"/>
              <a:t>समय</a:t>
            </a:r>
            <a:r>
              <a:rPr lang="en-US" sz="1300" dirty="0"/>
              <a:t> </a:t>
            </a:r>
            <a:r>
              <a:rPr lang="en-US" sz="1300" dirty="0" err="1"/>
              <a:t>लगा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 </a:t>
            </a:r>
            <a:r>
              <a:rPr lang="en-US" sz="1300" dirty="0" err="1"/>
              <a:t>तुमने</a:t>
            </a:r>
            <a:r>
              <a:rPr lang="en-US" sz="1300" dirty="0"/>
              <a:t> </a:t>
            </a:r>
            <a:r>
              <a:rPr lang="en-US" sz="1300" dirty="0" err="1"/>
              <a:t>पहले</a:t>
            </a:r>
            <a:r>
              <a:rPr lang="en-US" sz="1300" dirty="0"/>
              <a:t> </a:t>
            </a:r>
            <a:r>
              <a:rPr lang="en-US" sz="1300" dirty="0" err="1"/>
              <a:t>प्रतिद्वंदी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हाथ</a:t>
            </a:r>
            <a:r>
              <a:rPr lang="en-US" sz="1300" dirty="0"/>
              <a:t> </a:t>
            </a:r>
            <a:r>
              <a:rPr lang="en-US" sz="1300" dirty="0" err="1"/>
              <a:t>बढ़ते</a:t>
            </a:r>
            <a:r>
              <a:rPr lang="en-US" sz="1300" dirty="0"/>
              <a:t> </a:t>
            </a:r>
            <a:r>
              <a:rPr lang="en-US" sz="1300" dirty="0" err="1"/>
              <a:t>हुए</a:t>
            </a:r>
            <a:r>
              <a:rPr lang="en-US" sz="1300" dirty="0"/>
              <a:t> </a:t>
            </a:r>
            <a:r>
              <a:rPr lang="en-US" sz="1300" dirty="0" err="1"/>
              <a:t>देखा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,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मुट्ठी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बंद</a:t>
            </a:r>
            <a:r>
              <a:rPr lang="en-US" sz="1300" dirty="0"/>
              <a:t> </a:t>
            </a:r>
            <a:r>
              <a:rPr lang="en-US" sz="1300" dirty="0" err="1"/>
              <a:t>करने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आदेश</a:t>
            </a:r>
            <a:r>
              <a:rPr lang="en-US" sz="1300" dirty="0"/>
              <a:t> </a:t>
            </a:r>
            <a:r>
              <a:rPr lang="en-US" sz="1300" dirty="0" err="1"/>
              <a:t>दिया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 </a:t>
            </a:r>
            <a:r>
              <a:rPr lang="en-US" sz="1300" dirty="0" err="1"/>
              <a:t>उसमें</a:t>
            </a:r>
            <a:r>
              <a:rPr lang="en-US" sz="1300" dirty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समय</a:t>
            </a:r>
            <a:r>
              <a:rPr lang="en-US" sz="1300" dirty="0"/>
              <a:t> </a:t>
            </a:r>
            <a:r>
              <a:rPr lang="en-US" sz="1300" dirty="0" err="1"/>
              <a:t>लगा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87864" y="3092731"/>
            <a:ext cx="72648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समय</a:t>
            </a:r>
            <a:r>
              <a:rPr lang="en-US" sz="1300" dirty="0"/>
              <a:t>!?!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4826" y="517882"/>
            <a:ext cx="2362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बात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समझाना</a:t>
            </a:r>
            <a:r>
              <a:rPr lang="en-US" sz="1300" dirty="0"/>
              <a:t> </a:t>
            </a:r>
            <a:r>
              <a:rPr lang="en-US" sz="1300" dirty="0" err="1"/>
              <a:t>थोड़ा</a:t>
            </a:r>
            <a:r>
              <a:rPr lang="en-US" sz="1300" dirty="0"/>
              <a:t> </a:t>
            </a:r>
            <a:r>
              <a:rPr lang="en-US" sz="1300" dirty="0" err="1"/>
              <a:t>मुश्किल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: </a:t>
            </a:r>
            <a:r>
              <a:rPr lang="en-US" sz="1300" dirty="0" err="1"/>
              <a:t>देखो</a:t>
            </a:r>
            <a:r>
              <a:rPr lang="en-US" sz="1300" dirty="0"/>
              <a:t>, </a:t>
            </a:r>
            <a:r>
              <a:rPr lang="en-US" sz="1300" dirty="0" err="1"/>
              <a:t>आंख</a:t>
            </a:r>
            <a:r>
              <a:rPr lang="en-US" sz="1300" dirty="0"/>
              <a:t>, </a:t>
            </a:r>
            <a:r>
              <a:rPr lang="en-US" sz="1300" dirty="0" err="1"/>
              <a:t>मस्तिष्क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हाथ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बीच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तंत्रिकाएं</a:t>
            </a:r>
            <a:r>
              <a:rPr lang="en-US" sz="1300" dirty="0"/>
              <a:t> </a:t>
            </a:r>
            <a:r>
              <a:rPr lang="en-US" sz="1300" dirty="0" err="1"/>
              <a:t>होती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इन</a:t>
            </a:r>
            <a:r>
              <a:rPr lang="en-US" sz="1300" dirty="0"/>
              <a:t> </a:t>
            </a:r>
            <a:r>
              <a:rPr lang="en-US" sz="1300" dirty="0" err="1"/>
              <a:t>तंत्रिकाओं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ज़रिए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सन्देश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निश्चित</a:t>
            </a:r>
            <a:r>
              <a:rPr lang="en-US" sz="1300" dirty="0"/>
              <a:t> </a:t>
            </a:r>
            <a:r>
              <a:rPr lang="en-US" sz="1300" dirty="0" err="1"/>
              <a:t>गति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से</a:t>
            </a:r>
            <a:r>
              <a:rPr lang="en-US" sz="1300" dirty="0" smtClean="0"/>
              <a:t> </a:t>
            </a:r>
            <a:r>
              <a:rPr lang="hi-IN" sz="1300" dirty="0" smtClean="0"/>
              <a:t>ही</a:t>
            </a:r>
            <a:r>
              <a:rPr lang="en-US" sz="1300" dirty="0" smtClean="0"/>
              <a:t> </a:t>
            </a:r>
            <a:r>
              <a:rPr lang="en-US" sz="1300" dirty="0" err="1" smtClean="0"/>
              <a:t>यात्रा</a:t>
            </a:r>
            <a:r>
              <a:rPr lang="en-US" sz="1300" dirty="0" smtClean="0"/>
              <a:t> </a:t>
            </a:r>
            <a:r>
              <a:rPr lang="en-US" sz="1300" dirty="0" err="1"/>
              <a:t>करता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67225" y="2990037"/>
            <a:ext cx="2057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अच्छा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अगर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पहले</a:t>
            </a:r>
            <a:r>
              <a:rPr lang="en-US" sz="1300" dirty="0"/>
              <a:t> </a:t>
            </a:r>
            <a:r>
              <a:rPr lang="en-US" sz="1300" dirty="0" err="1"/>
              <a:t>सिक्का</a:t>
            </a:r>
            <a:r>
              <a:rPr lang="en-US" sz="1300" dirty="0"/>
              <a:t> </a:t>
            </a:r>
            <a:r>
              <a:rPr lang="en-US" sz="1300" dirty="0" err="1"/>
              <a:t>उठाऊं</a:t>
            </a:r>
            <a:r>
              <a:rPr lang="en-US" sz="1300" dirty="0"/>
              <a:t>,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ज़रूर</a:t>
            </a:r>
            <a:r>
              <a:rPr lang="en-US" sz="1300" dirty="0"/>
              <a:t> </a:t>
            </a:r>
            <a:r>
              <a:rPr lang="en-US" sz="1300" dirty="0" err="1"/>
              <a:t>जीतूंगा</a:t>
            </a:r>
            <a:r>
              <a:rPr lang="en-US" sz="1300" dirty="0"/>
              <a:t>!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उस</a:t>
            </a:r>
            <a:r>
              <a:rPr lang="en-US" sz="1300" dirty="0"/>
              <a:t> </a:t>
            </a:r>
            <a:r>
              <a:rPr lang="en-US" sz="1300" dirty="0" err="1"/>
              <a:t>बूढ़े</a:t>
            </a:r>
            <a:r>
              <a:rPr lang="en-US" sz="1300" dirty="0"/>
              <a:t> </a:t>
            </a:r>
            <a:r>
              <a:rPr lang="en-US" sz="1300" dirty="0" err="1"/>
              <a:t>आदमी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पास</a:t>
            </a:r>
            <a:r>
              <a:rPr lang="en-US" sz="1300" dirty="0"/>
              <a:t> </a:t>
            </a:r>
            <a:r>
              <a:rPr lang="en-US" sz="1300" dirty="0" err="1"/>
              <a:t>वापस</a:t>
            </a:r>
            <a:r>
              <a:rPr lang="en-US" sz="1300" dirty="0"/>
              <a:t> </a:t>
            </a:r>
            <a:r>
              <a:rPr lang="en-US" sz="1300" dirty="0" err="1"/>
              <a:t>जा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हूँ</a:t>
            </a:r>
            <a:r>
              <a:rPr lang="en-US" sz="13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04825" y="4106724"/>
            <a:ext cx="20054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तुम</a:t>
            </a:r>
            <a:r>
              <a:rPr lang="en-US" sz="1300" dirty="0" smtClean="0"/>
              <a:t> </a:t>
            </a:r>
            <a:r>
              <a:rPr lang="en-US" sz="1300" dirty="0" err="1"/>
              <a:t>शुरू</a:t>
            </a:r>
            <a:r>
              <a:rPr lang="en-US" sz="1300" dirty="0"/>
              <a:t> </a:t>
            </a:r>
            <a:r>
              <a:rPr lang="en-US" sz="1300" dirty="0" err="1"/>
              <a:t>करना</a:t>
            </a:r>
            <a:r>
              <a:rPr lang="en-US" sz="1300" dirty="0"/>
              <a:t> </a:t>
            </a:r>
            <a:r>
              <a:rPr lang="en-US" sz="1300" dirty="0" err="1"/>
              <a:t>चाहते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? </a:t>
            </a:r>
            <a:r>
              <a:rPr lang="en-US" sz="1300" dirty="0" err="1" smtClean="0"/>
              <a:t>मुझे</a:t>
            </a:r>
            <a:r>
              <a:rPr lang="en-US" sz="1300" dirty="0" smtClean="0"/>
              <a:t> </a:t>
            </a:r>
            <a:r>
              <a:rPr lang="en-US" sz="1300" dirty="0" err="1"/>
              <a:t>मंज़ूर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शुरू</a:t>
            </a:r>
            <a:r>
              <a:rPr lang="en-US" sz="1300" dirty="0"/>
              <a:t> </a:t>
            </a:r>
            <a:r>
              <a:rPr lang="en-US" sz="1300" dirty="0" err="1"/>
              <a:t>करो</a:t>
            </a:r>
            <a:r>
              <a:rPr lang="en-US" sz="13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85236" y="4289901"/>
            <a:ext cx="18821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बार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चूक</a:t>
            </a:r>
            <a:r>
              <a:rPr lang="en-US" sz="1300" dirty="0"/>
              <a:t> </a:t>
            </a:r>
            <a:r>
              <a:rPr lang="en-US" sz="1300" dirty="0" err="1"/>
              <a:t>गए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तुम</a:t>
            </a:r>
            <a:r>
              <a:rPr lang="en-US" sz="1300" dirty="0" smtClean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सिक्का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 smtClean="0"/>
              <a:t>हारे</a:t>
            </a:r>
            <a:r>
              <a:rPr lang="en-US" sz="1300" dirty="0" smtClean="0"/>
              <a:t>!</a:t>
            </a:r>
            <a:endParaRPr lang="en-US" sz="1300" dirty="0"/>
          </a:p>
        </p:txBody>
      </p:sp>
      <p:sp>
        <p:nvSpPr>
          <p:cNvPr id="11" name="Rectangle 10"/>
          <p:cNvSpPr/>
          <p:nvPr/>
        </p:nvSpPr>
        <p:spPr>
          <a:xfrm>
            <a:off x="733425" y="7083157"/>
            <a:ext cx="28639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सोफिया</a:t>
            </a:r>
            <a:r>
              <a:rPr lang="en-US" sz="1300" dirty="0"/>
              <a:t>,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समझ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आ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रहा</a:t>
            </a:r>
            <a:r>
              <a:rPr lang="en-US" sz="1300" dirty="0" smtClean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वाकई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मुझसे</a:t>
            </a:r>
            <a:r>
              <a:rPr lang="en-US" sz="1300" dirty="0"/>
              <a:t> </a:t>
            </a:r>
            <a:r>
              <a:rPr lang="en-US" sz="1300" dirty="0" err="1"/>
              <a:t>तेज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18561" y="8052247"/>
            <a:ext cx="189071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नहीं</a:t>
            </a:r>
            <a:r>
              <a:rPr lang="en-US" sz="1300" dirty="0"/>
              <a:t>, </a:t>
            </a:r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सिक्के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को</a:t>
            </a:r>
            <a:r>
              <a:rPr lang="en-US" sz="1300" dirty="0" smtClean="0"/>
              <a:t> </a:t>
            </a:r>
            <a:r>
              <a:rPr lang="en-US" sz="1300" dirty="0" err="1"/>
              <a:t>बहुत</a:t>
            </a:r>
            <a:r>
              <a:rPr lang="en-US" sz="1300" dirty="0"/>
              <a:t> </a:t>
            </a:r>
            <a:r>
              <a:rPr lang="en-US" sz="1300" dirty="0" err="1"/>
              <a:t>तेज़ी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hi-IN" sz="1300" dirty="0"/>
              <a:t>उठाता</a:t>
            </a:r>
            <a:r>
              <a:rPr lang="en-US" sz="1300" dirty="0" smtClean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मैं</a:t>
            </a:r>
            <a:r>
              <a:rPr lang="en-US" sz="1300" dirty="0" smtClean="0"/>
              <a:t>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err="1"/>
              <a:t>गौर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देख</a:t>
            </a:r>
            <a:r>
              <a:rPr lang="en-US" sz="1300" dirty="0"/>
              <a:t> </a:t>
            </a:r>
            <a:r>
              <a:rPr lang="en-US" sz="1300" dirty="0" err="1"/>
              <a:t>रही</a:t>
            </a:r>
            <a:r>
              <a:rPr lang="en-US" sz="1300" dirty="0"/>
              <a:t> </a:t>
            </a:r>
            <a:r>
              <a:rPr lang="en-US" sz="1300" dirty="0" err="1"/>
              <a:t>थी</a:t>
            </a:r>
            <a:r>
              <a:rPr lang="en-US" sz="1300" dirty="0"/>
              <a:t>.</a:t>
            </a:r>
          </a:p>
        </p:txBody>
      </p:sp>
      <p:sp>
        <p:nvSpPr>
          <p:cNvPr id="13" name="Oval 12"/>
          <p:cNvSpPr/>
          <p:nvPr/>
        </p:nvSpPr>
        <p:spPr>
          <a:xfrm>
            <a:off x="6625122" y="6052026"/>
            <a:ext cx="204303" cy="254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1626" y="6071047"/>
            <a:ext cx="167639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शैतान</a:t>
            </a:r>
            <a:r>
              <a:rPr lang="en-US" sz="1300" dirty="0"/>
              <a:t> (*)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 </a:t>
            </a:r>
            <a:r>
              <a:rPr lang="en-US" sz="1300" dirty="0" err="1"/>
              <a:t>आपके</a:t>
            </a:r>
            <a:r>
              <a:rPr lang="en-US" sz="1300" dirty="0"/>
              <a:t> </a:t>
            </a:r>
            <a:r>
              <a:rPr lang="en-US" sz="1300" dirty="0" err="1"/>
              <a:t>हाथों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उंगलियों</a:t>
            </a:r>
            <a:r>
              <a:rPr lang="en-US" sz="1300" dirty="0" smtClean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 </a:t>
            </a:r>
            <a:r>
              <a:rPr lang="en-US" sz="1300" dirty="0" err="1"/>
              <a:t>या</a:t>
            </a:r>
            <a:r>
              <a:rPr lang="en-US" sz="1300" dirty="0"/>
              <a:t> </a:t>
            </a:r>
            <a:r>
              <a:rPr lang="en-US" sz="1300" dirty="0" err="1"/>
              <a:t>हुक</a:t>
            </a:r>
            <a:r>
              <a:rPr lang="en-US" sz="13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2770" name="Picture 2" descr="C:\Users\HP\Desktop\1000 NIGHTS\pix\1001_nights_empty3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3019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7225" y="1429544"/>
            <a:ext cx="37814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23913" y="613192"/>
            <a:ext cx="24241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वह</a:t>
            </a:r>
            <a:r>
              <a:rPr lang="en-US" sz="1300" dirty="0"/>
              <a:t> </a:t>
            </a:r>
            <a:r>
              <a:rPr lang="en-US" sz="1300" dirty="0" err="1"/>
              <a:t>सिक्के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उठाता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,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वह</a:t>
            </a:r>
            <a:r>
              <a:rPr lang="en-US" sz="1300" dirty="0" smtClean="0"/>
              <a:t>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err="1"/>
              <a:t>उछलता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उससे</a:t>
            </a:r>
            <a:r>
              <a:rPr lang="en-US" sz="1300" dirty="0"/>
              <a:t> </a:t>
            </a:r>
            <a:r>
              <a:rPr lang="en-US" sz="1300" dirty="0" err="1"/>
              <a:t>कीमती</a:t>
            </a:r>
            <a:r>
              <a:rPr lang="en-US" sz="1300" dirty="0"/>
              <a:t> </a:t>
            </a:r>
            <a:r>
              <a:rPr lang="en-US" sz="1300" dirty="0" err="1"/>
              <a:t>समय</a:t>
            </a:r>
            <a:r>
              <a:rPr lang="en-US" sz="1300" dirty="0"/>
              <a:t> </a:t>
            </a:r>
            <a:r>
              <a:rPr lang="en-US" sz="1300" dirty="0" err="1"/>
              <a:t>बचाता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एक</a:t>
            </a:r>
            <a:r>
              <a:rPr lang="en-US" sz="1300" dirty="0" smtClean="0"/>
              <a:t> </a:t>
            </a:r>
            <a:r>
              <a:rPr lang="en-US" sz="1300" dirty="0" err="1"/>
              <a:t>सेकंड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दसवां</a:t>
            </a:r>
            <a:r>
              <a:rPr lang="en-US" sz="1300" dirty="0"/>
              <a:t> </a:t>
            </a:r>
            <a:r>
              <a:rPr lang="en-US" sz="1300" dirty="0" err="1"/>
              <a:t>हिस्सा</a:t>
            </a:r>
            <a:r>
              <a:rPr lang="en-US" sz="13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62167" y="2359015"/>
            <a:ext cx="83869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कैसे</a:t>
            </a:r>
            <a:r>
              <a:rPr lang="en-US" sz="1300" dirty="0"/>
              <a:t>!?!</a:t>
            </a:r>
          </a:p>
        </p:txBody>
      </p:sp>
      <p:sp>
        <p:nvSpPr>
          <p:cNvPr id="6" name="Rectangle 5"/>
          <p:cNvSpPr/>
          <p:nvPr/>
        </p:nvSpPr>
        <p:spPr>
          <a:xfrm>
            <a:off x="4238625" y="841792"/>
            <a:ext cx="23145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देखो</a:t>
            </a:r>
            <a:r>
              <a:rPr lang="en-US" sz="1300" dirty="0"/>
              <a:t> </a:t>
            </a:r>
            <a:r>
              <a:rPr lang="en-US" sz="1300" dirty="0" err="1"/>
              <a:t>जब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अपना</a:t>
            </a:r>
            <a:r>
              <a:rPr lang="en-US" sz="1300" dirty="0"/>
              <a:t> </a:t>
            </a:r>
            <a:r>
              <a:rPr lang="en-US" sz="1300" dirty="0" err="1"/>
              <a:t>हाथ</a:t>
            </a:r>
            <a:r>
              <a:rPr lang="en-US" sz="1300" dirty="0"/>
              <a:t> </a:t>
            </a:r>
            <a:r>
              <a:rPr lang="en-US" sz="1300" dirty="0" err="1"/>
              <a:t>तुम्हारी</a:t>
            </a:r>
            <a:r>
              <a:rPr lang="en-US" sz="1300" dirty="0"/>
              <a:t> </a:t>
            </a:r>
            <a:r>
              <a:rPr lang="en-US" sz="1300" dirty="0" err="1"/>
              <a:t>हथेली</a:t>
            </a:r>
            <a:r>
              <a:rPr lang="en-US" sz="1300" dirty="0"/>
              <a:t> </a:t>
            </a:r>
            <a:r>
              <a:rPr lang="en-US" sz="1300" dirty="0" err="1"/>
              <a:t>तक</a:t>
            </a:r>
            <a:r>
              <a:rPr lang="en-US" sz="1300" dirty="0"/>
              <a:t> </a:t>
            </a:r>
            <a:r>
              <a:rPr lang="en-US" sz="1300" dirty="0" err="1"/>
              <a:t>नीचे</a:t>
            </a:r>
            <a:r>
              <a:rPr lang="en-US" sz="1300" dirty="0"/>
              <a:t> </a:t>
            </a:r>
            <a:r>
              <a:rPr lang="en-US" sz="1300" dirty="0" err="1"/>
              <a:t>लाता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,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उंगलियों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तुम्हारी</a:t>
            </a:r>
            <a:r>
              <a:rPr lang="en-US" sz="1300" dirty="0"/>
              <a:t> </a:t>
            </a:r>
            <a:r>
              <a:rPr lang="en-US" sz="1300" dirty="0" err="1"/>
              <a:t>हथेली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मारता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, 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प्रकार</a:t>
            </a:r>
            <a:r>
              <a:rPr lang="en-US" sz="13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6074" y="4594701"/>
            <a:ext cx="29717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उससे</a:t>
            </a:r>
            <a:r>
              <a:rPr lang="en-US" sz="1300" dirty="0"/>
              <a:t> </a:t>
            </a:r>
            <a:r>
              <a:rPr lang="en-US" sz="1300" dirty="0" err="1"/>
              <a:t>तुम्हारा</a:t>
            </a:r>
            <a:r>
              <a:rPr lang="en-US" sz="1300" dirty="0"/>
              <a:t> </a:t>
            </a:r>
            <a:r>
              <a:rPr lang="en-US" sz="1300" dirty="0" err="1"/>
              <a:t>हाथ</a:t>
            </a:r>
            <a:r>
              <a:rPr lang="en-US" sz="1300" dirty="0"/>
              <a:t> </a:t>
            </a:r>
            <a:r>
              <a:rPr lang="en-US" sz="1300" dirty="0" err="1"/>
              <a:t>नीचे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तरफ</a:t>
            </a:r>
            <a:r>
              <a:rPr lang="en-US" sz="1300" dirty="0"/>
              <a:t>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जाता</a:t>
            </a:r>
            <a:r>
              <a:rPr lang="en-US" sz="1300" dirty="0" smtClean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सिक्का</a:t>
            </a:r>
            <a:r>
              <a:rPr lang="en-US" sz="1300" dirty="0"/>
              <a:t> </a:t>
            </a:r>
            <a:r>
              <a:rPr lang="en-US" sz="1300" dirty="0" err="1"/>
              <a:t>हवा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रहता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6164124"/>
            <a:ext cx="30194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अपने</a:t>
            </a:r>
            <a:r>
              <a:rPr lang="en-US" sz="1300" dirty="0"/>
              <a:t> </a:t>
            </a:r>
            <a:r>
              <a:rPr lang="en-US" sz="1300" dirty="0" err="1"/>
              <a:t>पंजों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सिक्के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पकड़ता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तुम्हारे</a:t>
            </a:r>
            <a:r>
              <a:rPr lang="en-US" sz="1300" dirty="0"/>
              <a:t> </a:t>
            </a:r>
            <a:r>
              <a:rPr lang="en-US" sz="1300" dirty="0" err="1"/>
              <a:t>हाथ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... </a:t>
            </a:r>
            <a:r>
              <a:rPr lang="en-US" sz="1300" dirty="0" err="1"/>
              <a:t>सिर्फ</a:t>
            </a:r>
            <a:r>
              <a:rPr lang="en-US" sz="1300" dirty="0"/>
              <a:t> </a:t>
            </a:r>
            <a:r>
              <a:rPr lang="en-US" sz="1300" dirty="0" err="1"/>
              <a:t>हवा</a:t>
            </a:r>
            <a:r>
              <a:rPr lang="en-US" sz="1300" dirty="0"/>
              <a:t> </a:t>
            </a:r>
            <a:r>
              <a:rPr lang="en-US" sz="1300" dirty="0" err="1"/>
              <a:t>बचती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45404" y="6251992"/>
            <a:ext cx="26840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उसके</a:t>
            </a:r>
            <a:r>
              <a:rPr lang="en-US" sz="1300" dirty="0"/>
              <a:t> </a:t>
            </a:r>
            <a:r>
              <a:rPr lang="en-US" sz="1300" dirty="0" err="1"/>
              <a:t>बाद</a:t>
            </a:r>
            <a:r>
              <a:rPr lang="en-US" sz="1300" dirty="0"/>
              <a:t> </a:t>
            </a:r>
            <a:r>
              <a:rPr lang="en-US" sz="1300" dirty="0" err="1"/>
              <a:t>अनसेल्मे</a:t>
            </a:r>
            <a:r>
              <a:rPr lang="en-US" sz="1300" dirty="0"/>
              <a:t>, </a:t>
            </a:r>
            <a:r>
              <a:rPr lang="en-US" sz="1300" dirty="0" err="1"/>
              <a:t>बूढ़े</a:t>
            </a:r>
            <a:r>
              <a:rPr lang="en-US" sz="1300" dirty="0"/>
              <a:t> </a:t>
            </a:r>
            <a:r>
              <a:rPr lang="en-US" sz="1300" dirty="0" err="1"/>
              <a:t>मनी-चेंजर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पास</a:t>
            </a:r>
            <a:r>
              <a:rPr lang="en-US" sz="1300" dirty="0"/>
              <a:t> </a:t>
            </a:r>
            <a:r>
              <a:rPr lang="en-US" sz="1300" dirty="0" err="1"/>
              <a:t>वापस</a:t>
            </a:r>
            <a:r>
              <a:rPr lang="en-US" sz="1300" dirty="0"/>
              <a:t> </a:t>
            </a:r>
            <a:r>
              <a:rPr lang="en-US" sz="1300" dirty="0" err="1"/>
              <a:t>गया</a:t>
            </a:r>
            <a:r>
              <a:rPr lang="en-US" sz="1300" dirty="0"/>
              <a:t>. </a:t>
            </a:r>
            <a:r>
              <a:rPr lang="en-US" sz="1300" dirty="0" err="1"/>
              <a:t>उसने</a:t>
            </a:r>
            <a:r>
              <a:rPr lang="en-US" sz="1300" dirty="0"/>
              <a:t> न </a:t>
            </a:r>
            <a:r>
              <a:rPr lang="en-US" sz="1300" dirty="0" err="1"/>
              <a:t>सिर्फ</a:t>
            </a:r>
            <a:r>
              <a:rPr lang="en-US" sz="1300" dirty="0"/>
              <a:t> </a:t>
            </a:r>
            <a:r>
              <a:rPr lang="en-US" sz="1300" dirty="0" err="1"/>
              <a:t>अपने</a:t>
            </a:r>
            <a:r>
              <a:rPr lang="en-US" sz="1300" dirty="0"/>
              <a:t> </a:t>
            </a:r>
            <a:r>
              <a:rPr lang="en-US" sz="1300" dirty="0" err="1"/>
              <a:t>सभी</a:t>
            </a:r>
            <a:r>
              <a:rPr lang="en-US" sz="1300" dirty="0"/>
              <a:t> </a:t>
            </a:r>
            <a:r>
              <a:rPr lang="en-US" sz="1300" dirty="0" err="1"/>
              <a:t>सिक्के</a:t>
            </a:r>
            <a:r>
              <a:rPr lang="en-US" sz="1300" dirty="0"/>
              <a:t> </a:t>
            </a:r>
            <a:r>
              <a:rPr lang="en-US" sz="1300" dirty="0" err="1"/>
              <a:t>वापिस</a:t>
            </a:r>
            <a:r>
              <a:rPr lang="en-US" sz="1300" dirty="0"/>
              <a:t> </a:t>
            </a:r>
            <a:r>
              <a:rPr lang="en-US" sz="1300" dirty="0" err="1"/>
              <a:t>जीता</a:t>
            </a:r>
            <a:r>
              <a:rPr lang="en-US" sz="1300" dirty="0"/>
              <a:t>, </a:t>
            </a:r>
            <a:r>
              <a:rPr lang="en-US" sz="1300" dirty="0" err="1" smtClean="0"/>
              <a:t>उसने</a:t>
            </a:r>
            <a:r>
              <a:rPr lang="en-US" sz="1300" dirty="0" smtClean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सिक्के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जीते</a:t>
            </a:r>
            <a:r>
              <a:rPr lang="en-US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3794" name="Picture 2" descr="C:\Users\HP\Desktop\1000 NIGHTS\pix\1001_nights_empty3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" y="14581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63225" y="2496344"/>
            <a:ext cx="37814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93058"/>
            <a:ext cx="7591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एक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हजार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एक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वैज्ञानिक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रातें</a:t>
            </a:r>
            <a:r>
              <a:rPr lang="en-US" sz="4000" dirty="0">
                <a:solidFill>
                  <a:srgbClr val="FF0000"/>
                </a:solidFill>
              </a:rPr>
              <a:t> - 9</a:t>
            </a:r>
          </a:p>
        </p:txBody>
      </p:sp>
      <p:sp>
        <p:nvSpPr>
          <p:cNvPr id="5" name="Rectangle 4"/>
          <p:cNvSpPr/>
          <p:nvPr/>
        </p:nvSpPr>
        <p:spPr>
          <a:xfrm>
            <a:off x="2486025" y="3967480"/>
            <a:ext cx="24384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जल्दी</a:t>
            </a:r>
            <a:r>
              <a:rPr lang="en-US" sz="1300" dirty="0" smtClean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सैरीडॉन</a:t>
            </a:r>
            <a:r>
              <a:rPr lang="en-US" sz="1300" dirty="0"/>
              <a:t>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की</a:t>
            </a:r>
            <a:r>
              <a:rPr lang="en-US" sz="1300" dirty="0" smtClean="0"/>
              <a:t> </a:t>
            </a:r>
            <a:r>
              <a:rPr lang="en-US" sz="1300" dirty="0" err="1"/>
              <a:t>गोली</a:t>
            </a:r>
            <a:r>
              <a:rPr lang="en-US" sz="1300" dirty="0"/>
              <a:t> </a:t>
            </a:r>
            <a:r>
              <a:rPr lang="en-US" sz="1300" dirty="0" err="1"/>
              <a:t>आवश्यकता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4877" y="2661156"/>
            <a:ext cx="94288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बात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216" y="5509101"/>
            <a:ext cx="16992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उसने</a:t>
            </a:r>
            <a:r>
              <a:rPr lang="en-US" sz="1300" dirty="0"/>
              <a:t> </a:t>
            </a:r>
            <a:r>
              <a:rPr lang="en-US" sz="1300" dirty="0" err="1"/>
              <a:t>अभी-अभी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नया</a:t>
            </a:r>
            <a:r>
              <a:rPr lang="en-US" sz="1300" dirty="0"/>
              <a:t> </a:t>
            </a:r>
            <a:r>
              <a:rPr lang="en-US" sz="1300" dirty="0" err="1"/>
              <a:t>सपना</a:t>
            </a:r>
            <a:r>
              <a:rPr lang="en-US" sz="1300" dirty="0"/>
              <a:t> </a:t>
            </a:r>
            <a:r>
              <a:rPr lang="en-US" sz="1300" dirty="0" err="1"/>
              <a:t>देखा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2753943" y="5487129"/>
            <a:ext cx="156088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शतजमनी</a:t>
            </a:r>
            <a:r>
              <a:rPr lang="en-US" sz="1300" dirty="0"/>
              <a:t> </a:t>
            </a:r>
            <a:r>
              <a:rPr lang="hi-IN" sz="1300" dirty="0"/>
              <a:t>को</a:t>
            </a:r>
            <a:r>
              <a:rPr lang="en-US" sz="1300" dirty="0" smtClean="0"/>
              <a:t> </a:t>
            </a:r>
            <a:br>
              <a:rPr lang="en-US" sz="1300" dirty="0" smtClean="0"/>
            </a:br>
            <a:r>
              <a:rPr lang="en-US" sz="1300" dirty="0" err="1" smtClean="0"/>
              <a:t>तुरंत</a:t>
            </a:r>
            <a:r>
              <a:rPr lang="en-US" sz="1300" dirty="0" smtClean="0"/>
              <a:t> </a:t>
            </a:r>
            <a:r>
              <a:rPr lang="en-US" sz="1300" dirty="0" err="1"/>
              <a:t>हाज़िर</a:t>
            </a:r>
            <a:r>
              <a:rPr lang="en-US" sz="1300" dirty="0"/>
              <a:t> </a:t>
            </a:r>
            <a:r>
              <a:rPr lang="en-US" sz="1300" dirty="0" err="1"/>
              <a:t>करो</a:t>
            </a:r>
            <a:r>
              <a:rPr lang="en-US" sz="13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595312" y="8768080"/>
            <a:ext cx="448151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सुनो</a:t>
            </a:r>
            <a:r>
              <a:rPr lang="en-US" sz="1300" dirty="0"/>
              <a:t>, </a:t>
            </a:r>
            <a:r>
              <a:rPr lang="en-US" sz="1300" dirty="0" err="1"/>
              <a:t>कल</a:t>
            </a:r>
            <a:r>
              <a:rPr lang="en-US" sz="1300" dirty="0"/>
              <a:t> </a:t>
            </a:r>
            <a:r>
              <a:rPr lang="en-US" sz="1300" dirty="0" err="1"/>
              <a:t>रात</a:t>
            </a:r>
            <a:r>
              <a:rPr lang="en-US" sz="1300" dirty="0"/>
              <a:t> </a:t>
            </a:r>
            <a:r>
              <a:rPr lang="en-US" sz="1300" dirty="0" err="1"/>
              <a:t>दुनिया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रक्षा</a:t>
            </a:r>
            <a:r>
              <a:rPr lang="en-US" sz="1300" dirty="0"/>
              <a:t> </a:t>
            </a:r>
            <a:r>
              <a:rPr lang="en-US" sz="1300" dirty="0" err="1"/>
              <a:t>करने</a:t>
            </a:r>
            <a:r>
              <a:rPr lang="en-US" sz="1300" dirty="0"/>
              <a:t> </a:t>
            </a:r>
            <a:r>
              <a:rPr lang="en-US" sz="1300" dirty="0" err="1"/>
              <a:t>वाले</a:t>
            </a:r>
            <a:r>
              <a:rPr lang="en-US" sz="1300" dirty="0"/>
              <a:t> </a:t>
            </a:r>
            <a:r>
              <a:rPr lang="en-US" sz="1300" dirty="0" err="1"/>
              <a:t>सात</a:t>
            </a:r>
            <a:r>
              <a:rPr lang="en-US" sz="1300" dirty="0"/>
              <a:t> </a:t>
            </a:r>
            <a:r>
              <a:rPr lang="en-US" sz="1300" dirty="0" err="1"/>
              <a:t>जिन्नों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मेरे</a:t>
            </a:r>
            <a:r>
              <a:rPr lang="en-US" sz="1300" dirty="0" smtClean="0"/>
              <a:t> </a:t>
            </a:r>
            <a:r>
              <a:rPr lang="en-US" sz="1300" dirty="0" err="1"/>
              <a:t>पास</a:t>
            </a:r>
            <a:r>
              <a:rPr lang="en-US" sz="1300" dirty="0"/>
              <a:t> </a:t>
            </a:r>
            <a:r>
              <a:rPr lang="en-US" sz="1300" dirty="0" err="1"/>
              <a:t>आया</a:t>
            </a:r>
            <a:r>
              <a:rPr lang="en-US" sz="1300" dirty="0"/>
              <a:t>. </a:t>
            </a:r>
            <a:r>
              <a:rPr lang="en-US" sz="1300" dirty="0" err="1"/>
              <a:t>उसके</a:t>
            </a:r>
            <a:r>
              <a:rPr lang="en-US" sz="1300" dirty="0"/>
              <a:t> </a:t>
            </a:r>
            <a:r>
              <a:rPr lang="en-US" sz="1300" dirty="0" err="1"/>
              <a:t>हाथ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कंचा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,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जादुई</a:t>
            </a:r>
            <a:r>
              <a:rPr lang="en-US" sz="1300" dirty="0"/>
              <a:t> </a:t>
            </a:r>
            <a:r>
              <a:rPr lang="en-US" sz="1300" dirty="0" err="1"/>
              <a:t>कंचा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उसने</a:t>
            </a:r>
            <a:r>
              <a:rPr lang="en-US" sz="1300" dirty="0" smtClean="0"/>
              <a:t> </a:t>
            </a:r>
            <a:r>
              <a:rPr lang="en-US" sz="1300" dirty="0" err="1"/>
              <a:t>मुझ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कहा</a:t>
            </a:r>
            <a:r>
              <a:rPr lang="en-US" sz="1300" dirty="0"/>
              <a:t> : </a:t>
            </a:r>
            <a:r>
              <a:rPr lang="en-US" sz="1300" dirty="0" err="1"/>
              <a:t>सीधे</a:t>
            </a:r>
            <a:r>
              <a:rPr lang="en-US" sz="1300" dirty="0"/>
              <a:t> </a:t>
            </a:r>
            <a:r>
              <a:rPr lang="en-US" sz="1300" dirty="0" err="1"/>
              <a:t>मेरी</a:t>
            </a:r>
            <a:r>
              <a:rPr lang="en-US" sz="1300" dirty="0"/>
              <a:t> </a:t>
            </a:r>
            <a:r>
              <a:rPr lang="en-US" sz="1300" dirty="0" err="1"/>
              <a:t>आँखों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देखो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इसको</a:t>
            </a:r>
            <a:r>
              <a:rPr lang="en-US" sz="1300" dirty="0"/>
              <a:t> </a:t>
            </a:r>
            <a:r>
              <a:rPr lang="en-US" sz="1300" dirty="0" err="1"/>
              <a:t>छुओ</a:t>
            </a:r>
            <a:r>
              <a:rPr lang="en-US" sz="1300" dirty="0"/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34025" y="9090501"/>
            <a:ext cx="12161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हुआ</a:t>
            </a:r>
            <a:r>
              <a:rPr lang="en-US" sz="1300" dirty="0"/>
              <a:t> </a:t>
            </a:r>
            <a:r>
              <a:rPr lang="en-US" sz="1300" dirty="0" err="1"/>
              <a:t>मालिक</a:t>
            </a:r>
            <a:r>
              <a:rPr lang="en-US" sz="1300" dirty="0"/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6753225" y="362744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4818" name="Picture 2" descr="C:\Users\HP\Desktop\1000 NIGHTS\pix\1001_nights_empty3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86" y="4763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81424" y="6672571"/>
            <a:ext cx="297180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चलो</a:t>
            </a:r>
            <a:r>
              <a:rPr lang="en-US" sz="1300" dirty="0" smtClean="0"/>
              <a:t> </a:t>
            </a:r>
            <a:r>
              <a:rPr lang="en-US" sz="1300" dirty="0" err="1"/>
              <a:t>देखें</a:t>
            </a:r>
            <a:r>
              <a:rPr lang="en-US" sz="1300" dirty="0"/>
              <a:t>. </a:t>
            </a:r>
            <a:r>
              <a:rPr lang="en-US" sz="1300" dirty="0" err="1"/>
              <a:t>जब</a:t>
            </a:r>
            <a:r>
              <a:rPr lang="en-US" sz="1300" dirty="0"/>
              <a:t> </a:t>
            </a:r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कंचा</a:t>
            </a:r>
            <a:r>
              <a:rPr lang="en-US" sz="1300" dirty="0"/>
              <a:t> </a:t>
            </a:r>
            <a:r>
              <a:rPr lang="en-US" sz="1300" dirty="0" err="1"/>
              <a:t>देखता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,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आंखों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उपयोग</a:t>
            </a:r>
            <a:r>
              <a:rPr lang="en-US" sz="1300" dirty="0"/>
              <a:t> </a:t>
            </a:r>
            <a:r>
              <a:rPr lang="en-US" sz="1300" dirty="0" err="1"/>
              <a:t>करता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तब</a:t>
            </a:r>
            <a:r>
              <a:rPr lang="en-US" sz="1300" dirty="0"/>
              <a:t>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err="1"/>
              <a:t>सिर्फ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कंचा</a:t>
            </a:r>
            <a:r>
              <a:rPr lang="en-US" sz="1300" dirty="0"/>
              <a:t> </a:t>
            </a:r>
            <a:r>
              <a:rPr lang="en-US" sz="1300" dirty="0" err="1"/>
              <a:t>दिखता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जब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err="1"/>
              <a:t>छूता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,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err="1"/>
              <a:t>दो</a:t>
            </a:r>
            <a:r>
              <a:rPr lang="en-US" sz="1300" dirty="0"/>
              <a:t> </a:t>
            </a:r>
            <a:r>
              <a:rPr lang="en-US" sz="1300" dirty="0" err="1"/>
              <a:t>कंचे</a:t>
            </a:r>
            <a:r>
              <a:rPr lang="en-US" sz="1300" dirty="0"/>
              <a:t> </a:t>
            </a:r>
            <a:r>
              <a:rPr lang="en-US" sz="1300" dirty="0" err="1"/>
              <a:t>महसूस</a:t>
            </a:r>
            <a:r>
              <a:rPr lang="en-US" sz="1300" dirty="0"/>
              <a:t> </a:t>
            </a:r>
            <a:r>
              <a:rPr lang="en-US" sz="1300" dirty="0" err="1"/>
              <a:t>होते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इन</a:t>
            </a:r>
            <a:r>
              <a:rPr lang="en-US" sz="1300" dirty="0"/>
              <a:t> </a:t>
            </a:r>
            <a:r>
              <a:rPr lang="en-US" sz="1300" dirty="0" err="1"/>
              <a:t>बातों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दो</a:t>
            </a:r>
            <a:r>
              <a:rPr lang="en-US" sz="1300" dirty="0"/>
              <a:t> </a:t>
            </a:r>
            <a:r>
              <a:rPr lang="en-US" sz="1300" dirty="0" err="1"/>
              <a:t>अलग-अलग</a:t>
            </a:r>
            <a:r>
              <a:rPr lang="en-US" sz="1300" dirty="0"/>
              <a:t> </a:t>
            </a:r>
            <a:r>
              <a:rPr lang="en-US" sz="1300" dirty="0" err="1"/>
              <a:t>अर्थ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err="1"/>
              <a:t>सकते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81025" y="475437"/>
            <a:ext cx="2819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उसने</a:t>
            </a:r>
            <a:r>
              <a:rPr lang="en-US" sz="1300" dirty="0"/>
              <a:t> </a:t>
            </a:r>
            <a:r>
              <a:rPr lang="en-US" sz="1300" dirty="0" err="1"/>
              <a:t>मेरी</a:t>
            </a:r>
            <a:r>
              <a:rPr lang="en-US" sz="1300" dirty="0"/>
              <a:t> </a:t>
            </a:r>
            <a:r>
              <a:rPr lang="en-US" sz="1300" dirty="0" err="1"/>
              <a:t>ऊँगली</a:t>
            </a:r>
            <a:r>
              <a:rPr lang="en-US" sz="1300" dirty="0"/>
              <a:t> </a:t>
            </a:r>
            <a:r>
              <a:rPr lang="en-US" sz="1300" dirty="0" err="1"/>
              <a:t>पकड़ी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err="1"/>
              <a:t>कंचे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छुआया</a:t>
            </a:r>
            <a:r>
              <a:rPr lang="en-US" sz="1300" dirty="0"/>
              <a:t>. </a:t>
            </a:r>
            <a:r>
              <a:rPr lang="en-US" sz="1300" dirty="0" err="1"/>
              <a:t>उसने</a:t>
            </a:r>
            <a:r>
              <a:rPr lang="en-US" sz="1300" dirty="0"/>
              <a:t> </a:t>
            </a:r>
            <a:r>
              <a:rPr lang="en-US" sz="1300" dirty="0" err="1"/>
              <a:t>कहा</a:t>
            </a:r>
            <a:r>
              <a:rPr lang="en-US" sz="1300" dirty="0"/>
              <a:t> : "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बराबर</a:t>
            </a:r>
            <a:r>
              <a:rPr lang="en-US" sz="1300" dirty="0"/>
              <a:t> </a:t>
            </a:r>
            <a:r>
              <a:rPr lang="en-US" sz="1300" dirty="0" err="1"/>
              <a:t>दो</a:t>
            </a:r>
            <a:r>
              <a:rPr lang="en-US" sz="1300" dirty="0"/>
              <a:t>".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और</a:t>
            </a:r>
            <a:r>
              <a:rPr lang="en-US" sz="1300" dirty="0" smtClean="0"/>
              <a:t>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जब</a:t>
            </a:r>
            <a:r>
              <a:rPr lang="en-US" sz="1300" dirty="0"/>
              <a:t> </a:t>
            </a:r>
            <a:r>
              <a:rPr lang="en-US" sz="1300" dirty="0" err="1"/>
              <a:t>मैंने</a:t>
            </a:r>
            <a:r>
              <a:rPr lang="en-US" sz="1300" dirty="0"/>
              <a:t> </a:t>
            </a:r>
            <a:r>
              <a:rPr lang="en-US" sz="1300" dirty="0" err="1"/>
              <a:t>महसूस</a:t>
            </a:r>
            <a:r>
              <a:rPr lang="en-US" sz="1300" dirty="0"/>
              <a:t> </a:t>
            </a:r>
            <a:r>
              <a:rPr lang="en-US" sz="1300" dirty="0" err="1"/>
              <a:t>किया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वहां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, </a:t>
            </a:r>
            <a:r>
              <a:rPr lang="hi-IN" sz="1300" dirty="0" smtClean="0"/>
              <a:t>वाकई</a:t>
            </a:r>
            <a:r>
              <a:rPr lang="en-US" sz="1300" dirty="0" smtClean="0"/>
              <a:t> </a:t>
            </a:r>
            <a:r>
              <a:rPr lang="hi-IN" sz="1300" dirty="0" smtClean="0"/>
              <a:t>में</a:t>
            </a:r>
            <a:r>
              <a:rPr lang="en-US" sz="1300" dirty="0" smtClean="0"/>
              <a:t> </a:t>
            </a:r>
            <a:r>
              <a:rPr lang="en-US" sz="1300" dirty="0" err="1" smtClean="0"/>
              <a:t>दो</a:t>
            </a:r>
            <a:r>
              <a:rPr lang="en-US" sz="1300" dirty="0" smtClean="0"/>
              <a:t> </a:t>
            </a:r>
            <a:r>
              <a:rPr lang="en-US" sz="1300" dirty="0" err="1"/>
              <a:t>कंचे</a:t>
            </a:r>
            <a:r>
              <a:rPr lang="en-US" sz="1300" dirty="0"/>
              <a:t> </a:t>
            </a:r>
            <a:r>
              <a:rPr lang="en-US" sz="1300" dirty="0" err="1"/>
              <a:t>थे</a:t>
            </a:r>
            <a:r>
              <a:rPr lang="en-US" sz="13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21452" y="2413447"/>
            <a:ext cx="222177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असल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वहां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कंचा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. </a:t>
            </a:r>
            <a:r>
              <a:rPr lang="en-US" sz="1300" dirty="0" err="1"/>
              <a:t>मैंने</a:t>
            </a:r>
            <a:r>
              <a:rPr lang="en-US" sz="1300" dirty="0"/>
              <a:t>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err="1"/>
              <a:t>जाँचा</a:t>
            </a:r>
            <a:r>
              <a:rPr lang="en-US" sz="1300" dirty="0"/>
              <a:t>. </a:t>
            </a:r>
            <a:r>
              <a:rPr lang="en-US" sz="1300" dirty="0" err="1"/>
              <a:t>तुम</a:t>
            </a:r>
            <a:r>
              <a:rPr lang="en-US" sz="1300" dirty="0"/>
              <a:t> </a:t>
            </a:r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रहस्य</a:t>
            </a:r>
            <a:r>
              <a:rPr lang="en-US" sz="1300" dirty="0"/>
              <a:t>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समझाओ</a:t>
            </a:r>
            <a:r>
              <a:rPr lang="en-US" sz="13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3869" y="679956"/>
            <a:ext cx="82907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वहाँ</a:t>
            </a:r>
            <a:r>
              <a:rPr lang="en-US" sz="1300" dirty="0"/>
              <a:t> </a:t>
            </a:r>
            <a:r>
              <a:rPr lang="en-US" sz="1300" dirty="0" err="1"/>
              <a:t>दो</a:t>
            </a:r>
            <a:r>
              <a:rPr lang="en-US" sz="1300" dirty="0"/>
              <a:t> </a:t>
            </a:r>
            <a:r>
              <a:rPr lang="en-US" sz="1300" dirty="0" err="1"/>
              <a:t>थे</a:t>
            </a:r>
            <a:r>
              <a:rPr lang="en-US" sz="13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738500" y="2737356"/>
            <a:ext cx="64312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परंतु</a:t>
            </a:r>
            <a:r>
              <a:rPr lang="en-US" sz="1300" dirty="0"/>
              <a:t>!…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403326" y="3661192"/>
            <a:ext cx="21588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उस</a:t>
            </a:r>
            <a:r>
              <a:rPr lang="en-US" sz="1300" dirty="0"/>
              <a:t> </a:t>
            </a:r>
            <a:r>
              <a:rPr lang="en-US" sz="1300" dirty="0" err="1"/>
              <a:t>सपने</a:t>
            </a:r>
            <a:r>
              <a:rPr lang="en-US" sz="1300" dirty="0"/>
              <a:t>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पागल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दिया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विरोधाभास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हल</a:t>
            </a:r>
            <a:r>
              <a:rPr lang="en-US" sz="1300" dirty="0"/>
              <a:t> </a:t>
            </a:r>
            <a:r>
              <a:rPr lang="en-US" sz="1300" dirty="0" err="1"/>
              <a:t>करो</a:t>
            </a:r>
            <a:r>
              <a:rPr lang="en-US" sz="1300" dirty="0" smtClean="0"/>
              <a:t>.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 smtClean="0"/>
              <a:t>तो</a:t>
            </a:r>
            <a:r>
              <a:rPr lang="en-US" sz="1300" dirty="0" smtClean="0"/>
              <a:t>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तुम्हें</a:t>
            </a:r>
            <a:r>
              <a:rPr lang="en-US" sz="1300" dirty="0"/>
              <a:t> </a:t>
            </a:r>
            <a:r>
              <a:rPr lang="en-US" sz="1300" dirty="0" err="1"/>
              <a:t>पता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करूंगा</a:t>
            </a:r>
            <a:r>
              <a:rPr lang="en-US" sz="13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77113" y="5790496"/>
            <a:ext cx="11129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हाँ</a:t>
            </a:r>
            <a:r>
              <a:rPr lang="en-US" sz="1300" dirty="0"/>
              <a:t> </a:t>
            </a:r>
            <a:r>
              <a:rPr lang="en-US" sz="1300" dirty="0" err="1"/>
              <a:t>मालिक</a:t>
            </a:r>
            <a:r>
              <a:rPr lang="en-US" sz="1300" dirty="0"/>
              <a:t>,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पता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8886" y="3635623"/>
            <a:ext cx="221372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आम</a:t>
            </a:r>
            <a:r>
              <a:rPr lang="en-US" sz="1300" dirty="0"/>
              <a:t> </a:t>
            </a:r>
            <a:r>
              <a:rPr lang="en-US" sz="1300" dirty="0" err="1"/>
              <a:t>लोगों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जैसे</a:t>
            </a:r>
            <a:r>
              <a:rPr lang="en-US" sz="1300" dirty="0" smtClean="0"/>
              <a:t> </a:t>
            </a:r>
            <a:r>
              <a:rPr lang="en-US" sz="1300" dirty="0" err="1"/>
              <a:t>सपने</a:t>
            </a:r>
            <a:r>
              <a:rPr lang="en-US" sz="1300" dirty="0"/>
              <a:t> </a:t>
            </a:r>
            <a:r>
              <a:rPr lang="en-US" sz="1300" dirty="0" err="1"/>
              <a:t>क्यों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आते</a:t>
            </a:r>
            <a:r>
              <a:rPr lang="en-US" sz="13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46863" y="4518501"/>
            <a:ext cx="20253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जाओ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जल्दी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अनसेल्मे</a:t>
            </a:r>
            <a:r>
              <a:rPr lang="en-US" sz="1300" dirty="0" smtClean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 smtClean="0"/>
              <a:t>खोजो</a:t>
            </a:r>
            <a:r>
              <a:rPr lang="en-US" sz="1300" dirty="0" smtClean="0"/>
              <a:t>!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733425" y="6697524"/>
            <a:ext cx="25241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ऐसा</a:t>
            </a:r>
            <a:r>
              <a:rPr lang="en-US" sz="1300" dirty="0"/>
              <a:t> </a:t>
            </a:r>
            <a:r>
              <a:rPr lang="en-US" sz="1300" dirty="0" err="1"/>
              <a:t>कंचा</a:t>
            </a:r>
            <a:r>
              <a:rPr lang="en-US" sz="1300" dirty="0"/>
              <a:t>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समय</a:t>
            </a:r>
            <a:r>
              <a:rPr lang="en-US" sz="1300" dirty="0" smtClean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,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दो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err="1"/>
              <a:t>सके</a:t>
            </a:r>
            <a:r>
              <a:rPr lang="en-US" sz="1300" dirty="0"/>
              <a:t>?!?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1025" y="9395301"/>
            <a:ext cx="1904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शायद</a:t>
            </a:r>
            <a:r>
              <a:rPr lang="en-US" sz="1300" dirty="0"/>
              <a:t> </a:t>
            </a:r>
            <a:r>
              <a:rPr lang="en-US" sz="1300" dirty="0" err="1"/>
              <a:t>उनका</a:t>
            </a:r>
            <a:r>
              <a:rPr lang="en-US" sz="1300" dirty="0"/>
              <a:t> </a:t>
            </a:r>
            <a:r>
              <a:rPr lang="en-US" sz="1300" dirty="0" err="1"/>
              <a:t>गूढ</a:t>
            </a:r>
            <a:r>
              <a:rPr lang="en-US" sz="1300" dirty="0"/>
              <a:t>़ </a:t>
            </a:r>
            <a:r>
              <a:rPr lang="en-US" sz="1300" dirty="0" err="1"/>
              <a:t>प्रतीकवाद</a:t>
            </a:r>
            <a:r>
              <a:rPr lang="en-US" sz="1300" dirty="0"/>
              <a:t> </a:t>
            </a:r>
            <a:r>
              <a:rPr lang="en-US" sz="1300" dirty="0" err="1"/>
              <a:t>हमें</a:t>
            </a:r>
            <a:r>
              <a:rPr lang="en-US" sz="1300" dirty="0"/>
              <a:t> </a:t>
            </a:r>
            <a:r>
              <a:rPr lang="en-US" sz="1300" dirty="0" err="1"/>
              <a:t>पल्ले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पड़ता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5842" name="Picture 2" descr="C:\Users\HP\Desktop\1000 NIGHTS\pix\1001_nights_empty3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763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34425" y="3253591"/>
            <a:ext cx="37814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09625" y="704037"/>
            <a:ext cx="2438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आपका</a:t>
            </a:r>
            <a:r>
              <a:rPr lang="en-US" sz="1300" dirty="0"/>
              <a:t> </a:t>
            </a:r>
            <a:r>
              <a:rPr lang="en-US" sz="1300" dirty="0" err="1"/>
              <a:t>मतलब</a:t>
            </a:r>
            <a:r>
              <a:rPr lang="en-US" sz="1300" dirty="0"/>
              <a:t> </a:t>
            </a:r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वस्तु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अलग-अलग</a:t>
            </a:r>
            <a:r>
              <a:rPr lang="en-US" sz="1300" dirty="0"/>
              <a:t> </a:t>
            </a:r>
            <a:r>
              <a:rPr lang="en-US" sz="1300" dirty="0" err="1"/>
              <a:t>इन्द्रियों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महसूस</a:t>
            </a:r>
            <a:r>
              <a:rPr lang="en-US" sz="1300" dirty="0"/>
              <a:t> </a:t>
            </a:r>
            <a:r>
              <a:rPr lang="en-US" sz="1300" dirty="0" err="1"/>
              <a:t>करने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अलग</a:t>
            </a:r>
            <a:r>
              <a:rPr lang="en-US" sz="1300" dirty="0"/>
              <a:t> </a:t>
            </a:r>
            <a:r>
              <a:rPr lang="en-US" sz="1300" dirty="0" err="1"/>
              <a:t>लग</a:t>
            </a:r>
            <a:r>
              <a:rPr lang="en-US" sz="1300" dirty="0"/>
              <a:t> </a:t>
            </a:r>
            <a:r>
              <a:rPr lang="en-US" sz="1300" dirty="0" err="1"/>
              <a:t>सकती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?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समझ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आया</a:t>
            </a:r>
            <a:r>
              <a:rPr lang="en-US" sz="1300" dirty="0"/>
              <a:t> 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0025" y="813247"/>
            <a:ext cx="24384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ज़रा</a:t>
            </a:r>
            <a:r>
              <a:rPr lang="en-US" sz="1300" dirty="0"/>
              <a:t> </a:t>
            </a:r>
            <a:r>
              <a:rPr lang="hi-IN" sz="1300" dirty="0" smtClean="0"/>
              <a:t>देखो</a:t>
            </a:r>
            <a:r>
              <a:rPr lang="en-US" sz="1300" dirty="0" smtClean="0"/>
              <a:t>. </a:t>
            </a:r>
            <a:r>
              <a:rPr lang="en-US" sz="1300" dirty="0" err="1"/>
              <a:t>अगर</a:t>
            </a:r>
            <a:r>
              <a:rPr lang="en-US" sz="1300" dirty="0"/>
              <a:t> </a:t>
            </a:r>
            <a:r>
              <a:rPr lang="hi-IN" sz="1300" dirty="0" smtClean="0"/>
              <a:t>हम</a:t>
            </a:r>
            <a:r>
              <a:rPr lang="en-US" sz="1300" dirty="0" smtClean="0"/>
              <a:t> </a:t>
            </a:r>
            <a:r>
              <a:rPr lang="hi-IN" sz="1300" dirty="0" smtClean="0"/>
              <a:t>एक</a:t>
            </a:r>
            <a:r>
              <a:rPr lang="en-US" sz="1300" dirty="0" smtClean="0"/>
              <a:t> </a:t>
            </a:r>
            <a:r>
              <a:rPr lang="en-US" sz="1300" dirty="0" err="1"/>
              <a:t>कंचे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दो</a:t>
            </a:r>
            <a:r>
              <a:rPr lang="en-US" sz="1300" dirty="0"/>
              <a:t> </a:t>
            </a:r>
            <a:r>
              <a:rPr lang="en-US" sz="1300" dirty="0" err="1"/>
              <a:t>दर्पणों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बीच</a:t>
            </a:r>
            <a:r>
              <a:rPr lang="en-US" sz="1300" dirty="0"/>
              <a:t> </a:t>
            </a:r>
            <a:r>
              <a:rPr lang="en-US" sz="1300" dirty="0" err="1"/>
              <a:t>रखेंगे</a:t>
            </a:r>
            <a:r>
              <a:rPr lang="en-US" sz="1300" dirty="0"/>
              <a:t>,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hi-IN" sz="1300" dirty="0"/>
              <a:t>हमें</a:t>
            </a:r>
            <a:r>
              <a:rPr lang="en-US" sz="1300" dirty="0" smtClean="0"/>
              <a:t> </a:t>
            </a:r>
            <a:r>
              <a:rPr lang="en-US" sz="1300" dirty="0" err="1"/>
              <a:t>उसके</a:t>
            </a:r>
            <a:r>
              <a:rPr lang="en-US" sz="1300" dirty="0"/>
              <a:t> </a:t>
            </a:r>
            <a:r>
              <a:rPr lang="en-US" sz="1300" dirty="0" err="1"/>
              <a:t>असंख्य</a:t>
            </a:r>
            <a:r>
              <a:rPr lang="en-US" sz="1300" dirty="0"/>
              <a:t> </a:t>
            </a:r>
            <a:r>
              <a:rPr lang="en-US" sz="1300" dirty="0" err="1"/>
              <a:t>बिम्ब</a:t>
            </a:r>
            <a:r>
              <a:rPr lang="en-US" sz="1300" dirty="0"/>
              <a:t> </a:t>
            </a:r>
            <a:r>
              <a:rPr lang="en-US" sz="1300" dirty="0" err="1"/>
              <a:t>देखेंगे</a:t>
            </a:r>
            <a:r>
              <a:rPr lang="en-US" sz="13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885825" y="4118392"/>
            <a:ext cx="1981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प्रकाश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सरल</a:t>
            </a:r>
            <a:r>
              <a:rPr lang="en-US" sz="1300" dirty="0"/>
              <a:t> </a:t>
            </a:r>
            <a:r>
              <a:rPr lang="en-US" sz="1300" dirty="0" err="1"/>
              <a:t>ऑप्टिकल</a:t>
            </a:r>
            <a:r>
              <a:rPr lang="en-US" sz="1300" dirty="0"/>
              <a:t> </a:t>
            </a:r>
            <a:r>
              <a:rPr lang="en-US" sz="1300" dirty="0" err="1"/>
              <a:t>भ्रम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 </a:t>
            </a:r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स्पर्श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शायद</a:t>
            </a:r>
            <a:r>
              <a:rPr lang="en-US" sz="1300" dirty="0"/>
              <a:t>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प्रकार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भ्रम</a:t>
            </a:r>
            <a:r>
              <a:rPr lang="en-US" sz="1300" dirty="0"/>
              <a:t> </a:t>
            </a:r>
            <a:r>
              <a:rPr lang="en-US" sz="1300" dirty="0" err="1"/>
              <a:t>संभव</a:t>
            </a:r>
            <a:r>
              <a:rPr lang="en-US" sz="1300" dirty="0"/>
              <a:t> न </a:t>
            </a:r>
            <a:r>
              <a:rPr lang="en-US" sz="1300" dirty="0" err="1"/>
              <a:t>हो</a:t>
            </a:r>
            <a:r>
              <a:rPr lang="en-US" sz="13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4178" y="4137501"/>
            <a:ext cx="8226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300" dirty="0"/>
              <a:t>तुम्हें</a:t>
            </a:r>
            <a:r>
              <a:rPr lang="en-US" sz="1300" dirty="0" smtClean="0"/>
              <a:t> </a:t>
            </a:r>
            <a:r>
              <a:rPr lang="en-US" sz="1300" dirty="0" err="1" smtClean="0"/>
              <a:t>ऐसा</a:t>
            </a:r>
            <a:endParaRPr lang="en-US" sz="1300" dirty="0" smtClean="0"/>
          </a:p>
          <a:p>
            <a:pPr algn="ctr"/>
            <a:r>
              <a:rPr lang="en-US" sz="1300" dirty="0" smtClean="0"/>
              <a:t> </a:t>
            </a:r>
            <a:r>
              <a:rPr lang="en-US" sz="1300" dirty="0" err="1"/>
              <a:t>लगता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562850" cy="1047908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6866" name="Picture 2" descr="C:\Users\HP\Desktop\1000 NIGHTS\pix\1001_nights_empty3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3019"/>
            <a:ext cx="7562851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06313" y="7718901"/>
            <a:ext cx="13755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 </a:t>
            </a:r>
            <a:r>
              <a:rPr lang="en-US" sz="1300" dirty="0" err="1" smtClean="0"/>
              <a:t>यह</a:t>
            </a:r>
            <a:r>
              <a:rPr lang="en-US" sz="1300" dirty="0" smtClean="0"/>
              <a:t> </a:t>
            </a:r>
            <a:r>
              <a:rPr lang="en-US" sz="1300" dirty="0" err="1" smtClean="0"/>
              <a:t>बढ़िया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 </a:t>
            </a:r>
            <a:r>
              <a:rPr lang="en-US" sz="1300" dirty="0" err="1"/>
              <a:t>बात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885825" y="965647"/>
            <a:ext cx="19812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बात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निर्भर</a:t>
            </a:r>
            <a:r>
              <a:rPr lang="en-US" sz="1300" dirty="0"/>
              <a:t> </a:t>
            </a:r>
            <a:r>
              <a:rPr lang="en-US" sz="1300" dirty="0" err="1"/>
              <a:t>करेगा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आप</a:t>
            </a:r>
            <a:r>
              <a:rPr lang="en-US" sz="1300" dirty="0"/>
              <a:t> </a:t>
            </a:r>
            <a:r>
              <a:rPr lang="en-US" sz="1300" dirty="0" err="1"/>
              <a:t>कंचे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कैसे</a:t>
            </a:r>
            <a:r>
              <a:rPr lang="en-US" sz="1300" dirty="0"/>
              <a:t> </a:t>
            </a:r>
            <a:r>
              <a:rPr lang="en-US" sz="1300" dirty="0" err="1"/>
              <a:t>छूते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ज़रा</a:t>
            </a:r>
            <a:r>
              <a:rPr lang="en-US" sz="1300" dirty="0"/>
              <a:t> </a:t>
            </a:r>
            <a:r>
              <a:rPr lang="en-US" sz="1300" dirty="0" err="1"/>
              <a:t>देखो</a:t>
            </a:r>
            <a:r>
              <a:rPr lang="en-US" sz="1300" dirty="0"/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6662" y="919480"/>
            <a:ext cx="229076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जब</a:t>
            </a:r>
            <a:r>
              <a:rPr lang="en-US" sz="1300" dirty="0"/>
              <a:t> </a:t>
            </a:r>
            <a:r>
              <a:rPr lang="en-US" sz="1300" dirty="0" err="1"/>
              <a:t>जिन्न</a:t>
            </a:r>
            <a:r>
              <a:rPr lang="en-US" sz="1300" dirty="0"/>
              <a:t>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हाथ</a:t>
            </a:r>
            <a:r>
              <a:rPr lang="en-US" sz="1300" dirty="0"/>
              <a:t> </a:t>
            </a:r>
            <a:r>
              <a:rPr lang="en-US" sz="1300" dirty="0" err="1"/>
              <a:t>पकड़ा</a:t>
            </a:r>
            <a:r>
              <a:rPr lang="en-US" sz="1300" dirty="0"/>
              <a:t>,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उसने</a:t>
            </a:r>
            <a:r>
              <a:rPr lang="en-US" sz="1300" dirty="0"/>
              <a:t> </a:t>
            </a:r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उंगलियों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प्रकार</a:t>
            </a:r>
            <a:r>
              <a:rPr lang="en-US" sz="1300" dirty="0"/>
              <a:t> </a:t>
            </a:r>
            <a:r>
              <a:rPr lang="en-US" sz="1300" dirty="0" err="1"/>
              <a:t>रखा</a:t>
            </a:r>
            <a:r>
              <a:rPr lang="en-US" sz="1300" dirty="0" smtClean="0"/>
              <a:t>.</a:t>
            </a:r>
            <a:endParaRPr lang="en-US" sz="1300" dirty="0"/>
          </a:p>
        </p:txBody>
      </p:sp>
      <p:sp>
        <p:nvSpPr>
          <p:cNvPr id="6" name="Rectangle 5"/>
          <p:cNvSpPr/>
          <p:nvPr/>
        </p:nvSpPr>
        <p:spPr>
          <a:xfrm>
            <a:off x="5153025" y="3258344"/>
            <a:ext cx="18828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उसने</a:t>
            </a:r>
            <a:r>
              <a:rPr lang="en-US" sz="1300" dirty="0"/>
              <a:t> </a:t>
            </a:r>
            <a:r>
              <a:rPr lang="en-US" sz="1300" dirty="0" err="1"/>
              <a:t>उनकी</a:t>
            </a:r>
            <a:r>
              <a:rPr lang="en-US" sz="1300" dirty="0"/>
              <a:t> </a:t>
            </a:r>
            <a:r>
              <a:rPr lang="en-US" sz="1300" dirty="0" err="1"/>
              <a:t>दो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उँगलियों</a:t>
            </a:r>
            <a:r>
              <a:rPr lang="en-US" sz="1300" dirty="0" smtClean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क्रॉस</a:t>
            </a:r>
            <a:r>
              <a:rPr lang="en-US" sz="1300" dirty="0"/>
              <a:t> </a:t>
            </a:r>
            <a:r>
              <a:rPr lang="en-US" sz="1300" dirty="0" err="1"/>
              <a:t>किया</a:t>
            </a:r>
            <a:r>
              <a:rPr lang="en-US" sz="13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3025" y="4958080"/>
            <a:ext cx="21336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जब</a:t>
            </a:r>
            <a:r>
              <a:rPr lang="en-US" sz="1300" dirty="0"/>
              <a:t> </a:t>
            </a:r>
            <a:r>
              <a:rPr lang="en-US" sz="1300" dirty="0" err="1"/>
              <a:t>आप</a:t>
            </a:r>
            <a:r>
              <a:rPr lang="en-US" sz="1300" dirty="0"/>
              <a:t> </a:t>
            </a:r>
            <a:r>
              <a:rPr lang="en-US" sz="1300" dirty="0" err="1"/>
              <a:t>दो</a:t>
            </a:r>
            <a:r>
              <a:rPr lang="en-US" sz="1300" dirty="0"/>
              <a:t> </a:t>
            </a:r>
            <a:r>
              <a:rPr lang="en-US" sz="1300" dirty="0" err="1"/>
              <a:t>उँगलियों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नीचे</a:t>
            </a:r>
            <a:r>
              <a:rPr lang="en-US" sz="1300" dirty="0"/>
              <a:t> </a:t>
            </a:r>
            <a:r>
              <a:rPr lang="en-US" sz="1300" dirty="0" err="1"/>
              <a:t>कंचे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घुमाएंगे</a:t>
            </a:r>
            <a:r>
              <a:rPr lang="en-US" sz="1300" dirty="0"/>
              <a:t>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तो</a:t>
            </a:r>
            <a:r>
              <a:rPr lang="en-US" sz="1300" dirty="0" smtClean="0"/>
              <a:t> </a:t>
            </a:r>
            <a:r>
              <a:rPr lang="en-US" sz="1300" dirty="0" err="1"/>
              <a:t>आपको</a:t>
            </a:r>
            <a:r>
              <a:rPr lang="en-US" sz="1300" dirty="0"/>
              <a:t> </a:t>
            </a:r>
            <a:r>
              <a:rPr lang="en-US" sz="1300" dirty="0" err="1"/>
              <a:t>वहां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कंचा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4010025" y="5097324"/>
            <a:ext cx="18907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... </a:t>
            </a:r>
            <a:r>
              <a:rPr lang="en-US" sz="1300" dirty="0" err="1"/>
              <a:t>बल्कि</a:t>
            </a:r>
            <a:r>
              <a:rPr lang="en-US" sz="1300" dirty="0"/>
              <a:t> </a:t>
            </a:r>
            <a:r>
              <a:rPr lang="en-US" sz="1300" dirty="0" err="1"/>
              <a:t>दो</a:t>
            </a:r>
            <a:r>
              <a:rPr lang="en-US" sz="1300" dirty="0"/>
              <a:t> </a:t>
            </a:r>
            <a:r>
              <a:rPr lang="en-US" sz="1300" dirty="0" err="1"/>
              <a:t>कंचे</a:t>
            </a:r>
            <a:r>
              <a:rPr lang="en-US" sz="1300" dirty="0"/>
              <a:t> </a:t>
            </a:r>
            <a:r>
              <a:rPr lang="en-US" sz="1300" dirty="0" err="1"/>
              <a:t>महसूस</a:t>
            </a:r>
            <a:r>
              <a:rPr lang="en-US" sz="1300" dirty="0"/>
              <a:t> </a:t>
            </a:r>
            <a:r>
              <a:rPr lang="en-US" sz="1300" dirty="0" err="1"/>
              <a:t>होंगे</a:t>
            </a:r>
            <a:r>
              <a:rPr lang="en-US" sz="1300" dirty="0"/>
              <a:t>! </a:t>
            </a:r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असाधारण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 smtClean="0"/>
              <a:t>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7890" name="Picture 2" descr="C:\Users\HP\Desktop\1000 NIGHTS\pix\1001_nights_empty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04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13948" y="9125744"/>
            <a:ext cx="259080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शैतान</a:t>
            </a:r>
            <a:r>
              <a:rPr lang="en-US" sz="1300" dirty="0" smtClean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हाथ</a:t>
            </a:r>
            <a:r>
              <a:rPr lang="en-US" sz="1300" dirty="0"/>
              <a:t>!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यह</a:t>
            </a:r>
            <a:r>
              <a:rPr lang="en-US" sz="1300" dirty="0" smtClean="0"/>
              <a:t> </a:t>
            </a:r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 smtClean="0"/>
              <a:t>बकवास</a:t>
            </a:r>
            <a:r>
              <a:rPr lang="en-US" sz="1300" dirty="0" smtClean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मुझे</a:t>
            </a:r>
            <a:r>
              <a:rPr lang="en-US" sz="1300" dirty="0" smtClean="0"/>
              <a:t> </a:t>
            </a:r>
            <a:r>
              <a:rPr lang="en-US" sz="1300" dirty="0" err="1"/>
              <a:t>बताओ</a:t>
            </a:r>
            <a:r>
              <a:rPr lang="en-US" sz="1300" dirty="0"/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4" y="636372"/>
            <a:ext cx="7534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एक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हजार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एक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वैज्ञानिक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रातें</a:t>
            </a:r>
            <a:r>
              <a:rPr lang="en-US" sz="4000" dirty="0">
                <a:solidFill>
                  <a:srgbClr val="FF0000"/>
                </a:solidFill>
              </a:rPr>
              <a:t> - 10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67025" y="2613501"/>
            <a:ext cx="134779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हां</a:t>
            </a:r>
            <a:r>
              <a:rPr lang="en-US" sz="1300" dirty="0"/>
              <a:t>, </a:t>
            </a:r>
            <a:r>
              <a:rPr lang="en-US" sz="1300" dirty="0" err="1"/>
              <a:t>मैं</a:t>
            </a:r>
            <a:r>
              <a:rPr lang="en-US" sz="1300" dirty="0"/>
              <a:t> आ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हूं</a:t>
            </a:r>
            <a:r>
              <a:rPr lang="en-US" sz="1300" dirty="0"/>
              <a:t>, </a:t>
            </a:r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बात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3948" y="2584956"/>
            <a:ext cx="201048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ज़रा</a:t>
            </a:r>
            <a:r>
              <a:rPr lang="en-US" sz="1300" dirty="0"/>
              <a:t> </a:t>
            </a:r>
            <a:r>
              <a:rPr lang="en-US" sz="1300" dirty="0" err="1"/>
              <a:t>वहाँ</a:t>
            </a:r>
            <a:r>
              <a:rPr lang="en-US" sz="1300" dirty="0"/>
              <a:t> </a:t>
            </a:r>
            <a:r>
              <a:rPr lang="en-US" sz="1300" dirty="0" err="1"/>
              <a:t>उस</a:t>
            </a:r>
            <a:r>
              <a:rPr lang="en-US" sz="1300" dirty="0"/>
              <a:t> </a:t>
            </a:r>
            <a:r>
              <a:rPr lang="en-US" sz="1300" dirty="0" err="1"/>
              <a:t>आदमी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देखो</a:t>
            </a:r>
            <a:r>
              <a:rPr lang="en-US" sz="13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71539" y="5366137"/>
            <a:ext cx="298608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उसने</a:t>
            </a:r>
            <a:r>
              <a:rPr lang="en-US" sz="1300" dirty="0"/>
              <a:t> </a:t>
            </a:r>
            <a:r>
              <a:rPr lang="en-US" sz="1300" dirty="0" err="1"/>
              <a:t>अभी-अभी</a:t>
            </a:r>
            <a:r>
              <a:rPr lang="en-US" sz="1300" dirty="0"/>
              <a:t> </a:t>
            </a:r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हाथों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दी</a:t>
            </a:r>
            <a:r>
              <a:rPr lang="en-US" sz="1300" dirty="0"/>
              <a:t> </a:t>
            </a:r>
            <a:r>
              <a:rPr lang="en-US" sz="1300" dirty="0" err="1"/>
              <a:t>गई</a:t>
            </a:r>
            <a:r>
              <a:rPr lang="en-US" sz="1300" dirty="0"/>
              <a:t> </a:t>
            </a:r>
            <a:r>
              <a:rPr lang="en-US" sz="1300" dirty="0" err="1"/>
              <a:t>सोने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मोहरों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पूरी</a:t>
            </a:r>
            <a:r>
              <a:rPr lang="en-US" sz="1300" dirty="0"/>
              <a:t> </a:t>
            </a:r>
            <a:r>
              <a:rPr lang="en-US" sz="1300" dirty="0" err="1"/>
              <a:t>थैली</a:t>
            </a:r>
            <a:r>
              <a:rPr lang="en-US" sz="1300" dirty="0"/>
              <a:t> </a:t>
            </a:r>
            <a:r>
              <a:rPr lang="en-US" sz="1300" dirty="0" err="1"/>
              <a:t>जीती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उस</a:t>
            </a:r>
            <a:r>
              <a:rPr lang="en-US" sz="1300" dirty="0" smtClean="0"/>
              <a:t> </a:t>
            </a:r>
            <a:r>
              <a:rPr lang="en-US" sz="1300" dirty="0" err="1"/>
              <a:t>आदमी</a:t>
            </a:r>
            <a:r>
              <a:rPr lang="en-US" sz="1300" dirty="0"/>
              <a:t>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ऐसा</a:t>
            </a:r>
            <a:r>
              <a:rPr lang="en-US" sz="1300" dirty="0"/>
              <a:t> </a:t>
            </a:r>
            <a:r>
              <a:rPr lang="en-US" sz="1300" dirty="0" err="1"/>
              <a:t>किया</a:t>
            </a:r>
            <a:r>
              <a:rPr lang="en-US" sz="1300" dirty="0"/>
              <a:t>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पूरे</a:t>
            </a:r>
            <a:r>
              <a:rPr lang="en-US" sz="1300" dirty="0"/>
              <a:t> </a:t>
            </a:r>
            <a:r>
              <a:rPr lang="en-US" sz="1300" dirty="0" err="1"/>
              <a:t>राज्य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सबसे</a:t>
            </a:r>
            <a:r>
              <a:rPr lang="en-US" sz="1300" dirty="0"/>
              <a:t> </a:t>
            </a:r>
            <a:r>
              <a:rPr lang="en-US" sz="1300" dirty="0" err="1"/>
              <a:t>ताकतवर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कुशल</a:t>
            </a:r>
            <a:r>
              <a:rPr lang="en-US" sz="1300" dirty="0"/>
              <a:t> </a:t>
            </a:r>
            <a:r>
              <a:rPr lang="en-US" sz="1300" dirty="0" err="1"/>
              <a:t>आदमी</a:t>
            </a:r>
            <a:r>
              <a:rPr lang="en-US" sz="1300" dirty="0"/>
              <a:t> </a:t>
            </a:r>
            <a:r>
              <a:rPr lang="en-US" sz="1300" dirty="0" err="1"/>
              <a:t>अभी</a:t>
            </a:r>
            <a:r>
              <a:rPr lang="en-US" sz="1300" dirty="0"/>
              <a:t> </a:t>
            </a:r>
            <a:r>
              <a:rPr lang="en-US" sz="1300" dirty="0" err="1"/>
              <a:t>तक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पाया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46368" y="8973344"/>
            <a:ext cx="163985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बंदा</a:t>
            </a:r>
            <a:r>
              <a:rPr lang="en-US" sz="1300" dirty="0"/>
              <a:t> </a:t>
            </a:r>
            <a:r>
              <a:rPr lang="en-US" sz="1300" dirty="0" err="1"/>
              <a:t>बहुत</a:t>
            </a:r>
            <a:r>
              <a:rPr lang="en-US" sz="1300" dirty="0"/>
              <a:t> </a:t>
            </a:r>
            <a:r>
              <a:rPr lang="en-US" sz="1300" dirty="0" err="1"/>
              <a:t>ताकतवर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नहीं</a:t>
            </a:r>
            <a:r>
              <a:rPr lang="en-US" sz="1300" dirty="0" smtClean="0"/>
              <a:t> </a:t>
            </a:r>
            <a:r>
              <a:rPr lang="en-US" sz="1300" dirty="0" err="1"/>
              <a:t>दिखता</a:t>
            </a:r>
            <a:r>
              <a:rPr lang="en-US" sz="1300" dirty="0"/>
              <a:t> ...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65231" y="5928082"/>
            <a:ext cx="254519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जब</a:t>
            </a:r>
            <a:r>
              <a:rPr lang="en-US" sz="1300" dirty="0" smtClean="0"/>
              <a:t> </a:t>
            </a:r>
            <a:r>
              <a:rPr lang="en-US" sz="1300" dirty="0" err="1"/>
              <a:t>शतजमनी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पूछा</a:t>
            </a:r>
            <a:r>
              <a:rPr lang="en-US" sz="1300" dirty="0"/>
              <a:t> </a:t>
            </a:r>
            <a:r>
              <a:rPr lang="en-US" sz="1300" dirty="0" err="1"/>
              <a:t>गया</a:t>
            </a:r>
            <a:r>
              <a:rPr lang="en-US" sz="1300" dirty="0"/>
              <a:t>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तो</a:t>
            </a:r>
            <a:r>
              <a:rPr lang="en-US" sz="1300" dirty="0" smtClean="0"/>
              <a:t> </a:t>
            </a:r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/>
              <a:t>कहा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उस</a:t>
            </a:r>
            <a:r>
              <a:rPr lang="en-US" sz="1300" dirty="0"/>
              <a:t> </a:t>
            </a:r>
            <a:r>
              <a:rPr lang="en-US" sz="1300" dirty="0" err="1"/>
              <a:t>आदमी</a:t>
            </a:r>
            <a:r>
              <a:rPr lang="en-US" sz="1300" dirty="0"/>
              <a:t>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विलक्षण</a:t>
            </a:r>
            <a:r>
              <a:rPr lang="en-US" sz="1300" dirty="0"/>
              <a:t> </a:t>
            </a:r>
            <a:r>
              <a:rPr lang="en-US" sz="1300" dirty="0" err="1"/>
              <a:t>काम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अंजाम</a:t>
            </a:r>
            <a:r>
              <a:rPr lang="en-US" sz="1300" dirty="0"/>
              <a:t> </a:t>
            </a:r>
            <a:r>
              <a:rPr lang="en-US" sz="1300" dirty="0" err="1"/>
              <a:t>देने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 </a:t>
            </a:r>
            <a:r>
              <a:rPr lang="en-US" sz="1300" dirty="0" err="1"/>
              <a:t>खुद</a:t>
            </a:r>
            <a:r>
              <a:rPr lang="en-US" sz="1300" dirty="0"/>
              <a:t> </a:t>
            </a:r>
            <a:r>
              <a:rPr lang="en-US" sz="1300" dirty="0" err="1"/>
              <a:t>शैतान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साथ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समझौता</a:t>
            </a:r>
            <a:r>
              <a:rPr lang="en-US" sz="1300" dirty="0"/>
              <a:t> </a:t>
            </a:r>
            <a:r>
              <a:rPr lang="en-US" sz="1300" dirty="0" err="1"/>
              <a:t>किया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 </a:t>
            </a:r>
            <a:r>
              <a:rPr lang="en-US" sz="1300" dirty="0" err="1"/>
              <a:t>शतजमनी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अनुसार</a:t>
            </a:r>
            <a:r>
              <a:rPr lang="en-US" sz="1300" dirty="0"/>
              <a:t> </a:t>
            </a:r>
            <a:r>
              <a:rPr lang="en-US" sz="1300" dirty="0" err="1"/>
              <a:t>उस</a:t>
            </a:r>
            <a:r>
              <a:rPr lang="en-US" sz="1300" dirty="0"/>
              <a:t> </a:t>
            </a:r>
            <a:r>
              <a:rPr lang="en-US" sz="1300" dirty="0" err="1"/>
              <a:t>काम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पीछे</a:t>
            </a:r>
            <a:r>
              <a:rPr lang="en-US" sz="1300" dirty="0"/>
              <a:t> "</a:t>
            </a:r>
            <a:r>
              <a:rPr lang="en-US" sz="1300" dirty="0" err="1"/>
              <a:t>शैतान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हाथ</a:t>
            </a:r>
            <a:r>
              <a:rPr lang="en-US" sz="1300" dirty="0"/>
              <a:t>" </a:t>
            </a:r>
            <a:r>
              <a:rPr lang="en-US" sz="1300" dirty="0" err="1"/>
              <a:t>होगा</a:t>
            </a:r>
            <a:r>
              <a:rPr lang="en-US" sz="1300" dirty="0"/>
              <a:t>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72225" y="12917"/>
            <a:ext cx="838200" cy="6234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467225" y="9887744"/>
            <a:ext cx="370523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8914" name="Picture 2" descr="C:\Users\HP\Desktop\1000 NIGHTS\pix\1001_nights_empty3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0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0040144"/>
            <a:ext cx="37814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/>
              <a:t>माचिस</a:t>
            </a:r>
            <a:r>
              <a:rPr lang="en-US" sz="1200" dirty="0" smtClean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छोटी</a:t>
            </a:r>
            <a:r>
              <a:rPr lang="en-US" sz="1200" dirty="0"/>
              <a:t> </a:t>
            </a:r>
            <a:r>
              <a:rPr lang="en-US" sz="1200" dirty="0" err="1"/>
              <a:t>डिब्बी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428625" y="515144"/>
            <a:ext cx="21336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00" dirty="0" err="1"/>
              <a:t>खैर</a:t>
            </a:r>
            <a:r>
              <a:rPr lang="en-US" sz="1300" dirty="0"/>
              <a:t>, </a:t>
            </a:r>
            <a:r>
              <a:rPr lang="en-US" sz="1300" dirty="0" err="1"/>
              <a:t>उसने</a:t>
            </a:r>
            <a:r>
              <a:rPr lang="en-US" sz="1300" dirty="0"/>
              <a:t>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छोटी</a:t>
            </a:r>
            <a:r>
              <a:rPr lang="en-US" sz="1300" dirty="0"/>
              <a:t> </a:t>
            </a:r>
            <a:r>
              <a:rPr lang="en-US" sz="1300" dirty="0" err="1"/>
              <a:t>डिब्बी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लिया</a:t>
            </a:r>
            <a:r>
              <a:rPr lang="en-US" sz="1300" dirty="0"/>
              <a:t>, </a:t>
            </a:r>
            <a:r>
              <a:rPr lang="en-US" sz="1300" dirty="0" err="1"/>
              <a:t>जिसमें</a:t>
            </a:r>
            <a:r>
              <a:rPr lang="en-US" sz="1300" dirty="0"/>
              <a:t> </a:t>
            </a:r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सुपारी</a:t>
            </a:r>
            <a:r>
              <a:rPr lang="en-US" sz="1300" dirty="0"/>
              <a:t> </a:t>
            </a:r>
            <a:r>
              <a:rPr lang="en-US" sz="1300" dirty="0" err="1"/>
              <a:t>रखते</a:t>
            </a:r>
            <a:r>
              <a:rPr lang="en-US" sz="1300" dirty="0"/>
              <a:t> </a:t>
            </a:r>
            <a:r>
              <a:rPr lang="en-US" sz="1300" dirty="0" err="1"/>
              <a:t>थे</a:t>
            </a:r>
            <a:r>
              <a:rPr lang="en-US" sz="13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8025" y="493802"/>
            <a:ext cx="2438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उसने</a:t>
            </a:r>
            <a:r>
              <a:rPr lang="en-US" sz="1300" dirty="0"/>
              <a:t> </a:t>
            </a:r>
            <a:r>
              <a:rPr lang="en-US" sz="1300" dirty="0" err="1"/>
              <a:t>डिब्बी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दराज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बाहर</a:t>
            </a:r>
            <a:r>
              <a:rPr lang="en-US" sz="1300" dirty="0"/>
              <a:t> </a:t>
            </a:r>
            <a:r>
              <a:rPr lang="en-US" sz="1300" dirty="0" err="1"/>
              <a:t>निकाला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तरह</a:t>
            </a:r>
            <a:r>
              <a:rPr lang="en-US" sz="1300" dirty="0"/>
              <a:t> </a:t>
            </a:r>
            <a:r>
              <a:rPr lang="en-US" sz="1300" dirty="0" err="1"/>
              <a:t>नीचे</a:t>
            </a:r>
            <a:r>
              <a:rPr lang="en-US" sz="1300" dirty="0"/>
              <a:t> </a:t>
            </a:r>
            <a:r>
              <a:rPr lang="en-US" sz="1300" dirty="0" err="1"/>
              <a:t>रखा</a:t>
            </a:r>
            <a:r>
              <a:rPr lang="en-US" sz="13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5985" y="2508756"/>
            <a:ext cx="81144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हाँ</a:t>
            </a:r>
            <a:r>
              <a:rPr lang="en-US" sz="1300" dirty="0"/>
              <a:t> </a:t>
            </a:r>
            <a:r>
              <a:rPr lang="en-US" sz="1300" dirty="0" err="1"/>
              <a:t>फिर</a:t>
            </a:r>
            <a:r>
              <a:rPr lang="en-US" sz="1300" dirty="0"/>
              <a:t>…?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825" y="3299301"/>
            <a:ext cx="27908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आप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तर्जनी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 smtClean="0"/>
              <a:t>अनामिका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 </a:t>
            </a:r>
            <a:r>
              <a:rPr lang="en-US" sz="1300" dirty="0"/>
              <a:t>(</a:t>
            </a:r>
            <a:r>
              <a:rPr lang="en-US" sz="1300" dirty="0" err="1"/>
              <a:t>अंगूठी</a:t>
            </a:r>
            <a:r>
              <a:rPr lang="en-US" sz="1300" dirty="0"/>
              <a:t> </a:t>
            </a:r>
            <a:r>
              <a:rPr lang="en-US" sz="1300" dirty="0" err="1"/>
              <a:t>वाली</a:t>
            </a:r>
            <a:r>
              <a:rPr lang="en-US" sz="1300" dirty="0"/>
              <a:t>) </a:t>
            </a:r>
            <a:r>
              <a:rPr lang="en-US" sz="1300" dirty="0" err="1"/>
              <a:t>उंगली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दराज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पकड़ें</a:t>
            </a:r>
            <a:r>
              <a:rPr lang="en-US" sz="13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04825" y="5464813"/>
            <a:ext cx="21621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ज़रूरी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बीच</a:t>
            </a:r>
            <a:r>
              <a:rPr lang="en-US" sz="1300" dirty="0"/>
              <a:t> </a:t>
            </a:r>
            <a:r>
              <a:rPr lang="en-US" sz="1300" dirty="0" err="1"/>
              <a:t>वाली</a:t>
            </a:r>
            <a:r>
              <a:rPr lang="en-US" sz="1300" dirty="0"/>
              <a:t> </a:t>
            </a:r>
            <a:r>
              <a:rPr lang="en-US" sz="1300" dirty="0" err="1"/>
              <a:t>उंगली</a:t>
            </a:r>
            <a:r>
              <a:rPr lang="en-US" sz="1300" dirty="0"/>
              <a:t> </a:t>
            </a:r>
            <a:r>
              <a:rPr lang="en-US" sz="1300" dirty="0" err="1"/>
              <a:t>दराज़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संपर्क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रहे</a:t>
            </a:r>
            <a:r>
              <a:rPr lang="en-US" sz="13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05225" y="5309047"/>
            <a:ext cx="24384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आपको</a:t>
            </a:r>
            <a:r>
              <a:rPr lang="en-US" sz="1300" dirty="0"/>
              <a:t> </a:t>
            </a:r>
            <a:r>
              <a:rPr lang="en-US" sz="1300" dirty="0" err="1"/>
              <a:t>दराज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ऊपर</a:t>
            </a:r>
            <a:r>
              <a:rPr lang="en-US" sz="1300" dirty="0"/>
              <a:t> </a:t>
            </a:r>
            <a:r>
              <a:rPr lang="en-US" sz="1300" dirty="0" err="1"/>
              <a:t>उठाकर</a:t>
            </a:r>
            <a:r>
              <a:rPr lang="en-US" sz="1300" dirty="0"/>
              <a:t>,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err="1"/>
              <a:t>गिराए</a:t>
            </a:r>
            <a:r>
              <a:rPr lang="en-US" sz="1300" dirty="0"/>
              <a:t> </a:t>
            </a:r>
            <a:r>
              <a:rPr lang="en-US" sz="1300" dirty="0" err="1"/>
              <a:t>बिना</a:t>
            </a:r>
            <a:r>
              <a:rPr lang="en-US" sz="1300" dirty="0"/>
              <a:t> </a:t>
            </a:r>
            <a:r>
              <a:rPr lang="en-US" sz="1300" dirty="0" err="1"/>
              <a:t>माचिस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डिब्बी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रखना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8210" y="6531967"/>
            <a:ext cx="153920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असंभव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4825" y="9471501"/>
            <a:ext cx="18907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err="1"/>
              <a:t>मुश्किल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सेंटीमीटर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उठा</a:t>
            </a:r>
            <a:r>
              <a:rPr lang="en-US" sz="1300" dirty="0"/>
              <a:t> </a:t>
            </a:r>
            <a:r>
              <a:rPr lang="en-US" sz="1300" dirty="0" err="1"/>
              <a:t>पाया</a:t>
            </a:r>
            <a:r>
              <a:rPr lang="en-US" sz="1300" dirty="0"/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01025" y="17271"/>
            <a:ext cx="37814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लेकिन</a:t>
            </a:r>
            <a:r>
              <a:rPr lang="en-US" sz="1400" dirty="0"/>
              <a:t> </a:t>
            </a:r>
            <a:r>
              <a:rPr lang="en-US" sz="1400" dirty="0" err="1"/>
              <a:t>वो</a:t>
            </a:r>
            <a:r>
              <a:rPr lang="en-US" sz="1400" dirty="0"/>
              <a:t> </a:t>
            </a:r>
            <a:r>
              <a:rPr lang="en-US" sz="1400" dirty="0" err="1"/>
              <a:t>आदमी</a:t>
            </a:r>
            <a:r>
              <a:rPr lang="en-US" sz="1400" dirty="0"/>
              <a:t> </a:t>
            </a:r>
            <a:r>
              <a:rPr lang="en-US" sz="1400" dirty="0" err="1"/>
              <a:t>यह</a:t>
            </a:r>
            <a:r>
              <a:rPr lang="en-US" sz="1400" dirty="0"/>
              <a:t> </a:t>
            </a:r>
            <a:r>
              <a:rPr lang="en-US" sz="1400" dirty="0" err="1"/>
              <a:t>करतब</a:t>
            </a:r>
            <a:r>
              <a:rPr lang="en-US" sz="1400" dirty="0"/>
              <a:t> </a:t>
            </a:r>
            <a:r>
              <a:rPr lang="en-US" sz="1400" dirty="0" err="1"/>
              <a:t>आसानी</a:t>
            </a:r>
            <a:r>
              <a:rPr lang="en-US" sz="1400" dirty="0"/>
              <a:t> </a:t>
            </a:r>
            <a:r>
              <a:rPr lang="en-US" sz="1400" dirty="0" err="1"/>
              <a:t>से</a:t>
            </a:r>
            <a:r>
              <a:rPr lang="en-US" sz="1400" dirty="0"/>
              <a:t> </a:t>
            </a:r>
            <a:r>
              <a:rPr lang="en-US" sz="1400" dirty="0" err="1"/>
              <a:t>कर</a:t>
            </a:r>
            <a:r>
              <a:rPr lang="en-US" sz="1400" dirty="0"/>
              <a:t> </a:t>
            </a:r>
            <a:r>
              <a:rPr lang="en-US" sz="1400" dirty="0" err="1"/>
              <a:t>पाया</a:t>
            </a:r>
            <a:r>
              <a:rPr lang="en-US" sz="1400" dirty="0"/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05113" y="8595082"/>
            <a:ext cx="1585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यहां</a:t>
            </a:r>
            <a:r>
              <a:rPr lang="en-US" sz="1300" dirty="0"/>
              <a:t> </a:t>
            </a:r>
            <a:r>
              <a:rPr lang="en-US" sz="1300" dirty="0" err="1"/>
              <a:t>तक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जहीर</a:t>
            </a:r>
            <a:r>
              <a:rPr lang="en-US" sz="1300" dirty="0"/>
              <a:t> </a:t>
            </a:r>
            <a:r>
              <a:rPr lang="en-US" sz="1300" dirty="0" err="1"/>
              <a:t>लोहार</a:t>
            </a:r>
            <a:r>
              <a:rPr lang="en-US" sz="1300" dirty="0"/>
              <a:t>,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अपने</a:t>
            </a:r>
            <a:r>
              <a:rPr lang="en-US" sz="1300" dirty="0"/>
              <a:t> </a:t>
            </a:r>
            <a:r>
              <a:rPr lang="en-US" sz="1300" dirty="0" err="1"/>
              <a:t>ताकतवर</a:t>
            </a:r>
            <a:r>
              <a:rPr lang="en-US" sz="1300" dirty="0"/>
              <a:t> </a:t>
            </a:r>
            <a:r>
              <a:rPr lang="en-US" sz="1300" dirty="0" err="1"/>
              <a:t>हाथों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कुचल</a:t>
            </a:r>
            <a:r>
              <a:rPr lang="en-US" sz="1300" dirty="0"/>
              <a:t> </a:t>
            </a:r>
            <a:r>
              <a:rPr lang="en-US" sz="1300" dirty="0" err="1"/>
              <a:t>सकता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,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काम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पाया</a:t>
            </a:r>
            <a:r>
              <a:rPr lang="en-US" sz="1300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29025" y="6611144"/>
            <a:ext cx="108715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1300" dirty="0" smtClean="0"/>
              <a:t>वो</a:t>
            </a:r>
            <a:r>
              <a:rPr lang="en-US" sz="1300" dirty="0" smtClean="0"/>
              <a:t> </a:t>
            </a:r>
            <a:r>
              <a:rPr lang="hi-IN" sz="1300" dirty="0" smtClean="0"/>
              <a:t>सफल</a:t>
            </a:r>
            <a:r>
              <a:rPr lang="en-US" sz="1300" dirty="0" smtClean="0"/>
              <a:t> </a:t>
            </a:r>
            <a:r>
              <a:rPr lang="hi-IN" sz="1300" dirty="0" smtClean="0"/>
              <a:t>रहा</a:t>
            </a:r>
            <a:r>
              <a:rPr lang="hi-IN" sz="1300" dirty="0"/>
              <a:t>!!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sz="1400" dirty="0"/>
          </a:p>
        </p:txBody>
      </p:sp>
      <p:pic>
        <p:nvPicPr>
          <p:cNvPr id="3074" name="Picture 2" descr="C:\Users\HP\Desktop\1000 NIGHTS\pix\1001_nights_empty0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2" y="10570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14625" y="8897144"/>
            <a:ext cx="1633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 </a:t>
            </a:r>
            <a:r>
              <a:rPr lang="en-US" sz="1200" dirty="0" err="1" smtClean="0"/>
              <a:t>देखो</a:t>
            </a:r>
            <a:r>
              <a:rPr lang="en-US" sz="1200" dirty="0"/>
              <a:t>, </a:t>
            </a:r>
            <a:r>
              <a:rPr lang="en-US" sz="1200" dirty="0" err="1"/>
              <a:t>उससे</a:t>
            </a:r>
            <a:r>
              <a:rPr lang="en-US" sz="1200" dirty="0"/>
              <a:t> </a:t>
            </a:r>
            <a:r>
              <a:rPr lang="en-US" sz="1200" dirty="0" err="1"/>
              <a:t>सब</a:t>
            </a:r>
            <a:r>
              <a:rPr lang="en-US" sz="1200" dirty="0"/>
              <a:t> </a:t>
            </a:r>
            <a:r>
              <a:rPr lang="en-US" sz="1200" dirty="0" err="1"/>
              <a:t>कुछ</a:t>
            </a:r>
            <a:r>
              <a:rPr lang="en-US" sz="1200" dirty="0"/>
              <a:t> </a:t>
            </a:r>
            <a:r>
              <a:rPr lang="en-US" sz="1200" dirty="0" err="1"/>
              <a:t>बदल</a:t>
            </a:r>
            <a:r>
              <a:rPr lang="en-US" sz="1200" dirty="0"/>
              <a:t> </a:t>
            </a:r>
            <a:r>
              <a:rPr lang="en-US" sz="1200" dirty="0" err="1"/>
              <a:t>गया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err="1"/>
              <a:t>अब</a:t>
            </a:r>
            <a:r>
              <a:rPr lang="en-US" sz="1200" dirty="0"/>
              <a:t> </a:t>
            </a:r>
            <a:r>
              <a:rPr lang="en-US" sz="1200" dirty="0" err="1"/>
              <a:t>मध्य-रेखा</a:t>
            </a:r>
            <a:r>
              <a:rPr lang="en-US" sz="1200" dirty="0"/>
              <a:t> </a:t>
            </a:r>
            <a:r>
              <a:rPr lang="hi-IN" sz="1200" dirty="0" smtClean="0"/>
              <a:t>पर</a:t>
            </a:r>
            <a:r>
              <a:rPr lang="en-US" sz="1200" dirty="0" smtClean="0"/>
              <a:t> </a:t>
            </a:r>
            <a:r>
              <a:rPr lang="hi-IN" sz="1200" dirty="0" smtClean="0"/>
              <a:t>अपनी</a:t>
            </a:r>
            <a:r>
              <a:rPr lang="en-US" sz="1200" dirty="0" smtClean="0"/>
              <a:t> </a:t>
            </a:r>
            <a:r>
              <a:rPr lang="hi-IN" sz="1200" dirty="0" smtClean="0"/>
              <a:t>उंगली चलाओ</a:t>
            </a:r>
            <a:r>
              <a:rPr lang="en-US" sz="1200" dirty="0" smtClean="0"/>
              <a:t> </a:t>
            </a:r>
            <a:r>
              <a:rPr lang="en-US" sz="1200" dirty="0" err="1" smtClean="0"/>
              <a:t>और</a:t>
            </a:r>
            <a:r>
              <a:rPr lang="en-US" sz="1200" dirty="0" smtClean="0"/>
              <a:t> </a:t>
            </a:r>
            <a:r>
              <a:rPr lang="en-US" sz="1200" dirty="0" err="1"/>
              <a:t>खुद</a:t>
            </a:r>
            <a:r>
              <a:rPr lang="en-US" sz="1200" dirty="0"/>
              <a:t> </a:t>
            </a:r>
            <a:r>
              <a:rPr lang="en-US" sz="1200" dirty="0" err="1"/>
              <a:t>देखो</a:t>
            </a:r>
            <a:r>
              <a:rPr lang="en-US" sz="12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19225" y="264518"/>
            <a:ext cx="2443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यह</a:t>
            </a:r>
            <a:r>
              <a:rPr lang="en-US" sz="1200" dirty="0"/>
              <a:t> </a:t>
            </a:r>
            <a:r>
              <a:rPr lang="en-US" sz="1200" dirty="0" err="1"/>
              <a:t>कहना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क्या</a:t>
            </a:r>
            <a:r>
              <a:rPr lang="en-US" sz="1200" dirty="0"/>
              <a:t> </a:t>
            </a:r>
            <a:r>
              <a:rPr lang="en-US" sz="1200" dirty="0" err="1"/>
              <a:t>संभव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क्या</a:t>
            </a:r>
            <a:r>
              <a:rPr lang="en-US" sz="1200" dirty="0"/>
              <a:t> </a:t>
            </a:r>
            <a:r>
              <a:rPr lang="en-US" sz="1200" dirty="0" err="1"/>
              <a:t>असंभव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, </a:t>
            </a:r>
            <a:r>
              <a:rPr lang="en-US" sz="1200" dirty="0" err="1"/>
              <a:t>अक्सर</a:t>
            </a:r>
            <a:r>
              <a:rPr lang="en-US" sz="1200" dirty="0"/>
              <a:t> </a:t>
            </a:r>
            <a:r>
              <a:rPr lang="en-US" sz="1200" dirty="0" err="1"/>
              <a:t>जोखिम</a:t>
            </a:r>
            <a:r>
              <a:rPr lang="en-US" sz="1200" dirty="0"/>
              <a:t> </a:t>
            </a:r>
            <a:r>
              <a:rPr lang="en-US" sz="1200" dirty="0" err="1"/>
              <a:t>भरा</a:t>
            </a:r>
            <a:r>
              <a:rPr lang="en-US" sz="1200" dirty="0"/>
              <a:t> </a:t>
            </a:r>
            <a:r>
              <a:rPr lang="en-US" sz="1200" dirty="0" err="1"/>
              <a:t>होता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err="1"/>
              <a:t>चलो</a:t>
            </a:r>
            <a:r>
              <a:rPr lang="en-US" sz="1200" dirty="0"/>
              <a:t> </a:t>
            </a:r>
            <a:r>
              <a:rPr lang="en-US" sz="1200" dirty="0" err="1"/>
              <a:t>हम</a:t>
            </a:r>
            <a:r>
              <a:rPr lang="en-US" sz="1200" dirty="0"/>
              <a:t> </a:t>
            </a:r>
            <a:r>
              <a:rPr lang="en-US" sz="1200" dirty="0" err="1"/>
              <a:t>प्रोफेसर</a:t>
            </a:r>
            <a:r>
              <a:rPr lang="en-US" sz="1200" dirty="0"/>
              <a:t> </a:t>
            </a:r>
            <a:r>
              <a:rPr lang="en-US" sz="1200" dirty="0" err="1"/>
              <a:t>ज़ेफायर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पास</a:t>
            </a:r>
            <a:r>
              <a:rPr lang="en-US" sz="1200" dirty="0"/>
              <a:t> </a:t>
            </a:r>
            <a:r>
              <a:rPr lang="en-US" sz="1200" dirty="0" err="1"/>
              <a:t>जाकर</a:t>
            </a:r>
            <a:r>
              <a:rPr lang="en-US" sz="1200" dirty="0"/>
              <a:t> </a:t>
            </a:r>
            <a:r>
              <a:rPr lang="en-US" sz="1200" dirty="0" err="1"/>
              <a:t>उनकी</a:t>
            </a:r>
            <a:r>
              <a:rPr lang="en-US" sz="1200" dirty="0"/>
              <a:t> </a:t>
            </a:r>
            <a:r>
              <a:rPr lang="en-US" sz="1200" dirty="0" err="1"/>
              <a:t>सलाह</a:t>
            </a:r>
            <a:r>
              <a:rPr lang="en-US" sz="1200" dirty="0"/>
              <a:t> </a:t>
            </a:r>
            <a:r>
              <a:rPr lang="en-US" sz="1200" dirty="0" err="1"/>
              <a:t>लेते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81225" y="1348879"/>
            <a:ext cx="1212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कौन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प्रोफेसर</a:t>
            </a:r>
            <a:r>
              <a:rPr lang="en-US" sz="1200" dirty="0" smtClean="0"/>
              <a:t> </a:t>
            </a:r>
            <a:r>
              <a:rPr lang="en-US" sz="1200" dirty="0" err="1"/>
              <a:t>जेफायर</a:t>
            </a:r>
            <a:r>
              <a:rPr lang="en-US" sz="12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8226" y="2811324"/>
            <a:ext cx="2103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 smtClean="0"/>
              <a:t>चिराग</a:t>
            </a:r>
            <a:r>
              <a:rPr lang="en-US" sz="1200" dirty="0" smtClean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ही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प्रोफेसर</a:t>
            </a:r>
            <a:r>
              <a:rPr lang="en-US" sz="1200" dirty="0" smtClean="0"/>
              <a:t> </a:t>
            </a:r>
            <a:r>
              <a:rPr lang="en-US" sz="1200" dirty="0" err="1"/>
              <a:t>ज़ेफायर</a:t>
            </a:r>
            <a:r>
              <a:rPr lang="en-US" sz="1200" dirty="0"/>
              <a:t> </a:t>
            </a:r>
            <a:r>
              <a:rPr lang="en-US" sz="1200" dirty="0" err="1" smtClean="0"/>
              <a:t>ज़रा</a:t>
            </a:r>
            <a:r>
              <a:rPr lang="en-US" sz="1200" dirty="0" smtClean="0"/>
              <a:t> </a:t>
            </a:r>
            <a:r>
              <a:rPr lang="en-US" sz="1200" dirty="0" err="1"/>
              <a:t>बाहर</a:t>
            </a:r>
            <a:r>
              <a:rPr lang="en-US" sz="1200" dirty="0"/>
              <a:t> </a:t>
            </a:r>
            <a:r>
              <a:rPr lang="en-US" sz="1200" dirty="0" err="1"/>
              <a:t>आएं</a:t>
            </a:r>
            <a:r>
              <a:rPr lang="en-US" sz="12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86225" y="438811"/>
            <a:ext cx="1230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1200" dirty="0" smtClean="0"/>
              <a:t>मैं</a:t>
            </a:r>
            <a:r>
              <a:rPr lang="en-US" sz="1200" dirty="0" smtClean="0"/>
              <a:t> </a:t>
            </a:r>
            <a:r>
              <a:rPr lang="en-US" sz="1200" dirty="0" err="1" smtClean="0"/>
              <a:t>बाहर</a:t>
            </a:r>
            <a:r>
              <a:rPr lang="en-US" sz="1200" dirty="0" smtClean="0"/>
              <a:t> </a:t>
            </a:r>
            <a:r>
              <a:rPr lang="hi-IN" sz="1200" dirty="0" smtClean="0"/>
              <a:t>आऊंगा</a:t>
            </a:r>
            <a:r>
              <a:rPr lang="en-US" sz="1200" dirty="0" smtClean="0"/>
              <a:t> </a:t>
            </a:r>
            <a:r>
              <a:rPr lang="hi-IN" sz="1200" dirty="0" smtClean="0"/>
              <a:t>पर</a:t>
            </a:r>
            <a:r>
              <a:rPr lang="en-US" sz="1200" dirty="0" smtClean="0"/>
              <a:t> </a:t>
            </a:r>
            <a:r>
              <a:rPr lang="en-US" sz="1200" dirty="0" err="1" smtClean="0"/>
              <a:t>पहले</a:t>
            </a:r>
            <a:r>
              <a:rPr lang="en-US" sz="1200" dirty="0" smtClean="0"/>
              <a:t> </a:t>
            </a:r>
            <a:r>
              <a:rPr lang="en-US" sz="1200" dirty="0" err="1"/>
              <a:t>उस</a:t>
            </a:r>
            <a:r>
              <a:rPr lang="en-US" sz="1200" dirty="0"/>
              <a:t> </a:t>
            </a:r>
            <a:r>
              <a:rPr lang="en-US" sz="1200" dirty="0" err="1"/>
              <a:t>बिल्ली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hi-IN" sz="1200" dirty="0" smtClean="0"/>
              <a:t>हटाओ</a:t>
            </a:r>
            <a:r>
              <a:rPr lang="hi-IN" sz="1200" dirty="0"/>
              <a:t>. 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838825" y="438944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 smtClean="0"/>
              <a:t>मादा</a:t>
            </a:r>
            <a:r>
              <a:rPr lang="en-US" sz="1200" dirty="0" smtClean="0"/>
              <a:t> </a:t>
            </a:r>
            <a:r>
              <a:rPr lang="en-US" sz="1200" dirty="0" err="1"/>
              <a:t>बिल्ली</a:t>
            </a:r>
            <a:r>
              <a:rPr lang="en-US" sz="1200" dirty="0"/>
              <a:t> </a:t>
            </a:r>
            <a:r>
              <a:rPr lang="hi-IN" sz="1200" dirty="0" smtClean="0"/>
              <a:t>बहुत</a:t>
            </a:r>
            <a:r>
              <a:rPr lang="en-US" sz="1200" dirty="0" smtClean="0"/>
              <a:t> </a:t>
            </a:r>
            <a:r>
              <a:rPr lang="en-US" sz="1200" dirty="0" err="1" smtClean="0"/>
              <a:t>बूढ़ी</a:t>
            </a:r>
            <a:r>
              <a:rPr lang="en-US" sz="1200" dirty="0" smtClean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err="1"/>
              <a:t>उससे</a:t>
            </a:r>
            <a:r>
              <a:rPr lang="en-US" sz="1200" dirty="0"/>
              <a:t> </a:t>
            </a:r>
            <a:r>
              <a:rPr lang="hi-IN" sz="1200" dirty="0" smtClean="0"/>
              <a:t>आप</a:t>
            </a:r>
            <a:r>
              <a:rPr lang="en-US" sz="1200" dirty="0" smtClean="0"/>
              <a:t> </a:t>
            </a:r>
            <a:r>
              <a:rPr lang="hi-IN" sz="1200" dirty="0"/>
              <a:t>बिल्कुल</a:t>
            </a:r>
            <a:r>
              <a:rPr lang="en-US" sz="1200" dirty="0" smtClean="0"/>
              <a:t> </a:t>
            </a:r>
            <a:r>
              <a:rPr lang="hi-IN" sz="1200" dirty="0" smtClean="0"/>
              <a:t>न</a:t>
            </a:r>
            <a:r>
              <a:rPr lang="en-US" sz="1200" dirty="0" smtClean="0"/>
              <a:t> </a:t>
            </a:r>
            <a:r>
              <a:rPr lang="hi-IN" sz="1200" dirty="0" smtClean="0"/>
              <a:t>डरें</a:t>
            </a:r>
            <a:r>
              <a:rPr lang="hi-IN" sz="1200" dirty="0"/>
              <a:t>. 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6275382" y="1583230"/>
            <a:ext cx="6671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ठीक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12525" y="3486944"/>
            <a:ext cx="196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जो</a:t>
            </a:r>
            <a:r>
              <a:rPr lang="en-US" sz="1200" dirty="0"/>
              <a:t> </a:t>
            </a:r>
            <a:r>
              <a:rPr lang="en-US" sz="1200" dirty="0" err="1"/>
              <a:t>कुछ</a:t>
            </a:r>
            <a:r>
              <a:rPr lang="en-US" sz="1200" dirty="0"/>
              <a:t> </a:t>
            </a:r>
            <a:r>
              <a:rPr lang="en-US" sz="1200" dirty="0" err="1"/>
              <a:t>प्रधान</a:t>
            </a:r>
            <a:r>
              <a:rPr lang="en-US" sz="1200" dirty="0"/>
              <a:t> </a:t>
            </a:r>
            <a:r>
              <a:rPr lang="en-US" sz="1200" dirty="0" err="1"/>
              <a:t>ने</a:t>
            </a:r>
            <a:r>
              <a:rPr lang="en-US" sz="1200" dirty="0"/>
              <a:t> </a:t>
            </a:r>
            <a:r>
              <a:rPr lang="en-US" sz="1200" dirty="0" err="1"/>
              <a:t>माँगा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मुझे</a:t>
            </a:r>
            <a:r>
              <a:rPr lang="en-US" sz="1200" dirty="0"/>
              <a:t> </a:t>
            </a:r>
            <a:r>
              <a:rPr lang="en-US" sz="1200" dirty="0" err="1"/>
              <a:t>असंभव</a:t>
            </a:r>
            <a:r>
              <a:rPr lang="en-US" sz="1200" dirty="0"/>
              <a:t> </a:t>
            </a:r>
            <a:r>
              <a:rPr lang="en-US" sz="1200" dirty="0" err="1"/>
              <a:t>लगता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hi-IN" sz="1200" dirty="0" smtClean="0"/>
              <a:t>देखें</a:t>
            </a:r>
            <a:r>
              <a:rPr lang="en-US" sz="1200" dirty="0" smtClean="0"/>
              <a:t>, </a:t>
            </a:r>
            <a:r>
              <a:rPr lang="en-US" sz="1200" dirty="0" err="1"/>
              <a:t>मैंने</a:t>
            </a:r>
            <a:r>
              <a:rPr lang="en-US" sz="1200" dirty="0"/>
              <a:t> </a:t>
            </a:r>
            <a:r>
              <a:rPr lang="en-US" sz="1200" dirty="0" err="1"/>
              <a:t>इस</a:t>
            </a:r>
            <a:r>
              <a:rPr lang="en-US" sz="1200" dirty="0"/>
              <a:t> </a:t>
            </a:r>
            <a:r>
              <a:rPr lang="en-US" sz="1200" dirty="0" err="1"/>
              <a:t>सिलेंडर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 smtClean="0"/>
              <a:t>उस</a:t>
            </a:r>
            <a:r>
              <a:rPr lang="hi-IN" sz="1200" dirty="0" smtClean="0"/>
              <a:t>की</a:t>
            </a:r>
            <a:r>
              <a:rPr lang="en-US" sz="1200" dirty="0" smtClean="0"/>
              <a:t> </a:t>
            </a:r>
            <a:r>
              <a:rPr lang="en-US" sz="1200" dirty="0" err="1" smtClean="0"/>
              <a:t>मध्य</a:t>
            </a:r>
            <a:r>
              <a:rPr lang="en-US" sz="1200" dirty="0" err="1"/>
              <a:t>-</a:t>
            </a:r>
            <a:r>
              <a:rPr lang="en-US" sz="1200" dirty="0" err="1" smtClean="0"/>
              <a:t>रेखा</a:t>
            </a:r>
            <a:r>
              <a:rPr lang="en-US" sz="1200" dirty="0" smtClean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काटा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1766755" y="5047677"/>
            <a:ext cx="2657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 </a:t>
            </a:r>
            <a:r>
              <a:rPr lang="en-US" sz="1200" dirty="0" err="1"/>
              <a:t>चलो</a:t>
            </a:r>
            <a:r>
              <a:rPr lang="en-US" sz="1200" dirty="0"/>
              <a:t> </a:t>
            </a:r>
            <a:r>
              <a:rPr lang="en-US" sz="1200" dirty="0" err="1"/>
              <a:t>अब</a:t>
            </a:r>
            <a:r>
              <a:rPr lang="en-US" sz="1200" dirty="0"/>
              <a:t> </a:t>
            </a:r>
            <a:r>
              <a:rPr lang="en-US" sz="1200" dirty="0" err="1"/>
              <a:t>हम</a:t>
            </a:r>
            <a:r>
              <a:rPr lang="en-US" sz="1200" dirty="0"/>
              <a:t> </a:t>
            </a:r>
            <a:r>
              <a:rPr lang="en-US" sz="1200" dirty="0" err="1"/>
              <a:t>दोनों</a:t>
            </a:r>
            <a:r>
              <a:rPr lang="en-US" sz="1200" dirty="0"/>
              <a:t> </a:t>
            </a:r>
            <a:r>
              <a:rPr lang="en-US" sz="1200" dirty="0" err="1"/>
              <a:t>सिरों</a:t>
            </a:r>
            <a:r>
              <a:rPr lang="en-US" sz="1200" dirty="0"/>
              <a:t> </a:t>
            </a:r>
            <a:r>
              <a:rPr lang="en-US" sz="1200" dirty="0" err="1" smtClean="0"/>
              <a:t>को</a:t>
            </a:r>
            <a:r>
              <a:rPr lang="en-US" sz="1200" dirty="0"/>
              <a:t> </a:t>
            </a:r>
            <a:r>
              <a:rPr lang="en-US" sz="1200" dirty="0" err="1" smtClean="0"/>
              <a:t>एक-साथ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err="1" smtClean="0"/>
              <a:t>रखते</a:t>
            </a:r>
            <a:r>
              <a:rPr lang="en-US" sz="1200" dirty="0" smtClean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 </a:t>
            </a:r>
            <a:r>
              <a:rPr lang="hi-IN" sz="1200" dirty="0" smtClean="0"/>
              <a:t>बिल्कुल</a:t>
            </a:r>
            <a:r>
              <a:rPr lang="en-US" sz="1200" dirty="0" smtClean="0"/>
              <a:t> </a:t>
            </a:r>
            <a:r>
              <a:rPr lang="en-US" sz="1200" dirty="0" err="1" smtClean="0"/>
              <a:t>एक-दूसरे</a:t>
            </a:r>
            <a:r>
              <a:rPr lang="en-US" sz="1200" dirty="0" smtClean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पास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4487885" y="3678813"/>
            <a:ext cx="1198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प्रोफेसर</a:t>
            </a:r>
            <a:r>
              <a:rPr lang="en-US" sz="1200" dirty="0"/>
              <a:t> </a:t>
            </a:r>
            <a:r>
              <a:rPr lang="en-US" sz="1200" dirty="0" err="1"/>
              <a:t>जेफायर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हमेशा</a:t>
            </a:r>
            <a:r>
              <a:rPr lang="en-US" sz="1200" dirty="0"/>
              <a:t> </a:t>
            </a:r>
            <a:r>
              <a:rPr lang="en-US" sz="1200" dirty="0" err="1"/>
              <a:t>अच्छे</a:t>
            </a:r>
            <a:r>
              <a:rPr lang="en-US" sz="1200" dirty="0"/>
              <a:t> </a:t>
            </a:r>
            <a:r>
              <a:rPr lang="en-US" sz="1200" dirty="0" err="1"/>
              <a:t>विचार</a:t>
            </a:r>
            <a:r>
              <a:rPr lang="en-US" sz="1200" dirty="0"/>
              <a:t> </a:t>
            </a:r>
            <a:r>
              <a:rPr lang="en-US" sz="1200" dirty="0" err="1"/>
              <a:t>आते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95825" y="5191145"/>
            <a:ext cx="5581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परंतु</a:t>
            </a:r>
            <a:r>
              <a:rPr lang="en-US" sz="1200" dirty="0"/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90507" y="7296944"/>
            <a:ext cx="4751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अब</a:t>
            </a:r>
            <a:r>
              <a:rPr lang="en-US" sz="1200" dirty="0"/>
              <a:t> </a:t>
            </a:r>
            <a:r>
              <a:rPr lang="en-US" sz="1200" dirty="0" err="1"/>
              <a:t>हम</a:t>
            </a:r>
            <a:r>
              <a:rPr lang="en-US" sz="1200" dirty="0"/>
              <a:t> </a:t>
            </a:r>
            <a:r>
              <a:rPr lang="en-US" sz="1200" dirty="0" err="1"/>
              <a:t>छल्ले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काटेंगे</a:t>
            </a:r>
            <a:r>
              <a:rPr lang="en-US" sz="1200" dirty="0"/>
              <a:t>. </a:t>
            </a:r>
            <a:r>
              <a:rPr lang="en-US" sz="1200" dirty="0" err="1"/>
              <a:t>फिर</a:t>
            </a:r>
            <a:r>
              <a:rPr lang="en-US" sz="1200" dirty="0"/>
              <a:t> </a:t>
            </a:r>
            <a:r>
              <a:rPr lang="en-US" sz="1200" dirty="0" err="1"/>
              <a:t>हम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सिरे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आधा</a:t>
            </a:r>
            <a:r>
              <a:rPr lang="en-US" sz="1200" dirty="0"/>
              <a:t> </a:t>
            </a:r>
            <a:r>
              <a:rPr lang="hi-IN" sz="1200" dirty="0" smtClean="0"/>
              <a:t>ट्विस्ट</a:t>
            </a:r>
            <a:r>
              <a:rPr lang="en-US" sz="1200" dirty="0" smtClean="0"/>
              <a:t>(</a:t>
            </a:r>
            <a:r>
              <a:rPr lang="en-US" sz="1200" dirty="0" err="1" smtClean="0"/>
              <a:t>मोड</a:t>
            </a:r>
            <a:r>
              <a:rPr lang="en-US" sz="1200" dirty="0" smtClean="0"/>
              <a:t>़) </a:t>
            </a:r>
            <a:r>
              <a:rPr lang="en-US" sz="1200" dirty="0" err="1"/>
              <a:t>देंगे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और</a:t>
            </a:r>
            <a:r>
              <a:rPr lang="en-US" sz="1200" dirty="0" smtClean="0"/>
              <a:t> </a:t>
            </a:r>
            <a:r>
              <a:rPr lang="en-US" sz="1200" dirty="0" err="1" smtClean="0"/>
              <a:t>उसे</a:t>
            </a:r>
            <a:r>
              <a:rPr lang="en-US" sz="1200" dirty="0" smtClean="0"/>
              <a:t> </a:t>
            </a:r>
            <a:r>
              <a:rPr lang="en-US" sz="1200" dirty="0" err="1"/>
              <a:t>दूसरे</a:t>
            </a:r>
            <a:r>
              <a:rPr lang="en-US" sz="1200" dirty="0"/>
              <a:t> </a:t>
            </a:r>
            <a:r>
              <a:rPr lang="en-US" sz="1200" dirty="0" err="1"/>
              <a:t>सिरे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चिपका</a:t>
            </a:r>
            <a:r>
              <a:rPr lang="en-US" sz="1200" dirty="0"/>
              <a:t> </a:t>
            </a:r>
            <a:r>
              <a:rPr lang="en-US" sz="1200" dirty="0" err="1"/>
              <a:t>देंगे</a:t>
            </a:r>
            <a:r>
              <a:rPr lang="en-US" sz="1200" dirty="0"/>
              <a:t>, </a:t>
            </a:r>
            <a:r>
              <a:rPr lang="en-US" sz="1200" dirty="0" err="1"/>
              <a:t>जैसा</a:t>
            </a:r>
            <a:r>
              <a:rPr lang="en-US" sz="1200" dirty="0"/>
              <a:t> </a:t>
            </a:r>
            <a:r>
              <a:rPr lang="en-US" sz="1200" dirty="0" err="1"/>
              <a:t>कि</a:t>
            </a:r>
            <a:r>
              <a:rPr lang="en-US" sz="1200" dirty="0"/>
              <a:t> </a:t>
            </a:r>
            <a:r>
              <a:rPr lang="en-US" sz="1200" dirty="0" err="1"/>
              <a:t>चित्र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दिखाया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8392" y="8054479"/>
            <a:ext cx="1754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क्या</a:t>
            </a:r>
            <a:r>
              <a:rPr lang="en-US" sz="1200" dirty="0"/>
              <a:t> </a:t>
            </a:r>
            <a:r>
              <a:rPr lang="en-US" sz="1200" dirty="0" err="1"/>
              <a:t>होगा</a:t>
            </a:r>
            <a:r>
              <a:rPr lang="en-US" sz="1200" dirty="0"/>
              <a:t>?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उससे</a:t>
            </a:r>
            <a:r>
              <a:rPr lang="en-US" sz="1200" dirty="0" smtClean="0"/>
              <a:t> </a:t>
            </a:r>
            <a:r>
              <a:rPr lang="en-US" sz="1200" dirty="0" err="1"/>
              <a:t>कुछ</a:t>
            </a:r>
            <a:r>
              <a:rPr lang="en-US" sz="1200" dirty="0"/>
              <a:t> </a:t>
            </a:r>
            <a:r>
              <a:rPr lang="en-US" sz="1200" dirty="0" err="1"/>
              <a:t>बदलेगा</a:t>
            </a:r>
            <a:r>
              <a:rPr lang="en-US" sz="1200" dirty="0"/>
              <a:t>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9938" name="Picture 2" descr="C:\Users\HP\Desktop\1000 NIGHTS\pix\1001_nights_empty3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0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81225" y="9659144"/>
            <a:ext cx="3781425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00" dirty="0"/>
              <a:t> </a:t>
            </a:r>
            <a:r>
              <a:rPr lang="en-US" sz="1300" dirty="0" err="1" smtClean="0"/>
              <a:t>सचमुच</a:t>
            </a:r>
            <a:r>
              <a:rPr lang="en-US" sz="1300" dirty="0" smtClean="0"/>
              <a:t> </a:t>
            </a:r>
            <a:r>
              <a:rPr lang="en-US" sz="1300" dirty="0" err="1"/>
              <a:t>उसमें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चाल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3676650" y="2115344"/>
            <a:ext cx="216217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कमजोर</a:t>
            </a:r>
            <a:r>
              <a:rPr lang="en-US" sz="1300" dirty="0"/>
              <a:t> </a:t>
            </a:r>
            <a:r>
              <a:rPr lang="en-US" sz="1300" dirty="0" err="1"/>
              <a:t>आदमी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hi-IN" sz="1300" dirty="0"/>
              <a:t>इतनी</a:t>
            </a:r>
            <a:r>
              <a:rPr lang="en-US" sz="1300" dirty="0" smtClean="0"/>
              <a:t> </a:t>
            </a:r>
            <a:r>
              <a:rPr lang="en-US" sz="1300" dirty="0" err="1"/>
              <a:t>ताकत</a:t>
            </a:r>
            <a:r>
              <a:rPr lang="en-US" sz="1300" dirty="0"/>
              <a:t> </a:t>
            </a:r>
            <a:r>
              <a:rPr lang="en-US" sz="1300" dirty="0" err="1"/>
              <a:t>कैसे</a:t>
            </a:r>
            <a:r>
              <a:rPr lang="en-US" sz="1300" dirty="0"/>
              <a:t> </a:t>
            </a:r>
            <a:r>
              <a:rPr lang="en-US" sz="1300" dirty="0" err="1"/>
              <a:t>मिली</a:t>
            </a:r>
            <a:r>
              <a:rPr lang="en-US" sz="1300" dirty="0"/>
              <a:t>?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यह</a:t>
            </a:r>
            <a:r>
              <a:rPr lang="en-US" sz="1300" dirty="0" smtClean="0"/>
              <a:t> </a:t>
            </a:r>
            <a:r>
              <a:rPr lang="en-US" sz="1300" dirty="0" err="1"/>
              <a:t>अभी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रहस्य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48225" y="3029744"/>
            <a:ext cx="19050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उस</a:t>
            </a:r>
            <a:r>
              <a:rPr lang="en-US" sz="1300" dirty="0"/>
              <a:t> </a:t>
            </a:r>
            <a:r>
              <a:rPr lang="en-US" sz="1300" dirty="0" err="1"/>
              <a:t>आदमी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उंगलियां</a:t>
            </a:r>
            <a:r>
              <a:rPr lang="en-US" sz="1300" dirty="0"/>
              <a:t>, </a:t>
            </a:r>
            <a:r>
              <a:rPr lang="en-US" sz="1300" dirty="0" err="1"/>
              <a:t>किसी</a:t>
            </a:r>
            <a:r>
              <a:rPr lang="en-US" sz="1300" dirty="0"/>
              <a:t> </a:t>
            </a:r>
            <a:r>
              <a:rPr lang="en-US" sz="1300" dirty="0" err="1"/>
              <a:t>महिला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उँगलियों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तरह</a:t>
            </a:r>
            <a:r>
              <a:rPr lang="en-US" sz="1300" dirty="0"/>
              <a:t> </a:t>
            </a:r>
            <a:r>
              <a:rPr lang="en-US" sz="1300" dirty="0" err="1"/>
              <a:t>नाज़ुक</a:t>
            </a:r>
            <a:r>
              <a:rPr lang="en-US" sz="1300" dirty="0"/>
              <a:t> </a:t>
            </a:r>
            <a:r>
              <a:rPr lang="hi-IN" sz="1300" dirty="0" smtClean="0"/>
              <a:t>थीं</a:t>
            </a:r>
            <a:r>
              <a:rPr lang="en-US" sz="1300" dirty="0" smtClean="0"/>
              <a:t>.</a:t>
            </a:r>
            <a:endParaRPr lang="en-US" sz="1300" dirty="0"/>
          </a:p>
        </p:txBody>
      </p:sp>
      <p:sp>
        <p:nvSpPr>
          <p:cNvPr id="6" name="Rectangle 5"/>
          <p:cNvSpPr/>
          <p:nvPr/>
        </p:nvSpPr>
        <p:spPr>
          <a:xfrm>
            <a:off x="1190625" y="4870956"/>
            <a:ext cx="8675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हा</a:t>
            </a:r>
            <a:r>
              <a:rPr lang="en-US" sz="1300" dirty="0"/>
              <a:t> </a:t>
            </a:r>
            <a:r>
              <a:rPr lang="en-US" sz="1300" dirty="0" err="1"/>
              <a:t>हा</a:t>
            </a:r>
            <a:r>
              <a:rPr lang="en-US" sz="1300" dirty="0"/>
              <a:t> </a:t>
            </a:r>
            <a:r>
              <a:rPr lang="en-US" sz="1300" dirty="0" err="1"/>
              <a:t>हा</a:t>
            </a:r>
            <a:r>
              <a:rPr lang="en-US" sz="1300" dirty="0"/>
              <a:t> !!!</a:t>
            </a:r>
          </a:p>
        </p:txBody>
      </p:sp>
      <p:sp>
        <p:nvSpPr>
          <p:cNvPr id="7" name="Rectangle 6"/>
          <p:cNvSpPr/>
          <p:nvPr/>
        </p:nvSpPr>
        <p:spPr>
          <a:xfrm>
            <a:off x="4615112" y="4934744"/>
            <a:ext cx="236671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इस</a:t>
            </a:r>
            <a:r>
              <a:rPr lang="en-US" sz="1300" dirty="0"/>
              <a:t> </a:t>
            </a:r>
            <a:r>
              <a:rPr lang="en-US" sz="1300" dirty="0" err="1"/>
              <a:t>चिराग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बाहर</a:t>
            </a:r>
            <a:r>
              <a:rPr lang="en-US" sz="1300" dirty="0"/>
              <a:t> </a:t>
            </a:r>
            <a:r>
              <a:rPr lang="en-US" sz="1300" dirty="0" err="1"/>
              <a:t>निकालो</a:t>
            </a:r>
            <a:r>
              <a:rPr lang="en-US" sz="1300" dirty="0"/>
              <a:t>,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तुम्हें</a:t>
            </a:r>
            <a:r>
              <a:rPr lang="en-US" sz="1300" dirty="0"/>
              <a:t> </a:t>
            </a:r>
            <a:r>
              <a:rPr lang="en-US" sz="1300" dirty="0" err="1"/>
              <a:t>समझाऊंगी</a:t>
            </a:r>
            <a:r>
              <a:rPr lang="en-US" sz="13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2425" y="7979767"/>
            <a:ext cx="3781425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00" dirty="0" err="1"/>
              <a:t>अच्छा</a:t>
            </a:r>
            <a:r>
              <a:rPr lang="en-US" sz="1300" dirty="0"/>
              <a:t> </a:t>
            </a:r>
            <a:r>
              <a:rPr lang="en-US" sz="1300" dirty="0" err="1"/>
              <a:t>सोफिया</a:t>
            </a:r>
            <a:r>
              <a:rPr lang="en-US" sz="1300" dirty="0"/>
              <a:t>, </a:t>
            </a:r>
            <a:r>
              <a:rPr lang="en-US" sz="1300" dirty="0" err="1"/>
              <a:t>बताओ</a:t>
            </a:r>
            <a:r>
              <a:rPr lang="en-US" sz="1300" dirty="0"/>
              <a:t> </a:t>
            </a:r>
            <a:r>
              <a:rPr lang="en-US" sz="1300" dirty="0" err="1"/>
              <a:t>इसमें</a:t>
            </a:r>
            <a:r>
              <a:rPr lang="en-US" sz="1300" dirty="0"/>
              <a:t> </a:t>
            </a:r>
            <a:r>
              <a:rPr lang="en-US" sz="1300" dirty="0" err="1"/>
              <a:t>कहाँ</a:t>
            </a:r>
            <a:r>
              <a:rPr lang="en-US" sz="1300" dirty="0"/>
              <a:t> </a:t>
            </a:r>
            <a:r>
              <a:rPr lang="en-US" sz="1300" dirty="0" err="1"/>
              <a:t>चाल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0962" name="Picture 2" descr="C:\Users\HP\Desktop\1000 NIGHTS\pix\1001_nights_empty4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763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420224" y="2588263"/>
            <a:ext cx="37814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962025" y="843280"/>
            <a:ext cx="22098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उसमें</a:t>
            </a:r>
            <a:r>
              <a:rPr lang="en-US" sz="1300" dirty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क्योंकि</a:t>
            </a:r>
            <a:r>
              <a:rPr lang="en-US" sz="1300" dirty="0"/>
              <a:t> </a:t>
            </a:r>
            <a:r>
              <a:rPr lang="en-US" sz="1300" dirty="0" err="1"/>
              <a:t>तुम</a:t>
            </a:r>
            <a:r>
              <a:rPr lang="en-US" sz="1300" dirty="0"/>
              <a:t>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सकती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मुझसे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होता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10025" y="946537"/>
            <a:ext cx="2438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मांसपेशियां</a:t>
            </a:r>
            <a:r>
              <a:rPr lang="en-US" sz="1300" dirty="0"/>
              <a:t>, </a:t>
            </a:r>
            <a:r>
              <a:rPr lang="en-US" sz="1300" dirty="0" err="1"/>
              <a:t>तंत्रिकाओं</a:t>
            </a:r>
            <a:r>
              <a:rPr lang="en-US" sz="1300" dirty="0"/>
              <a:t> </a:t>
            </a:r>
            <a:r>
              <a:rPr lang="en-US" sz="1300" dirty="0" err="1"/>
              <a:t>द्वारा</a:t>
            </a:r>
            <a:r>
              <a:rPr lang="en-US" sz="1300" dirty="0"/>
              <a:t> </a:t>
            </a:r>
            <a:r>
              <a:rPr lang="en-US" sz="1300" dirty="0" err="1"/>
              <a:t>काम</a:t>
            </a:r>
            <a:r>
              <a:rPr lang="en-US" sz="1300" dirty="0"/>
              <a:t> </a:t>
            </a:r>
            <a:r>
              <a:rPr lang="en-US" sz="1300" dirty="0" err="1"/>
              <a:t>करती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तुम</a:t>
            </a:r>
            <a:r>
              <a:rPr lang="en-US" sz="1300" dirty="0"/>
              <a:t>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err="1"/>
              <a:t>किसी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hi-IN" sz="1300" dirty="0"/>
              <a:t>तरह </a:t>
            </a:r>
            <a:r>
              <a:rPr lang="en-US" sz="1300" dirty="0" smtClean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करने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कोशिश</a:t>
            </a:r>
            <a:r>
              <a:rPr lang="en-US" sz="1300" dirty="0"/>
              <a:t> </a:t>
            </a:r>
            <a:r>
              <a:rPr lang="en-US" sz="1300" dirty="0" err="1"/>
              <a:t>रहे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. </a:t>
            </a:r>
            <a:r>
              <a:rPr lang="en-US" sz="1300" dirty="0" err="1"/>
              <a:t>अगर</a:t>
            </a:r>
            <a:r>
              <a:rPr lang="en-US" sz="1300" dirty="0"/>
              <a:t> </a:t>
            </a:r>
            <a:r>
              <a:rPr lang="en-US" sz="1300" dirty="0" err="1"/>
              <a:t>तुमने</a:t>
            </a:r>
            <a:r>
              <a:rPr lang="en-US" sz="1300" dirty="0"/>
              <a:t> </a:t>
            </a:r>
            <a:r>
              <a:rPr lang="en-US" sz="1300" dirty="0" err="1"/>
              <a:t>बहुत</a:t>
            </a:r>
            <a:r>
              <a:rPr lang="en-US" sz="1300" dirty="0"/>
              <a:t> </a:t>
            </a:r>
            <a:r>
              <a:rPr lang="en-US" sz="1300" dirty="0" err="1"/>
              <a:t>अधिक</a:t>
            </a:r>
            <a:r>
              <a:rPr lang="en-US" sz="1300" dirty="0"/>
              <a:t> </a:t>
            </a:r>
            <a:r>
              <a:rPr lang="en-US" sz="1300" dirty="0" err="1"/>
              <a:t>बल</a:t>
            </a:r>
            <a:r>
              <a:rPr lang="en-US" sz="1300" dirty="0"/>
              <a:t> </a:t>
            </a:r>
            <a:r>
              <a:rPr lang="en-US" sz="1300" dirty="0" err="1"/>
              <a:t>लगाया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शायद</a:t>
            </a:r>
            <a:r>
              <a:rPr lang="en-US" sz="1300" dirty="0"/>
              <a:t> </a:t>
            </a:r>
            <a:r>
              <a:rPr lang="en-US" sz="1300" dirty="0" err="1"/>
              <a:t>माचिस</a:t>
            </a:r>
            <a:r>
              <a:rPr lang="en-US" sz="1300" dirty="0"/>
              <a:t> </a:t>
            </a:r>
            <a:r>
              <a:rPr lang="en-US" sz="1300" dirty="0" err="1"/>
              <a:t>जलने</a:t>
            </a:r>
            <a:r>
              <a:rPr lang="en-US" sz="1300" dirty="0"/>
              <a:t> </a:t>
            </a:r>
            <a:r>
              <a:rPr lang="en-US" sz="1300" dirty="0" err="1"/>
              <a:t>लगे</a:t>
            </a:r>
            <a:r>
              <a:rPr lang="en-US" sz="13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978081" y="5391944"/>
            <a:ext cx="187288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सब</a:t>
            </a:r>
            <a:r>
              <a:rPr lang="en-US" sz="1300" dirty="0"/>
              <a:t> </a:t>
            </a:r>
            <a:r>
              <a:rPr lang="en-US" sz="1300" dirty="0" err="1"/>
              <a:t>ट्रेनिंग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अभ्यास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सवाल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4825" y="8233192"/>
            <a:ext cx="289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सफल</a:t>
            </a:r>
            <a:r>
              <a:rPr lang="en-US" sz="1300" dirty="0"/>
              <a:t> </a:t>
            </a:r>
            <a:r>
              <a:rPr lang="en-US" sz="1300" dirty="0" err="1"/>
              <a:t>होने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 </a:t>
            </a:r>
            <a:r>
              <a:rPr lang="en-US" sz="1300" dirty="0" err="1"/>
              <a:t>तुम्हें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तंत्रिकाओं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सही</a:t>
            </a:r>
            <a:r>
              <a:rPr lang="en-US" sz="1300" dirty="0"/>
              <a:t> </a:t>
            </a:r>
            <a:r>
              <a:rPr lang="en-US" sz="1300" dirty="0" err="1"/>
              <a:t>सर्किट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पथ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ओर</a:t>
            </a:r>
            <a:r>
              <a:rPr lang="en-US" sz="1300" dirty="0"/>
              <a:t> </a:t>
            </a:r>
            <a:r>
              <a:rPr lang="en-US" sz="1300" dirty="0" err="1"/>
              <a:t>भेजना</a:t>
            </a:r>
            <a:r>
              <a:rPr lang="en-US" sz="1300" dirty="0"/>
              <a:t> </a:t>
            </a:r>
            <a:r>
              <a:rPr lang="en-US" sz="1300" dirty="0" err="1" smtClean="0"/>
              <a:t>होगा</a:t>
            </a:r>
            <a:r>
              <a:rPr lang="en-US" sz="1300" dirty="0" smtClean="0"/>
              <a:t>. </a:t>
            </a:r>
            <a:r>
              <a:rPr lang="en-US" sz="1300" dirty="0" err="1"/>
              <a:t>साथ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उन्हें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मांसपेशियों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क्रियाओं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साथ</a:t>
            </a:r>
            <a:r>
              <a:rPr lang="en-US" sz="1300" dirty="0"/>
              <a:t> </a:t>
            </a:r>
            <a:r>
              <a:rPr lang="en-US" sz="1300" dirty="0" err="1"/>
              <a:t>समन्वित</a:t>
            </a:r>
            <a:r>
              <a:rPr lang="en-US" sz="1300" dirty="0"/>
              <a:t> </a:t>
            </a:r>
            <a:r>
              <a:rPr lang="en-US" sz="1300" dirty="0" err="1"/>
              <a:t>करना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7197" y="5554524"/>
            <a:ext cx="11406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तभी</a:t>
            </a:r>
            <a:r>
              <a:rPr lang="en-US" sz="1300" dirty="0"/>
              <a:t> </a:t>
            </a:r>
            <a:r>
              <a:rPr lang="en-US" sz="1300" dirty="0" err="1"/>
              <a:t>तुम</a:t>
            </a:r>
            <a:r>
              <a:rPr lang="en-US" sz="1300" dirty="0"/>
              <a:t> </a:t>
            </a:r>
            <a:r>
              <a:rPr lang="en-US" sz="1300" dirty="0" err="1"/>
              <a:t>प्रभावी</a:t>
            </a:r>
            <a:r>
              <a:rPr lang="en-US" sz="1300" dirty="0"/>
              <a:t> </a:t>
            </a:r>
            <a:r>
              <a:rPr lang="en-US" sz="1300" dirty="0" err="1"/>
              <a:t>होंगे</a:t>
            </a:r>
            <a:r>
              <a:rPr lang="en-US" sz="13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1986" name="Picture 2" descr="C:\Users\HP\Desktop\1000 NIGHTS\pix\1001_nights_empty4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96" y="0"/>
            <a:ext cx="7599446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48825" y="1124744"/>
            <a:ext cx="378142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-36596" y="874058"/>
            <a:ext cx="7562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एक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हजार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एक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वैज्ञानिक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रातें</a:t>
            </a:r>
            <a:r>
              <a:rPr lang="en-US" sz="4000" dirty="0">
                <a:solidFill>
                  <a:srgbClr val="FF0000"/>
                </a:solidFill>
              </a:rPr>
              <a:t> - 11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9825" y="2537301"/>
            <a:ext cx="31638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बहुत</a:t>
            </a:r>
            <a:r>
              <a:rPr lang="en-US" sz="1300" dirty="0"/>
              <a:t> </a:t>
            </a:r>
            <a:r>
              <a:rPr lang="en-US" sz="1300" dirty="0" err="1"/>
              <a:t>उत्तेजित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 smtClean="0"/>
              <a:t>कल</a:t>
            </a:r>
            <a:r>
              <a:rPr lang="en-US" sz="1300" dirty="0" smtClean="0"/>
              <a:t> </a:t>
            </a:r>
            <a:r>
              <a:rPr lang="en-US" sz="1300" dirty="0" err="1" smtClean="0"/>
              <a:t>रात</a:t>
            </a:r>
            <a:r>
              <a:rPr lang="en-US" sz="1300" dirty="0" smtClean="0"/>
              <a:t> </a:t>
            </a:r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वैज्ञानिक</a:t>
            </a:r>
            <a:r>
              <a:rPr lang="en-US" sz="1300" dirty="0"/>
              <a:t> </a:t>
            </a:r>
            <a:r>
              <a:rPr lang="en-US" sz="1300" dirty="0" err="1"/>
              <a:t>सपना</a:t>
            </a:r>
            <a:r>
              <a:rPr lang="en-US" sz="1300" dirty="0"/>
              <a:t> </a:t>
            </a:r>
            <a:r>
              <a:rPr lang="en-US" sz="1300" dirty="0" err="1"/>
              <a:t>देखा</a:t>
            </a:r>
            <a:r>
              <a:rPr lang="en-US" sz="13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77767" y="4550767"/>
            <a:ext cx="114165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तुम्हें</a:t>
            </a:r>
            <a:r>
              <a:rPr lang="en-US" sz="1300" dirty="0"/>
              <a:t> </a:t>
            </a:r>
            <a:r>
              <a:rPr lang="en-US" sz="1300" dirty="0" err="1"/>
              <a:t>कैसे</a:t>
            </a:r>
            <a:r>
              <a:rPr lang="en-US" sz="1300" dirty="0"/>
              <a:t> </a:t>
            </a:r>
            <a:r>
              <a:rPr lang="en-US" sz="1300" dirty="0" err="1"/>
              <a:t>पता</a:t>
            </a:r>
            <a:r>
              <a:rPr lang="en-US" sz="13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2425" y="3434080"/>
            <a:ext cx="278781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रात</a:t>
            </a:r>
            <a:r>
              <a:rPr lang="en-US" sz="1300" dirty="0"/>
              <a:t> </a:t>
            </a:r>
            <a:r>
              <a:rPr lang="en-US" sz="1300" dirty="0" err="1"/>
              <a:t>भर</a:t>
            </a:r>
            <a:r>
              <a:rPr lang="en-US" sz="1300" dirty="0"/>
              <a:t> </a:t>
            </a:r>
            <a:r>
              <a:rPr lang="en-US" sz="1300" dirty="0" err="1"/>
              <a:t>करवटें</a:t>
            </a:r>
            <a:r>
              <a:rPr lang="en-US" sz="1300" dirty="0"/>
              <a:t> </a:t>
            </a:r>
            <a:r>
              <a:rPr lang="en-US" sz="1300" dirty="0" err="1"/>
              <a:t>बदलते</a:t>
            </a:r>
            <a:r>
              <a:rPr lang="en-US" sz="1300" dirty="0"/>
              <a:t> </a:t>
            </a:r>
            <a:r>
              <a:rPr lang="en-US" sz="1300" dirty="0" err="1"/>
              <a:t>रहे</a:t>
            </a:r>
            <a:r>
              <a:rPr lang="en-US" sz="1300" dirty="0"/>
              <a:t>. </a:t>
            </a:r>
            <a:r>
              <a:rPr lang="en-US" sz="1300" dirty="0" err="1" smtClean="0"/>
              <a:t>मुझे</a:t>
            </a:r>
            <a:r>
              <a:rPr lang="en-US" sz="1300" dirty="0" smtClean="0"/>
              <a:t> </a:t>
            </a:r>
            <a:r>
              <a:rPr lang="en-US" sz="1300" dirty="0" err="1"/>
              <a:t>रात</a:t>
            </a:r>
            <a:r>
              <a:rPr lang="en-US" sz="1300" dirty="0"/>
              <a:t> </a:t>
            </a:r>
            <a:r>
              <a:rPr lang="en-US" sz="1300" dirty="0" err="1"/>
              <a:t>भर</a:t>
            </a:r>
            <a:r>
              <a:rPr lang="en-US" sz="1300" dirty="0"/>
              <a:t> </a:t>
            </a:r>
            <a:r>
              <a:rPr lang="en-US" sz="1300" dirty="0" err="1"/>
              <a:t>नींद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आई</a:t>
            </a:r>
            <a:r>
              <a:rPr lang="en-US" sz="1300" dirty="0"/>
              <a:t>.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/>
              <a:t>आज</a:t>
            </a:r>
            <a:r>
              <a:rPr lang="en-US" sz="1300" dirty="0"/>
              <a:t> </a:t>
            </a:r>
            <a:r>
              <a:rPr lang="en-US" sz="1300" dirty="0" err="1"/>
              <a:t>सुबह</a:t>
            </a:r>
            <a:r>
              <a:rPr lang="en-US" sz="1300" dirty="0"/>
              <a:t>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अपने</a:t>
            </a:r>
            <a:r>
              <a:rPr lang="en-US" sz="1300" dirty="0"/>
              <a:t> </a:t>
            </a:r>
            <a:r>
              <a:rPr lang="en-US" sz="1300" dirty="0" err="1"/>
              <a:t>सपने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बारे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बताया</a:t>
            </a:r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4619625" y="5769222"/>
            <a:ext cx="191110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सपना</a:t>
            </a:r>
            <a:r>
              <a:rPr lang="en-US" sz="1300" dirty="0"/>
              <a:t> </a:t>
            </a:r>
            <a:r>
              <a:rPr lang="en-US" sz="1300" dirty="0" err="1"/>
              <a:t>किसके</a:t>
            </a:r>
            <a:r>
              <a:rPr lang="en-US" sz="1300" dirty="0"/>
              <a:t> </a:t>
            </a:r>
            <a:r>
              <a:rPr lang="en-US" sz="1300" dirty="0" err="1"/>
              <a:t>बारे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504825" y="6534944"/>
            <a:ext cx="304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समझ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आया</a:t>
            </a:r>
            <a:r>
              <a:rPr lang="en-US" sz="1300" dirty="0"/>
              <a:t>. </a:t>
            </a:r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/>
              <a:t>कहा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"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आदमी</a:t>
            </a:r>
            <a:r>
              <a:rPr lang="en-US" sz="1300" dirty="0"/>
              <a:t> </a:t>
            </a:r>
            <a:r>
              <a:rPr lang="en-US" sz="1300" dirty="0" err="1"/>
              <a:t>अपने</a:t>
            </a:r>
            <a:r>
              <a:rPr lang="en-US" sz="1300" dirty="0"/>
              <a:t> </a:t>
            </a:r>
            <a:r>
              <a:rPr lang="en-US" sz="1300" dirty="0" err="1"/>
              <a:t>वजन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खुद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ऊपर</a:t>
            </a:r>
            <a:r>
              <a:rPr lang="en-US" sz="1300" dirty="0"/>
              <a:t> </a:t>
            </a:r>
            <a:r>
              <a:rPr lang="en-US" sz="1300" dirty="0" err="1"/>
              <a:t>उठा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". </a:t>
            </a:r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हरम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नाचीज़</a:t>
            </a:r>
            <a:r>
              <a:rPr lang="en-US" sz="1300" dirty="0"/>
              <a:t> </a:t>
            </a:r>
            <a:r>
              <a:rPr lang="en-US" sz="1300" dirty="0" err="1"/>
              <a:t>महिला</a:t>
            </a:r>
            <a:r>
              <a:rPr lang="en-US" sz="1300" dirty="0"/>
              <a:t> </a:t>
            </a:r>
            <a:r>
              <a:rPr lang="en-US" sz="1300" dirty="0" err="1"/>
              <a:t>हूं</a:t>
            </a:r>
            <a:r>
              <a:rPr lang="en-US" sz="1300" dirty="0"/>
              <a:t>.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उसके</a:t>
            </a:r>
            <a:r>
              <a:rPr lang="en-US" sz="1300" dirty="0"/>
              <a:t> </a:t>
            </a:r>
            <a:r>
              <a:rPr lang="en-US" sz="1300" dirty="0" err="1"/>
              <a:t>बारे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पता</a:t>
            </a:r>
            <a:r>
              <a:rPr lang="en-US" sz="13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03163" y="9747756"/>
            <a:ext cx="146386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नपुंसक</a:t>
            </a:r>
            <a:r>
              <a:rPr lang="en-US" sz="1300" dirty="0"/>
              <a:t> </a:t>
            </a:r>
            <a:r>
              <a:rPr lang="en-US" sz="1300" dirty="0" err="1"/>
              <a:t>हूं</a:t>
            </a:r>
            <a:r>
              <a:rPr lang="en-US" sz="13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8774" y="6604447"/>
            <a:ext cx="257825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हरेक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विशेषता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सुल्तान</a:t>
            </a:r>
            <a:r>
              <a:rPr lang="en-US" sz="1300" dirty="0" smtClean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वैज्ञानिक</a:t>
            </a:r>
            <a:r>
              <a:rPr lang="en-US" sz="1300" dirty="0"/>
              <a:t> </a:t>
            </a:r>
            <a:r>
              <a:rPr lang="en-US" sz="1300" dirty="0" err="1"/>
              <a:t>कल्पनाओं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हल</a:t>
            </a:r>
            <a:r>
              <a:rPr lang="en-US" sz="1300" dirty="0"/>
              <a:t> </a:t>
            </a:r>
            <a:r>
              <a:rPr lang="en-US" sz="1300" dirty="0" err="1"/>
              <a:t>करना</a:t>
            </a:r>
            <a:r>
              <a:rPr lang="en-US" sz="1300" dirty="0"/>
              <a:t> </a:t>
            </a:r>
            <a:r>
              <a:rPr lang="en-US" sz="1300" dirty="0" err="1"/>
              <a:t>शतजमनी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काम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93631" y="9238437"/>
            <a:ext cx="17927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आप</a:t>
            </a:r>
            <a:r>
              <a:rPr lang="en-US" sz="1300" dirty="0" smtClean="0"/>
              <a:t> </a:t>
            </a:r>
            <a:r>
              <a:rPr lang="en-US" sz="1300" dirty="0" err="1"/>
              <a:t>ठीक</a:t>
            </a:r>
            <a:r>
              <a:rPr lang="en-US" sz="1300" dirty="0"/>
              <a:t> </a:t>
            </a:r>
            <a:r>
              <a:rPr lang="en-US" sz="1300" dirty="0" err="1" smtClean="0"/>
              <a:t>हैं</a:t>
            </a:r>
            <a:r>
              <a:rPr lang="en-US" sz="1300" dirty="0"/>
              <a:t>, </a:t>
            </a:r>
            <a:r>
              <a:rPr lang="en-US" sz="1300" dirty="0" err="1"/>
              <a:t>हरेक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को</a:t>
            </a:r>
            <a:r>
              <a:rPr lang="en-US" sz="1300" dirty="0" smtClean="0"/>
              <a:t> </a:t>
            </a:r>
            <a:r>
              <a:rPr lang="en-US" sz="1300" dirty="0" err="1"/>
              <a:t>उसकी</a:t>
            </a:r>
            <a:r>
              <a:rPr lang="en-US" sz="1300" dirty="0"/>
              <a:t> </a:t>
            </a:r>
            <a:r>
              <a:rPr lang="en-US" sz="1300" dirty="0" err="1"/>
              <a:t>विशेषता</a:t>
            </a:r>
            <a:r>
              <a:rPr lang="en-US" sz="1300" dirty="0"/>
              <a:t> </a:t>
            </a:r>
            <a:r>
              <a:rPr lang="en-US" sz="1300" dirty="0" err="1"/>
              <a:t>मुबारक</a:t>
            </a:r>
            <a:r>
              <a:rPr lang="en-US" sz="1300" dirty="0"/>
              <a:t>. </a:t>
            </a:r>
            <a:r>
              <a:rPr lang="en-US" sz="1300" dirty="0" err="1"/>
              <a:t>आपकी</a:t>
            </a:r>
            <a:r>
              <a:rPr lang="en-US" sz="1300" dirty="0"/>
              <a:t> </a:t>
            </a:r>
            <a:r>
              <a:rPr lang="en-US" sz="1300" dirty="0" err="1"/>
              <a:t>तुर्की</a:t>
            </a:r>
            <a:r>
              <a:rPr lang="en-US" sz="1300" dirty="0"/>
              <a:t> </a:t>
            </a:r>
            <a:r>
              <a:rPr lang="en-US" sz="1300" dirty="0" err="1"/>
              <a:t>मिठाई</a:t>
            </a:r>
            <a:r>
              <a:rPr lang="en-US" sz="1300" dirty="0"/>
              <a:t> </a:t>
            </a:r>
            <a:r>
              <a:rPr lang="en-US" sz="1300" dirty="0" err="1"/>
              <a:t>बढ़िया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35618" y="9238437"/>
            <a:ext cx="7938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धन्यवाद</a:t>
            </a:r>
            <a:r>
              <a:rPr lang="en-US" sz="1300" dirty="0"/>
              <a:t>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96025" y="19050"/>
            <a:ext cx="685800" cy="515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3010" name="Picture 2" descr="C:\Users\HP\Desktop\1000 NIGHTS\pix\1001_nights_empty4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" y="-18256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81625" y="7266675"/>
            <a:ext cx="16001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सुल्तान</a:t>
            </a:r>
            <a:r>
              <a:rPr lang="en-US" sz="1300" dirty="0" smtClean="0"/>
              <a:t>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en-US" sz="1300" dirty="0" err="1"/>
              <a:t>सपने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व्यक्ति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देखा</a:t>
            </a:r>
            <a:r>
              <a:rPr lang="en-US" sz="1300" dirty="0"/>
              <a:t>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सिर्फ</a:t>
            </a:r>
            <a:r>
              <a:rPr lang="en-US" sz="1300" dirty="0"/>
              <a:t> </a:t>
            </a:r>
            <a:r>
              <a:rPr lang="en-US" sz="1300" dirty="0" err="1"/>
              <a:t>अपने</a:t>
            </a:r>
            <a:r>
              <a:rPr lang="en-US" sz="1300" dirty="0"/>
              <a:t> </a:t>
            </a:r>
            <a:r>
              <a:rPr lang="en-US" sz="1300" dirty="0" err="1"/>
              <a:t>वजन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घिरनी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खुद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उठा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3625" y="784701"/>
            <a:ext cx="17177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शतजमनी</a:t>
            </a:r>
            <a:r>
              <a:rPr lang="en-US" sz="1300" dirty="0"/>
              <a:t>, </a:t>
            </a:r>
            <a:r>
              <a:rPr lang="en-US" sz="1300" dirty="0" err="1"/>
              <a:t>वहां</a:t>
            </a:r>
            <a:r>
              <a:rPr lang="en-US" sz="1300" dirty="0"/>
              <a:t> </a:t>
            </a:r>
            <a:r>
              <a:rPr lang="en-US" sz="1300" dirty="0" err="1"/>
              <a:t>आंगन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8955" y="2039144"/>
            <a:ext cx="170347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en-US" sz="1300" dirty="0" err="1"/>
              <a:t>सपने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जो</a:t>
            </a:r>
            <a:r>
              <a:rPr lang="en-US" sz="1300" dirty="0"/>
              <a:t> </a:t>
            </a:r>
            <a:r>
              <a:rPr lang="en-US" sz="1300" dirty="0" err="1"/>
              <a:t>देखा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, </a:t>
            </a:r>
            <a:r>
              <a:rPr lang="en-US" sz="1300" dirty="0" err="1"/>
              <a:t>शतजमनी</a:t>
            </a:r>
            <a:r>
              <a:rPr lang="en-US" sz="1300" dirty="0"/>
              <a:t> </a:t>
            </a:r>
            <a:r>
              <a:rPr lang="en-US" sz="1300" dirty="0" err="1"/>
              <a:t>उसका</a:t>
            </a:r>
            <a:r>
              <a:rPr lang="en-US" sz="1300" dirty="0"/>
              <a:t> </a:t>
            </a:r>
            <a:r>
              <a:rPr lang="en-US" sz="1300" dirty="0" err="1"/>
              <a:t>प्रयोग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57225" y="3072934"/>
            <a:ext cx="220977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बिल्कुल</a:t>
            </a:r>
            <a:r>
              <a:rPr lang="en-US" sz="1300" dirty="0"/>
              <a:t> </a:t>
            </a:r>
            <a:r>
              <a:rPr lang="en-US" sz="1300" dirty="0" err="1"/>
              <a:t>बेतुका</a:t>
            </a:r>
            <a:r>
              <a:rPr lang="en-US" sz="1300" dirty="0"/>
              <a:t>!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हम</a:t>
            </a:r>
            <a:r>
              <a:rPr lang="en-US" sz="1300" dirty="0" smtClean="0"/>
              <a:t> </a:t>
            </a:r>
            <a:r>
              <a:rPr lang="en-US" sz="1300" dirty="0" err="1"/>
              <a:t>बेतुके</a:t>
            </a:r>
            <a:r>
              <a:rPr lang="en-US" sz="1300" dirty="0"/>
              <a:t> </a:t>
            </a:r>
            <a:r>
              <a:rPr lang="en-US" sz="1300" dirty="0" err="1"/>
              <a:t>तरीके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तैर</a:t>
            </a:r>
            <a:r>
              <a:rPr lang="en-US" sz="1300" dirty="0"/>
              <a:t> </a:t>
            </a:r>
            <a:r>
              <a:rPr lang="en-US" sz="1300" dirty="0" err="1"/>
              <a:t>रहे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7780" y="4137501"/>
            <a:ext cx="10667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चीजें</a:t>
            </a:r>
            <a:r>
              <a:rPr lang="en-US" sz="1300" dirty="0"/>
              <a:t> </a:t>
            </a:r>
            <a:r>
              <a:rPr lang="en-US" sz="1300" dirty="0" err="1"/>
              <a:t>ठीक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नहीं</a:t>
            </a:r>
            <a:r>
              <a:rPr lang="en-US" sz="1300" dirty="0" smtClean="0"/>
              <a:t> </a:t>
            </a:r>
            <a:r>
              <a:rPr lang="en-US" sz="1300" dirty="0" err="1" smtClean="0"/>
              <a:t>हैं</a:t>
            </a:r>
            <a:r>
              <a:rPr lang="en-US" sz="13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924425" y="660847"/>
            <a:ext cx="20337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चिराग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बाहर</a:t>
            </a:r>
            <a:r>
              <a:rPr lang="en-US" sz="1300" dirty="0"/>
              <a:t> </a:t>
            </a:r>
            <a:r>
              <a:rPr lang="en-US" sz="1300" dirty="0" err="1"/>
              <a:t>निकालो</a:t>
            </a:r>
            <a:r>
              <a:rPr lang="en-US" sz="1300" dirty="0"/>
              <a:t>.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बहुत</a:t>
            </a:r>
            <a:r>
              <a:rPr lang="en-US" sz="1300" dirty="0"/>
              <a:t> </a:t>
            </a:r>
            <a:r>
              <a:rPr lang="en-US" sz="1300" dirty="0" err="1"/>
              <a:t>उत्सुक</a:t>
            </a:r>
            <a:r>
              <a:rPr lang="en-US" sz="1300" dirty="0"/>
              <a:t> </a:t>
            </a:r>
            <a:r>
              <a:rPr lang="en-US" sz="1300" dirty="0" err="1"/>
              <a:t>हूँ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मैं</a:t>
            </a:r>
            <a:r>
              <a:rPr lang="en-US" sz="1300" dirty="0" smtClean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देखना</a:t>
            </a:r>
            <a:r>
              <a:rPr lang="en-US" sz="1300" dirty="0"/>
              <a:t> </a:t>
            </a:r>
            <a:r>
              <a:rPr lang="en-US" sz="1300" dirty="0" err="1"/>
              <a:t>चाहती</a:t>
            </a:r>
            <a:r>
              <a:rPr lang="en-US" sz="1300" dirty="0"/>
              <a:t> </a:t>
            </a:r>
            <a:r>
              <a:rPr lang="en-US" sz="1300" dirty="0" err="1"/>
              <a:t>हूं</a:t>
            </a:r>
            <a:r>
              <a:rPr lang="en-US" sz="13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534025" y="4213701"/>
            <a:ext cx="13463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ठीक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सोफिया</a:t>
            </a:r>
            <a:r>
              <a:rPr lang="en-US" sz="1300" dirty="0"/>
              <a:t>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मैं</a:t>
            </a:r>
            <a:r>
              <a:rPr lang="en-US" sz="1300" dirty="0" smtClean="0"/>
              <a:t> </a:t>
            </a:r>
            <a:r>
              <a:rPr lang="en-US" sz="1300" dirty="0"/>
              <a:t>आ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हूं</a:t>
            </a:r>
            <a:r>
              <a:rPr lang="en-US" sz="13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9347" y="5084167"/>
            <a:ext cx="17347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अरे</a:t>
            </a:r>
            <a:r>
              <a:rPr lang="en-US" sz="1300" dirty="0"/>
              <a:t>, </a:t>
            </a:r>
            <a:r>
              <a:rPr lang="en-US" sz="1300" dirty="0" err="1"/>
              <a:t>समय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पहले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!!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7380" y="9887744"/>
            <a:ext cx="242566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अनसेल्मे</a:t>
            </a:r>
            <a:r>
              <a:rPr lang="en-US" sz="1300" dirty="0"/>
              <a:t>, </a:t>
            </a:r>
            <a:r>
              <a:rPr lang="en-US" sz="1300" dirty="0" err="1"/>
              <a:t>जादू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चिराग</a:t>
            </a:r>
            <a:r>
              <a:rPr lang="en-US" sz="1300" dirty="0"/>
              <a:t> </a:t>
            </a:r>
            <a:r>
              <a:rPr lang="en-US" sz="1300" dirty="0" err="1"/>
              <a:t>रगड़ता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62425" y="5185192"/>
            <a:ext cx="28194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चलो</a:t>
            </a:r>
            <a:r>
              <a:rPr lang="en-US" sz="1300" dirty="0"/>
              <a:t> </a:t>
            </a:r>
            <a:r>
              <a:rPr lang="en-US" sz="1300" dirty="0" err="1"/>
              <a:t>देखें</a:t>
            </a:r>
            <a:r>
              <a:rPr lang="en-US" sz="1300" dirty="0"/>
              <a:t> </a:t>
            </a:r>
            <a:r>
              <a:rPr lang="en-US" sz="1300" dirty="0" err="1"/>
              <a:t>बूढ़ा</a:t>
            </a:r>
            <a:r>
              <a:rPr lang="en-US" sz="1300" dirty="0"/>
              <a:t> </a:t>
            </a:r>
            <a:r>
              <a:rPr lang="en-US" sz="1300" dirty="0" err="1"/>
              <a:t>शतजमनी</a:t>
            </a:r>
            <a:r>
              <a:rPr lang="en-US" sz="1300" dirty="0"/>
              <a:t> </a:t>
            </a:r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कर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वह</a:t>
            </a:r>
            <a:r>
              <a:rPr lang="en-US" sz="1300" dirty="0"/>
              <a:t> </a:t>
            </a:r>
            <a:r>
              <a:rPr lang="en-US" sz="1300" dirty="0" err="1"/>
              <a:t>किसी</a:t>
            </a:r>
            <a:r>
              <a:rPr lang="en-US" sz="1300" dirty="0"/>
              <a:t> </a:t>
            </a:r>
            <a:r>
              <a:rPr lang="en-US" sz="1300" dirty="0" err="1"/>
              <a:t>गहरी</a:t>
            </a:r>
            <a:r>
              <a:rPr lang="en-US" sz="1300" dirty="0"/>
              <a:t> </a:t>
            </a:r>
            <a:r>
              <a:rPr lang="en-US" sz="1300" dirty="0" err="1"/>
              <a:t>यांत्रिक</a:t>
            </a:r>
            <a:r>
              <a:rPr lang="en-US" sz="1300" dirty="0"/>
              <a:t> </a:t>
            </a:r>
            <a:r>
              <a:rPr lang="en-US" sz="1300" dirty="0" err="1"/>
              <a:t>समस्या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जूझ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उसके</a:t>
            </a:r>
            <a:r>
              <a:rPr lang="en-US" sz="1300" dirty="0"/>
              <a:t> </a:t>
            </a:r>
            <a:r>
              <a:rPr lang="en-US" sz="1300" dirty="0" err="1"/>
              <a:t>पास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रस्सी</a:t>
            </a:r>
            <a:r>
              <a:rPr lang="en-US" sz="1300" dirty="0"/>
              <a:t>, </a:t>
            </a:r>
            <a:r>
              <a:rPr lang="en-US" sz="1300" dirty="0" err="1"/>
              <a:t>घिरनी</a:t>
            </a:r>
            <a:r>
              <a:rPr lang="en-US" sz="1300" dirty="0"/>
              <a:t>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और</a:t>
            </a:r>
            <a:r>
              <a:rPr lang="en-US" sz="1300" dirty="0" smtClean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वजन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21008132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562850" cy="1047908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4034" name="Picture 2" descr="C:\Users\HP\Desktop\1000 NIGHTS\pix\1001_nights_empty4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33881"/>
            <a:ext cx="7562850" cy="104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801225" y="6599476"/>
            <a:ext cx="378142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766298" y="1194247"/>
            <a:ext cx="149112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मैंने</a:t>
            </a:r>
            <a:r>
              <a:rPr lang="en-US" sz="1300" dirty="0"/>
              <a:t> </a:t>
            </a:r>
            <a:r>
              <a:rPr lang="en-US" sz="1300" dirty="0" err="1"/>
              <a:t>तुम्हें</a:t>
            </a:r>
            <a:r>
              <a:rPr lang="en-US" sz="1300" dirty="0"/>
              <a:t> </a:t>
            </a:r>
            <a:r>
              <a:rPr lang="en-US" sz="1300" dirty="0" err="1"/>
              <a:t>बताया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मैंने</a:t>
            </a:r>
            <a:r>
              <a:rPr lang="en-US" sz="1300" dirty="0"/>
              <a:t> </a:t>
            </a:r>
            <a:r>
              <a:rPr lang="en-US" sz="1300" dirty="0" err="1"/>
              <a:t>इसे</a:t>
            </a:r>
            <a:r>
              <a:rPr lang="en-US" sz="1300" dirty="0"/>
              <a:t> </a:t>
            </a:r>
            <a:r>
              <a:rPr lang="en-US" sz="1300" dirty="0" err="1"/>
              <a:t>अपने</a:t>
            </a:r>
            <a:r>
              <a:rPr lang="en-US" sz="1300" dirty="0"/>
              <a:t> </a:t>
            </a:r>
            <a:r>
              <a:rPr lang="en-US" sz="1300" dirty="0" err="1"/>
              <a:t>सपने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देखा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6339" y="479901"/>
            <a:ext cx="36876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आदरणीय</a:t>
            </a:r>
            <a:r>
              <a:rPr lang="en-US" sz="1300" dirty="0"/>
              <a:t> </a:t>
            </a:r>
            <a:r>
              <a:rPr lang="en-US" sz="1300" dirty="0" err="1"/>
              <a:t>सुल्तान</a:t>
            </a:r>
            <a:r>
              <a:rPr lang="en-US" sz="1300" dirty="0"/>
              <a:t>,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माफ</a:t>
            </a:r>
            <a:r>
              <a:rPr lang="en-US" sz="1300" dirty="0"/>
              <a:t> </a:t>
            </a:r>
            <a:r>
              <a:rPr lang="en-US" sz="1300" dirty="0" err="1"/>
              <a:t>करें</a:t>
            </a:r>
            <a:r>
              <a:rPr lang="en-US" sz="1300" dirty="0"/>
              <a:t>. </a:t>
            </a:r>
            <a:r>
              <a:rPr lang="en-US" sz="1300" dirty="0" err="1"/>
              <a:t>मैंने</a:t>
            </a:r>
            <a:r>
              <a:rPr lang="en-US" sz="1300" dirty="0"/>
              <a:t> </a:t>
            </a:r>
            <a:r>
              <a:rPr lang="en-US" sz="1300" dirty="0" err="1"/>
              <a:t>बहुत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कोशिश</a:t>
            </a:r>
            <a:r>
              <a:rPr lang="en-US" sz="1300" dirty="0" smtClean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असफल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. </a:t>
            </a:r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प्रयोग</a:t>
            </a:r>
            <a:r>
              <a:rPr lang="en-US" sz="1300" dirty="0"/>
              <a:t> </a:t>
            </a:r>
            <a:r>
              <a:rPr lang="en-US" sz="1300" dirty="0" err="1"/>
              <a:t>असंभव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8525" y="1470992"/>
            <a:ext cx="31974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पूरब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प्रकाश</a:t>
            </a:r>
            <a:r>
              <a:rPr lang="en-US" sz="1300" dirty="0"/>
              <a:t>, </a:t>
            </a:r>
            <a:r>
              <a:rPr lang="en-US" sz="1300" dirty="0" err="1"/>
              <a:t>मूर्खों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मालिक</a:t>
            </a:r>
            <a:r>
              <a:rPr lang="en-US" sz="1300" dirty="0"/>
              <a:t>, </a:t>
            </a:r>
            <a:r>
              <a:rPr lang="en-US" sz="1300" dirty="0" err="1"/>
              <a:t>इसके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 </a:t>
            </a:r>
            <a:r>
              <a:rPr lang="en-US" sz="1300" dirty="0" err="1"/>
              <a:t>तुम्हें</a:t>
            </a:r>
            <a:r>
              <a:rPr lang="en-US" sz="1300" dirty="0"/>
              <a:t> </a:t>
            </a:r>
            <a:r>
              <a:rPr lang="en-US" sz="1300" dirty="0" err="1"/>
              <a:t>किसी</a:t>
            </a:r>
            <a:r>
              <a:rPr lang="en-US" sz="1300" dirty="0"/>
              <a:t> </a:t>
            </a:r>
            <a:r>
              <a:rPr lang="en-US" sz="1300" dirty="0" err="1"/>
              <a:t>विज्ञान</a:t>
            </a:r>
            <a:r>
              <a:rPr lang="en-US" sz="1300" dirty="0"/>
              <a:t> </a:t>
            </a:r>
            <a:r>
              <a:rPr lang="en-US" sz="1300" dirty="0" err="1"/>
              <a:t>अकादमी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सदस्य</a:t>
            </a:r>
            <a:r>
              <a:rPr lang="en-US" sz="1300" dirty="0"/>
              <a:t> </a:t>
            </a:r>
            <a:r>
              <a:rPr lang="en-US" sz="1300" dirty="0" err="1"/>
              <a:t>होने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ज़रुरत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इसके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 </a:t>
            </a:r>
            <a:r>
              <a:rPr lang="en-US" sz="1300" dirty="0" err="1"/>
              <a:t>तुम्हें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मनोविश्लेषक</a:t>
            </a:r>
            <a:r>
              <a:rPr lang="en-US" sz="1300" dirty="0"/>
              <a:t> </a:t>
            </a:r>
            <a:r>
              <a:rPr lang="en-US" sz="1300" dirty="0" err="1"/>
              <a:t>चाहिए</a:t>
            </a:r>
            <a:r>
              <a:rPr lang="en-US" sz="1300" dirty="0"/>
              <a:t>.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इस्तीफा</a:t>
            </a:r>
            <a:r>
              <a:rPr lang="en-US" sz="1300" dirty="0"/>
              <a:t> </a:t>
            </a:r>
            <a:r>
              <a:rPr lang="en-US" sz="1300" dirty="0" err="1"/>
              <a:t>देना</a:t>
            </a:r>
            <a:r>
              <a:rPr lang="en-US" sz="1300" dirty="0"/>
              <a:t> </a:t>
            </a:r>
            <a:r>
              <a:rPr lang="en-US" sz="1300" dirty="0" err="1"/>
              <a:t>चाहता</a:t>
            </a:r>
            <a:r>
              <a:rPr lang="en-US" sz="1300" dirty="0"/>
              <a:t> </a:t>
            </a:r>
            <a:r>
              <a:rPr lang="en-US" sz="1300" dirty="0" err="1"/>
              <a:t>हूँ</a:t>
            </a:r>
            <a:r>
              <a:rPr lang="en-US" sz="1300" dirty="0"/>
              <a:t>.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फंडामेंटलिस्तान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विज्ञान</a:t>
            </a:r>
            <a:r>
              <a:rPr lang="en-US" sz="1300" dirty="0"/>
              <a:t> </a:t>
            </a:r>
            <a:r>
              <a:rPr lang="en-US" sz="1300" dirty="0" err="1"/>
              <a:t>अकादमी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, </a:t>
            </a:r>
            <a:r>
              <a:rPr lang="en-US" sz="1300" dirty="0" err="1"/>
              <a:t>प्रधान-संशोधक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नौकरी</a:t>
            </a:r>
            <a:r>
              <a:rPr lang="en-US" sz="1300" dirty="0"/>
              <a:t> </a:t>
            </a:r>
            <a:r>
              <a:rPr lang="en-US" sz="1300" dirty="0" err="1"/>
              <a:t>मिली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629025" y="3327847"/>
            <a:ext cx="28956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इन</a:t>
            </a:r>
            <a:r>
              <a:rPr lang="en-US" sz="1300" dirty="0"/>
              <a:t> </a:t>
            </a:r>
            <a:r>
              <a:rPr lang="en-US" sz="1300" dirty="0" err="1"/>
              <a:t>सभी</a:t>
            </a:r>
            <a:r>
              <a:rPr lang="en-US" sz="1300" dirty="0"/>
              <a:t> </a:t>
            </a:r>
            <a:r>
              <a:rPr lang="en-US" sz="1300" dirty="0" err="1"/>
              <a:t>समस्याओं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कारण</a:t>
            </a:r>
            <a:r>
              <a:rPr lang="en-US" sz="1300" dirty="0"/>
              <a:t> </a:t>
            </a:r>
            <a:r>
              <a:rPr lang="en-US" sz="1300" dirty="0" err="1"/>
              <a:t>मेरे</a:t>
            </a:r>
            <a:r>
              <a:rPr lang="en-US" sz="1300" dirty="0"/>
              <a:t> </a:t>
            </a:r>
            <a:r>
              <a:rPr lang="en-US" sz="1300" dirty="0" err="1"/>
              <a:t>बाल</a:t>
            </a:r>
            <a:r>
              <a:rPr lang="en-US" sz="1300" dirty="0"/>
              <a:t> </a:t>
            </a:r>
            <a:r>
              <a:rPr lang="en-US" sz="1300" dirty="0" err="1"/>
              <a:t>सफेद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err="1"/>
              <a:t>गए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झड़ने</a:t>
            </a:r>
            <a:r>
              <a:rPr lang="en-US" sz="1300" dirty="0"/>
              <a:t> </a:t>
            </a:r>
            <a:r>
              <a:rPr lang="en-US" sz="1300" dirty="0" err="1"/>
              <a:t>लगे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इन</a:t>
            </a:r>
            <a:r>
              <a:rPr lang="en-US" sz="1300" dirty="0"/>
              <a:t> </a:t>
            </a:r>
            <a:r>
              <a:rPr lang="en-US" sz="1300" dirty="0" err="1"/>
              <a:t>उलझी</a:t>
            </a:r>
            <a:r>
              <a:rPr lang="en-US" sz="1300" dirty="0"/>
              <a:t> </a:t>
            </a:r>
            <a:r>
              <a:rPr lang="en-US" sz="1300" dirty="0" err="1"/>
              <a:t>हुई</a:t>
            </a:r>
            <a:r>
              <a:rPr lang="en-US" sz="1300" dirty="0"/>
              <a:t> </a:t>
            </a:r>
            <a:r>
              <a:rPr lang="en-US" sz="1300" dirty="0" err="1"/>
              <a:t>समस्याओं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तंग</a:t>
            </a:r>
            <a:r>
              <a:rPr lang="en-US" sz="1300" dirty="0"/>
              <a:t> आ </a:t>
            </a:r>
            <a:r>
              <a:rPr lang="en-US" sz="1300" dirty="0" err="1"/>
              <a:t>चुका</a:t>
            </a:r>
            <a:r>
              <a:rPr lang="en-US" sz="1300" dirty="0"/>
              <a:t> </a:t>
            </a:r>
            <a:r>
              <a:rPr lang="en-US" sz="1300" dirty="0" err="1"/>
              <a:t>हूं</a:t>
            </a:r>
            <a:r>
              <a:rPr lang="en-US" sz="1300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0625" y="3904895"/>
            <a:ext cx="20443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/>
              <a:t>घर्षण</a:t>
            </a:r>
            <a:r>
              <a:rPr lang="en-US" sz="1100" dirty="0"/>
              <a:t> </a:t>
            </a:r>
            <a:r>
              <a:rPr lang="en-US" sz="1100" dirty="0" err="1"/>
              <a:t>रहित</a:t>
            </a:r>
            <a:r>
              <a:rPr lang="en-US" sz="1100" dirty="0"/>
              <a:t> </a:t>
            </a:r>
            <a:endParaRPr lang="en-US" sz="1100" dirty="0" smtClean="0"/>
          </a:p>
          <a:p>
            <a:pPr algn="ctr"/>
            <a:r>
              <a:rPr lang="en-US" sz="1100" dirty="0" err="1" smtClean="0"/>
              <a:t>घिरनी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1495425" y="6001544"/>
            <a:ext cx="17575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"</a:t>
            </a:r>
            <a:r>
              <a:rPr lang="en-US" sz="1100" dirty="0" err="1"/>
              <a:t>मुलायम</a:t>
            </a:r>
            <a:r>
              <a:rPr lang="en-US" sz="1100" dirty="0"/>
              <a:t>" </a:t>
            </a:r>
            <a:endParaRPr lang="en-US" sz="1100" dirty="0" smtClean="0"/>
          </a:p>
          <a:p>
            <a:pPr algn="ctr"/>
            <a:r>
              <a:rPr lang="en-US" sz="1100" dirty="0" err="1" smtClean="0"/>
              <a:t>रस्सी</a:t>
            </a:r>
            <a:endParaRPr lang="en-US" sz="1100" dirty="0"/>
          </a:p>
        </p:txBody>
      </p:sp>
      <p:sp>
        <p:nvSpPr>
          <p:cNvPr id="10" name="Rectangle 9"/>
          <p:cNvSpPr/>
          <p:nvPr/>
        </p:nvSpPr>
        <p:spPr>
          <a:xfrm>
            <a:off x="1664074" y="8973344"/>
            <a:ext cx="16601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अनसेल्मे</a:t>
            </a:r>
            <a:r>
              <a:rPr lang="en-US" sz="1200" dirty="0"/>
              <a:t> </a:t>
            </a:r>
            <a:endParaRPr lang="en-US" sz="12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36660" y="9735344"/>
            <a:ext cx="254239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अनसेल्मे</a:t>
            </a:r>
            <a:r>
              <a:rPr lang="en-US" sz="1300" dirty="0"/>
              <a:t> </a:t>
            </a:r>
            <a:r>
              <a:rPr lang="en-US" sz="1300" dirty="0" err="1"/>
              <a:t>रस्सी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ऊपर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चढ़कर</a:t>
            </a:r>
            <a:r>
              <a:rPr lang="en-US" sz="1300" dirty="0" smtClean="0"/>
              <a:t> </a:t>
            </a:r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पसंदीदा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औरत</a:t>
            </a:r>
            <a:r>
              <a:rPr lang="en-US" sz="1300" dirty="0" smtClean="0"/>
              <a:t> </a:t>
            </a:r>
            <a:r>
              <a:rPr lang="en-US" sz="1300" dirty="0" err="1" smtClean="0"/>
              <a:t>को</a:t>
            </a:r>
            <a:r>
              <a:rPr lang="en-US" sz="1300" dirty="0" smtClean="0"/>
              <a:t> </a:t>
            </a:r>
            <a:r>
              <a:rPr lang="en-US" sz="1300" dirty="0" err="1"/>
              <a:t>चुंबन</a:t>
            </a:r>
            <a:r>
              <a:rPr lang="en-US" sz="1300" dirty="0"/>
              <a:t> </a:t>
            </a:r>
            <a:r>
              <a:rPr lang="en-US" sz="1300" dirty="0" err="1"/>
              <a:t>दे</a:t>
            </a:r>
            <a:r>
              <a:rPr lang="en-US" sz="1300" dirty="0"/>
              <a:t> </a:t>
            </a:r>
            <a:r>
              <a:rPr lang="en-US" sz="1300" dirty="0" err="1"/>
              <a:t>पाएगा</a:t>
            </a:r>
            <a:r>
              <a:rPr lang="en-US" sz="13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34399" y="4782344"/>
            <a:ext cx="34712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पूरी</a:t>
            </a:r>
            <a:r>
              <a:rPr lang="en-US" sz="1300" dirty="0"/>
              <a:t> </a:t>
            </a:r>
            <a:r>
              <a:rPr lang="en-US" sz="1300" dirty="0" err="1"/>
              <a:t>तरह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मूर्खतापूर्ण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?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यदि</a:t>
            </a:r>
            <a:r>
              <a:rPr lang="en-US" sz="1300" dirty="0" smtClean="0"/>
              <a:t> </a:t>
            </a:r>
            <a:r>
              <a:rPr lang="en-US" sz="1300" dirty="0"/>
              <a:t>P &gt; </a:t>
            </a:r>
            <a:r>
              <a:rPr lang="en-US" sz="1300" dirty="0" smtClean="0"/>
              <a:t>L </a:t>
            </a:r>
            <a:r>
              <a:rPr lang="hi-IN" sz="1300" dirty="0" smtClean="0"/>
              <a:t>होगा</a:t>
            </a:r>
            <a:r>
              <a:rPr lang="en-US" sz="1300" dirty="0" smtClean="0"/>
              <a:t> </a:t>
            </a:r>
            <a:r>
              <a:rPr lang="en-US" sz="1300" dirty="0" err="1" smtClean="0"/>
              <a:t>तब</a:t>
            </a:r>
            <a:r>
              <a:rPr lang="en-US" sz="1300" dirty="0" smtClean="0"/>
              <a:t> </a:t>
            </a:r>
            <a:r>
              <a:rPr lang="en-US" sz="1300" dirty="0" err="1"/>
              <a:t>अनसेल्मे</a:t>
            </a:r>
            <a:r>
              <a:rPr lang="en-US" sz="1300" dirty="0"/>
              <a:t> </a:t>
            </a:r>
            <a:r>
              <a:rPr lang="en-US" sz="1300" dirty="0" err="1"/>
              <a:t>ऊपर</a:t>
            </a:r>
            <a:r>
              <a:rPr lang="en-US" sz="1300" dirty="0"/>
              <a:t> </a:t>
            </a:r>
            <a:r>
              <a:rPr lang="en-US" sz="1300" dirty="0" err="1"/>
              <a:t>जाएगा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यदि</a:t>
            </a:r>
            <a:r>
              <a:rPr lang="en-US" sz="1300" dirty="0" smtClean="0"/>
              <a:t> </a:t>
            </a:r>
            <a:r>
              <a:rPr lang="en-US" sz="1300" dirty="0"/>
              <a:t>P &lt; </a:t>
            </a:r>
            <a:r>
              <a:rPr lang="en-US" sz="1300" dirty="0" smtClean="0"/>
              <a:t>L </a:t>
            </a:r>
            <a:r>
              <a:rPr lang="hi-IN" sz="1300" dirty="0" smtClean="0"/>
              <a:t>होगा</a:t>
            </a:r>
            <a:r>
              <a:rPr lang="en-US" sz="1300" dirty="0" smtClean="0"/>
              <a:t> </a:t>
            </a:r>
            <a:r>
              <a:rPr lang="en-US" sz="1300" dirty="0" err="1" smtClean="0"/>
              <a:t>तो</a:t>
            </a:r>
            <a:r>
              <a:rPr lang="en-US" sz="1300" dirty="0" smtClean="0"/>
              <a:t>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वजन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ऊपर</a:t>
            </a:r>
            <a:r>
              <a:rPr lang="en-US" sz="1300" dirty="0"/>
              <a:t> </a:t>
            </a:r>
            <a:r>
              <a:rPr lang="en-US" sz="1300" dirty="0" err="1"/>
              <a:t>जाएगा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लेकिन</a:t>
            </a:r>
            <a:r>
              <a:rPr lang="en-US" sz="1300" dirty="0" smtClean="0"/>
              <a:t> </a:t>
            </a:r>
            <a:r>
              <a:rPr lang="en-US" sz="1300" dirty="0" err="1"/>
              <a:t>अगर</a:t>
            </a:r>
            <a:r>
              <a:rPr lang="en-US" sz="1300" dirty="0"/>
              <a:t> P = </a:t>
            </a:r>
            <a:r>
              <a:rPr lang="en-US" sz="1300" dirty="0" smtClean="0"/>
              <a:t>L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!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मैं</a:t>
            </a:r>
            <a:r>
              <a:rPr lang="en-US" sz="1300" dirty="0" smtClean="0"/>
              <a:t> </a:t>
            </a:r>
            <a:r>
              <a:rPr lang="en-US" sz="1300" dirty="0" err="1"/>
              <a:t>फिजिक्स</a:t>
            </a:r>
            <a:r>
              <a:rPr lang="en-US" sz="1300" dirty="0"/>
              <a:t> </a:t>
            </a:r>
            <a:r>
              <a:rPr lang="en-US" sz="1300" dirty="0" err="1"/>
              <a:t>सोसायटी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अध्यक्ष</a:t>
            </a:r>
            <a:r>
              <a:rPr lang="en-US" sz="1300" dirty="0"/>
              <a:t> </a:t>
            </a:r>
            <a:r>
              <a:rPr lang="en-US" sz="1300" dirty="0" err="1"/>
              <a:t>बनने</a:t>
            </a:r>
            <a:r>
              <a:rPr lang="en-US" sz="1300" dirty="0"/>
              <a:t> </a:t>
            </a:r>
            <a:r>
              <a:rPr lang="en-US" sz="1300" dirty="0" err="1"/>
              <a:t>जा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हूं</a:t>
            </a:r>
            <a:r>
              <a:rPr lang="en-US" sz="1300" dirty="0"/>
              <a:t>. </a:t>
            </a:r>
            <a:r>
              <a:rPr lang="en-US" sz="1300" dirty="0" err="1"/>
              <a:t>यह</a:t>
            </a:r>
            <a:r>
              <a:rPr lang="en-US" sz="1300" dirty="0"/>
              <a:t>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बस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पागलखाना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3625" y="8831124"/>
            <a:ext cx="12275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गरीब</a:t>
            </a:r>
            <a:r>
              <a:rPr lang="en-US" sz="1300" dirty="0"/>
              <a:t>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शतजमनी</a:t>
            </a:r>
            <a:r>
              <a:rPr lang="en-US" sz="1300" dirty="0"/>
              <a:t>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26346" y="5539879"/>
            <a:ext cx="8527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/>
              <a:t>सुल्तान</a:t>
            </a:r>
            <a:r>
              <a:rPr lang="en-US" sz="1100" dirty="0"/>
              <a:t> </a:t>
            </a:r>
            <a:endParaRPr lang="en-US" sz="1100" dirty="0" smtClean="0"/>
          </a:p>
          <a:p>
            <a:pPr algn="ctr"/>
            <a:r>
              <a:rPr lang="en-US" sz="1100" dirty="0" err="1" smtClean="0"/>
              <a:t>की</a:t>
            </a:r>
            <a:r>
              <a:rPr lang="en-US" sz="1100" dirty="0" smtClean="0"/>
              <a:t> </a:t>
            </a:r>
            <a:r>
              <a:rPr lang="en-US" sz="1100" dirty="0" err="1"/>
              <a:t>पसंदीदा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03115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5058" name="Picture 2" descr="C:\Users\HP\Desktop\1000 NIGHTS\pix\1001_nights_empty4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35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72930" y="8052247"/>
            <a:ext cx="184209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 </a:t>
            </a:r>
            <a:r>
              <a:rPr lang="en-US" sz="1300" dirty="0" err="1" smtClean="0"/>
              <a:t>श्रृंखला</a:t>
            </a:r>
            <a:r>
              <a:rPr lang="en-US" sz="1300" dirty="0" smtClean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अगली</a:t>
            </a:r>
            <a:r>
              <a:rPr lang="en-US" sz="1300" dirty="0"/>
              <a:t> </a:t>
            </a:r>
            <a:r>
              <a:rPr lang="en-US" sz="1300" dirty="0" err="1"/>
              <a:t>कड़ी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, </a:t>
            </a:r>
            <a:r>
              <a:rPr lang="en-US" sz="1300" dirty="0" err="1"/>
              <a:t>आपकी</a:t>
            </a:r>
            <a:r>
              <a:rPr lang="en-US" sz="1300" dirty="0"/>
              <a:t> </a:t>
            </a:r>
            <a:r>
              <a:rPr lang="en-US" sz="1300" dirty="0" err="1"/>
              <a:t>मुलाक़ात</a:t>
            </a:r>
            <a:r>
              <a:rPr lang="en-US" sz="1300" dirty="0"/>
              <a:t> </a:t>
            </a:r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होगी</a:t>
            </a:r>
            <a:r>
              <a:rPr lang="en-US" sz="1300" dirty="0"/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5425" y="765592"/>
            <a:ext cx="2133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शतजमनी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गधा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!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प्रयोग</a:t>
            </a:r>
            <a:r>
              <a:rPr lang="en-US" sz="1300" dirty="0" smtClean="0"/>
              <a:t> </a:t>
            </a:r>
            <a:r>
              <a:rPr lang="en-US" sz="1300" dirty="0" err="1"/>
              <a:t>काम</a:t>
            </a:r>
            <a:r>
              <a:rPr lang="en-US" sz="1300" dirty="0"/>
              <a:t> </a:t>
            </a:r>
            <a:r>
              <a:rPr lang="en-US" sz="1300" dirty="0" err="1"/>
              <a:t>करने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 </a:t>
            </a:r>
            <a:r>
              <a:rPr lang="en-US" sz="1300" dirty="0" err="1"/>
              <a:t>तैयार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सपना</a:t>
            </a:r>
            <a:r>
              <a:rPr lang="en-US" sz="1300" dirty="0"/>
              <a:t> </a:t>
            </a:r>
            <a:r>
              <a:rPr lang="en-US" sz="1300" dirty="0" err="1"/>
              <a:t>एकदम</a:t>
            </a:r>
            <a:r>
              <a:rPr lang="en-US" sz="1300" dirty="0"/>
              <a:t> </a:t>
            </a:r>
            <a:r>
              <a:rPr lang="en-US" sz="1300" dirty="0" err="1"/>
              <a:t>सटीक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1084" y="2724944"/>
            <a:ext cx="149912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आपका</a:t>
            </a:r>
            <a:r>
              <a:rPr lang="en-US" sz="1300" dirty="0"/>
              <a:t> </a:t>
            </a:r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मतलब</a:t>
            </a:r>
            <a:r>
              <a:rPr lang="en-US" sz="1300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4742" y="479901"/>
            <a:ext cx="8547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कट्टरवाद</a:t>
            </a:r>
            <a:r>
              <a:rPr lang="en-US" sz="1300" dirty="0"/>
              <a:t> </a:t>
            </a:r>
            <a:endParaRPr lang="en-US" sz="1300" dirty="0" smtClean="0"/>
          </a:p>
          <a:p>
            <a:pPr algn="ctr"/>
            <a:r>
              <a:rPr lang="en-US" sz="1300" dirty="0" err="1" smtClean="0"/>
              <a:t>ज़िंदाबाद</a:t>
            </a:r>
            <a:r>
              <a:rPr lang="en-US" sz="1300" dirty="0" smtClean="0"/>
              <a:t>!!</a:t>
            </a:r>
            <a:endParaRPr lang="en-US" sz="1300" dirty="0"/>
          </a:p>
        </p:txBody>
      </p:sp>
      <p:sp>
        <p:nvSpPr>
          <p:cNvPr id="7" name="Rectangle 6"/>
          <p:cNvSpPr/>
          <p:nvPr/>
        </p:nvSpPr>
        <p:spPr>
          <a:xfrm>
            <a:off x="833154" y="3565882"/>
            <a:ext cx="57484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अनसेल्मे</a:t>
            </a:r>
            <a:r>
              <a:rPr lang="en-US" sz="1300" dirty="0"/>
              <a:t> 65-</a:t>
            </a:r>
            <a:r>
              <a:rPr lang="en-US" sz="1300" dirty="0" err="1"/>
              <a:t>किलोग्राम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काउंटरवेट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वही</a:t>
            </a:r>
            <a:r>
              <a:rPr lang="en-US" sz="1300" dirty="0"/>
              <a:t> </a:t>
            </a:r>
            <a:r>
              <a:rPr lang="en-US" sz="1300" dirty="0" err="1"/>
              <a:t>भार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जब</a:t>
            </a:r>
            <a:r>
              <a:rPr lang="en-US" sz="1300" dirty="0"/>
              <a:t> </a:t>
            </a: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रस्सी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खींचता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,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क्योंकि</a:t>
            </a:r>
            <a:r>
              <a:rPr lang="en-US" sz="1300" dirty="0"/>
              <a:t> </a:t>
            </a:r>
            <a:r>
              <a:rPr lang="en-US" sz="1300" dirty="0" err="1"/>
              <a:t>घिरनी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घर्षण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, </a:t>
            </a:r>
            <a:r>
              <a:rPr lang="en-US" sz="1300" dirty="0" err="1"/>
              <a:t>इसलिए</a:t>
            </a:r>
            <a:r>
              <a:rPr lang="en-US" sz="1300" dirty="0"/>
              <a:t> </a:t>
            </a:r>
            <a:r>
              <a:rPr lang="en-US" sz="1300" dirty="0" err="1"/>
              <a:t>एक्शन-रिएक्शन</a:t>
            </a:r>
            <a:r>
              <a:rPr lang="en-US" sz="1300" dirty="0"/>
              <a:t> </a:t>
            </a:r>
            <a:r>
              <a:rPr lang="en-US" sz="1300" dirty="0" err="1"/>
              <a:t>सिद्धांत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आधार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बल</a:t>
            </a:r>
            <a:r>
              <a:rPr lang="en-US" sz="1300" dirty="0"/>
              <a:t>, </a:t>
            </a:r>
            <a:r>
              <a:rPr lang="en-US" sz="1300" dirty="0" err="1"/>
              <a:t>वजन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... </a:t>
            </a:r>
            <a:r>
              <a:rPr lang="en-US" sz="1300" dirty="0" err="1"/>
              <a:t>अनसेल्मे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संचारित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 </a:t>
            </a:r>
            <a:r>
              <a:rPr lang="en-US" sz="1300" dirty="0" err="1"/>
              <a:t>यदि</a:t>
            </a:r>
            <a:r>
              <a:rPr lang="en-US" sz="1300" dirty="0"/>
              <a:t> </a:t>
            </a:r>
            <a:r>
              <a:rPr lang="en-US" sz="1300" dirty="0" err="1"/>
              <a:t>बल</a:t>
            </a:r>
            <a:r>
              <a:rPr lang="en-US" sz="1300" dirty="0"/>
              <a:t> 65-</a:t>
            </a:r>
            <a:r>
              <a:rPr lang="en-US" sz="1300" dirty="0" err="1"/>
              <a:t>किलोग्राम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कम</a:t>
            </a:r>
            <a:r>
              <a:rPr lang="en-US" sz="1300" dirty="0"/>
              <a:t> </a:t>
            </a:r>
            <a:r>
              <a:rPr lang="en-US" sz="1300" dirty="0" err="1"/>
              <a:t>या</a:t>
            </a:r>
            <a:r>
              <a:rPr lang="en-US" sz="1300" dirty="0"/>
              <a:t> </a:t>
            </a:r>
            <a:r>
              <a:rPr lang="en-US" sz="1300" dirty="0" err="1"/>
              <a:t>उसके</a:t>
            </a:r>
            <a:r>
              <a:rPr lang="en-US" sz="1300" dirty="0"/>
              <a:t> </a:t>
            </a:r>
            <a:r>
              <a:rPr lang="en-US" sz="1300" dirty="0" err="1"/>
              <a:t>बराबर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,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. </a:t>
            </a:r>
            <a:r>
              <a:rPr lang="en-US" sz="1300" dirty="0" err="1"/>
              <a:t>काउंटरवेट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अनसेल्मे</a:t>
            </a:r>
            <a:r>
              <a:rPr lang="en-US" sz="1300" dirty="0"/>
              <a:t> </a:t>
            </a:r>
            <a:r>
              <a:rPr lang="en-US" sz="1300" dirty="0" err="1"/>
              <a:t>दोनों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उठेगा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वे</a:t>
            </a:r>
            <a:r>
              <a:rPr lang="en-US" sz="1300" dirty="0" smtClean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स्थिति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रहेंगे</a:t>
            </a:r>
            <a:r>
              <a:rPr lang="en-US" sz="1300" dirty="0"/>
              <a:t>.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जैसे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अनसेल्मे</a:t>
            </a:r>
            <a:r>
              <a:rPr lang="en-US" sz="1300" dirty="0"/>
              <a:t> </a:t>
            </a:r>
            <a:r>
              <a:rPr lang="en-US" sz="1300" dirty="0" err="1"/>
              <a:t>द्वारा</a:t>
            </a:r>
            <a:r>
              <a:rPr lang="en-US" sz="1300" dirty="0"/>
              <a:t> </a:t>
            </a:r>
            <a:r>
              <a:rPr lang="en-US" sz="1300" dirty="0" err="1"/>
              <a:t>लगाया</a:t>
            </a:r>
            <a:r>
              <a:rPr lang="en-US" sz="1300" dirty="0"/>
              <a:t> </a:t>
            </a:r>
            <a:r>
              <a:rPr lang="en-US" sz="1300" dirty="0" err="1"/>
              <a:t>बल</a:t>
            </a:r>
            <a:r>
              <a:rPr lang="en-US" sz="1300" dirty="0"/>
              <a:t> </a:t>
            </a:r>
            <a:r>
              <a:rPr lang="en-US" sz="1300" dirty="0" err="1"/>
              <a:t>अधिक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 </a:t>
            </a:r>
            <a:r>
              <a:rPr lang="en-US" sz="1300" dirty="0" err="1"/>
              <a:t>तब</a:t>
            </a:r>
            <a:r>
              <a:rPr lang="en-US" sz="1300" dirty="0"/>
              <a:t> </a:t>
            </a:r>
            <a:r>
              <a:rPr lang="en-US" sz="1300" dirty="0" err="1"/>
              <a:t>दोनों</a:t>
            </a:r>
            <a:r>
              <a:rPr lang="en-US" sz="1300" dirty="0"/>
              <a:t> </a:t>
            </a:r>
            <a:r>
              <a:rPr lang="en-US" sz="1300" dirty="0" err="1"/>
              <a:t>उठेंगे</a:t>
            </a:r>
            <a:r>
              <a:rPr lang="en-US" sz="1300" dirty="0"/>
              <a:t> </a:t>
            </a:r>
            <a:r>
              <a:rPr lang="en-US" sz="1300" dirty="0" err="1"/>
              <a:t>क्योंकि</a:t>
            </a:r>
            <a:r>
              <a:rPr lang="en-US" sz="1300" dirty="0"/>
              <a:t> </a:t>
            </a:r>
            <a:r>
              <a:rPr lang="en-US" sz="1300" dirty="0" err="1"/>
              <a:t>उन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समान</a:t>
            </a:r>
            <a:r>
              <a:rPr lang="en-US" sz="1300" dirty="0"/>
              <a:t> </a:t>
            </a:r>
            <a:r>
              <a:rPr lang="en-US" sz="1300" dirty="0" err="1"/>
              <a:t>बल</a:t>
            </a:r>
            <a:r>
              <a:rPr lang="en-US" sz="1300" dirty="0"/>
              <a:t> </a:t>
            </a:r>
            <a:r>
              <a:rPr lang="en-US" sz="1300" dirty="0" err="1"/>
              <a:t>लग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होगा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उनका</a:t>
            </a:r>
            <a:r>
              <a:rPr lang="en-US" sz="1300" dirty="0"/>
              <a:t> </a:t>
            </a:r>
            <a:r>
              <a:rPr lang="en-US" sz="1300" dirty="0" err="1"/>
              <a:t>समान</a:t>
            </a:r>
            <a:r>
              <a:rPr lang="en-US" sz="1300" dirty="0"/>
              <a:t> </a:t>
            </a:r>
            <a:r>
              <a:rPr lang="en-US" sz="1300" dirty="0" err="1"/>
              <a:t>द्रव्यमान</a:t>
            </a:r>
            <a:r>
              <a:rPr lang="en-US" sz="1300" dirty="0"/>
              <a:t> (</a:t>
            </a:r>
            <a:r>
              <a:rPr lang="en-US" sz="1300" dirty="0" err="1"/>
              <a:t>मॉस</a:t>
            </a:r>
            <a:r>
              <a:rPr lang="en-US" sz="1300" dirty="0"/>
              <a:t>) </a:t>
            </a:r>
            <a:r>
              <a:rPr lang="en-US" sz="1300" dirty="0" err="1"/>
              <a:t>होगा</a:t>
            </a:r>
            <a:r>
              <a:rPr lang="en-US" sz="13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 rot="20588815">
            <a:off x="428624" y="6443186"/>
            <a:ext cx="64312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err="1"/>
              <a:t>चूं</a:t>
            </a:r>
            <a:r>
              <a:rPr lang="en-US" sz="1300" dirty="0"/>
              <a:t>!  </a:t>
            </a:r>
            <a:r>
              <a:rPr lang="en-US" sz="1300" dirty="0" err="1"/>
              <a:t>चूं</a:t>
            </a:r>
            <a:r>
              <a:rPr lang="en-US" sz="1300" dirty="0"/>
              <a:t>!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26393" y="5696744"/>
            <a:ext cx="20646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अविश्वसनीय</a:t>
            </a:r>
            <a:r>
              <a:rPr lang="en-US" sz="1300" dirty="0"/>
              <a:t> ...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सोफिया</a:t>
            </a:r>
            <a:r>
              <a:rPr lang="en-US" sz="1300" dirty="0" smtClean="0"/>
              <a:t> </a:t>
            </a:r>
            <a:r>
              <a:rPr lang="en-US" sz="1300" dirty="0" err="1"/>
              <a:t>सही</a:t>
            </a:r>
            <a:r>
              <a:rPr lang="en-US" sz="1300" dirty="0"/>
              <a:t> </a:t>
            </a:r>
            <a:r>
              <a:rPr lang="en-US" sz="1300" dirty="0" err="1"/>
              <a:t>निकली</a:t>
            </a:r>
            <a:r>
              <a:rPr lang="en-US" sz="13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07376" y="6299647"/>
            <a:ext cx="138974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अरे</a:t>
            </a:r>
            <a:r>
              <a:rPr lang="en-US" sz="1300" dirty="0"/>
              <a:t>!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मुझे</a:t>
            </a:r>
            <a:r>
              <a:rPr lang="en-US" sz="1300" dirty="0" smtClean="0"/>
              <a:t> </a:t>
            </a:r>
            <a:r>
              <a:rPr lang="en-US" sz="1300" dirty="0" err="1"/>
              <a:t>चुंबन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कब</a:t>
            </a:r>
            <a:r>
              <a:rPr lang="en-US" sz="1300" dirty="0" smtClean="0"/>
              <a:t> </a:t>
            </a:r>
            <a:r>
              <a:rPr lang="en-US" sz="1300" dirty="0" err="1"/>
              <a:t>मिलेगा</a:t>
            </a:r>
            <a:r>
              <a:rPr lang="en-US" sz="13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3809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6082" name="Picture 2" descr="C:\Users\HP\Desktop\1000 NIGHTS\pix\1001_nights_empty4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64" y="4763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53025" y="9671556"/>
            <a:ext cx="149443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एक</a:t>
            </a:r>
            <a:r>
              <a:rPr lang="en-US" sz="1300" dirty="0" smtClean="0"/>
              <a:t> </a:t>
            </a:r>
            <a:r>
              <a:rPr lang="en-US" sz="1300" dirty="0" err="1"/>
              <a:t>मृगतृष्णा</a:t>
            </a:r>
            <a:r>
              <a:rPr lang="en-US" sz="13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5458"/>
            <a:ext cx="7562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एक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हजार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एक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वैज्ञानिक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रातें</a:t>
            </a:r>
            <a:r>
              <a:rPr lang="en-US" sz="4000" dirty="0">
                <a:solidFill>
                  <a:srgbClr val="FF0000"/>
                </a:solidFill>
              </a:rPr>
              <a:t> - 12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8563" y="2384393"/>
            <a:ext cx="222528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मूर्खिस्तान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रात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 </a:t>
            </a:r>
            <a:r>
              <a:rPr lang="en-US" sz="1300" dirty="0" err="1"/>
              <a:t>रही</a:t>
            </a:r>
            <a:r>
              <a:rPr lang="en-US" sz="1300" dirty="0"/>
              <a:t> </a:t>
            </a:r>
            <a:r>
              <a:rPr lang="en-US" sz="1300" dirty="0" err="1"/>
              <a:t>थी</a:t>
            </a:r>
            <a:r>
              <a:rPr lang="en-US" sz="13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71825" y="3937447"/>
            <a:ext cx="28823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शतजमनी</a:t>
            </a:r>
            <a:r>
              <a:rPr lang="en-US" sz="1300" dirty="0"/>
              <a:t>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हमें</a:t>
            </a:r>
            <a:r>
              <a:rPr lang="en-US" sz="1300" dirty="0"/>
              <a:t> </a:t>
            </a:r>
            <a:r>
              <a:rPr lang="en-US" sz="1300" dirty="0" err="1"/>
              <a:t>छोड</a:t>
            </a:r>
            <a:r>
              <a:rPr lang="en-US" sz="1300" dirty="0"/>
              <a:t>़ </a:t>
            </a:r>
            <a:r>
              <a:rPr lang="en-US" sz="1300" dirty="0" err="1"/>
              <a:t>दिया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वो</a:t>
            </a:r>
            <a:r>
              <a:rPr lang="en-US" sz="1300" dirty="0" smtClean="0"/>
              <a:t> </a:t>
            </a:r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कट्टरिस्तान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ओर</a:t>
            </a:r>
            <a:r>
              <a:rPr lang="en-US" sz="1300" dirty="0"/>
              <a:t> </a:t>
            </a:r>
            <a:r>
              <a:rPr lang="en-US" sz="1300" dirty="0" err="1"/>
              <a:t>रवाना</a:t>
            </a:r>
            <a:r>
              <a:rPr lang="en-US" sz="1300" dirty="0"/>
              <a:t> </a:t>
            </a:r>
            <a:r>
              <a:rPr lang="en-US" sz="1300" dirty="0" err="1"/>
              <a:t>हुआ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मेरा</a:t>
            </a:r>
            <a:r>
              <a:rPr lang="en-US" sz="1300" dirty="0"/>
              <a:t> </a:t>
            </a:r>
            <a:r>
              <a:rPr lang="en-US" sz="1300" dirty="0" err="1"/>
              <a:t>कोई</a:t>
            </a:r>
            <a:r>
              <a:rPr lang="en-US" sz="1300" dirty="0"/>
              <a:t> </a:t>
            </a:r>
            <a:r>
              <a:rPr lang="en-US" sz="1300" dirty="0" err="1"/>
              <a:t>मालिक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इसलिए</a:t>
            </a:r>
            <a:r>
              <a:rPr lang="en-US" sz="1300" dirty="0" smtClean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बेरोजगार</a:t>
            </a:r>
            <a:r>
              <a:rPr lang="en-US" sz="1300" dirty="0"/>
              <a:t> </a:t>
            </a:r>
            <a:r>
              <a:rPr lang="en-US" sz="1300" dirty="0" err="1"/>
              <a:t>हूं</a:t>
            </a:r>
            <a:r>
              <a:rPr lang="en-US" sz="13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3225" y="5772944"/>
            <a:ext cx="3429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बताओ</a:t>
            </a:r>
            <a:r>
              <a:rPr lang="en-US" sz="1300" dirty="0"/>
              <a:t> </a:t>
            </a:r>
            <a:r>
              <a:rPr lang="en-US" sz="1300" dirty="0" err="1"/>
              <a:t>तुम</a:t>
            </a:r>
            <a:r>
              <a:rPr lang="en-US" sz="1300" dirty="0"/>
              <a:t> </a:t>
            </a:r>
            <a:r>
              <a:rPr lang="en-US" sz="1300" dirty="0" err="1"/>
              <a:t>क्या</a:t>
            </a:r>
            <a:r>
              <a:rPr lang="en-US" sz="1300" dirty="0"/>
              <a:t> </a:t>
            </a:r>
            <a:r>
              <a:rPr lang="en-US" sz="1300" dirty="0" err="1"/>
              <a:t>चाहते</a:t>
            </a:r>
            <a:r>
              <a:rPr lang="en-US" sz="1300" dirty="0"/>
              <a:t> </a:t>
            </a:r>
            <a:r>
              <a:rPr lang="en-US" sz="1300" dirty="0" err="1"/>
              <a:t>हो</a:t>
            </a:r>
            <a:r>
              <a:rPr lang="en-US" sz="1300" dirty="0"/>
              <a:t>?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उस</a:t>
            </a:r>
            <a:r>
              <a:rPr lang="en-US" sz="1300" dirty="0" smtClean="0"/>
              <a:t> </a:t>
            </a:r>
            <a:r>
              <a:rPr lang="en-US" sz="1300" dirty="0" err="1"/>
              <a:t>जैसे</a:t>
            </a:r>
            <a:r>
              <a:rPr lang="en-US" sz="1300" dirty="0"/>
              <a:t> </a:t>
            </a:r>
            <a:r>
              <a:rPr lang="en-US" sz="1300" dirty="0" err="1"/>
              <a:t>इंसान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लिए</a:t>
            </a:r>
            <a:r>
              <a:rPr lang="en-US" sz="1300" dirty="0"/>
              <a:t> </a:t>
            </a:r>
            <a:r>
              <a:rPr lang="en-US" sz="1300" dirty="0" err="1"/>
              <a:t>विज्ञान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धर्म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तरह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. </a:t>
            </a:r>
            <a:r>
              <a:rPr lang="en-US" sz="1300" dirty="0" err="1"/>
              <a:t>निश्चितताओं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बिना</a:t>
            </a:r>
            <a:r>
              <a:rPr lang="en-US" sz="1300" dirty="0"/>
              <a:t>, </a:t>
            </a:r>
            <a:br>
              <a:rPr lang="en-US" sz="1300" dirty="0"/>
            </a:br>
            <a:r>
              <a:rPr lang="en-US" sz="1300" dirty="0" err="1"/>
              <a:t>वो</a:t>
            </a:r>
            <a:r>
              <a:rPr lang="en-US" sz="1300" dirty="0"/>
              <a:t> </a:t>
            </a:r>
            <a:r>
              <a:rPr lang="en-US" sz="1300" dirty="0" err="1"/>
              <a:t>खो</a:t>
            </a:r>
            <a:r>
              <a:rPr lang="en-US" sz="1300" dirty="0"/>
              <a:t> </a:t>
            </a:r>
            <a:r>
              <a:rPr lang="en-US" sz="1300" dirty="0" err="1"/>
              <a:t>जाता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endParaRPr lang="en-US" sz="1300" dirty="0"/>
          </a:p>
        </p:txBody>
      </p:sp>
      <p:sp>
        <p:nvSpPr>
          <p:cNvPr id="8" name="Rectangle 7"/>
          <p:cNvSpPr/>
          <p:nvPr/>
        </p:nvSpPr>
        <p:spPr>
          <a:xfrm>
            <a:off x="60907" y="7537956"/>
            <a:ext cx="722571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प्रिय</a:t>
            </a:r>
            <a:r>
              <a:rPr lang="en-US" sz="1300" dirty="0"/>
              <a:t> </a:t>
            </a:r>
            <a:r>
              <a:rPr lang="en-US" sz="1300" dirty="0" err="1"/>
              <a:t>अनसेल्मे</a:t>
            </a:r>
            <a:r>
              <a:rPr lang="en-US" sz="1300" dirty="0"/>
              <a:t>, </a:t>
            </a:r>
            <a:r>
              <a:rPr lang="en-US" sz="1300" dirty="0" err="1"/>
              <a:t>विज्ञान</a:t>
            </a:r>
            <a:r>
              <a:rPr lang="en-US" sz="1300" dirty="0"/>
              <a:t>, </a:t>
            </a:r>
            <a:r>
              <a:rPr lang="en-US" sz="1300" dirty="0" err="1"/>
              <a:t>रेगिस्तान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मृगतृष्णा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तरह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6677025" y="307777"/>
            <a:ext cx="609600" cy="51216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71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7106" name="Picture 2" descr="C:\Users\HP\Desktop\1000 NIGHTS\pix\1001_nights_empty4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38625" y="8516144"/>
            <a:ext cx="121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एक</a:t>
            </a:r>
            <a:r>
              <a:rPr lang="en-US" sz="1200" dirty="0" smtClean="0"/>
              <a:t> </a:t>
            </a:r>
            <a:r>
              <a:rPr lang="en-US" sz="1200" dirty="0" err="1"/>
              <a:t>द्वंद-युद्ध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टायको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नाक</a:t>
            </a:r>
            <a:r>
              <a:rPr lang="en-US" sz="1200" dirty="0"/>
              <a:t> </a:t>
            </a:r>
            <a:r>
              <a:rPr lang="en-US" sz="1200" dirty="0" err="1"/>
              <a:t>कट</a:t>
            </a:r>
            <a:r>
              <a:rPr lang="en-US" sz="1200" dirty="0"/>
              <a:t> </a:t>
            </a:r>
            <a:r>
              <a:rPr lang="en-US" sz="1200" dirty="0" err="1"/>
              <a:t>गई</a:t>
            </a:r>
            <a:r>
              <a:rPr lang="en-US" sz="1200" dirty="0"/>
              <a:t> </a:t>
            </a:r>
            <a:r>
              <a:rPr lang="en-US" sz="1200" dirty="0" err="1" smtClean="0"/>
              <a:t>थी</a:t>
            </a:r>
            <a:r>
              <a:rPr lang="en-US" sz="1200" dirty="0"/>
              <a:t>.</a:t>
            </a:r>
            <a:r>
              <a:rPr lang="en-US" sz="1200" dirty="0" smtClean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चांदी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 smtClean="0"/>
              <a:t>नाक</a:t>
            </a:r>
            <a:r>
              <a:rPr lang="en-US" sz="1200" dirty="0" smtClean="0"/>
              <a:t> </a:t>
            </a:r>
            <a:r>
              <a:rPr lang="en-US" sz="1200" dirty="0" err="1"/>
              <a:t>पहनता</a:t>
            </a:r>
            <a:r>
              <a:rPr lang="en-US" sz="1200" dirty="0"/>
              <a:t> </a:t>
            </a:r>
            <a:r>
              <a:rPr lang="en-US" sz="1200" dirty="0" err="1"/>
              <a:t>था</a:t>
            </a:r>
            <a:r>
              <a:rPr lang="en-US" sz="12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0625" y="896144"/>
            <a:ext cx="47244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ज़रा</a:t>
            </a:r>
            <a:r>
              <a:rPr lang="en-US" sz="1300" dirty="0"/>
              <a:t> </a:t>
            </a:r>
            <a:r>
              <a:rPr lang="en-US" sz="1300" dirty="0" err="1"/>
              <a:t>आकाश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तारों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तरफ</a:t>
            </a:r>
            <a:r>
              <a:rPr lang="en-US" sz="1300" dirty="0"/>
              <a:t> </a:t>
            </a:r>
            <a:r>
              <a:rPr lang="en-US" sz="1300" dirty="0" err="1"/>
              <a:t>देखो</a:t>
            </a:r>
            <a:r>
              <a:rPr lang="en-US" sz="1300" dirty="0"/>
              <a:t>. </a:t>
            </a:r>
            <a:r>
              <a:rPr lang="en-US" sz="1300" dirty="0" err="1"/>
              <a:t>सदियों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लोग</a:t>
            </a:r>
            <a:r>
              <a:rPr lang="en-US" sz="1300" dirty="0"/>
              <a:t> </a:t>
            </a:r>
            <a:r>
              <a:rPr lang="en-US" sz="1300" dirty="0" err="1"/>
              <a:t>मानते</a:t>
            </a:r>
            <a:r>
              <a:rPr lang="en-US" sz="1300" dirty="0"/>
              <a:t> </a:t>
            </a:r>
            <a:r>
              <a:rPr lang="en-US" sz="1300" dirty="0" err="1"/>
              <a:t>थे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तारे</a:t>
            </a:r>
            <a:r>
              <a:rPr lang="en-US" sz="1300" dirty="0"/>
              <a:t> </a:t>
            </a:r>
            <a:r>
              <a:rPr lang="en-US" sz="1300" dirty="0" err="1"/>
              <a:t>जितने</a:t>
            </a:r>
            <a:r>
              <a:rPr lang="en-US" sz="1300" dirty="0"/>
              <a:t> </a:t>
            </a:r>
            <a:r>
              <a:rPr lang="en-US" sz="1300" dirty="0" err="1"/>
              <a:t>अधिक</a:t>
            </a:r>
            <a:r>
              <a:rPr lang="en-US" sz="1300" dirty="0"/>
              <a:t> </a:t>
            </a:r>
            <a:r>
              <a:rPr lang="en-US" sz="1300" dirty="0" err="1"/>
              <a:t>चमकीले</a:t>
            </a:r>
            <a:r>
              <a:rPr lang="en-US" sz="1300" dirty="0"/>
              <a:t> </a:t>
            </a:r>
            <a:r>
              <a:rPr lang="en-US" sz="1300" dirty="0" err="1"/>
              <a:t>होते</a:t>
            </a:r>
            <a:r>
              <a:rPr lang="en-US" sz="1300" dirty="0"/>
              <a:t> </a:t>
            </a:r>
            <a:r>
              <a:rPr lang="en-US" sz="1300" dirty="0" err="1"/>
              <a:t>थे</a:t>
            </a:r>
            <a:r>
              <a:rPr lang="en-US" sz="1300" dirty="0"/>
              <a:t> </a:t>
            </a:r>
            <a:r>
              <a:rPr lang="en-US" sz="1300" dirty="0" err="1"/>
              <a:t>वे</a:t>
            </a:r>
            <a:r>
              <a:rPr lang="en-US" sz="1300" dirty="0"/>
              <a:t> </a:t>
            </a:r>
            <a:r>
              <a:rPr lang="en-US" sz="1300" dirty="0" err="1"/>
              <a:t>पृथ्वी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उतने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नज़दीक</a:t>
            </a:r>
            <a:r>
              <a:rPr lang="en-US" sz="1300" dirty="0"/>
              <a:t> </a:t>
            </a:r>
            <a:r>
              <a:rPr lang="en-US" sz="1300" dirty="0" err="1"/>
              <a:t>थे</a:t>
            </a:r>
            <a:r>
              <a:rPr lang="en-US" sz="1300" dirty="0"/>
              <a:t>. </a:t>
            </a:r>
            <a:r>
              <a:rPr lang="en-US" sz="1300" dirty="0" err="1"/>
              <a:t>जबकि</a:t>
            </a:r>
            <a:r>
              <a:rPr lang="en-US" sz="1300" dirty="0"/>
              <a:t> </a:t>
            </a:r>
            <a:r>
              <a:rPr lang="en-US" sz="1300" dirty="0" err="1"/>
              <a:t>अधिकतर</a:t>
            </a:r>
            <a:r>
              <a:rPr lang="en-US" sz="1300" dirty="0"/>
              <a:t> </a:t>
            </a:r>
            <a:r>
              <a:rPr lang="en-US" sz="1300" dirty="0" err="1"/>
              <a:t>चमकीले</a:t>
            </a:r>
            <a:r>
              <a:rPr lang="en-US" sz="1300" dirty="0"/>
              <a:t> </a:t>
            </a:r>
            <a:r>
              <a:rPr lang="en-US" sz="1300" dirty="0" err="1"/>
              <a:t>तारे</a:t>
            </a:r>
            <a:r>
              <a:rPr lang="en-US" sz="1300" dirty="0"/>
              <a:t> </a:t>
            </a:r>
            <a:r>
              <a:rPr lang="en-US" sz="1300" dirty="0" err="1"/>
              <a:t>युवा</a:t>
            </a:r>
            <a:r>
              <a:rPr lang="en-US" sz="1300" dirty="0"/>
              <a:t> </a:t>
            </a:r>
            <a:r>
              <a:rPr lang="en-US" sz="1300" dirty="0" err="1"/>
              <a:t>तारे</a:t>
            </a:r>
            <a:r>
              <a:rPr lang="en-US" sz="1300" dirty="0"/>
              <a:t> </a:t>
            </a:r>
            <a:r>
              <a:rPr lang="en-US" sz="1300" dirty="0" err="1"/>
              <a:t>होते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, </a:t>
            </a:r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वे</a:t>
            </a:r>
            <a:r>
              <a:rPr lang="en-US" sz="1300" dirty="0"/>
              <a:t> </a:t>
            </a:r>
            <a:r>
              <a:rPr lang="en-US" sz="1300" dirty="0" err="1"/>
              <a:t>पृथ्वी</a:t>
            </a:r>
            <a:r>
              <a:rPr lang="en-US" sz="1300" dirty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बहुत</a:t>
            </a:r>
            <a:r>
              <a:rPr lang="en-US" sz="1300" dirty="0"/>
              <a:t> </a:t>
            </a:r>
            <a:r>
              <a:rPr lang="en-US" sz="1300" dirty="0" err="1"/>
              <a:t>दूर</a:t>
            </a:r>
            <a:r>
              <a:rPr lang="en-US" sz="1300" dirty="0"/>
              <a:t> </a:t>
            </a:r>
            <a:r>
              <a:rPr lang="en-US" sz="1300" dirty="0" err="1"/>
              <a:t>होते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409324" y="2994501"/>
            <a:ext cx="16007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तुम</a:t>
            </a:r>
            <a:r>
              <a:rPr lang="en-US" sz="1300" dirty="0"/>
              <a:t> </a:t>
            </a:r>
            <a:r>
              <a:rPr lang="en-US" sz="1300" dirty="0" err="1"/>
              <a:t>कितनी</a:t>
            </a:r>
            <a:r>
              <a:rPr lang="en-US" sz="1300" dirty="0"/>
              <a:t> </a:t>
            </a:r>
            <a:r>
              <a:rPr lang="en-US" sz="1300" dirty="0" err="1"/>
              <a:t>ज्ञानी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हो</a:t>
            </a:r>
            <a:r>
              <a:rPr lang="en-US" sz="1300" dirty="0" smtClean="0"/>
              <a:t> </a:t>
            </a:r>
            <a:r>
              <a:rPr lang="en-US" sz="1300" dirty="0" err="1"/>
              <a:t>सोफिया</a:t>
            </a:r>
            <a:r>
              <a:rPr lang="en-US" sz="1300" dirty="0"/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4695825" y="2343944"/>
            <a:ext cx="19812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लोग</a:t>
            </a:r>
            <a:r>
              <a:rPr lang="en-US" sz="1300" dirty="0"/>
              <a:t> </a:t>
            </a:r>
            <a:r>
              <a:rPr lang="en-US" sz="1300" dirty="0" err="1"/>
              <a:t>मानते</a:t>
            </a:r>
            <a:r>
              <a:rPr lang="en-US" sz="1300" dirty="0"/>
              <a:t> </a:t>
            </a:r>
            <a:r>
              <a:rPr lang="en-US" sz="1300" dirty="0" err="1"/>
              <a:t>थे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तारे</a:t>
            </a:r>
            <a:r>
              <a:rPr lang="en-US" sz="1300" dirty="0"/>
              <a:t> </a:t>
            </a:r>
            <a:r>
              <a:rPr lang="en-US" sz="1300" dirty="0" err="1"/>
              <a:t>भी</a:t>
            </a:r>
            <a:r>
              <a:rPr lang="en-US" sz="1300" dirty="0"/>
              <a:t>, </a:t>
            </a:r>
            <a:r>
              <a:rPr lang="en-US" sz="1300" dirty="0" err="1"/>
              <a:t>ग्रहों</a:t>
            </a:r>
            <a:r>
              <a:rPr lang="en-US" sz="1300" dirty="0"/>
              <a:t> </a:t>
            </a:r>
            <a:r>
              <a:rPr lang="en-US" sz="1300" dirty="0" err="1"/>
              <a:t>जितनी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समान</a:t>
            </a:r>
            <a:r>
              <a:rPr lang="en-US" sz="1300" dirty="0"/>
              <a:t> </a:t>
            </a:r>
            <a:r>
              <a:rPr lang="en-US" sz="1300" dirty="0" err="1"/>
              <a:t>दूरी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थे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"</a:t>
            </a:r>
            <a:r>
              <a:rPr lang="en-US" sz="1300" dirty="0" err="1"/>
              <a:t>लाखों-लीग</a:t>
            </a:r>
            <a:r>
              <a:rPr lang="en-US" sz="1300" dirty="0"/>
              <a:t>" </a:t>
            </a:r>
            <a:r>
              <a:rPr lang="en-US" sz="1300" dirty="0" err="1"/>
              <a:t>दूर</a:t>
            </a:r>
            <a:r>
              <a:rPr lang="en-US" sz="1300" dirty="0"/>
              <a:t> </a:t>
            </a:r>
            <a:r>
              <a:rPr lang="en-US" sz="1300" dirty="0" err="1"/>
              <a:t>थे</a:t>
            </a:r>
            <a:r>
              <a:rPr lang="en-US" sz="1300" dirty="0"/>
              <a:t>. </a:t>
            </a:r>
            <a:r>
              <a:rPr lang="en-US" sz="1300" dirty="0" err="1"/>
              <a:t>उन्होंने</a:t>
            </a:r>
            <a:r>
              <a:rPr lang="en-US" sz="1300" dirty="0"/>
              <a:t> </a:t>
            </a:r>
            <a:r>
              <a:rPr lang="en-US" sz="1300" dirty="0" err="1"/>
              <a:t>ब्रह्मांड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गलत</a:t>
            </a:r>
            <a:r>
              <a:rPr lang="en-US" sz="1300" dirty="0"/>
              <a:t> </a:t>
            </a:r>
            <a:r>
              <a:rPr lang="en-US" sz="1300" dirty="0" err="1"/>
              <a:t>मॉडल</a:t>
            </a:r>
            <a:r>
              <a:rPr lang="en-US" sz="1300" dirty="0"/>
              <a:t> </a:t>
            </a:r>
            <a:r>
              <a:rPr lang="en-US" sz="1300" dirty="0" err="1"/>
              <a:t>रचा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43426" y="6117752"/>
            <a:ext cx="22097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उस</a:t>
            </a:r>
            <a:r>
              <a:rPr lang="en-US" sz="1300" dirty="0"/>
              <a:t> </a:t>
            </a:r>
            <a:r>
              <a:rPr lang="en-US" sz="1300" dirty="0" err="1"/>
              <a:t>गलत</a:t>
            </a:r>
            <a:r>
              <a:rPr lang="en-US" sz="1300" dirty="0"/>
              <a:t> </a:t>
            </a:r>
            <a:r>
              <a:rPr lang="en-US" sz="1300" dirty="0" err="1"/>
              <a:t>मॉडल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वे</a:t>
            </a:r>
            <a:r>
              <a:rPr lang="en-US" sz="1300" dirty="0"/>
              <a:t> </a:t>
            </a:r>
            <a:r>
              <a:rPr lang="en-US" sz="1300" dirty="0" err="1"/>
              <a:t>बहुत</a:t>
            </a:r>
            <a:r>
              <a:rPr lang="en-US" sz="1300" dirty="0"/>
              <a:t> </a:t>
            </a:r>
            <a:r>
              <a:rPr lang="en-US" sz="1300" dirty="0" err="1"/>
              <a:t>लंबे</a:t>
            </a:r>
            <a:r>
              <a:rPr lang="en-US" sz="1300" dirty="0"/>
              <a:t> </a:t>
            </a:r>
            <a:r>
              <a:rPr lang="en-US" sz="1300" dirty="0" err="1"/>
              <a:t>समय</a:t>
            </a:r>
            <a:r>
              <a:rPr lang="en-US" sz="1300" dirty="0"/>
              <a:t> </a:t>
            </a:r>
            <a:r>
              <a:rPr lang="en-US" sz="1300" dirty="0" err="1"/>
              <a:t>तक</a:t>
            </a:r>
            <a:r>
              <a:rPr lang="en-US" sz="1300" dirty="0"/>
              <a:t> </a:t>
            </a:r>
            <a:r>
              <a:rPr lang="en-US" sz="1300" dirty="0" err="1"/>
              <a:t>जमे</a:t>
            </a:r>
            <a:r>
              <a:rPr lang="en-US" sz="1300" dirty="0"/>
              <a:t> </a:t>
            </a:r>
            <a:r>
              <a:rPr lang="en-US" sz="1300" dirty="0" err="1"/>
              <a:t>बैठे</a:t>
            </a:r>
            <a:r>
              <a:rPr lang="en-US" sz="1300" dirty="0"/>
              <a:t> </a:t>
            </a:r>
            <a:r>
              <a:rPr lang="en-US" sz="1300" dirty="0" err="1"/>
              <a:t>रहे</a:t>
            </a:r>
            <a:r>
              <a:rPr lang="en-US" sz="13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94298" y="5778571"/>
            <a:ext cx="31241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शतजमनी</a:t>
            </a:r>
            <a:r>
              <a:rPr lang="en-US" sz="1300" dirty="0"/>
              <a:t> </a:t>
            </a:r>
            <a:r>
              <a:rPr lang="en-US" sz="1300" dirty="0" err="1"/>
              <a:t>जैसे</a:t>
            </a:r>
            <a:r>
              <a:rPr lang="en-US" sz="1300" dirty="0"/>
              <a:t> </a:t>
            </a:r>
            <a:r>
              <a:rPr lang="en-US" sz="1300" dirty="0" err="1"/>
              <a:t>लोगों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मानना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 </a:t>
            </a:r>
            <a:r>
              <a:rPr lang="en-US" sz="1300" dirty="0" err="1"/>
              <a:t>पृथ्वी</a:t>
            </a:r>
            <a:r>
              <a:rPr lang="en-US" sz="1300" dirty="0"/>
              <a:t> </a:t>
            </a:r>
            <a:r>
              <a:rPr lang="en-US" sz="1300" dirty="0" err="1"/>
              <a:t>गतिशील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, </a:t>
            </a:r>
            <a:r>
              <a:rPr lang="en-US" sz="1300" dirty="0" err="1"/>
              <a:t>बल्कि</a:t>
            </a:r>
            <a:r>
              <a:rPr lang="en-US" sz="1300" dirty="0"/>
              <a:t> </a:t>
            </a:r>
            <a:r>
              <a:rPr lang="en-US" sz="1300" dirty="0" err="1"/>
              <a:t>स्थिर</a:t>
            </a:r>
            <a:r>
              <a:rPr lang="en-US" sz="1300" dirty="0"/>
              <a:t> </a:t>
            </a:r>
            <a:r>
              <a:rPr lang="en-US" sz="1300" dirty="0" err="1"/>
              <a:t>थी</a:t>
            </a:r>
            <a:r>
              <a:rPr lang="en-US" sz="1300" dirty="0"/>
              <a:t>. </a:t>
            </a:r>
            <a:r>
              <a:rPr lang="en-US" sz="1300" dirty="0" err="1"/>
              <a:t>अगर</a:t>
            </a:r>
            <a:r>
              <a:rPr lang="en-US" sz="1300" dirty="0"/>
              <a:t> </a:t>
            </a:r>
            <a:r>
              <a:rPr lang="en-US" sz="1300" dirty="0" err="1"/>
              <a:t>ऐसा</a:t>
            </a:r>
            <a:r>
              <a:rPr lang="en-US" sz="1300" dirty="0"/>
              <a:t> </a:t>
            </a:r>
            <a:r>
              <a:rPr lang="en-US" sz="1300" dirty="0" err="1"/>
              <a:t>होता</a:t>
            </a:r>
            <a:r>
              <a:rPr lang="en-US" sz="1300" dirty="0"/>
              <a:t>,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निकटतम</a:t>
            </a:r>
            <a:r>
              <a:rPr lang="en-US" sz="1300" dirty="0"/>
              <a:t> </a:t>
            </a:r>
            <a:r>
              <a:rPr lang="en-US" sz="1300" dirty="0" err="1"/>
              <a:t>तारे</a:t>
            </a:r>
            <a:r>
              <a:rPr lang="en-US" sz="1300" dirty="0"/>
              <a:t>, </a:t>
            </a:r>
            <a:r>
              <a:rPr lang="en-US" sz="1300" dirty="0" err="1"/>
              <a:t>दूर</a:t>
            </a:r>
            <a:r>
              <a:rPr lang="en-US" sz="1300" dirty="0"/>
              <a:t> </a:t>
            </a:r>
            <a:r>
              <a:rPr lang="en-US" sz="1300" dirty="0" err="1"/>
              <a:t>स्थित</a:t>
            </a:r>
            <a:r>
              <a:rPr lang="en-US" sz="1300" dirty="0"/>
              <a:t> </a:t>
            </a:r>
            <a:r>
              <a:rPr lang="en-US" sz="1300" dirty="0" err="1"/>
              <a:t>तारों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तुलना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"</a:t>
            </a:r>
            <a:r>
              <a:rPr lang="en-US" sz="1300" dirty="0" err="1"/>
              <a:t>पैरेललएक्स</a:t>
            </a:r>
            <a:r>
              <a:rPr lang="en-US" sz="1300" dirty="0"/>
              <a:t>" </a:t>
            </a:r>
            <a:r>
              <a:rPr lang="en-US" sz="1300" dirty="0" err="1"/>
              <a:t>प्रभाव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कारण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चलते</a:t>
            </a:r>
            <a:r>
              <a:rPr lang="en-US" sz="1300" dirty="0" smtClean="0"/>
              <a:t> </a:t>
            </a:r>
            <a:r>
              <a:rPr lang="en-US" sz="1300" dirty="0" err="1"/>
              <a:t>हुए</a:t>
            </a:r>
            <a:r>
              <a:rPr lang="en-US" sz="1300" dirty="0"/>
              <a:t> </a:t>
            </a:r>
            <a:r>
              <a:rPr lang="en-US" sz="1300" dirty="0" err="1"/>
              <a:t>नज़र</a:t>
            </a:r>
            <a:r>
              <a:rPr lang="en-US" sz="1300" dirty="0"/>
              <a:t> </a:t>
            </a:r>
            <a:r>
              <a:rPr lang="en-US" sz="1300" dirty="0" err="1"/>
              <a:t>आते</a:t>
            </a:r>
            <a:r>
              <a:rPr lang="en-US" sz="13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391025" y="7042537"/>
            <a:ext cx="24191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डेनिश</a:t>
            </a:r>
            <a:r>
              <a:rPr lang="en-US" sz="1300" dirty="0"/>
              <a:t> </a:t>
            </a:r>
            <a:r>
              <a:rPr lang="en-US" sz="1300" dirty="0" err="1"/>
              <a:t>खगोलशास्त्री</a:t>
            </a:r>
            <a:r>
              <a:rPr lang="en-US" sz="1300" dirty="0"/>
              <a:t>, </a:t>
            </a:r>
            <a:r>
              <a:rPr lang="en-US" sz="1300" dirty="0" err="1"/>
              <a:t>टायको</a:t>
            </a:r>
            <a:r>
              <a:rPr lang="en-US" sz="1300" dirty="0"/>
              <a:t> </a:t>
            </a:r>
            <a:r>
              <a:rPr lang="en-US" sz="1300" dirty="0" err="1"/>
              <a:t>ब्राहे</a:t>
            </a:r>
            <a:r>
              <a:rPr lang="en-US" sz="1300" dirty="0"/>
              <a:t> </a:t>
            </a:r>
            <a:r>
              <a:rPr lang="en-US" sz="1300" dirty="0" err="1"/>
              <a:t>ने</a:t>
            </a:r>
            <a:r>
              <a:rPr lang="en-US" sz="1300" dirty="0"/>
              <a:t>, "</a:t>
            </a:r>
            <a:r>
              <a:rPr lang="en-US" sz="1300" dirty="0" err="1"/>
              <a:t>गणना</a:t>
            </a:r>
            <a:r>
              <a:rPr lang="en-US" sz="1300" dirty="0"/>
              <a:t>" </a:t>
            </a:r>
            <a:r>
              <a:rPr lang="en-US" sz="1300" dirty="0" err="1"/>
              <a:t>द्वारा</a:t>
            </a:r>
            <a:r>
              <a:rPr lang="en-US" sz="1300" dirty="0"/>
              <a:t> </a:t>
            </a:r>
            <a:r>
              <a:rPr lang="en-US" sz="1300" dirty="0" err="1"/>
              <a:t>दिखाया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पृथ्वी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गति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विचार</a:t>
            </a:r>
            <a:r>
              <a:rPr lang="en-US" sz="1300" dirty="0"/>
              <a:t> - "</a:t>
            </a:r>
            <a:r>
              <a:rPr lang="en-US" sz="1300" dirty="0" err="1"/>
              <a:t>विश्लेषण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विरोध</a:t>
            </a:r>
            <a:r>
              <a:rPr lang="en-US" sz="1300" dirty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करता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, </a:t>
            </a:r>
            <a:r>
              <a:rPr lang="en-US" sz="1300" dirty="0" err="1"/>
              <a:t>क्योंकि</a:t>
            </a:r>
            <a:r>
              <a:rPr lang="en-US" sz="1300" dirty="0"/>
              <a:t> </a:t>
            </a:r>
            <a:r>
              <a:rPr lang="en-US" sz="1300" dirty="0" err="1"/>
              <a:t>स्वर्ग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गुंबद</a:t>
            </a:r>
            <a:r>
              <a:rPr lang="en-US" sz="1300" dirty="0"/>
              <a:t> ... </a:t>
            </a:r>
            <a:r>
              <a:rPr lang="en-US" sz="1300" dirty="0" err="1"/>
              <a:t>अपरिवर्तनीय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"!</a:t>
            </a:r>
          </a:p>
        </p:txBody>
      </p:sp>
    </p:spTree>
    <p:extLst>
      <p:ext uri="{BB962C8B-B14F-4D97-AF65-F5344CB8AC3E}">
        <p14:creationId xmlns:p14="http://schemas.microsoft.com/office/powerpoint/2010/main" val="171652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8130" name="Picture 2" descr="C:\Users\HP\Desktop\1000 NIGHTS\pix\1001_nights_empty4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4763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56388" y="9430544"/>
            <a:ext cx="9900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 smtClean="0"/>
              <a:t>वो</a:t>
            </a:r>
            <a:r>
              <a:rPr lang="en-US" sz="1300" dirty="0" smtClean="0"/>
              <a:t>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हूँ</a:t>
            </a:r>
            <a:r>
              <a:rPr lang="en-US" sz="1300" dirty="0"/>
              <a:t>, </a:t>
            </a:r>
            <a:r>
              <a:rPr lang="en-US" sz="1300" dirty="0" err="1"/>
              <a:t>महाराज</a:t>
            </a:r>
            <a:r>
              <a:rPr lang="en-US" sz="13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2850" y="1430338"/>
            <a:ext cx="4683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/>
              <a:t>पृथ्वी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2364963" y="1152545"/>
            <a:ext cx="4876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 smtClean="0"/>
              <a:t>मंगल</a:t>
            </a:r>
            <a:endParaRPr lang="en-US" sz="11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986315" y="917938"/>
            <a:ext cx="6527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/>
              <a:t>बृहस्पति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2617597" y="1968351"/>
            <a:ext cx="3834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/>
              <a:t>सूर्य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4707046" y="1536998"/>
            <a:ext cx="4219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/>
              <a:t>गर्मी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6229443" y="1536997"/>
            <a:ext cx="4058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err="1"/>
              <a:t>सर्दी</a:t>
            </a:r>
            <a:endParaRPr lang="en-US" sz="1100" dirty="0"/>
          </a:p>
        </p:txBody>
      </p:sp>
      <p:sp>
        <p:nvSpPr>
          <p:cNvPr id="10" name="Rectangle 9"/>
          <p:cNvSpPr/>
          <p:nvPr/>
        </p:nvSpPr>
        <p:spPr>
          <a:xfrm>
            <a:off x="4022584" y="2267506"/>
            <a:ext cx="310312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"</a:t>
            </a:r>
            <a:r>
              <a:rPr lang="en-US" sz="1300" dirty="0" err="1"/>
              <a:t>पैरेललएक्स</a:t>
            </a:r>
            <a:r>
              <a:rPr lang="en-US" sz="1300" dirty="0"/>
              <a:t>" </a:t>
            </a:r>
            <a:r>
              <a:rPr lang="en-US" sz="1300" dirty="0" err="1"/>
              <a:t>प्रभाव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स्थापित</a:t>
            </a:r>
            <a:r>
              <a:rPr lang="en-US" sz="1300" dirty="0"/>
              <a:t> </a:t>
            </a:r>
            <a:r>
              <a:rPr lang="en-US" sz="1300" dirty="0" err="1"/>
              <a:t>तर्क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 </a:t>
            </a:r>
            <a:r>
              <a:rPr lang="en-US" sz="1300" dirty="0" smtClean="0"/>
              <a:t>:</a:t>
            </a:r>
          </a:p>
          <a:p>
            <a:pPr algn="ctr"/>
            <a:r>
              <a:rPr lang="en-US" sz="1300" dirty="0" smtClean="0"/>
              <a:t> </a:t>
            </a:r>
            <a:r>
              <a:rPr lang="en-US" sz="1300" dirty="0"/>
              <a:t>E </a:t>
            </a:r>
            <a:r>
              <a:rPr lang="en-US" sz="1300" dirty="0" err="1"/>
              <a:t>एक</a:t>
            </a:r>
            <a:r>
              <a:rPr lang="en-US" sz="1300" dirty="0"/>
              <a:t> "</a:t>
            </a:r>
            <a:r>
              <a:rPr lang="en-US" sz="1300" dirty="0" err="1"/>
              <a:t>नज़दीकी</a:t>
            </a:r>
            <a:r>
              <a:rPr lang="en-US" sz="1300" dirty="0"/>
              <a:t> </a:t>
            </a:r>
            <a:r>
              <a:rPr lang="en-US" sz="1300" dirty="0" err="1"/>
              <a:t>तारा</a:t>
            </a:r>
            <a:r>
              <a:rPr lang="en-US" sz="1300" dirty="0"/>
              <a:t>"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और</a:t>
            </a:r>
            <a:r>
              <a:rPr lang="en-US" sz="1300" dirty="0"/>
              <a:t> e-1, e-2, </a:t>
            </a:r>
            <a:r>
              <a:rPr lang="en-US" sz="1300" dirty="0" err="1"/>
              <a:t>दोनों</a:t>
            </a:r>
            <a:r>
              <a:rPr lang="en-US" sz="1300" dirty="0"/>
              <a:t> </a:t>
            </a:r>
            <a:r>
              <a:rPr lang="en-US" sz="1300" dirty="0" err="1"/>
              <a:t>दूरस्थित</a:t>
            </a:r>
            <a:r>
              <a:rPr lang="en-US" sz="1300" dirty="0"/>
              <a:t> </a:t>
            </a:r>
            <a:r>
              <a:rPr lang="en-US" sz="1300" dirty="0" err="1"/>
              <a:t>तारे</a:t>
            </a:r>
            <a:r>
              <a:rPr lang="en-US" sz="1300" dirty="0"/>
              <a:t> </a:t>
            </a:r>
            <a:r>
              <a:rPr lang="en-US" sz="1300" dirty="0" err="1"/>
              <a:t>हैं</a:t>
            </a:r>
            <a:r>
              <a:rPr lang="en-US" sz="1300" dirty="0"/>
              <a:t>. </a:t>
            </a:r>
            <a:r>
              <a:rPr lang="en-US" sz="1300" dirty="0" err="1"/>
              <a:t>यदि</a:t>
            </a:r>
            <a:r>
              <a:rPr lang="en-US" sz="1300" dirty="0"/>
              <a:t> </a:t>
            </a:r>
            <a:r>
              <a:rPr lang="en-US" sz="1300" dirty="0" err="1"/>
              <a:t>पृथ्वी</a:t>
            </a:r>
            <a:r>
              <a:rPr lang="en-US" sz="1300" dirty="0"/>
              <a:t>, </a:t>
            </a:r>
            <a:r>
              <a:rPr lang="en-US" sz="1300" dirty="0" err="1"/>
              <a:t>सूर्य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चारों</a:t>
            </a:r>
            <a:r>
              <a:rPr lang="en-US" sz="1300" dirty="0"/>
              <a:t> </a:t>
            </a:r>
            <a:r>
              <a:rPr lang="en-US" sz="1300" dirty="0" err="1"/>
              <a:t>ओर</a:t>
            </a:r>
            <a:r>
              <a:rPr lang="en-US" sz="1300" dirty="0"/>
              <a:t> </a:t>
            </a:r>
            <a:r>
              <a:rPr lang="en-US" sz="1300" dirty="0" err="1"/>
              <a:t>घूमती</a:t>
            </a:r>
            <a:r>
              <a:rPr lang="en-US" sz="1300" dirty="0"/>
              <a:t> </a:t>
            </a:r>
            <a:r>
              <a:rPr lang="en-US" sz="1300" dirty="0" err="1"/>
              <a:t>होती</a:t>
            </a:r>
            <a:r>
              <a:rPr lang="en-US" sz="1300" dirty="0"/>
              <a:t>, </a:t>
            </a:r>
            <a:r>
              <a:rPr lang="en-US" sz="1300" dirty="0" err="1"/>
              <a:t>तो</a:t>
            </a:r>
            <a:r>
              <a:rPr lang="en-US" sz="1300" dirty="0"/>
              <a:t> </a:t>
            </a:r>
            <a:r>
              <a:rPr lang="en-US" sz="1300" dirty="0" err="1"/>
              <a:t>तारे</a:t>
            </a:r>
            <a:r>
              <a:rPr lang="en-US" sz="1300" dirty="0"/>
              <a:t> E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अलग-अलग</a:t>
            </a:r>
            <a:r>
              <a:rPr lang="en-US" sz="1300" dirty="0"/>
              <a:t> </a:t>
            </a:r>
            <a:r>
              <a:rPr lang="en-US" sz="1300" dirty="0" err="1"/>
              <a:t>मौसमों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"</a:t>
            </a:r>
            <a:r>
              <a:rPr lang="en-US" sz="1300" dirty="0" err="1"/>
              <a:t>आकाश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पृष्ठभूमि</a:t>
            </a:r>
            <a:r>
              <a:rPr lang="en-US" sz="1300" dirty="0"/>
              <a:t>" (</a:t>
            </a:r>
            <a:r>
              <a:rPr lang="en-US" sz="1300" dirty="0" err="1"/>
              <a:t>यानि</a:t>
            </a:r>
            <a:r>
              <a:rPr lang="en-US" sz="1300" dirty="0"/>
              <a:t> </a:t>
            </a:r>
            <a:r>
              <a:rPr lang="en-US" sz="1300" dirty="0" err="1"/>
              <a:t>तारों</a:t>
            </a:r>
            <a:r>
              <a:rPr lang="en-US" sz="1300" dirty="0"/>
              <a:t> e-1, e-2)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पृष्ठभूमि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, </a:t>
            </a:r>
            <a:r>
              <a:rPr lang="en-US" sz="1300" dirty="0" err="1"/>
              <a:t>अलग-अलग</a:t>
            </a:r>
            <a:r>
              <a:rPr lang="en-US" sz="1300" dirty="0"/>
              <a:t> </a:t>
            </a:r>
            <a:r>
              <a:rPr lang="en-US" sz="1300" dirty="0" err="1"/>
              <a:t>स्थितिओं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दिखना</a:t>
            </a:r>
            <a:r>
              <a:rPr lang="en-US" sz="1300" dirty="0"/>
              <a:t> </a:t>
            </a:r>
            <a:r>
              <a:rPr lang="en-US" sz="1300" dirty="0" err="1"/>
              <a:t>चाहिए</a:t>
            </a:r>
            <a:r>
              <a:rPr lang="en-US" sz="1300" dirty="0"/>
              <a:t> </a:t>
            </a:r>
            <a:r>
              <a:rPr lang="en-US" sz="1300" dirty="0" err="1"/>
              <a:t>था</a:t>
            </a:r>
            <a:r>
              <a:rPr lang="en-US" sz="13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32850" y="4695621"/>
            <a:ext cx="48768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और</a:t>
            </a:r>
            <a:r>
              <a:rPr lang="en-US" sz="1300" dirty="0"/>
              <a:t> </a:t>
            </a:r>
            <a:r>
              <a:rPr lang="en-US" sz="1300" dirty="0" err="1"/>
              <a:t>वास्तविकता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बिल्कुल</a:t>
            </a:r>
            <a:r>
              <a:rPr lang="en-US" sz="1300" dirty="0"/>
              <a:t> </a:t>
            </a:r>
            <a:r>
              <a:rPr lang="en-US" sz="1300" dirty="0" err="1"/>
              <a:t>ऐसा</a:t>
            </a:r>
            <a:r>
              <a:rPr lang="en-US" sz="1300" dirty="0"/>
              <a:t> </a:t>
            </a:r>
            <a:r>
              <a:rPr lang="en-US" sz="1300" dirty="0" err="1"/>
              <a:t>ही</a:t>
            </a:r>
            <a:r>
              <a:rPr lang="en-US" sz="1300" dirty="0"/>
              <a:t> </a:t>
            </a:r>
            <a:r>
              <a:rPr lang="en-US" sz="1300" dirty="0" err="1"/>
              <a:t>होता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लेकिन</a:t>
            </a:r>
            <a:r>
              <a:rPr lang="en-US" sz="1300" dirty="0"/>
              <a:t> </a:t>
            </a:r>
            <a:r>
              <a:rPr lang="en-US" sz="1300" dirty="0" err="1"/>
              <a:t>टाइको</a:t>
            </a:r>
            <a:r>
              <a:rPr lang="en-US" sz="1300" dirty="0"/>
              <a:t>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en-US" sz="1300" dirty="0" err="1"/>
              <a:t>सितारों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दूरी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कम</a:t>
            </a:r>
            <a:r>
              <a:rPr lang="en-US" sz="1300" dirty="0"/>
              <a:t> </a:t>
            </a:r>
            <a:r>
              <a:rPr lang="en-US" sz="1300" dirty="0" err="1"/>
              <a:t>करके</a:t>
            </a:r>
            <a:r>
              <a:rPr lang="en-US" sz="1300" dirty="0"/>
              <a:t> </a:t>
            </a:r>
            <a:r>
              <a:rPr lang="en-US" sz="1300" dirty="0" err="1"/>
              <a:t>आंका</a:t>
            </a:r>
            <a:r>
              <a:rPr lang="en-US" sz="1300" dirty="0"/>
              <a:t>. </a:t>
            </a:r>
            <a:r>
              <a:rPr lang="en-US" sz="1300" dirty="0" err="1"/>
              <a:t>यदि</a:t>
            </a:r>
            <a:r>
              <a:rPr lang="en-US" sz="1300" dirty="0"/>
              <a:t> </a:t>
            </a:r>
            <a:r>
              <a:rPr lang="en-US" sz="1300" dirty="0" err="1"/>
              <a:t>सौर-मंडल</a:t>
            </a:r>
            <a:r>
              <a:rPr lang="en-US" sz="1300" dirty="0"/>
              <a:t> </a:t>
            </a:r>
            <a:r>
              <a:rPr lang="en-US" sz="1300" dirty="0" err="1"/>
              <a:t>एक</a:t>
            </a:r>
            <a:r>
              <a:rPr lang="en-US" sz="1300" dirty="0"/>
              <a:t> </a:t>
            </a:r>
            <a:r>
              <a:rPr lang="en-US" sz="1300" dirty="0" err="1"/>
              <a:t>दीनार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आकार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होता</a:t>
            </a:r>
            <a:r>
              <a:rPr lang="en-US" sz="1300" dirty="0"/>
              <a:t>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तो</a:t>
            </a:r>
            <a:r>
              <a:rPr lang="en-US" sz="1300" dirty="0" smtClean="0"/>
              <a:t> </a:t>
            </a:r>
            <a:r>
              <a:rPr lang="en-US" sz="1300" dirty="0" err="1" smtClean="0"/>
              <a:t>निकटतम</a:t>
            </a:r>
            <a:r>
              <a:rPr lang="en-US" sz="1300" dirty="0" smtClean="0"/>
              <a:t> </a:t>
            </a:r>
            <a:r>
              <a:rPr lang="en-US" sz="1300" dirty="0" err="1"/>
              <a:t>तारा</a:t>
            </a:r>
            <a:r>
              <a:rPr lang="en-US" sz="1300" dirty="0"/>
              <a:t> </a:t>
            </a:r>
            <a:r>
              <a:rPr lang="en-US" sz="1300" dirty="0" err="1"/>
              <a:t>शहर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किनारे</a:t>
            </a:r>
            <a:r>
              <a:rPr lang="en-US" sz="1300" dirty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होता</a:t>
            </a:r>
            <a:r>
              <a:rPr lang="en-US" sz="1300" dirty="0"/>
              <a:t>. </a:t>
            </a:r>
            <a:r>
              <a:rPr lang="en-US" sz="1300" dirty="0" err="1"/>
              <a:t>हमें</a:t>
            </a:r>
            <a:r>
              <a:rPr lang="en-US" sz="1300" dirty="0"/>
              <a:t> </a:t>
            </a:r>
            <a:r>
              <a:rPr lang="en-US" sz="1300" dirty="0" err="1"/>
              <a:t>उन्नीसवीं</a:t>
            </a:r>
            <a:r>
              <a:rPr lang="en-US" sz="1300" dirty="0"/>
              <a:t> </a:t>
            </a:r>
            <a:r>
              <a:rPr lang="en-US" sz="1300" dirty="0" err="1"/>
              <a:t>शताब्दी</a:t>
            </a:r>
            <a:r>
              <a:rPr lang="en-US" sz="1300" dirty="0"/>
              <a:t> </a:t>
            </a:r>
            <a:r>
              <a:rPr lang="en-US" sz="1300" dirty="0" err="1"/>
              <a:t>तक</a:t>
            </a:r>
            <a:r>
              <a:rPr lang="en-US" sz="1300" dirty="0"/>
              <a:t> </a:t>
            </a:r>
            <a:r>
              <a:rPr lang="en-US" sz="1300" dirty="0" err="1"/>
              <a:t>उसका</a:t>
            </a:r>
            <a:r>
              <a:rPr lang="en-US" sz="1300" dirty="0"/>
              <a:t> </a:t>
            </a:r>
            <a:r>
              <a:rPr lang="en-US" sz="1300" dirty="0" err="1"/>
              <a:t>इंतजार</a:t>
            </a:r>
            <a:r>
              <a:rPr lang="en-US" sz="1300" dirty="0"/>
              <a:t> </a:t>
            </a:r>
            <a:r>
              <a:rPr lang="en-US" sz="1300" dirty="0" err="1"/>
              <a:t>करना</a:t>
            </a:r>
            <a:r>
              <a:rPr lang="en-US" sz="1300" dirty="0"/>
              <a:t> </a:t>
            </a:r>
            <a:r>
              <a:rPr lang="en-US" sz="1300" dirty="0" err="1"/>
              <a:t>पड़ा</a:t>
            </a:r>
            <a:r>
              <a:rPr lang="en-US" sz="1300" dirty="0"/>
              <a:t>. </a:t>
            </a:r>
            <a:r>
              <a:rPr lang="en-US" sz="1300" dirty="0" err="1"/>
              <a:t>फिर</a:t>
            </a:r>
            <a:r>
              <a:rPr lang="en-US" sz="1300" dirty="0"/>
              <a:t> </a:t>
            </a:r>
            <a:r>
              <a:rPr lang="en-US" sz="1300" dirty="0" err="1"/>
              <a:t>बेसेल</a:t>
            </a:r>
            <a:r>
              <a:rPr lang="en-US" sz="1300" dirty="0"/>
              <a:t>, </a:t>
            </a:r>
            <a:r>
              <a:rPr lang="en-US" sz="1300" dirty="0" err="1"/>
              <a:t>फोटोग्राफी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आविष्कार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बाद</a:t>
            </a:r>
            <a:r>
              <a:rPr lang="en-US" sz="1300" dirty="0"/>
              <a:t> </a:t>
            </a:r>
            <a:r>
              <a:rPr lang="en-US" sz="1300" dirty="0" err="1"/>
              <a:t>उस</a:t>
            </a:r>
            <a:r>
              <a:rPr lang="en-US" sz="1300" dirty="0"/>
              <a:t> </a:t>
            </a:r>
            <a:r>
              <a:rPr lang="en-US" sz="1300" dirty="0" err="1"/>
              <a:t>घटना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साबित</a:t>
            </a:r>
            <a:r>
              <a:rPr lang="en-US" sz="1300" dirty="0"/>
              <a:t> </a:t>
            </a:r>
            <a:r>
              <a:rPr lang="en-US" sz="1300" dirty="0" err="1"/>
              <a:t>करने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सक्षम</a:t>
            </a:r>
            <a:r>
              <a:rPr lang="en-US" sz="1300" dirty="0"/>
              <a:t> </a:t>
            </a:r>
            <a:r>
              <a:rPr lang="en-US" sz="1300" dirty="0" err="1"/>
              <a:t>हुआ</a:t>
            </a:r>
            <a:r>
              <a:rPr lang="en-US" sz="13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38340" y="6632992"/>
            <a:ext cx="16478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रेगिस्तानी</a:t>
            </a:r>
            <a:r>
              <a:rPr lang="en-US" sz="1300" dirty="0"/>
              <a:t> </a:t>
            </a:r>
            <a:r>
              <a:rPr lang="en-US" sz="1300" dirty="0" err="1"/>
              <a:t>हवा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का</a:t>
            </a:r>
            <a:r>
              <a:rPr lang="en-US" sz="1300" dirty="0" smtClean="0"/>
              <a:t> </a:t>
            </a:r>
            <a:r>
              <a:rPr lang="en-US" sz="1300" dirty="0" err="1"/>
              <a:t>झोंका</a:t>
            </a:r>
            <a:r>
              <a:rPr lang="en-US" sz="1300" dirty="0"/>
              <a:t> </a:t>
            </a:r>
            <a:r>
              <a:rPr lang="en-US" sz="1300" dirty="0" err="1"/>
              <a:t>अब</a:t>
            </a:r>
            <a:r>
              <a:rPr lang="en-US" sz="1300" dirty="0"/>
              <a:t> </a:t>
            </a:r>
            <a:r>
              <a:rPr lang="en-US" sz="1300" dirty="0" err="1"/>
              <a:t>चलने</a:t>
            </a:r>
            <a:r>
              <a:rPr lang="en-US" sz="1300" dirty="0"/>
              <a:t> </a:t>
            </a:r>
            <a:r>
              <a:rPr lang="en-US" sz="1300" dirty="0" err="1"/>
              <a:t>लगा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आओ</a:t>
            </a:r>
            <a:r>
              <a:rPr lang="en-US" sz="1300" dirty="0"/>
              <a:t>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हम</a:t>
            </a:r>
            <a:r>
              <a:rPr lang="en-US" sz="1300" dirty="0" smtClean="0"/>
              <a:t> </a:t>
            </a:r>
            <a:r>
              <a:rPr lang="en-US" sz="1300" dirty="0" err="1"/>
              <a:t>वापस</a:t>
            </a:r>
            <a:r>
              <a:rPr lang="en-US" sz="1300" dirty="0"/>
              <a:t> </a:t>
            </a:r>
            <a:r>
              <a:rPr lang="en-US" sz="1300" dirty="0" err="1"/>
              <a:t>चलें</a:t>
            </a:r>
            <a:r>
              <a:rPr lang="en-US" sz="13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95072" y="6410831"/>
            <a:ext cx="235815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अरे</a:t>
            </a:r>
            <a:r>
              <a:rPr lang="en-US" sz="1300" dirty="0"/>
              <a:t>,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सुल्तान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आते</a:t>
            </a:r>
            <a:r>
              <a:rPr lang="en-US" sz="1300" dirty="0"/>
              <a:t> </a:t>
            </a:r>
            <a:r>
              <a:rPr lang="en-US" sz="1300" dirty="0" err="1"/>
              <a:t>हुए</a:t>
            </a:r>
            <a:r>
              <a:rPr lang="en-US" sz="1300" dirty="0"/>
              <a:t> </a:t>
            </a:r>
            <a:r>
              <a:rPr lang="en-US" sz="1300" dirty="0" err="1"/>
              <a:t>सुन</a:t>
            </a:r>
            <a:r>
              <a:rPr lang="en-US" sz="1300" dirty="0"/>
              <a:t> </a:t>
            </a:r>
            <a:r>
              <a:rPr lang="en-US" sz="1300" dirty="0" err="1"/>
              <a:t>सकती</a:t>
            </a:r>
            <a:r>
              <a:rPr lang="en-US" sz="1300" dirty="0"/>
              <a:t> </a:t>
            </a:r>
            <a:r>
              <a:rPr lang="en-US" sz="1300" dirty="0" err="1"/>
              <a:t>हूं</a:t>
            </a:r>
            <a:r>
              <a:rPr lang="en-US" sz="1300" dirty="0"/>
              <a:t>. </a:t>
            </a:r>
            <a:r>
              <a:rPr lang="en-US" sz="1300" dirty="0" err="1"/>
              <a:t>जल्दी</a:t>
            </a:r>
            <a:r>
              <a:rPr lang="en-US" sz="1300" dirty="0"/>
              <a:t>,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अपने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चिराग</a:t>
            </a:r>
            <a:r>
              <a:rPr lang="en-US" sz="1300" dirty="0" smtClean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वापस</a:t>
            </a:r>
            <a:r>
              <a:rPr lang="en-US" sz="1300" dirty="0"/>
              <a:t> </a:t>
            </a:r>
            <a:r>
              <a:rPr lang="en-US" sz="1300" dirty="0" err="1"/>
              <a:t>जा</a:t>
            </a:r>
            <a:r>
              <a:rPr lang="en-US" sz="1300" dirty="0"/>
              <a:t> </a:t>
            </a:r>
            <a:r>
              <a:rPr lang="en-US" sz="1300" dirty="0" err="1"/>
              <a:t>रही</a:t>
            </a:r>
            <a:r>
              <a:rPr lang="en-US" sz="1300" dirty="0"/>
              <a:t> </a:t>
            </a:r>
            <a:r>
              <a:rPr lang="en-US" sz="1300" dirty="0" err="1"/>
              <a:t>हूँ</a:t>
            </a:r>
            <a:r>
              <a:rPr lang="en-US" sz="1300" dirty="0"/>
              <a:t>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62625" y="7566501"/>
            <a:ext cx="12091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शतजमनी</a:t>
            </a:r>
            <a:r>
              <a:rPr lang="en-US" sz="1300" dirty="0"/>
              <a:t> </a:t>
            </a:r>
            <a:r>
              <a:rPr lang="en-US" sz="1300" dirty="0" err="1"/>
              <a:t>का</a:t>
            </a:r>
            <a:r>
              <a:rPr lang="en-US" sz="1300" dirty="0"/>
              <a:t> </a:t>
            </a:r>
            <a:r>
              <a:rPr lang="en-US" sz="1300" dirty="0" err="1"/>
              <a:t>नौकर</a:t>
            </a:r>
            <a:r>
              <a:rPr lang="en-US" sz="1300" dirty="0"/>
              <a:t> </a:t>
            </a:r>
            <a:r>
              <a:rPr lang="en-US" sz="1300" dirty="0" err="1"/>
              <a:t>कहाँ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!?</a:t>
            </a:r>
          </a:p>
        </p:txBody>
      </p:sp>
    </p:spTree>
    <p:extLst>
      <p:ext uri="{BB962C8B-B14F-4D97-AF65-F5344CB8AC3E}">
        <p14:creationId xmlns:p14="http://schemas.microsoft.com/office/powerpoint/2010/main" val="21477480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9154" name="Picture 2" descr="C:\Users\HP\Desktop\1000 NIGHTS\pix\1001_nights_empty4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95825" y="6204337"/>
            <a:ext cx="2286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 </a:t>
            </a:r>
            <a:r>
              <a:rPr lang="en-US" sz="1300" dirty="0" err="1" smtClean="0"/>
              <a:t>आज</a:t>
            </a:r>
            <a:r>
              <a:rPr lang="en-US" sz="1300" dirty="0" smtClean="0"/>
              <a:t> </a:t>
            </a:r>
            <a:r>
              <a:rPr lang="en-US" sz="1300" dirty="0" err="1"/>
              <a:t>से</a:t>
            </a:r>
            <a:r>
              <a:rPr lang="en-US" sz="1300" dirty="0"/>
              <a:t> </a:t>
            </a:r>
            <a:r>
              <a:rPr lang="en-US" sz="1300" dirty="0" err="1"/>
              <a:t>आधिकारिक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तौर</a:t>
            </a:r>
            <a:r>
              <a:rPr lang="en-US" sz="1300" dirty="0" smtClean="0"/>
              <a:t> </a:t>
            </a:r>
            <a:r>
              <a:rPr lang="en-US" sz="1300" dirty="0" err="1"/>
              <a:t>पर</a:t>
            </a:r>
            <a:r>
              <a:rPr lang="en-US" sz="1300" dirty="0"/>
              <a:t> </a:t>
            </a:r>
            <a:r>
              <a:rPr lang="en-US" sz="1300" dirty="0" err="1"/>
              <a:t>तुम</a:t>
            </a:r>
            <a:r>
              <a:rPr lang="en-US" sz="1300" dirty="0"/>
              <a:t> </a:t>
            </a:r>
            <a:r>
              <a:rPr lang="en-US" sz="1300" dirty="0" err="1"/>
              <a:t>मेरे</a:t>
            </a:r>
            <a:r>
              <a:rPr lang="en-US" sz="1300" dirty="0"/>
              <a:t> </a:t>
            </a:r>
            <a:r>
              <a:rPr lang="en-US" sz="1300" dirty="0" err="1"/>
              <a:t>सपनों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व्याख्या</a:t>
            </a:r>
            <a:r>
              <a:rPr lang="en-US" sz="1300" dirty="0"/>
              <a:t> </a:t>
            </a:r>
            <a:r>
              <a:rPr lang="en-US" sz="1300" dirty="0" err="1"/>
              <a:t>करोगे</a:t>
            </a:r>
            <a:r>
              <a:rPr lang="en-US" sz="1300" dirty="0"/>
              <a:t>. </a:t>
            </a:r>
            <a:r>
              <a:rPr lang="en-US" sz="1300" dirty="0" err="1"/>
              <a:t>मैं</a:t>
            </a:r>
            <a:r>
              <a:rPr lang="en-US" sz="1300" dirty="0"/>
              <a:t> </a:t>
            </a:r>
            <a:r>
              <a:rPr lang="en-US" sz="1300" dirty="0" err="1"/>
              <a:t>तुम्हें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सेवा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ले</a:t>
            </a:r>
            <a:r>
              <a:rPr lang="en-US" sz="1300" dirty="0"/>
              <a:t> </a:t>
            </a:r>
            <a:r>
              <a:rPr lang="en-US" sz="1300" dirty="0" err="1"/>
              <a:t>रहा</a:t>
            </a:r>
            <a:r>
              <a:rPr lang="en-US" sz="1300" dirty="0"/>
              <a:t> </a:t>
            </a:r>
            <a:r>
              <a:rPr lang="en-US" sz="1300" dirty="0" err="1"/>
              <a:t>हूं</a:t>
            </a:r>
            <a:r>
              <a:rPr lang="en-US" sz="1300" dirty="0"/>
              <a:t>.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लगता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हम</a:t>
            </a:r>
            <a:r>
              <a:rPr lang="en-US" sz="1300" dirty="0"/>
              <a:t> </a:t>
            </a:r>
            <a:r>
              <a:rPr lang="en-US" sz="1300" dirty="0" err="1"/>
              <a:t>साथ</a:t>
            </a:r>
            <a:r>
              <a:rPr lang="en-US" sz="1300" dirty="0"/>
              <a:t> </a:t>
            </a:r>
            <a:r>
              <a:rPr lang="en-US" sz="1300" dirty="0" err="1"/>
              <a:t>मिलकर</a:t>
            </a:r>
            <a:r>
              <a:rPr lang="en-US" sz="1300" dirty="0"/>
              <a:t> </a:t>
            </a:r>
            <a:r>
              <a:rPr lang="en-US" sz="1300" dirty="0" err="1"/>
              <a:t>खूब</a:t>
            </a:r>
            <a:r>
              <a:rPr lang="en-US" sz="1300" dirty="0"/>
              <a:t> </a:t>
            </a:r>
            <a:r>
              <a:rPr lang="en-US" sz="1300" dirty="0" err="1"/>
              <a:t>मस्ती</a:t>
            </a:r>
            <a:r>
              <a:rPr lang="en-US" sz="1300" dirty="0"/>
              <a:t> </a:t>
            </a:r>
            <a:r>
              <a:rPr lang="en-US" sz="1300" dirty="0" err="1" smtClean="0"/>
              <a:t>करेंगे</a:t>
            </a:r>
            <a:r>
              <a:rPr lang="en-US" sz="1300" dirty="0" smtClean="0"/>
              <a:t>!!</a:t>
            </a:r>
            <a:endParaRPr lang="en-US" sz="1300" dirty="0"/>
          </a:p>
        </p:txBody>
      </p:sp>
      <p:sp>
        <p:nvSpPr>
          <p:cNvPr id="4" name="Rectangle 3"/>
          <p:cNvSpPr/>
          <p:nvPr/>
        </p:nvSpPr>
        <p:spPr>
          <a:xfrm>
            <a:off x="5101529" y="9278938"/>
            <a:ext cx="732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समाप्त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9946" y="1121767"/>
            <a:ext cx="80823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err="1"/>
              <a:t>महाराज</a:t>
            </a:r>
            <a:r>
              <a:rPr lang="en-US" sz="1300" dirty="0"/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5231996" y="1880047"/>
            <a:ext cx="13603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मेरे</a:t>
            </a:r>
            <a:r>
              <a:rPr lang="en-US" sz="1300" dirty="0"/>
              <a:t> </a:t>
            </a:r>
            <a:r>
              <a:rPr lang="en-US" sz="1300" dirty="0" err="1"/>
              <a:t>साथ</a:t>
            </a:r>
            <a:r>
              <a:rPr lang="en-US" sz="1300" dirty="0"/>
              <a:t> </a:t>
            </a:r>
            <a:r>
              <a:rPr lang="en-US" sz="1300" dirty="0" err="1"/>
              <a:t>अपनी</a:t>
            </a:r>
            <a:r>
              <a:rPr lang="en-US" sz="1300" dirty="0"/>
              <a:t> </a:t>
            </a:r>
            <a:r>
              <a:rPr lang="en-US" sz="1300" dirty="0" err="1"/>
              <a:t>मूर्खता</a:t>
            </a:r>
            <a:r>
              <a:rPr lang="en-US" sz="1300" dirty="0"/>
              <a:t> </a:t>
            </a:r>
            <a:r>
              <a:rPr lang="en-US" sz="1300" dirty="0" err="1"/>
              <a:t>को</a:t>
            </a:r>
            <a:r>
              <a:rPr lang="en-US" sz="1300" dirty="0"/>
              <a:t> </a:t>
            </a:r>
            <a:r>
              <a:rPr lang="en-US" sz="1300" dirty="0" err="1"/>
              <a:t>तुरंत</a:t>
            </a:r>
            <a:r>
              <a:rPr lang="en-US" sz="1300" dirty="0"/>
              <a:t> </a:t>
            </a:r>
            <a:r>
              <a:rPr lang="en-US" sz="1300" dirty="0" err="1" smtClean="0"/>
              <a:t>रोको</a:t>
            </a:r>
            <a:r>
              <a:rPr lang="en-US" sz="1300" dirty="0" smtClean="0"/>
              <a:t>?</a:t>
            </a:r>
            <a:endParaRPr lang="en-US" sz="1300" dirty="0"/>
          </a:p>
        </p:txBody>
      </p:sp>
      <p:sp>
        <p:nvSpPr>
          <p:cNvPr id="7" name="Rectangle 6"/>
          <p:cNvSpPr/>
          <p:nvPr/>
        </p:nvSpPr>
        <p:spPr>
          <a:xfrm>
            <a:off x="-4734586" y="3306782"/>
            <a:ext cx="2680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705901" y="4242247"/>
            <a:ext cx="466632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err="1"/>
              <a:t>लोगों</a:t>
            </a:r>
            <a:r>
              <a:rPr lang="en-US" sz="1300" dirty="0"/>
              <a:t> </a:t>
            </a:r>
            <a:r>
              <a:rPr lang="en-US" sz="1300" dirty="0" err="1"/>
              <a:t>ने</a:t>
            </a:r>
            <a:r>
              <a:rPr lang="en-US" sz="1300" dirty="0"/>
              <a:t> </a:t>
            </a:r>
            <a:r>
              <a:rPr lang="en-US" sz="1300" dirty="0" err="1"/>
              <a:t>मुझे</a:t>
            </a:r>
            <a:r>
              <a:rPr lang="en-US" sz="1300" dirty="0"/>
              <a:t> </a:t>
            </a:r>
            <a:r>
              <a:rPr lang="en-US" sz="1300" dirty="0" err="1"/>
              <a:t>सब</a:t>
            </a:r>
            <a:r>
              <a:rPr lang="en-US" sz="1300" dirty="0"/>
              <a:t> </a:t>
            </a:r>
            <a:r>
              <a:rPr lang="en-US" sz="1300" dirty="0" err="1"/>
              <a:t>कुछ</a:t>
            </a:r>
            <a:r>
              <a:rPr lang="en-US" sz="1300" dirty="0"/>
              <a:t> </a:t>
            </a:r>
            <a:r>
              <a:rPr lang="en-US" sz="1300" dirty="0" err="1"/>
              <a:t>बता</a:t>
            </a:r>
            <a:r>
              <a:rPr lang="en-US" sz="1300" dirty="0"/>
              <a:t> </a:t>
            </a:r>
            <a:r>
              <a:rPr lang="en-US" sz="1300" dirty="0" err="1"/>
              <a:t>दिया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err="1"/>
              <a:t>मैंने</a:t>
            </a:r>
            <a:r>
              <a:rPr lang="en-US" sz="1300" dirty="0"/>
              <a:t> </a:t>
            </a:r>
            <a:r>
              <a:rPr lang="en-US" sz="1300" dirty="0" err="1"/>
              <a:t>सबसे</a:t>
            </a:r>
            <a:r>
              <a:rPr lang="en-US" sz="1300" dirty="0"/>
              <a:t> </a:t>
            </a:r>
            <a:r>
              <a:rPr lang="en-US" sz="1300" dirty="0" err="1"/>
              <a:t>पूछताछ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err="1"/>
              <a:t>है</a:t>
            </a:r>
            <a:r>
              <a:rPr lang="en-US" sz="1300" dirty="0"/>
              <a:t>.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मुझे</a:t>
            </a:r>
            <a:r>
              <a:rPr lang="en-US" sz="1300" dirty="0" smtClean="0"/>
              <a:t> </a:t>
            </a:r>
            <a:r>
              <a:rPr lang="en-US" sz="1300" dirty="0" err="1"/>
              <a:t>पता</a:t>
            </a:r>
            <a:r>
              <a:rPr lang="en-US" sz="1300" dirty="0"/>
              <a:t> </a:t>
            </a:r>
            <a:r>
              <a:rPr lang="en-US" sz="1300" dirty="0" err="1"/>
              <a:t>चला</a:t>
            </a:r>
            <a:r>
              <a:rPr lang="en-US" sz="1300" dirty="0"/>
              <a:t> </a:t>
            </a:r>
            <a:r>
              <a:rPr lang="en-US" sz="1300" dirty="0" err="1"/>
              <a:t>कि</a:t>
            </a:r>
            <a:r>
              <a:rPr lang="en-US" sz="1300" dirty="0"/>
              <a:t> </a:t>
            </a:r>
            <a:r>
              <a:rPr lang="en-US" sz="1300" dirty="0" err="1"/>
              <a:t>असल</a:t>
            </a:r>
            <a:r>
              <a:rPr lang="en-US" sz="1300" dirty="0"/>
              <a:t> </a:t>
            </a:r>
            <a:r>
              <a:rPr lang="en-US" sz="1300" dirty="0" err="1"/>
              <a:t>में</a:t>
            </a:r>
            <a:r>
              <a:rPr lang="en-US" sz="1300" dirty="0"/>
              <a:t> </a:t>
            </a:r>
            <a:r>
              <a:rPr lang="en-US" sz="1300" dirty="0" err="1"/>
              <a:t>बूढ़े</a:t>
            </a:r>
            <a:r>
              <a:rPr lang="en-US" sz="1300" dirty="0"/>
              <a:t> </a:t>
            </a:r>
            <a:r>
              <a:rPr lang="en-US" sz="1300" dirty="0" err="1"/>
              <a:t>शतजमनी</a:t>
            </a:r>
            <a:r>
              <a:rPr lang="en-US" sz="1300" dirty="0"/>
              <a:t> </a:t>
            </a:r>
            <a:r>
              <a:rPr lang="en-US" sz="1300" dirty="0" err="1"/>
              <a:t>के</a:t>
            </a:r>
            <a:r>
              <a:rPr lang="en-US" sz="1300" dirty="0"/>
              <a:t> </a:t>
            </a:r>
            <a:r>
              <a:rPr lang="en-US" sz="1300" dirty="0" err="1"/>
              <a:t>पास</a:t>
            </a:r>
            <a:r>
              <a:rPr lang="en-US" sz="1300" dirty="0"/>
              <a:t> </a:t>
            </a:r>
            <a:r>
              <a:rPr lang="en-US" sz="1300" dirty="0" err="1"/>
              <a:t>मेरे</a:t>
            </a:r>
            <a:r>
              <a:rPr lang="en-US" sz="1300" dirty="0"/>
              <a:t> </a:t>
            </a:r>
            <a:r>
              <a:rPr lang="en-US" sz="1300" dirty="0" err="1"/>
              <a:t>सपनों</a:t>
            </a:r>
            <a:r>
              <a:rPr lang="en-US" sz="1300" dirty="0"/>
              <a:t> </a:t>
            </a:r>
            <a:r>
              <a:rPr lang="en-US" sz="1300" dirty="0" err="1"/>
              <a:t>की</a:t>
            </a:r>
            <a:r>
              <a:rPr lang="en-US" sz="1300" dirty="0"/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err="1" smtClean="0"/>
              <a:t>चाबी</a:t>
            </a:r>
            <a:r>
              <a:rPr lang="en-US" sz="1300" dirty="0" smtClean="0"/>
              <a:t> </a:t>
            </a:r>
            <a:r>
              <a:rPr lang="en-US" sz="1300" dirty="0" err="1"/>
              <a:t>नहीं</a:t>
            </a:r>
            <a:r>
              <a:rPr lang="en-US" sz="1300" dirty="0"/>
              <a:t> </a:t>
            </a:r>
            <a:r>
              <a:rPr lang="en-US" sz="1300" dirty="0" err="1"/>
              <a:t>थी</a:t>
            </a:r>
            <a:r>
              <a:rPr lang="en-US" sz="1300" dirty="0"/>
              <a:t>. </a:t>
            </a:r>
            <a:r>
              <a:rPr lang="en-US" sz="1300" dirty="0" err="1"/>
              <a:t>शैतान</a:t>
            </a:r>
            <a:r>
              <a:rPr lang="en-US" sz="1300" dirty="0"/>
              <a:t> </a:t>
            </a:r>
            <a:r>
              <a:rPr lang="en-US" sz="1300" dirty="0" err="1"/>
              <a:t>उसे</a:t>
            </a:r>
            <a:r>
              <a:rPr lang="en-US" sz="1300" dirty="0"/>
              <a:t> </a:t>
            </a:r>
            <a:r>
              <a:rPr lang="en-US" sz="1300" dirty="0" err="1"/>
              <a:t>उठाकर</a:t>
            </a:r>
            <a:r>
              <a:rPr lang="en-US" sz="1300" dirty="0"/>
              <a:t> </a:t>
            </a:r>
            <a:r>
              <a:rPr lang="en-US" sz="1300" dirty="0" err="1"/>
              <a:t>ले</a:t>
            </a:r>
            <a:r>
              <a:rPr lang="en-US" sz="1300" dirty="0"/>
              <a:t> </a:t>
            </a:r>
            <a:r>
              <a:rPr lang="en-US" sz="1300" dirty="0" err="1"/>
              <a:t>जाए</a:t>
            </a:r>
            <a:r>
              <a:rPr lang="en-US" sz="13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930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HP\Desktop\1000 NIGHTS\pix\1001_nights_empty0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77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37872" y="8013284"/>
            <a:ext cx="31057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शतजमनी</a:t>
            </a:r>
            <a:r>
              <a:rPr lang="en-US" sz="1200" dirty="0"/>
              <a:t>, </a:t>
            </a:r>
            <a:r>
              <a:rPr lang="en-US" sz="1200" dirty="0" err="1"/>
              <a:t>कल</a:t>
            </a:r>
            <a:r>
              <a:rPr lang="en-US" sz="1200" dirty="0"/>
              <a:t> </a:t>
            </a:r>
            <a:r>
              <a:rPr lang="en-US" sz="1200" dirty="0" err="1"/>
              <a:t>रात</a:t>
            </a:r>
            <a:r>
              <a:rPr lang="en-US" sz="1200" dirty="0"/>
              <a:t> </a:t>
            </a:r>
            <a:r>
              <a:rPr lang="en-US" sz="1200" dirty="0" err="1"/>
              <a:t>कुछ</a:t>
            </a:r>
            <a:r>
              <a:rPr lang="en-US" sz="1200" dirty="0"/>
              <a:t> </a:t>
            </a:r>
            <a:r>
              <a:rPr lang="en-US" sz="1200" dirty="0" err="1"/>
              <a:t>अजीब</a:t>
            </a:r>
            <a:r>
              <a:rPr lang="en-US" sz="1200" dirty="0"/>
              <a:t> </a:t>
            </a:r>
            <a:r>
              <a:rPr lang="en-US" sz="1200" dirty="0" err="1"/>
              <a:t>सा</a:t>
            </a:r>
            <a:r>
              <a:rPr lang="en-US" sz="1200" dirty="0"/>
              <a:t> </a:t>
            </a:r>
            <a:r>
              <a:rPr lang="en-US" sz="1200" dirty="0" err="1"/>
              <a:t>हुआ</a:t>
            </a:r>
            <a:r>
              <a:rPr lang="en-US" sz="1200" dirty="0"/>
              <a:t>: </a:t>
            </a:r>
            <a:r>
              <a:rPr lang="en-US" sz="1200" dirty="0" err="1"/>
              <a:t>मैंने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वस्तु</a:t>
            </a:r>
            <a:r>
              <a:rPr lang="en-US" sz="1200" dirty="0"/>
              <a:t> </a:t>
            </a:r>
            <a:r>
              <a:rPr lang="hi-IN" sz="1200" dirty="0"/>
              <a:t>को</a:t>
            </a:r>
            <a:r>
              <a:rPr lang="en-US" sz="1200" dirty="0" smtClean="0"/>
              <a:t> </a:t>
            </a:r>
            <a:r>
              <a:rPr lang="en-US" sz="1200" dirty="0" err="1"/>
              <a:t>फूंक</a:t>
            </a:r>
            <a:r>
              <a:rPr lang="en-US" sz="1200" dirty="0"/>
              <a:t> </a:t>
            </a:r>
            <a:r>
              <a:rPr lang="en-US" sz="1200" dirty="0" err="1"/>
              <a:t>मारकर</a:t>
            </a:r>
            <a:r>
              <a:rPr lang="en-US" sz="1200" dirty="0"/>
              <a:t> </a:t>
            </a:r>
            <a:r>
              <a:rPr lang="en-US" sz="1200" dirty="0" err="1"/>
              <a:t>उड़ाने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कोशिश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.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चीज़</a:t>
            </a:r>
            <a:r>
              <a:rPr lang="en-US" sz="1200" dirty="0"/>
              <a:t> </a:t>
            </a:r>
            <a:r>
              <a:rPr lang="en-US" sz="1200" dirty="0" err="1"/>
              <a:t>दूर</a:t>
            </a:r>
            <a:r>
              <a:rPr lang="en-US" sz="1200" dirty="0"/>
              <a:t> </a:t>
            </a:r>
            <a:r>
              <a:rPr lang="en-US" sz="1200" dirty="0" err="1"/>
              <a:t>जाने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बजाए</a:t>
            </a:r>
            <a:r>
              <a:rPr lang="en-US" sz="1200" dirty="0"/>
              <a:t> </a:t>
            </a:r>
            <a:r>
              <a:rPr lang="en-US" sz="1200" dirty="0" err="1"/>
              <a:t>मेरे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करीब</a:t>
            </a:r>
            <a:r>
              <a:rPr lang="en-US" sz="1200" dirty="0"/>
              <a:t> </a:t>
            </a:r>
            <a:r>
              <a:rPr lang="en-US" sz="1200" dirty="0" err="1"/>
              <a:t>आई</a:t>
            </a:r>
            <a:r>
              <a:rPr lang="en-US" sz="1200" dirty="0"/>
              <a:t>. </a:t>
            </a:r>
            <a:r>
              <a:rPr lang="en-US" sz="1200" dirty="0" err="1"/>
              <a:t>मैंने</a:t>
            </a:r>
            <a:r>
              <a:rPr lang="en-US" sz="1200" dirty="0"/>
              <a:t> </a:t>
            </a:r>
            <a:r>
              <a:rPr lang="en-US" sz="1200" dirty="0" err="1"/>
              <a:t>जितना</a:t>
            </a:r>
            <a:r>
              <a:rPr lang="en-US" sz="1200" dirty="0"/>
              <a:t> </a:t>
            </a:r>
            <a:r>
              <a:rPr lang="en-US" sz="1200" dirty="0" err="1"/>
              <a:t>अधिक</a:t>
            </a:r>
            <a:r>
              <a:rPr lang="en-US" sz="1200" dirty="0"/>
              <a:t> </a:t>
            </a:r>
            <a:r>
              <a:rPr lang="en-US" sz="1200" dirty="0" err="1"/>
              <a:t>उड़ाया</a:t>
            </a:r>
            <a:r>
              <a:rPr lang="en-US" sz="1200" dirty="0"/>
              <a:t>,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उतनी</a:t>
            </a:r>
            <a:r>
              <a:rPr lang="en-US" sz="1200" dirty="0"/>
              <a:t> </a:t>
            </a:r>
            <a:r>
              <a:rPr lang="en-US" sz="1200" dirty="0" err="1"/>
              <a:t>ही</a:t>
            </a:r>
            <a:r>
              <a:rPr lang="en-US" sz="1200" dirty="0"/>
              <a:t> </a:t>
            </a:r>
            <a:r>
              <a:rPr lang="en-US" sz="1200" dirty="0" err="1"/>
              <a:t>मेरे</a:t>
            </a:r>
            <a:r>
              <a:rPr lang="en-US" sz="1200" dirty="0"/>
              <a:t> </a:t>
            </a:r>
            <a:r>
              <a:rPr lang="en-US" sz="1200" dirty="0" err="1"/>
              <a:t>पास</a:t>
            </a:r>
            <a:r>
              <a:rPr lang="en-US" sz="1200" dirty="0"/>
              <a:t> </a:t>
            </a:r>
            <a:r>
              <a:rPr lang="en-US" sz="1200" dirty="0" err="1"/>
              <a:t>आकर</a:t>
            </a:r>
            <a:r>
              <a:rPr lang="en-US" sz="1200" dirty="0"/>
              <a:t> </a:t>
            </a:r>
            <a:r>
              <a:rPr lang="en-US" sz="1200" dirty="0" err="1"/>
              <a:t>चिपकी</a:t>
            </a:r>
            <a:r>
              <a:rPr lang="en-US" sz="1200" dirty="0"/>
              <a:t>. </a:t>
            </a:r>
            <a:r>
              <a:rPr lang="en-US" sz="1200" dirty="0" err="1"/>
              <a:t>जाओ</a:t>
            </a:r>
            <a:r>
              <a:rPr lang="en-US" sz="1200" dirty="0"/>
              <a:t>, </a:t>
            </a:r>
            <a:r>
              <a:rPr lang="en-US" sz="1200" dirty="0" err="1"/>
              <a:t>मेरे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चीज़</a:t>
            </a:r>
            <a:r>
              <a:rPr lang="en-US" sz="1200" dirty="0"/>
              <a:t> </a:t>
            </a:r>
            <a:r>
              <a:rPr lang="en-US" sz="1200" dirty="0" err="1"/>
              <a:t>लेकर</a:t>
            </a:r>
            <a:r>
              <a:rPr lang="en-US" sz="1200" dirty="0"/>
              <a:t> </a:t>
            </a:r>
            <a:r>
              <a:rPr lang="en-US" sz="1200" dirty="0" err="1"/>
              <a:t>आओ</a:t>
            </a:r>
            <a:r>
              <a:rPr lang="en-US" sz="1200" dirty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वो</a:t>
            </a:r>
            <a:r>
              <a:rPr lang="en-US" sz="1200" dirty="0" smtClean="0"/>
              <a:t> </a:t>
            </a:r>
            <a:r>
              <a:rPr lang="en-US" sz="1200" dirty="0" err="1"/>
              <a:t>चीज़</a:t>
            </a:r>
            <a:r>
              <a:rPr lang="en-US" sz="1200" dirty="0"/>
              <a:t> </a:t>
            </a:r>
            <a:r>
              <a:rPr lang="en-US" sz="1200" dirty="0" err="1"/>
              <a:t>वाकई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मौजूद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err="1"/>
              <a:t>क्योंकि</a:t>
            </a:r>
            <a:r>
              <a:rPr lang="en-US" sz="1200" dirty="0"/>
              <a:t> </a:t>
            </a:r>
            <a:r>
              <a:rPr lang="en-US" sz="1200" dirty="0" err="1"/>
              <a:t>मैंने</a:t>
            </a:r>
            <a:r>
              <a:rPr lang="en-US" sz="1200" dirty="0"/>
              <a:t> </a:t>
            </a:r>
            <a:r>
              <a:rPr lang="en-US" sz="1200" dirty="0" err="1"/>
              <a:t>उसे</a:t>
            </a:r>
            <a:r>
              <a:rPr lang="en-US" sz="1200" dirty="0"/>
              <a:t> </a:t>
            </a:r>
            <a:r>
              <a:rPr lang="en-US" sz="1200" dirty="0" err="1"/>
              <a:t>अपने</a:t>
            </a:r>
            <a:r>
              <a:rPr lang="en-US" sz="1200" dirty="0"/>
              <a:t> </a:t>
            </a:r>
            <a:r>
              <a:rPr lang="en-US" sz="1200" dirty="0" err="1"/>
              <a:t>सपने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देखा</a:t>
            </a:r>
            <a:r>
              <a:rPr lang="en-US" sz="1200" dirty="0"/>
              <a:t> </a:t>
            </a:r>
            <a:r>
              <a:rPr lang="en-US" sz="1200" dirty="0" err="1"/>
              <a:t>था</a:t>
            </a:r>
            <a:r>
              <a:rPr lang="en-US" sz="1200" dirty="0"/>
              <a:t>. </a:t>
            </a:r>
            <a:r>
              <a:rPr lang="en-US" sz="1200" dirty="0" err="1"/>
              <a:t>उसे</a:t>
            </a:r>
            <a:r>
              <a:rPr lang="en-US" sz="1200" dirty="0"/>
              <a:t> </a:t>
            </a:r>
            <a:r>
              <a:rPr lang="en-US" sz="1200" dirty="0" err="1"/>
              <a:t>दो</a:t>
            </a:r>
            <a:r>
              <a:rPr lang="en-US" sz="1200" dirty="0"/>
              <a:t> </a:t>
            </a:r>
            <a:r>
              <a:rPr lang="en-US" sz="1200" dirty="0" err="1"/>
              <a:t>दिनों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अंदर</a:t>
            </a:r>
            <a:r>
              <a:rPr lang="en-US" sz="1200" dirty="0"/>
              <a:t> </a:t>
            </a:r>
            <a:r>
              <a:rPr lang="en-US" sz="1200" dirty="0" err="1"/>
              <a:t>खोजकर</a:t>
            </a:r>
            <a:r>
              <a:rPr lang="en-US" sz="1200" dirty="0"/>
              <a:t> </a:t>
            </a:r>
            <a:r>
              <a:rPr lang="en-US" sz="1200" dirty="0" err="1"/>
              <a:t>लाओ</a:t>
            </a:r>
            <a:r>
              <a:rPr lang="en-US" sz="1200" dirty="0"/>
              <a:t>,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en-US" sz="1200" dirty="0" err="1"/>
              <a:t>तुम्हें</a:t>
            </a:r>
            <a:r>
              <a:rPr lang="en-US" sz="1200" dirty="0"/>
              <a:t> </a:t>
            </a:r>
            <a:r>
              <a:rPr lang="en-US" sz="1200" dirty="0" err="1"/>
              <a:t>अपनी</a:t>
            </a:r>
            <a:r>
              <a:rPr lang="en-US" sz="1200" dirty="0"/>
              <a:t> </a:t>
            </a:r>
            <a:r>
              <a:rPr lang="en-US" sz="1200" dirty="0" err="1"/>
              <a:t>जान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हाथ</a:t>
            </a:r>
            <a:r>
              <a:rPr lang="en-US" sz="1200" dirty="0"/>
              <a:t> </a:t>
            </a:r>
            <a:r>
              <a:rPr lang="en-US" sz="1200" dirty="0" err="1"/>
              <a:t>धोना</a:t>
            </a:r>
            <a:r>
              <a:rPr lang="en-US" sz="1200" dirty="0"/>
              <a:t> </a:t>
            </a:r>
            <a:r>
              <a:rPr lang="en-US" sz="1200" dirty="0" err="1"/>
              <a:t>पड़ेगा</a:t>
            </a:r>
            <a:r>
              <a:rPr lang="en-US" sz="12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33425" y="1860957"/>
            <a:ext cx="753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सुबह</a:t>
            </a:r>
            <a:r>
              <a:rPr lang="en-US" sz="1200" dirty="0"/>
              <a:t> </a:t>
            </a:r>
            <a:r>
              <a:rPr lang="en-US" sz="1200" dirty="0" err="1"/>
              <a:t>हुई</a:t>
            </a:r>
            <a:r>
              <a:rPr lang="en-US" sz="12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19625" y="279570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सोफिया</a:t>
            </a:r>
            <a:r>
              <a:rPr lang="en-US" sz="1200" dirty="0"/>
              <a:t>! </a:t>
            </a:r>
            <a:r>
              <a:rPr lang="en-US" sz="1200" dirty="0" err="1"/>
              <a:t>मैं</a:t>
            </a:r>
            <a:r>
              <a:rPr lang="en-US" sz="1200" dirty="0"/>
              <a:t> </a:t>
            </a:r>
            <a:r>
              <a:rPr lang="en-US" sz="1200" dirty="0" err="1"/>
              <a:t>बच</a:t>
            </a:r>
            <a:r>
              <a:rPr lang="en-US" sz="1200" dirty="0"/>
              <a:t> </a:t>
            </a:r>
            <a:r>
              <a:rPr lang="en-US" sz="1200" dirty="0" err="1"/>
              <a:t>गया</a:t>
            </a:r>
            <a:r>
              <a:rPr lang="en-US" sz="1200" dirty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मैंने</a:t>
            </a:r>
            <a:r>
              <a:rPr lang="en-US" sz="1200" dirty="0" smtClean="0"/>
              <a:t> </a:t>
            </a:r>
            <a:r>
              <a:rPr lang="en-US" sz="1200" dirty="0" err="1"/>
              <a:t>इस</a:t>
            </a:r>
            <a:r>
              <a:rPr lang="en-US" sz="1200" dirty="0"/>
              <a:t> </a:t>
            </a:r>
            <a:r>
              <a:rPr lang="en-US" sz="1200" dirty="0" err="1"/>
              <a:t>विचित्र</a:t>
            </a:r>
            <a:r>
              <a:rPr lang="en-US" sz="1200" dirty="0"/>
              <a:t> </a:t>
            </a:r>
            <a:r>
              <a:rPr lang="en-US" sz="1200" dirty="0" err="1"/>
              <a:t>वस्तु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मध्य</a:t>
            </a:r>
            <a:r>
              <a:rPr lang="en-US" sz="1200" dirty="0" err="1"/>
              <a:t>-</a:t>
            </a:r>
            <a:r>
              <a:rPr lang="en-US" sz="1200" dirty="0" err="1" smtClean="0"/>
              <a:t>रेखा</a:t>
            </a:r>
            <a:r>
              <a:rPr lang="en-US" sz="1200" dirty="0" smtClean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विभाजित</a:t>
            </a:r>
            <a:r>
              <a:rPr lang="en-US" sz="1200" dirty="0"/>
              <a:t> </a:t>
            </a:r>
            <a:r>
              <a:rPr lang="en-US" sz="1200" dirty="0" err="1"/>
              <a:t>किया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फिर</a:t>
            </a:r>
            <a:r>
              <a:rPr lang="en-US" sz="1200" dirty="0"/>
              <a:t> </a:t>
            </a:r>
            <a:r>
              <a:rPr lang="en-US" sz="1200" dirty="0" err="1"/>
              <a:t>भी</a:t>
            </a:r>
            <a:r>
              <a:rPr lang="en-US" sz="1200" dirty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ही</a:t>
            </a:r>
            <a:r>
              <a:rPr lang="en-US" sz="1200" dirty="0"/>
              <a:t> </a:t>
            </a:r>
            <a:r>
              <a:rPr lang="en-US" sz="1200" dirty="0" err="1"/>
              <a:t>वस्तु</a:t>
            </a:r>
            <a:r>
              <a:rPr lang="en-US" sz="1200" dirty="0"/>
              <a:t> </a:t>
            </a:r>
            <a:r>
              <a:rPr lang="en-US" sz="1200" dirty="0" err="1"/>
              <a:t>बनी</a:t>
            </a:r>
            <a:r>
              <a:rPr lang="en-US" sz="1200" dirty="0"/>
              <a:t> </a:t>
            </a:r>
            <a:r>
              <a:rPr lang="en-US" sz="1200" dirty="0" err="1"/>
              <a:t>रही</a:t>
            </a:r>
            <a:r>
              <a:rPr lang="en-US" sz="12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10025" y="1907124"/>
            <a:ext cx="1667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इसका</a:t>
            </a:r>
            <a:r>
              <a:rPr lang="en-US" sz="1200" dirty="0"/>
              <a:t> </a:t>
            </a:r>
            <a:r>
              <a:rPr lang="hi-IN" sz="1200" dirty="0" smtClean="0"/>
              <a:t>पूरा</a:t>
            </a:r>
            <a:r>
              <a:rPr lang="en-US" sz="1200" dirty="0" smtClean="0"/>
              <a:t> </a:t>
            </a:r>
            <a:r>
              <a:rPr lang="en-US" sz="1200" dirty="0" err="1" smtClean="0"/>
              <a:t>श्रेय</a:t>
            </a:r>
            <a:r>
              <a:rPr lang="en-US" sz="1200" dirty="0" smtClean="0"/>
              <a:t> </a:t>
            </a:r>
            <a:r>
              <a:rPr lang="en-US" sz="1200" dirty="0" err="1"/>
              <a:t>प्रोफेसर</a:t>
            </a:r>
            <a:r>
              <a:rPr lang="en-US" sz="1200" dirty="0"/>
              <a:t> </a:t>
            </a:r>
            <a:r>
              <a:rPr lang="en-US" sz="1200" dirty="0" err="1"/>
              <a:t>जेफायर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जाता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4425" y="2824480"/>
            <a:ext cx="2043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मैंने</a:t>
            </a:r>
            <a:r>
              <a:rPr lang="en-US" sz="1200" dirty="0"/>
              <a:t> </a:t>
            </a:r>
            <a:r>
              <a:rPr lang="en-US" sz="1200" dirty="0" err="1"/>
              <a:t>कुछ</a:t>
            </a:r>
            <a:r>
              <a:rPr lang="en-US" sz="1200" dirty="0"/>
              <a:t> </a:t>
            </a:r>
            <a:r>
              <a:rPr lang="en-US" sz="1200" dirty="0" err="1"/>
              <a:t>ख़ास</a:t>
            </a:r>
            <a:r>
              <a:rPr lang="en-US" sz="1200" dirty="0"/>
              <a:t>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किया</a:t>
            </a:r>
            <a:r>
              <a:rPr lang="en-US" sz="1200" dirty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यह</a:t>
            </a:r>
            <a:r>
              <a:rPr lang="en-US" sz="1200" dirty="0" smtClean="0"/>
              <a:t> </a:t>
            </a:r>
            <a:r>
              <a:rPr lang="en-US" sz="1200" dirty="0"/>
              <a:t>"</a:t>
            </a:r>
            <a:r>
              <a:rPr lang="en-US" sz="1200" dirty="0" err="1"/>
              <a:t>मोबियस-पट्टी</a:t>
            </a:r>
            <a:r>
              <a:rPr lang="en-US" sz="1200" dirty="0"/>
              <a:t>"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साधारण</a:t>
            </a:r>
            <a:r>
              <a:rPr lang="en-US" sz="1200" dirty="0"/>
              <a:t> </a:t>
            </a:r>
            <a:r>
              <a:rPr lang="en-US" sz="1200" dirty="0" err="1"/>
              <a:t>गुणधर्म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04825" y="3722747"/>
            <a:ext cx="2271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अनसेल्मे</a:t>
            </a:r>
            <a:r>
              <a:rPr lang="en-US" sz="1200" dirty="0"/>
              <a:t> </a:t>
            </a:r>
            <a:r>
              <a:rPr lang="en-US" sz="1200" dirty="0" err="1"/>
              <a:t>ने</a:t>
            </a:r>
            <a:r>
              <a:rPr lang="en-US" sz="1200" dirty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जादुई</a:t>
            </a:r>
            <a:r>
              <a:rPr lang="en-US" sz="1200" dirty="0"/>
              <a:t> </a:t>
            </a:r>
            <a:r>
              <a:rPr lang="en-US" sz="1200" dirty="0" err="1"/>
              <a:t>वस्तु</a:t>
            </a:r>
            <a:r>
              <a:rPr lang="en-US" sz="1200" dirty="0"/>
              <a:t> </a:t>
            </a:r>
            <a:r>
              <a:rPr lang="en-US" sz="1200" dirty="0" err="1"/>
              <a:t>प्रधान</a:t>
            </a:r>
            <a:r>
              <a:rPr lang="en-US" sz="1200" dirty="0"/>
              <a:t> </a:t>
            </a:r>
            <a:r>
              <a:rPr lang="en-US" sz="1200" dirty="0" err="1"/>
              <a:t>वज़ीर</a:t>
            </a:r>
            <a:r>
              <a:rPr lang="en-US" sz="1200" dirty="0"/>
              <a:t> </a:t>
            </a:r>
            <a:r>
              <a:rPr lang="en-US" sz="1200" dirty="0" err="1"/>
              <a:t>शतजमनी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दी</a:t>
            </a:r>
            <a:r>
              <a:rPr lang="en-US" sz="1200" dirty="0"/>
              <a:t>, </a:t>
            </a:r>
            <a:r>
              <a:rPr lang="en-US" sz="1200" dirty="0" err="1"/>
              <a:t>जो</a:t>
            </a:r>
            <a:r>
              <a:rPr lang="en-US" sz="1200" dirty="0"/>
              <a:t> </a:t>
            </a:r>
            <a:r>
              <a:rPr lang="en-US" sz="1200" dirty="0" err="1"/>
              <a:t>उसे</a:t>
            </a:r>
            <a:r>
              <a:rPr lang="en-US" sz="1200" dirty="0"/>
              <a:t> </a:t>
            </a:r>
            <a:r>
              <a:rPr lang="en-US" sz="1200" dirty="0" err="1"/>
              <a:t>तुरंत</a:t>
            </a:r>
            <a:r>
              <a:rPr lang="en-US" sz="1200" dirty="0"/>
              <a:t> </a:t>
            </a:r>
            <a:r>
              <a:rPr lang="en-US" sz="1200" dirty="0" err="1"/>
              <a:t>सुल्तान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पास</a:t>
            </a:r>
            <a:r>
              <a:rPr lang="en-US" sz="1200" dirty="0"/>
              <a:t> </a:t>
            </a:r>
            <a:r>
              <a:rPr lang="en-US" sz="1200" dirty="0" err="1"/>
              <a:t>ले</a:t>
            </a:r>
            <a:r>
              <a:rPr lang="en-US" sz="1200" dirty="0"/>
              <a:t> </a:t>
            </a:r>
            <a:r>
              <a:rPr lang="en-US" sz="1200" dirty="0" err="1"/>
              <a:t>गए</a:t>
            </a:r>
            <a:r>
              <a:rPr lang="en-US" sz="1200" dirty="0"/>
              <a:t>. </a:t>
            </a:r>
            <a:r>
              <a:rPr lang="en-US" sz="1200" dirty="0" err="1"/>
              <a:t>उसे</a:t>
            </a:r>
            <a:r>
              <a:rPr lang="en-US" sz="1200" dirty="0"/>
              <a:t> </a:t>
            </a:r>
            <a:r>
              <a:rPr lang="en-US" sz="1200" dirty="0" err="1"/>
              <a:t>देखकर</a:t>
            </a:r>
            <a:r>
              <a:rPr lang="en-US" sz="1200" dirty="0"/>
              <a:t> </a:t>
            </a:r>
            <a:r>
              <a:rPr lang="en-US" sz="1200" dirty="0" err="1"/>
              <a:t>सुल्तान</a:t>
            </a:r>
            <a:r>
              <a:rPr lang="en-US" sz="1200" dirty="0"/>
              <a:t> </a:t>
            </a:r>
            <a:r>
              <a:rPr lang="en-US" sz="1200" dirty="0" err="1"/>
              <a:t>संतुष्ट</a:t>
            </a:r>
            <a:r>
              <a:rPr lang="en-US" sz="1200" dirty="0"/>
              <a:t> </a:t>
            </a:r>
            <a:r>
              <a:rPr lang="en-US" sz="1200" dirty="0" err="1" smtClean="0"/>
              <a:t>हुए</a:t>
            </a:r>
            <a:r>
              <a:rPr lang="en-US" sz="1200" dirty="0" smtClean="0"/>
              <a:t>… 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504825" y="6235661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…</a:t>
            </a:r>
            <a:r>
              <a:rPr lang="en-US" sz="1200" dirty="0" err="1" smtClean="0"/>
              <a:t>और</a:t>
            </a:r>
            <a:r>
              <a:rPr lang="en-US" sz="1200" dirty="0" smtClean="0"/>
              <a:t> </a:t>
            </a:r>
            <a:r>
              <a:rPr lang="hi-IN" sz="1200" dirty="0"/>
              <a:t>उन्होंने</a:t>
            </a:r>
            <a:r>
              <a:rPr lang="en-US" sz="1200" dirty="0" smtClean="0"/>
              <a:t> </a:t>
            </a:r>
            <a:r>
              <a:rPr lang="hi-IN" sz="1200" dirty="0"/>
              <a:t>उसे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err="1" smtClean="0"/>
              <a:t>इनाम</a:t>
            </a:r>
            <a:r>
              <a:rPr lang="en-US" sz="1200" dirty="0" smtClean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सोने</a:t>
            </a:r>
            <a:r>
              <a:rPr lang="en-US" sz="1200" dirty="0"/>
              <a:t> </a:t>
            </a:r>
            <a:r>
              <a:rPr lang="hi-IN" sz="1200" dirty="0" smtClean="0"/>
              <a:t>की</a:t>
            </a:r>
            <a:r>
              <a:rPr lang="en-US" sz="1200" dirty="0" smtClean="0"/>
              <a:t> </a:t>
            </a:r>
            <a:r>
              <a:rPr lang="en-US" sz="1200" dirty="0" err="1" smtClean="0"/>
              <a:t>एक</a:t>
            </a:r>
            <a:r>
              <a:rPr lang="en-US" sz="1200" dirty="0" smtClean="0"/>
              <a:t> </a:t>
            </a:r>
            <a:r>
              <a:rPr lang="en-US" sz="1200" dirty="0" err="1"/>
              <a:t>थैली</a:t>
            </a:r>
            <a:r>
              <a:rPr lang="en-US" sz="1200" dirty="0"/>
              <a:t> </a:t>
            </a:r>
            <a:r>
              <a:rPr lang="en-US" sz="1200" dirty="0" err="1"/>
              <a:t>दी</a:t>
            </a:r>
            <a:r>
              <a:rPr lang="en-US" sz="12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85472" y="3944144"/>
            <a:ext cx="4674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उसके</a:t>
            </a:r>
            <a:r>
              <a:rPr lang="en-US" sz="1200" dirty="0"/>
              <a:t> </a:t>
            </a:r>
            <a:r>
              <a:rPr lang="en-US" sz="1200" dirty="0" err="1"/>
              <a:t>बाद</a:t>
            </a:r>
            <a:r>
              <a:rPr lang="en-US" sz="1200" dirty="0"/>
              <a:t> </a:t>
            </a:r>
            <a:r>
              <a:rPr lang="en-US" sz="1200" dirty="0" err="1"/>
              <a:t>सोफिया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err="1" smtClean="0"/>
              <a:t>प्रोफेसर</a:t>
            </a:r>
            <a:r>
              <a:rPr lang="en-US" sz="1200" dirty="0" smtClean="0"/>
              <a:t> </a:t>
            </a:r>
            <a:r>
              <a:rPr lang="en-US" sz="1200" dirty="0" err="1"/>
              <a:t>जेफायर</a:t>
            </a:r>
            <a:r>
              <a:rPr lang="en-US" sz="1200" dirty="0"/>
              <a:t> </a:t>
            </a:r>
            <a:r>
              <a:rPr lang="en-US" sz="1200" dirty="0" err="1"/>
              <a:t>चिराग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वापिस</a:t>
            </a:r>
            <a:r>
              <a:rPr lang="en-US" sz="1200" dirty="0"/>
              <a:t> </a:t>
            </a:r>
            <a:r>
              <a:rPr lang="en-US" sz="1200" dirty="0" err="1"/>
              <a:t>चले</a:t>
            </a:r>
            <a:r>
              <a:rPr lang="en-US" sz="1200" dirty="0"/>
              <a:t> </a:t>
            </a:r>
            <a:r>
              <a:rPr lang="en-US" sz="1200" dirty="0" err="1"/>
              <a:t>गए</a:t>
            </a:r>
            <a:r>
              <a:rPr lang="en-US" sz="1200" dirty="0"/>
              <a:t>. </a:t>
            </a:r>
            <a:r>
              <a:rPr lang="en-US" sz="1200" dirty="0" err="1"/>
              <a:t>चलते</a:t>
            </a:r>
            <a:r>
              <a:rPr lang="en-US" sz="1200" dirty="0"/>
              <a:t> </a:t>
            </a:r>
            <a:r>
              <a:rPr lang="en-US" sz="1200" dirty="0" err="1"/>
              <a:t>समय</a:t>
            </a:r>
            <a:r>
              <a:rPr lang="en-US" sz="1200" dirty="0"/>
              <a:t> </a:t>
            </a:r>
            <a:r>
              <a:rPr lang="en-US" sz="1200" dirty="0" err="1"/>
              <a:t>उन्होंने</a:t>
            </a:r>
            <a:r>
              <a:rPr lang="en-US" sz="1200" dirty="0"/>
              <a:t> </a:t>
            </a:r>
            <a:r>
              <a:rPr lang="en-US" sz="1200" dirty="0" err="1"/>
              <a:t>अनसेल्मे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कहा</a:t>
            </a:r>
            <a:r>
              <a:rPr lang="en-US" sz="1200" dirty="0"/>
              <a:t> </a:t>
            </a:r>
            <a:r>
              <a:rPr lang="en-US" sz="1200" dirty="0" err="1"/>
              <a:t>कि</a:t>
            </a:r>
            <a:r>
              <a:rPr lang="en-US" sz="1200" dirty="0"/>
              <a:t> </a:t>
            </a:r>
            <a:r>
              <a:rPr lang="en-US" sz="1200" dirty="0" err="1"/>
              <a:t>अगर</a:t>
            </a:r>
            <a:r>
              <a:rPr lang="en-US" sz="1200" dirty="0"/>
              <a:t> </a:t>
            </a:r>
            <a:r>
              <a:rPr lang="en-US" sz="1200" dirty="0" err="1"/>
              <a:t>उसे</a:t>
            </a:r>
            <a:r>
              <a:rPr lang="en-US" sz="1200" dirty="0"/>
              <a:t> </a:t>
            </a:r>
            <a:r>
              <a:rPr lang="en-US" sz="1200" dirty="0" err="1"/>
              <a:t>फिर</a:t>
            </a:r>
            <a:r>
              <a:rPr lang="en-US" sz="1200" dirty="0"/>
              <a:t> </a:t>
            </a:r>
            <a:r>
              <a:rPr lang="en-US" sz="1200" dirty="0" err="1"/>
              <a:t>कभी</a:t>
            </a:r>
            <a:r>
              <a:rPr lang="en-US" sz="1200" dirty="0"/>
              <a:t> </a:t>
            </a:r>
            <a:r>
              <a:rPr lang="en-US" sz="1200" dirty="0" err="1"/>
              <a:t>उनकी</a:t>
            </a:r>
            <a:r>
              <a:rPr lang="en-US" sz="1200" dirty="0"/>
              <a:t> </a:t>
            </a:r>
            <a:r>
              <a:rPr lang="en-US" sz="1200" dirty="0" err="1"/>
              <a:t>सेवाओं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ज़रूरत</a:t>
            </a:r>
            <a:r>
              <a:rPr lang="en-US" sz="1200" dirty="0"/>
              <a:t> </a:t>
            </a:r>
            <a:r>
              <a:rPr lang="en-US" sz="1200" dirty="0" err="1"/>
              <a:t>हो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सिर्फ</a:t>
            </a:r>
            <a:r>
              <a:rPr lang="en-US" sz="1200" dirty="0"/>
              <a:t> </a:t>
            </a:r>
            <a:r>
              <a:rPr lang="en-US" sz="1200" dirty="0" err="1"/>
              <a:t>चिराग</a:t>
            </a:r>
            <a:r>
              <a:rPr lang="en-US" sz="1200" dirty="0"/>
              <a:t> </a:t>
            </a:r>
            <a:r>
              <a:rPr lang="en-US" sz="1200" dirty="0" err="1"/>
              <a:t>रगड़े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फिर</a:t>
            </a:r>
            <a:r>
              <a:rPr lang="en-US" sz="1200" dirty="0"/>
              <a:t> </a:t>
            </a:r>
            <a:r>
              <a:rPr lang="en-US" sz="1200" dirty="0" err="1"/>
              <a:t>वे</a:t>
            </a:r>
            <a:r>
              <a:rPr lang="en-US" sz="1200" dirty="0"/>
              <a:t> </a:t>
            </a:r>
            <a:r>
              <a:rPr lang="en-US" sz="1200" dirty="0" err="1"/>
              <a:t>तुरंत</a:t>
            </a:r>
            <a:r>
              <a:rPr lang="en-US" sz="1200" dirty="0"/>
              <a:t> </a:t>
            </a:r>
            <a:r>
              <a:rPr lang="en-US" sz="1200" dirty="0" err="1"/>
              <a:t>अनसेल्मे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मदद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 </a:t>
            </a:r>
            <a:r>
              <a:rPr lang="en-US" sz="1200" dirty="0" err="1"/>
              <a:t>हाज़िर</a:t>
            </a:r>
            <a:r>
              <a:rPr lang="en-US" sz="1200" dirty="0"/>
              <a:t> </a:t>
            </a:r>
            <a:r>
              <a:rPr lang="en-US" sz="1200" dirty="0" err="1"/>
              <a:t>होंगे</a:t>
            </a:r>
            <a:r>
              <a:rPr lang="en-US" sz="12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43731" y="4858544"/>
            <a:ext cx="205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इस</a:t>
            </a:r>
            <a:r>
              <a:rPr lang="en-US" sz="1200" dirty="0"/>
              <a:t> </a:t>
            </a:r>
            <a:r>
              <a:rPr lang="en-US" sz="1200" dirty="0" err="1" smtClean="0"/>
              <a:t>कहानी</a:t>
            </a:r>
            <a:r>
              <a:rPr lang="en-US" sz="1200" dirty="0"/>
              <a:t> </a:t>
            </a:r>
            <a:r>
              <a:rPr lang="hi-IN" sz="1200" dirty="0" smtClean="0"/>
              <a:t>में</a:t>
            </a:r>
            <a:r>
              <a:rPr lang="en-US" sz="1200" dirty="0" smtClean="0"/>
              <a:t> </a:t>
            </a:r>
            <a:r>
              <a:rPr lang="en-US" sz="1200" dirty="0" err="1" smtClean="0"/>
              <a:t>एक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err="1" smtClean="0"/>
              <a:t>नैतिक</a:t>
            </a:r>
            <a:r>
              <a:rPr lang="en-US" sz="1200" dirty="0" smtClean="0"/>
              <a:t> </a:t>
            </a:r>
            <a:r>
              <a:rPr lang="en-US" sz="1200" dirty="0" err="1"/>
              <a:t>सबक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err="1"/>
              <a:t>यह</a:t>
            </a:r>
            <a:r>
              <a:rPr lang="en-US" sz="1200" dirty="0"/>
              <a:t> </a:t>
            </a:r>
            <a:r>
              <a:rPr lang="en-US" sz="1200" dirty="0" err="1"/>
              <a:t>तय</a:t>
            </a:r>
            <a:r>
              <a:rPr lang="en-US" sz="1200" dirty="0"/>
              <a:t> </a:t>
            </a:r>
            <a:r>
              <a:rPr lang="en-US" sz="1200" dirty="0" err="1"/>
              <a:t>करने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पहले</a:t>
            </a:r>
            <a:r>
              <a:rPr lang="en-US" sz="1200" dirty="0"/>
              <a:t> </a:t>
            </a:r>
            <a:r>
              <a:rPr lang="en-US" sz="1200" dirty="0" err="1"/>
              <a:t>कि</a:t>
            </a:r>
            <a:r>
              <a:rPr lang="en-US" sz="1200" dirty="0"/>
              <a:t> </a:t>
            </a:r>
            <a:r>
              <a:rPr lang="en-US" sz="1200" dirty="0" err="1"/>
              <a:t>कोई</a:t>
            </a:r>
            <a:r>
              <a:rPr lang="en-US" sz="1200" dirty="0"/>
              <a:t> </a:t>
            </a:r>
            <a:r>
              <a:rPr lang="en-US" sz="1200" dirty="0" err="1"/>
              <a:t>चीज</a:t>
            </a:r>
            <a:r>
              <a:rPr lang="en-US" sz="1200" dirty="0"/>
              <a:t> </a:t>
            </a:r>
            <a:r>
              <a:rPr lang="en-US" sz="1200" dirty="0" err="1"/>
              <a:t>संभव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err="1"/>
              <a:t>या</a:t>
            </a:r>
            <a:r>
              <a:rPr lang="en-US" sz="1200" dirty="0"/>
              <a:t> </a:t>
            </a:r>
            <a:r>
              <a:rPr lang="en-US" sz="1200" dirty="0" err="1" smtClean="0"/>
              <a:t>असंभव</a:t>
            </a:r>
            <a:r>
              <a:rPr lang="en-US" sz="1200" dirty="0" smtClean="0"/>
              <a:t>, </a:t>
            </a:r>
            <a:r>
              <a:rPr lang="en-US" sz="1200" dirty="0" err="1" smtClean="0"/>
              <a:t>उस</a:t>
            </a:r>
            <a:r>
              <a:rPr lang="en-US" sz="1200" dirty="0" smtClean="0"/>
              <a:t> </a:t>
            </a:r>
            <a:r>
              <a:rPr lang="en-US" sz="1200" dirty="0" err="1" smtClean="0"/>
              <a:t>चीज़</a:t>
            </a:r>
            <a:r>
              <a:rPr lang="en-US" sz="1200" dirty="0"/>
              <a:t> </a:t>
            </a:r>
            <a:r>
              <a:rPr lang="en-US" sz="1200" dirty="0" err="1" smtClean="0"/>
              <a:t>को</a:t>
            </a:r>
            <a:r>
              <a:rPr lang="en-US" sz="1200" dirty="0" smtClean="0"/>
              <a:t> </a:t>
            </a:r>
            <a:r>
              <a:rPr lang="en-US" sz="1200" dirty="0" err="1"/>
              <a:t>गौर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दो</a:t>
            </a:r>
            <a:r>
              <a:rPr lang="en-US" sz="1200" dirty="0"/>
              <a:t> </a:t>
            </a:r>
            <a:r>
              <a:rPr lang="en-US" sz="1200" dirty="0" err="1"/>
              <a:t>बार</a:t>
            </a:r>
            <a:r>
              <a:rPr lang="en-US" sz="1200" dirty="0"/>
              <a:t> </a:t>
            </a:r>
            <a:r>
              <a:rPr lang="hi-IN" sz="1200" dirty="0" smtClean="0"/>
              <a:t>ज़रूर</a:t>
            </a:r>
            <a:r>
              <a:rPr lang="en-US" sz="1200" dirty="0" smtClean="0"/>
              <a:t> </a:t>
            </a:r>
            <a:r>
              <a:rPr lang="hi-IN" sz="1200" dirty="0" smtClean="0"/>
              <a:t>देखें</a:t>
            </a:r>
            <a:r>
              <a:rPr lang="hi-IN" sz="1200" dirty="0"/>
              <a:t>. 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520507" y="6803013"/>
            <a:ext cx="5470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उसके</a:t>
            </a:r>
            <a:r>
              <a:rPr lang="en-US" sz="1200" dirty="0"/>
              <a:t> </a:t>
            </a:r>
            <a:r>
              <a:rPr lang="en-US" sz="1200" dirty="0" err="1"/>
              <a:t>बाद</a:t>
            </a:r>
            <a:r>
              <a:rPr lang="en-US" sz="1200" dirty="0"/>
              <a:t> </a:t>
            </a:r>
            <a:r>
              <a:rPr lang="en-US" sz="1200" dirty="0" err="1"/>
              <a:t>इस्फ़हान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खूबसूरत</a:t>
            </a:r>
            <a:r>
              <a:rPr lang="en-US" sz="1200" dirty="0"/>
              <a:t> </a:t>
            </a:r>
            <a:r>
              <a:rPr lang="en-US" sz="1200" dirty="0" err="1"/>
              <a:t>शहर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सोने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गुंबदों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शांति</a:t>
            </a:r>
            <a:r>
              <a:rPr lang="en-US" sz="1200" dirty="0"/>
              <a:t> </a:t>
            </a:r>
            <a:r>
              <a:rPr lang="en-US" sz="1200" dirty="0" err="1"/>
              <a:t>लौटी</a:t>
            </a:r>
            <a:r>
              <a:rPr lang="en-US" sz="1200" dirty="0"/>
              <a:t>. </a:t>
            </a:r>
            <a:r>
              <a:rPr lang="en-US" sz="1200" dirty="0" err="1" smtClean="0"/>
              <a:t>लेकिन</a:t>
            </a:r>
            <a:r>
              <a:rPr lang="en-US" sz="1200" dirty="0" smtClean="0"/>
              <a:t> </a:t>
            </a:r>
            <a:r>
              <a:rPr lang="en-US" sz="1200" dirty="0" err="1"/>
              <a:t>प्रधान</a:t>
            </a:r>
            <a:r>
              <a:rPr lang="en-US" sz="1200" dirty="0"/>
              <a:t> </a:t>
            </a:r>
            <a:r>
              <a:rPr lang="en-US" sz="1200" dirty="0" err="1"/>
              <a:t>वज़ीर</a:t>
            </a:r>
            <a:r>
              <a:rPr lang="en-US" sz="1200" dirty="0"/>
              <a:t> </a:t>
            </a:r>
            <a:r>
              <a:rPr lang="en-US" sz="1200" dirty="0" err="1"/>
              <a:t>शतजमनी</a:t>
            </a:r>
            <a:r>
              <a:rPr lang="en-US" sz="1200" dirty="0"/>
              <a:t> </a:t>
            </a:r>
            <a:r>
              <a:rPr lang="en-US" sz="1200" dirty="0" err="1"/>
              <a:t>ने</a:t>
            </a:r>
            <a:r>
              <a:rPr lang="en-US" sz="1200" dirty="0"/>
              <a:t>, </a:t>
            </a:r>
            <a:r>
              <a:rPr lang="en-US" sz="1200" dirty="0" err="1"/>
              <a:t>सुल्तान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चोरी</a:t>
            </a:r>
            <a:r>
              <a:rPr lang="en-US" sz="1200" dirty="0"/>
              <a:t> </a:t>
            </a:r>
            <a:r>
              <a:rPr lang="hi-IN" sz="1200" dirty="0"/>
              <a:t>करनी</a:t>
            </a:r>
            <a:r>
              <a:rPr lang="en-US" sz="1200" dirty="0" smtClean="0"/>
              <a:t> </a:t>
            </a:r>
            <a:r>
              <a:rPr lang="en-US" sz="1200" dirty="0" err="1"/>
              <a:t>जारी</a:t>
            </a:r>
            <a:r>
              <a:rPr lang="en-US" sz="1200" dirty="0"/>
              <a:t> </a:t>
            </a:r>
            <a:r>
              <a:rPr lang="en-US" sz="1200" dirty="0" err="1"/>
              <a:t>ऱखी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अनसेल्मे</a:t>
            </a:r>
            <a:r>
              <a:rPr lang="en-US" sz="1200" dirty="0"/>
              <a:t> </a:t>
            </a:r>
            <a:r>
              <a:rPr lang="en-US" sz="1200" dirty="0" err="1"/>
              <a:t>तांबे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चिराग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रगड़ता</a:t>
            </a:r>
            <a:r>
              <a:rPr lang="en-US" sz="1200" dirty="0"/>
              <a:t> </a:t>
            </a:r>
            <a:r>
              <a:rPr lang="en-US" sz="1200" dirty="0" err="1"/>
              <a:t>रहा</a:t>
            </a:r>
            <a:r>
              <a:rPr lang="en-US" sz="1200" dirty="0"/>
              <a:t>.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सुल्तान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रात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 smtClean="0"/>
              <a:t>फिर</a:t>
            </a:r>
            <a:r>
              <a:rPr lang="en-US" sz="1200" dirty="0" smtClean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अजीब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परेशान</a:t>
            </a:r>
            <a:r>
              <a:rPr lang="en-US" sz="1200" dirty="0"/>
              <a:t> </a:t>
            </a:r>
            <a:r>
              <a:rPr lang="en-US" sz="1200" dirty="0" err="1"/>
              <a:t>करने</a:t>
            </a:r>
            <a:r>
              <a:rPr lang="en-US" sz="1200" dirty="0"/>
              <a:t> </a:t>
            </a:r>
            <a:r>
              <a:rPr lang="en-US" sz="1200" dirty="0" err="1"/>
              <a:t>वाले</a:t>
            </a:r>
            <a:r>
              <a:rPr lang="en-US" sz="1200" dirty="0"/>
              <a:t> </a:t>
            </a:r>
            <a:r>
              <a:rPr lang="en-US" sz="1200" dirty="0" err="1"/>
              <a:t>सपने</a:t>
            </a:r>
            <a:r>
              <a:rPr lang="en-US" sz="1200" dirty="0"/>
              <a:t> </a:t>
            </a:r>
            <a:r>
              <a:rPr lang="en-US" sz="1200" dirty="0" err="1"/>
              <a:t>आने</a:t>
            </a:r>
            <a:r>
              <a:rPr lang="en-US" sz="1200" dirty="0"/>
              <a:t> </a:t>
            </a:r>
            <a:r>
              <a:rPr lang="en-US" sz="1200" dirty="0" err="1"/>
              <a:t>लगे</a:t>
            </a:r>
            <a:r>
              <a:rPr lang="en-US" sz="1200" dirty="0"/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HP\Desktop\1000 NIGHTS\pix\1001_nights_empty0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763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276" y="286544"/>
            <a:ext cx="7565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एक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हजार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एक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वैज्ञानिक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रातें</a:t>
            </a:r>
            <a:r>
              <a:rPr lang="en-US" sz="3200" dirty="0" smtClean="0">
                <a:solidFill>
                  <a:srgbClr val="FF0000"/>
                </a:solidFill>
              </a:rPr>
              <a:t> - 2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274081" y="896144"/>
            <a:ext cx="756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/>
              <a:t>लेनटुरलू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504825" y="3791744"/>
            <a:ext cx="2412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शतजमनी</a:t>
            </a:r>
            <a:r>
              <a:rPr lang="en-US" sz="1200" dirty="0"/>
              <a:t> - </a:t>
            </a:r>
            <a:r>
              <a:rPr lang="en-US" sz="1200" dirty="0" err="1"/>
              <a:t>सुल्तान</a:t>
            </a:r>
            <a:r>
              <a:rPr lang="en-US" sz="1200" dirty="0"/>
              <a:t> </a:t>
            </a:r>
            <a:r>
              <a:rPr lang="hi-IN" sz="1200" dirty="0"/>
              <a:t>के</a:t>
            </a:r>
            <a:r>
              <a:rPr lang="en-US" sz="1200" dirty="0" smtClean="0"/>
              <a:t> </a:t>
            </a:r>
            <a:r>
              <a:rPr lang="en-US" sz="1200" dirty="0" err="1"/>
              <a:t>प्रधान</a:t>
            </a:r>
            <a:r>
              <a:rPr lang="en-US" sz="1200" dirty="0"/>
              <a:t> </a:t>
            </a:r>
            <a:r>
              <a:rPr lang="en-US" sz="1200" dirty="0" err="1"/>
              <a:t>वज़ीर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मूड</a:t>
            </a:r>
            <a:r>
              <a:rPr lang="en-US" sz="1200" dirty="0"/>
              <a:t> </a:t>
            </a:r>
            <a:r>
              <a:rPr lang="en-US" sz="1200" dirty="0" err="1"/>
              <a:t>आज</a:t>
            </a:r>
            <a:r>
              <a:rPr lang="en-US" sz="1200" dirty="0"/>
              <a:t> </a:t>
            </a:r>
            <a:r>
              <a:rPr lang="en-US" sz="1200" dirty="0" err="1"/>
              <a:t>बहुत</a:t>
            </a:r>
            <a:r>
              <a:rPr lang="en-US" sz="1200" dirty="0"/>
              <a:t> </a:t>
            </a:r>
            <a:r>
              <a:rPr lang="en-US" sz="1200" dirty="0" err="1"/>
              <a:t>खराब</a:t>
            </a:r>
            <a:r>
              <a:rPr lang="en-US" sz="1200" dirty="0"/>
              <a:t> </a:t>
            </a:r>
            <a:r>
              <a:rPr lang="hi-IN" sz="1200" dirty="0" smtClean="0"/>
              <a:t>है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3324225" y="2034679"/>
            <a:ext cx="1580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अनसेल्मे</a:t>
            </a:r>
            <a:r>
              <a:rPr lang="en-US" sz="1200" dirty="0"/>
              <a:t>!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अनसेल्मे</a:t>
            </a:r>
            <a:r>
              <a:rPr lang="en-US" sz="1200" dirty="0" smtClean="0"/>
              <a:t> </a:t>
            </a:r>
            <a:r>
              <a:rPr lang="en-US" sz="1200" dirty="0" err="1"/>
              <a:t>लेनटुरलू</a:t>
            </a:r>
            <a:r>
              <a:rPr lang="en-US" sz="1200" dirty="0"/>
              <a:t>!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9633" y="2644279"/>
            <a:ext cx="865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जानवर</a:t>
            </a:r>
            <a:r>
              <a:rPr lang="en-US" sz="1200" dirty="0"/>
              <a:t> </a:t>
            </a:r>
            <a:r>
              <a:rPr lang="en-US" sz="1200" dirty="0" err="1"/>
              <a:t>कहां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83781" y="4703167"/>
            <a:ext cx="11929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जी</a:t>
            </a:r>
            <a:r>
              <a:rPr lang="en-US" sz="1200" dirty="0"/>
              <a:t> </a:t>
            </a:r>
            <a:r>
              <a:rPr lang="en-US" sz="1200" dirty="0" err="1"/>
              <a:t>मालिक</a:t>
            </a:r>
            <a:r>
              <a:rPr lang="en-US" sz="1200" dirty="0"/>
              <a:t>, </a:t>
            </a:r>
            <a:r>
              <a:rPr lang="en-US" sz="1200" dirty="0" err="1"/>
              <a:t>आया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733425" y="4424054"/>
            <a:ext cx="2009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अनसेल्मे</a:t>
            </a:r>
            <a:r>
              <a:rPr lang="en-US" sz="1200" dirty="0"/>
              <a:t>, </a:t>
            </a:r>
            <a:r>
              <a:rPr lang="en-US" sz="1200" dirty="0" err="1"/>
              <a:t>दो</a:t>
            </a:r>
            <a:r>
              <a:rPr lang="en-US" sz="1200" dirty="0"/>
              <a:t> </a:t>
            </a:r>
            <a:r>
              <a:rPr lang="en-US" sz="1200" dirty="0" err="1"/>
              <a:t>दिनों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अंदर</a:t>
            </a:r>
            <a:r>
              <a:rPr lang="en-US" sz="1200" dirty="0"/>
              <a:t> </a:t>
            </a:r>
            <a:r>
              <a:rPr lang="en-US" sz="1200" dirty="0" err="1"/>
              <a:t>तुम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ऐसी</a:t>
            </a:r>
            <a:r>
              <a:rPr lang="en-US" sz="1200" dirty="0"/>
              <a:t> </a:t>
            </a:r>
            <a:r>
              <a:rPr lang="en-US" sz="1200" dirty="0" err="1"/>
              <a:t>वस्तु</a:t>
            </a:r>
            <a:r>
              <a:rPr lang="en-US" sz="1200" dirty="0"/>
              <a:t> </a:t>
            </a:r>
            <a:r>
              <a:rPr lang="en-US" sz="1200" dirty="0" err="1"/>
              <a:t>खोजकर</a:t>
            </a:r>
            <a:r>
              <a:rPr lang="en-US" sz="1200" dirty="0"/>
              <a:t> </a:t>
            </a:r>
            <a:r>
              <a:rPr lang="en-US" sz="1200" dirty="0" err="1"/>
              <a:t>लाओ</a:t>
            </a:r>
            <a:r>
              <a:rPr lang="en-US" sz="1200" dirty="0"/>
              <a:t> </a:t>
            </a:r>
            <a:r>
              <a:rPr lang="en-US" sz="1200" dirty="0" err="1"/>
              <a:t>जो</a:t>
            </a:r>
            <a:r>
              <a:rPr lang="en-US" sz="1200" dirty="0"/>
              <a:t> </a:t>
            </a:r>
            <a:r>
              <a:rPr lang="en-US" sz="1200" dirty="0" err="1"/>
              <a:t>फूंकने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दूर</a:t>
            </a:r>
            <a:r>
              <a:rPr lang="en-US" sz="1200" dirty="0"/>
              <a:t> </a:t>
            </a:r>
            <a:r>
              <a:rPr lang="en-US" sz="1200" dirty="0" err="1"/>
              <a:t>जाने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बजाए</a:t>
            </a:r>
            <a:r>
              <a:rPr lang="en-US" sz="1200" dirty="0"/>
              <a:t> </a:t>
            </a:r>
            <a:r>
              <a:rPr lang="en-US" sz="1200" dirty="0" err="1"/>
              <a:t>तुम्हारे</a:t>
            </a:r>
            <a:r>
              <a:rPr lang="en-US" sz="1200" dirty="0"/>
              <a:t> </a:t>
            </a:r>
            <a:r>
              <a:rPr lang="en-US" sz="1200" dirty="0" err="1"/>
              <a:t>पास</a:t>
            </a:r>
            <a:r>
              <a:rPr lang="en-US" sz="1200" dirty="0"/>
              <a:t> </a:t>
            </a:r>
            <a:r>
              <a:rPr lang="en-US" sz="1200" dirty="0" err="1"/>
              <a:t>आए</a:t>
            </a:r>
            <a:r>
              <a:rPr lang="en-US" sz="1200" dirty="0"/>
              <a:t>. </a:t>
            </a:r>
            <a:r>
              <a:rPr lang="en-US" sz="1200" dirty="0" err="1"/>
              <a:t>अगर</a:t>
            </a:r>
            <a:r>
              <a:rPr lang="en-US" sz="1200" dirty="0"/>
              <a:t> </a:t>
            </a:r>
            <a:r>
              <a:rPr lang="en-US" sz="1200" dirty="0" err="1"/>
              <a:t>तुम</a:t>
            </a:r>
            <a:r>
              <a:rPr lang="en-US" sz="1200" dirty="0"/>
              <a:t> </a:t>
            </a:r>
            <a:r>
              <a:rPr lang="en-US" sz="1200" dirty="0" err="1"/>
              <a:t>फेल</a:t>
            </a:r>
            <a:r>
              <a:rPr lang="en-US" sz="1200" dirty="0"/>
              <a:t> </a:t>
            </a:r>
            <a:r>
              <a:rPr lang="en-US" sz="1200" dirty="0" err="1"/>
              <a:t>हुए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en-US" sz="1200" dirty="0" err="1"/>
              <a:t>तुम्हें</a:t>
            </a:r>
            <a:r>
              <a:rPr lang="en-US" sz="1200" dirty="0"/>
              <a:t> </a:t>
            </a:r>
            <a:r>
              <a:rPr lang="en-US" sz="1200" dirty="0" err="1"/>
              <a:t>लटका</a:t>
            </a:r>
            <a:r>
              <a:rPr lang="en-US" sz="1200" dirty="0"/>
              <a:t> </a:t>
            </a:r>
            <a:r>
              <a:rPr lang="en-US" sz="1200" dirty="0" err="1"/>
              <a:t>दिया</a:t>
            </a:r>
            <a:r>
              <a:rPr lang="en-US" sz="1200" dirty="0"/>
              <a:t> </a:t>
            </a:r>
            <a:r>
              <a:rPr lang="en-US" sz="1200" dirty="0" err="1"/>
              <a:t>जाएगा</a:t>
            </a:r>
            <a:r>
              <a:rPr lang="en-US" sz="12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75242" y="5301217"/>
            <a:ext cx="1958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दो</a:t>
            </a:r>
            <a:r>
              <a:rPr lang="en-US" sz="1200" dirty="0"/>
              <a:t> </a:t>
            </a:r>
            <a:r>
              <a:rPr lang="en-US" sz="1200" dirty="0" err="1"/>
              <a:t>दिन</a:t>
            </a:r>
            <a:r>
              <a:rPr lang="en-US" sz="1200" dirty="0"/>
              <a:t>? </a:t>
            </a:r>
            <a:r>
              <a:rPr lang="en-US" sz="1200" dirty="0" err="1"/>
              <a:t>सुल्तान</a:t>
            </a:r>
            <a:r>
              <a:rPr lang="en-US" sz="1200" dirty="0"/>
              <a:t> </a:t>
            </a:r>
            <a:r>
              <a:rPr lang="en-US" sz="1200" dirty="0" err="1"/>
              <a:t>ने</a:t>
            </a:r>
            <a:r>
              <a:rPr lang="en-US" sz="1200" dirty="0"/>
              <a:t> </a:t>
            </a:r>
            <a:r>
              <a:rPr lang="en-US" sz="1200" dirty="0" err="1"/>
              <a:t>समय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पैमाने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कम</a:t>
            </a:r>
            <a:r>
              <a:rPr lang="en-US" sz="1200" dirty="0"/>
              <a:t> </a:t>
            </a:r>
            <a:r>
              <a:rPr lang="en-US" sz="1200" dirty="0" err="1"/>
              <a:t>कर</a:t>
            </a:r>
            <a:r>
              <a:rPr lang="en-US" sz="1200" dirty="0"/>
              <a:t> </a:t>
            </a:r>
            <a:r>
              <a:rPr lang="en-US" sz="1200" dirty="0" err="1"/>
              <a:t>दिया</a:t>
            </a:r>
            <a:r>
              <a:rPr lang="en-US" sz="1200" dirty="0"/>
              <a:t>! </a:t>
            </a:r>
            <a:r>
              <a:rPr lang="en-US" sz="1200" dirty="0" err="1"/>
              <a:t>सौभाग्य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अनसेल्मे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पास</a:t>
            </a:r>
            <a:r>
              <a:rPr lang="en-US" sz="1200" dirty="0"/>
              <a:t> </a:t>
            </a:r>
            <a:r>
              <a:rPr lang="en-US" sz="1200" dirty="0" err="1"/>
              <a:t>जादुई</a:t>
            </a:r>
            <a:r>
              <a:rPr lang="en-US" sz="1200" dirty="0"/>
              <a:t> </a:t>
            </a:r>
            <a:r>
              <a:rPr lang="en-US" sz="1200" dirty="0" err="1"/>
              <a:t>चिराग</a:t>
            </a:r>
            <a:r>
              <a:rPr lang="en-US" sz="1200" dirty="0"/>
              <a:t> </a:t>
            </a:r>
            <a:r>
              <a:rPr lang="en-US" sz="1200" dirty="0" err="1"/>
              <a:t>था</a:t>
            </a:r>
            <a:r>
              <a:rPr lang="en-US" sz="12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63572" y="7248545"/>
            <a:ext cx="7409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चलो</a:t>
            </a:r>
            <a:r>
              <a:rPr lang="en-US" sz="1200" dirty="0"/>
              <a:t> </a:t>
            </a:r>
            <a:r>
              <a:rPr lang="en-US" sz="1200" dirty="0" err="1"/>
              <a:t>चलें</a:t>
            </a:r>
            <a:r>
              <a:rPr lang="en-US" sz="1200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63505" y="7827367"/>
            <a:ext cx="40264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ठीक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err="1"/>
              <a:t>अनसेल्मे</a:t>
            </a:r>
            <a:r>
              <a:rPr lang="en-US" sz="1200" dirty="0" smtClean="0"/>
              <a:t>, </a:t>
            </a:r>
            <a:r>
              <a:rPr lang="en-US" sz="1200" dirty="0" err="1"/>
              <a:t>अच्छी</a:t>
            </a:r>
            <a:r>
              <a:rPr lang="en-US" sz="1200" dirty="0"/>
              <a:t> </a:t>
            </a:r>
            <a:r>
              <a:rPr lang="en-US" sz="1200" dirty="0" err="1"/>
              <a:t>समस्या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err="1"/>
              <a:t>मैं</a:t>
            </a:r>
            <a:r>
              <a:rPr lang="en-US" sz="1200" dirty="0"/>
              <a:t> </a:t>
            </a:r>
            <a:r>
              <a:rPr lang="en-US" sz="1200" dirty="0" err="1"/>
              <a:t>अब</a:t>
            </a:r>
            <a:r>
              <a:rPr lang="en-US" sz="1200" dirty="0"/>
              <a:t> </a:t>
            </a:r>
            <a:r>
              <a:rPr lang="en-US" sz="1200" dirty="0" err="1"/>
              <a:t>ऊबने</a:t>
            </a:r>
            <a:r>
              <a:rPr lang="en-US" sz="1200" dirty="0"/>
              <a:t> </a:t>
            </a:r>
            <a:r>
              <a:rPr lang="hi-IN" sz="1200" dirty="0" smtClean="0"/>
              <a:t>लगी</a:t>
            </a:r>
            <a:r>
              <a:rPr lang="en-US" sz="1200" dirty="0" smtClean="0"/>
              <a:t> </a:t>
            </a:r>
            <a:r>
              <a:rPr lang="hi-IN" sz="1200" dirty="0" smtClean="0"/>
              <a:t>थी</a:t>
            </a:r>
            <a:r>
              <a:rPr lang="hi-IN" sz="1200" dirty="0"/>
              <a:t>. 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4100465" y="8216839"/>
            <a:ext cx="28671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सोफिया</a:t>
            </a:r>
            <a:r>
              <a:rPr lang="en-US" sz="1200" dirty="0"/>
              <a:t>, </a:t>
            </a:r>
            <a:r>
              <a:rPr lang="en-US" sz="1200" dirty="0" err="1"/>
              <a:t>मुझे</a:t>
            </a:r>
            <a:r>
              <a:rPr lang="en-US" sz="1200" dirty="0"/>
              <a:t> </a:t>
            </a:r>
            <a:r>
              <a:rPr lang="en-US" sz="1200" dirty="0" err="1"/>
              <a:t>तुम्हारी</a:t>
            </a:r>
            <a:r>
              <a:rPr lang="en-US" sz="1200" dirty="0"/>
              <a:t> </a:t>
            </a:r>
            <a:r>
              <a:rPr lang="en-US" sz="1200" dirty="0" err="1"/>
              <a:t>फिर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जरूरत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err="1"/>
              <a:t>सुल्तान</a:t>
            </a:r>
            <a:r>
              <a:rPr lang="en-US" sz="1200" dirty="0"/>
              <a:t> </a:t>
            </a:r>
            <a:r>
              <a:rPr lang="en-US" sz="1200" dirty="0" err="1"/>
              <a:t>अभी</a:t>
            </a:r>
            <a:r>
              <a:rPr lang="en-US" sz="1200" dirty="0"/>
              <a:t> </a:t>
            </a:r>
            <a:r>
              <a:rPr lang="en-US" sz="1200" dirty="0" err="1"/>
              <a:t>भी</a:t>
            </a:r>
            <a:r>
              <a:rPr lang="en-US" sz="1200" dirty="0"/>
              <a:t> </a:t>
            </a:r>
            <a:r>
              <a:rPr lang="en-US" sz="1200" dirty="0" err="1"/>
              <a:t>अनिद्रा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पीड़ित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err="1"/>
              <a:t>सुल्तान</a:t>
            </a:r>
            <a:r>
              <a:rPr lang="en-US" sz="1200" dirty="0"/>
              <a:t> </a:t>
            </a:r>
            <a:r>
              <a:rPr lang="en-US" sz="1200" dirty="0" err="1"/>
              <a:t>अपने</a:t>
            </a:r>
            <a:r>
              <a:rPr lang="en-US" sz="1200" dirty="0"/>
              <a:t> </a:t>
            </a:r>
            <a:r>
              <a:rPr lang="en-US" sz="1200" dirty="0" err="1"/>
              <a:t>सपनों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असंभव</a:t>
            </a:r>
            <a:r>
              <a:rPr lang="en-US" sz="1200" dirty="0"/>
              <a:t> </a:t>
            </a:r>
            <a:r>
              <a:rPr lang="en-US" sz="1200" dirty="0" err="1"/>
              <a:t>समस्याओं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कल्पना</a:t>
            </a:r>
            <a:r>
              <a:rPr lang="en-US" sz="1200" dirty="0"/>
              <a:t> </a:t>
            </a:r>
            <a:r>
              <a:rPr lang="en-US" sz="1200" dirty="0" err="1"/>
              <a:t>करता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बाद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अपने</a:t>
            </a:r>
            <a:r>
              <a:rPr lang="en-US" sz="1200" dirty="0"/>
              <a:t> </a:t>
            </a:r>
            <a:r>
              <a:rPr lang="en-US" sz="1200" dirty="0" err="1"/>
              <a:t>प्रधान</a:t>
            </a:r>
            <a:r>
              <a:rPr lang="en-US" sz="1200" dirty="0"/>
              <a:t> </a:t>
            </a:r>
            <a:r>
              <a:rPr lang="en-US" sz="1200" dirty="0" err="1"/>
              <a:t>वज़ीर</a:t>
            </a:r>
            <a:r>
              <a:rPr lang="en-US" sz="1200" dirty="0"/>
              <a:t> </a:t>
            </a:r>
            <a:r>
              <a:rPr lang="en-US" sz="1200" dirty="0" err="1"/>
              <a:t>शतजमनी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उन्हें</a:t>
            </a:r>
            <a:r>
              <a:rPr lang="en-US" sz="1200" dirty="0"/>
              <a:t> </a:t>
            </a:r>
            <a:r>
              <a:rPr lang="en-US" sz="1200" dirty="0" err="1"/>
              <a:t>हल</a:t>
            </a:r>
            <a:r>
              <a:rPr lang="en-US" sz="1200" dirty="0"/>
              <a:t> </a:t>
            </a:r>
            <a:r>
              <a:rPr lang="en-US" sz="1200" dirty="0" err="1"/>
              <a:t>करने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देता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और</a:t>
            </a:r>
            <a:r>
              <a:rPr lang="en-US" sz="1200" dirty="0" smtClean="0"/>
              <a:t> </a:t>
            </a:r>
            <a:r>
              <a:rPr lang="en-US" sz="1200" dirty="0" err="1"/>
              <a:t>क्योंकि</a:t>
            </a:r>
            <a:r>
              <a:rPr lang="en-US" sz="1200" dirty="0"/>
              <a:t> </a:t>
            </a:r>
            <a:r>
              <a:rPr lang="en-US" sz="1200" dirty="0" err="1"/>
              <a:t>मैं</a:t>
            </a:r>
            <a:r>
              <a:rPr lang="en-US" sz="1200" dirty="0"/>
              <a:t> </a:t>
            </a:r>
            <a:r>
              <a:rPr lang="en-US" sz="1200" dirty="0" err="1"/>
              <a:t>वज़ीर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नौकर</a:t>
            </a:r>
            <a:r>
              <a:rPr lang="en-US" sz="1200" dirty="0"/>
              <a:t> </a:t>
            </a:r>
            <a:r>
              <a:rPr lang="en-US" sz="1200" dirty="0" err="1"/>
              <a:t>हूं</a:t>
            </a:r>
            <a:r>
              <a:rPr lang="en-US" sz="1200" dirty="0"/>
              <a:t>, </a:t>
            </a:r>
            <a:r>
              <a:rPr lang="en-US" sz="1200" dirty="0" err="1"/>
              <a:t>इसलिए</a:t>
            </a:r>
            <a:r>
              <a:rPr lang="en-US" sz="1200" dirty="0"/>
              <a:t> </a:t>
            </a:r>
            <a:r>
              <a:rPr lang="en-US" sz="1200" dirty="0" err="1"/>
              <a:t>अंत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 smtClean="0"/>
              <a:t>मुझे</a:t>
            </a:r>
            <a:r>
              <a:rPr lang="en-US" sz="1200" dirty="0" smtClean="0"/>
              <a:t> </a:t>
            </a:r>
            <a:r>
              <a:rPr lang="hi-IN" sz="1200" dirty="0" smtClean="0"/>
              <a:t>ही</a:t>
            </a:r>
            <a:r>
              <a:rPr lang="en-US" sz="1200" dirty="0" smtClean="0"/>
              <a:t> </a:t>
            </a:r>
            <a:r>
              <a:rPr lang="hi-IN" sz="1200" dirty="0" smtClean="0"/>
              <a:t>उन्हें</a:t>
            </a:r>
            <a:r>
              <a:rPr lang="en-US" sz="1200" dirty="0" smtClean="0"/>
              <a:t> </a:t>
            </a:r>
            <a:r>
              <a:rPr lang="en-US" sz="1200" dirty="0" err="1" smtClean="0"/>
              <a:t>झेलना</a:t>
            </a:r>
            <a:r>
              <a:rPr lang="en-US" sz="1200" dirty="0" smtClean="0"/>
              <a:t> </a:t>
            </a:r>
            <a:r>
              <a:rPr lang="en-US" sz="1200" dirty="0" err="1"/>
              <a:t>पड़ता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6689966" y="438944"/>
            <a:ext cx="596659" cy="6013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HP\Desktop\1000 NIGHTS\pix\1001_nights_empty0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8256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459201" y="1522790"/>
            <a:ext cx="3781425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571625" y="402213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विचित्र</a:t>
            </a:r>
            <a:r>
              <a:rPr lang="en-US" sz="1200" dirty="0" smtClean="0"/>
              <a:t>! </a:t>
            </a:r>
            <a:r>
              <a:rPr lang="en-US" sz="1200" dirty="0" err="1"/>
              <a:t>आमतौर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जब</a:t>
            </a:r>
            <a:r>
              <a:rPr lang="en-US" sz="1200" dirty="0"/>
              <a:t> </a:t>
            </a:r>
            <a:r>
              <a:rPr lang="en-US" sz="1200" dirty="0" err="1"/>
              <a:t>हम</a:t>
            </a:r>
            <a:r>
              <a:rPr lang="en-US" sz="1200" dirty="0"/>
              <a:t> </a:t>
            </a:r>
            <a:r>
              <a:rPr lang="en-US" sz="1200" dirty="0" err="1"/>
              <a:t>किसी</a:t>
            </a:r>
            <a:r>
              <a:rPr lang="en-US" sz="1200" dirty="0"/>
              <a:t> </a:t>
            </a:r>
            <a:r>
              <a:rPr lang="en-US" sz="1200" dirty="0" err="1"/>
              <a:t>वस्तु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फूंकते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उड</a:t>
            </a:r>
            <a:r>
              <a:rPr lang="en-US" sz="1200" dirty="0"/>
              <a:t>़ </a:t>
            </a:r>
            <a:r>
              <a:rPr lang="en-US" sz="1200" dirty="0" err="1"/>
              <a:t>जाती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7625" y="474990"/>
            <a:ext cx="28846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देखो</a:t>
            </a:r>
            <a:r>
              <a:rPr lang="en-US" sz="1200" dirty="0"/>
              <a:t>, </a:t>
            </a:r>
            <a:r>
              <a:rPr lang="en-US" sz="1200" dirty="0" err="1"/>
              <a:t>यह</a:t>
            </a:r>
            <a:r>
              <a:rPr lang="en-US" sz="1200" dirty="0"/>
              <a:t> </a:t>
            </a:r>
            <a:r>
              <a:rPr lang="en-US" sz="1200" dirty="0" err="1"/>
              <a:t>मेरी</a:t>
            </a:r>
            <a:r>
              <a:rPr lang="en-US" sz="1200" dirty="0"/>
              <a:t> </a:t>
            </a:r>
            <a:r>
              <a:rPr lang="en-US" sz="1200" dirty="0" err="1"/>
              <a:t>सक्षमता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परे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चीज़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हम</a:t>
            </a:r>
            <a:r>
              <a:rPr lang="en-US" sz="1200" dirty="0" smtClean="0"/>
              <a:t> </a:t>
            </a:r>
            <a:r>
              <a:rPr lang="en-US" sz="1200" dirty="0" err="1"/>
              <a:t>डॉक्टर</a:t>
            </a:r>
            <a:r>
              <a:rPr lang="en-US" sz="1200" dirty="0"/>
              <a:t> </a:t>
            </a:r>
            <a:r>
              <a:rPr lang="en-US" sz="1200" dirty="0" err="1"/>
              <a:t>एयरकरंट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सलाह</a:t>
            </a:r>
            <a:r>
              <a:rPr lang="en-US" sz="1200" dirty="0"/>
              <a:t> </a:t>
            </a:r>
            <a:r>
              <a:rPr lang="en-US" sz="1200" dirty="0" err="1"/>
              <a:t>लेंगे</a:t>
            </a:r>
            <a:r>
              <a:rPr lang="en-US" sz="1200" dirty="0"/>
              <a:t>. </a:t>
            </a:r>
            <a:r>
              <a:rPr lang="en-US" sz="1200" dirty="0" err="1"/>
              <a:t>उसके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 </a:t>
            </a:r>
            <a:r>
              <a:rPr lang="en-US" sz="1200" dirty="0" err="1"/>
              <a:t>हम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उड़ने</a:t>
            </a:r>
            <a:r>
              <a:rPr lang="en-US" sz="1200" dirty="0"/>
              <a:t> </a:t>
            </a:r>
            <a:r>
              <a:rPr lang="en-US" sz="1200" dirty="0" err="1"/>
              <a:t>वाला</a:t>
            </a:r>
            <a:r>
              <a:rPr lang="en-US" sz="1200" dirty="0"/>
              <a:t> </a:t>
            </a:r>
            <a:r>
              <a:rPr lang="en-US" sz="1200" dirty="0" err="1"/>
              <a:t>कालीन</a:t>
            </a:r>
            <a:r>
              <a:rPr lang="en-US" sz="1200" dirty="0"/>
              <a:t> </a:t>
            </a:r>
            <a:r>
              <a:rPr lang="en-US" sz="1200" dirty="0" err="1"/>
              <a:t>बनाएंगे</a:t>
            </a:r>
            <a:r>
              <a:rPr lang="en-US" sz="1200" dirty="0"/>
              <a:t>. </a:t>
            </a:r>
            <a:r>
              <a:rPr lang="en-US" sz="1200" dirty="0" err="1"/>
              <a:t>शुरुआत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हमें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बड़ा</a:t>
            </a:r>
            <a:r>
              <a:rPr lang="en-US" sz="1200" dirty="0"/>
              <a:t>, </a:t>
            </a:r>
            <a:r>
              <a:rPr lang="en-US" sz="1200" dirty="0" err="1"/>
              <a:t>चौकोर</a:t>
            </a:r>
            <a:r>
              <a:rPr lang="en-US" sz="1200" dirty="0"/>
              <a:t> </a:t>
            </a:r>
            <a:r>
              <a:rPr lang="en-US" sz="1200" dirty="0" err="1"/>
              <a:t>कालीन</a:t>
            </a:r>
            <a:r>
              <a:rPr lang="en-US" sz="1200" dirty="0"/>
              <a:t> </a:t>
            </a:r>
            <a:r>
              <a:rPr lang="en-US" sz="1200" dirty="0" err="1"/>
              <a:t>चाहिए</a:t>
            </a:r>
            <a:r>
              <a:rPr lang="en-US" sz="1200" dirty="0"/>
              <a:t> </a:t>
            </a:r>
            <a:r>
              <a:rPr lang="en-US" sz="1200" dirty="0" err="1"/>
              <a:t>होगा</a:t>
            </a:r>
            <a:r>
              <a:rPr lang="en-US" sz="12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10961" y="2949079"/>
            <a:ext cx="1565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उससे</a:t>
            </a:r>
            <a:r>
              <a:rPr lang="en-US" sz="1200" dirty="0"/>
              <a:t> </a:t>
            </a:r>
            <a:r>
              <a:rPr lang="en-US" sz="1200" dirty="0" err="1"/>
              <a:t>पहले</a:t>
            </a:r>
            <a:r>
              <a:rPr lang="en-US" sz="1200" dirty="0"/>
              <a:t> </a:t>
            </a:r>
            <a:r>
              <a:rPr lang="en-US" sz="1200" dirty="0" err="1"/>
              <a:t>हम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एक</a:t>
            </a:r>
            <a:r>
              <a:rPr lang="en-US" sz="1200" dirty="0" smtClean="0"/>
              <a:t> </a:t>
            </a:r>
            <a:r>
              <a:rPr lang="en-US" sz="1200" dirty="0" err="1"/>
              <a:t>मॉडल</a:t>
            </a:r>
            <a:r>
              <a:rPr lang="en-US" sz="1200" dirty="0"/>
              <a:t> </a:t>
            </a:r>
            <a:r>
              <a:rPr lang="en-US" sz="1200" dirty="0" err="1"/>
              <a:t>बनाएंगे</a:t>
            </a:r>
            <a:r>
              <a:rPr lang="en-US" sz="12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10025" y="1762145"/>
            <a:ext cx="2895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हम</a:t>
            </a:r>
            <a:r>
              <a:rPr lang="en-US" sz="1200" dirty="0"/>
              <a:t> </a:t>
            </a:r>
            <a:r>
              <a:rPr lang="en-US" sz="1200" dirty="0" err="1"/>
              <a:t>कागज़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शीट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इस</a:t>
            </a:r>
            <a:r>
              <a:rPr lang="en-US" sz="1200" dirty="0"/>
              <a:t> </a:t>
            </a:r>
            <a:r>
              <a:rPr lang="en-US" sz="1200" dirty="0" err="1"/>
              <a:t>तरह</a:t>
            </a:r>
            <a:r>
              <a:rPr lang="en-US" sz="1200" dirty="0"/>
              <a:t> </a:t>
            </a:r>
            <a:r>
              <a:rPr lang="en-US" sz="1200" dirty="0" err="1" smtClean="0"/>
              <a:t>रोल</a:t>
            </a:r>
            <a:r>
              <a:rPr lang="en-US" sz="1200" dirty="0" smtClean="0"/>
              <a:t> </a:t>
            </a:r>
            <a:r>
              <a:rPr lang="en-US" sz="1200" dirty="0" err="1" smtClean="0"/>
              <a:t>करेंगे</a:t>
            </a:r>
            <a:r>
              <a:rPr lang="en-US" sz="1200" dirty="0"/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6138129" y="3460939"/>
            <a:ext cx="136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जिससे</a:t>
            </a:r>
            <a:r>
              <a:rPr lang="en-US" sz="1200" dirty="0"/>
              <a:t> </a:t>
            </a:r>
            <a:r>
              <a:rPr lang="en-US" sz="1200" dirty="0" err="1"/>
              <a:t>रोलिंग</a:t>
            </a:r>
            <a:r>
              <a:rPr lang="en-US" sz="1200" dirty="0"/>
              <a:t> </a:t>
            </a:r>
            <a:r>
              <a:rPr lang="en-US" sz="1200" dirty="0" err="1"/>
              <a:t>कागज़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विकर्ण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के</a:t>
            </a:r>
            <a:r>
              <a:rPr lang="en-US" sz="1200" dirty="0" smtClean="0"/>
              <a:t> </a:t>
            </a:r>
            <a:r>
              <a:rPr lang="en-US" sz="1200" dirty="0" err="1"/>
              <a:t>समानांतर</a:t>
            </a:r>
            <a:r>
              <a:rPr lang="en-US" sz="1200" dirty="0"/>
              <a:t> </a:t>
            </a:r>
            <a:r>
              <a:rPr lang="en-US" sz="1200" dirty="0" err="1"/>
              <a:t>हो</a:t>
            </a:r>
            <a:r>
              <a:rPr lang="en-US" sz="1200" dirty="0" smtClean="0"/>
              <a:t>,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276225" y="3147444"/>
            <a:ext cx="16962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उसे</a:t>
            </a:r>
            <a:r>
              <a:rPr lang="en-US" sz="1200" dirty="0"/>
              <a:t> </a:t>
            </a:r>
            <a:r>
              <a:rPr lang="en-US" sz="1200" dirty="0" err="1"/>
              <a:t>विकर्ण</a:t>
            </a:r>
            <a:r>
              <a:rPr lang="en-US" sz="1200" dirty="0"/>
              <a:t> </a:t>
            </a:r>
            <a:r>
              <a:rPr lang="en-US" sz="1200" dirty="0" err="1"/>
              <a:t>तक</a:t>
            </a:r>
            <a:r>
              <a:rPr lang="en-US" sz="1200" dirty="0"/>
              <a:t> </a:t>
            </a:r>
            <a:r>
              <a:rPr lang="en-US" sz="1200" dirty="0" err="1"/>
              <a:t>रोल</a:t>
            </a:r>
            <a:r>
              <a:rPr lang="en-US" sz="1200" dirty="0"/>
              <a:t> </a:t>
            </a:r>
            <a:r>
              <a:rPr lang="en-US" sz="1200" dirty="0" err="1" smtClean="0"/>
              <a:t>करेंगे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1706942" y="3553271"/>
            <a:ext cx="1463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हम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कोने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रोल</a:t>
            </a:r>
            <a:r>
              <a:rPr lang="en-US" sz="1200" dirty="0"/>
              <a:t> </a:t>
            </a:r>
            <a:r>
              <a:rPr lang="en-US" sz="1200" dirty="0" err="1"/>
              <a:t>करना</a:t>
            </a:r>
            <a:r>
              <a:rPr lang="en-US" sz="1200" dirty="0"/>
              <a:t> </a:t>
            </a:r>
            <a:r>
              <a:rPr lang="en-US" sz="1200" dirty="0" err="1"/>
              <a:t>शुरू</a:t>
            </a:r>
            <a:r>
              <a:rPr lang="en-US" sz="1200" dirty="0"/>
              <a:t> </a:t>
            </a:r>
            <a:r>
              <a:rPr lang="en-US" sz="1200" dirty="0" err="1"/>
              <a:t>करेंगे</a:t>
            </a:r>
            <a:r>
              <a:rPr lang="en-US" sz="12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52625" y="5463679"/>
            <a:ext cx="1763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फिर</a:t>
            </a:r>
            <a:r>
              <a:rPr lang="en-US" sz="1200" dirty="0"/>
              <a:t> </a:t>
            </a:r>
            <a:r>
              <a:rPr lang="en-US" sz="1200" dirty="0" err="1"/>
              <a:t>हम</a:t>
            </a:r>
            <a:r>
              <a:rPr lang="en-US" sz="1200" dirty="0"/>
              <a:t> </a:t>
            </a:r>
            <a:r>
              <a:rPr lang="en-US" sz="1200" dirty="0" err="1"/>
              <a:t>दो</a:t>
            </a:r>
            <a:r>
              <a:rPr lang="en-US" sz="1200" dirty="0"/>
              <a:t> </a:t>
            </a:r>
            <a:r>
              <a:rPr lang="en-US" sz="1200" dirty="0" err="1"/>
              <a:t>बिंदुओं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endParaRPr lang="en-US" sz="1200" dirty="0" smtClean="0"/>
          </a:p>
          <a:p>
            <a:pPr algn="ctr"/>
            <a:r>
              <a:rPr lang="en-US" sz="1200" dirty="0" err="1" smtClean="0"/>
              <a:t>टेप</a:t>
            </a:r>
            <a:r>
              <a:rPr lang="en-US" sz="1200" dirty="0" smtClean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चिपकाएंगे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-685800" y="6763008"/>
            <a:ext cx="37814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 smtClean="0"/>
              <a:t>एपिस्कोप्लेन</a:t>
            </a:r>
            <a:r>
              <a:rPr lang="en-US" sz="1200" dirty="0" smtClean="0"/>
              <a:t> </a:t>
            </a:r>
            <a:r>
              <a:rPr lang="en-US" sz="1200" dirty="0"/>
              <a:t>(</a:t>
            </a:r>
            <a:r>
              <a:rPr lang="en-US" sz="1200" dirty="0" err="1" smtClean="0"/>
              <a:t>EPISCOPLANE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895372" y="9429028"/>
            <a:ext cx="619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रूपरेखा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339632" y="7625310"/>
            <a:ext cx="4379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पीछे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095625" y="7625310"/>
            <a:ext cx="5533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सामने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491754" y="7209811"/>
            <a:ext cx="10486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सामने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दृश्य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81809" y="9887744"/>
            <a:ext cx="37814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/>
              <a:t>उसे</a:t>
            </a:r>
            <a:r>
              <a:rPr lang="en-US" sz="1200" dirty="0"/>
              <a:t> </a:t>
            </a:r>
            <a:r>
              <a:rPr lang="en-US" sz="1200" dirty="0" err="1"/>
              <a:t>पीछे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पकड़ो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धीरे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हवा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फेंको</a:t>
            </a:r>
            <a:r>
              <a:rPr lang="en-US" sz="1200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0225" y="4549279"/>
            <a:ext cx="1001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क्या</a:t>
            </a:r>
            <a:r>
              <a:rPr lang="en-US" sz="1200" dirty="0"/>
              <a:t> </a:t>
            </a:r>
            <a:r>
              <a:rPr lang="en-US" sz="1200" dirty="0" err="1" smtClean="0"/>
              <a:t>वो</a:t>
            </a:r>
            <a:r>
              <a:rPr lang="en-US" sz="1200" dirty="0" smtClean="0"/>
              <a:t> </a:t>
            </a:r>
            <a:r>
              <a:rPr lang="hi-IN" sz="1200" dirty="0" smtClean="0"/>
              <a:t>एक</a:t>
            </a:r>
            <a:r>
              <a:rPr lang="en-US" sz="1200" dirty="0" smtClean="0"/>
              <a:t> </a:t>
            </a:r>
            <a:r>
              <a:rPr lang="en-US" sz="1200" dirty="0" err="1"/>
              <a:t>टोपी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03733" y="5170056"/>
            <a:ext cx="1178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नहीं</a:t>
            </a:r>
            <a:r>
              <a:rPr lang="en-US" sz="1200" dirty="0"/>
              <a:t>,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उड़ने</a:t>
            </a:r>
            <a:r>
              <a:rPr lang="en-US" sz="1200" dirty="0"/>
              <a:t> </a:t>
            </a:r>
            <a:r>
              <a:rPr lang="en-US" sz="1200" dirty="0" err="1"/>
              <a:t>वाली</a:t>
            </a:r>
            <a:r>
              <a:rPr lang="en-US" sz="1200" dirty="0"/>
              <a:t> </a:t>
            </a:r>
            <a:r>
              <a:rPr lang="en-US" sz="1200" dirty="0" err="1"/>
              <a:t>मशीन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10025" y="6763544"/>
            <a:ext cx="3241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अगर</a:t>
            </a:r>
            <a:r>
              <a:rPr lang="en-US" sz="1200" dirty="0"/>
              <a:t> </a:t>
            </a:r>
            <a:r>
              <a:rPr lang="en-US" sz="1200" dirty="0" err="1"/>
              <a:t>एपिस्कोप्लेन</a:t>
            </a:r>
            <a:r>
              <a:rPr lang="en-US" sz="1200" dirty="0"/>
              <a:t> (</a:t>
            </a:r>
            <a:r>
              <a:rPr lang="en-US" sz="1200" dirty="0" err="1"/>
              <a:t>EPISCOPLANE</a:t>
            </a:r>
            <a:r>
              <a:rPr lang="en-US" sz="1200" dirty="0"/>
              <a:t>)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ध्यान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बनाया</a:t>
            </a:r>
            <a:r>
              <a:rPr lang="en-US" sz="1200" dirty="0"/>
              <a:t> </a:t>
            </a:r>
            <a:r>
              <a:rPr lang="en-US" sz="1200" dirty="0" err="1"/>
              <a:t>जाए</a:t>
            </a:r>
            <a:r>
              <a:rPr lang="en-US" sz="1200" dirty="0"/>
              <a:t>,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लंबी</a:t>
            </a:r>
            <a:r>
              <a:rPr lang="en-US" sz="1200" dirty="0"/>
              <a:t> </a:t>
            </a:r>
            <a:r>
              <a:rPr lang="en-US" sz="1200" dirty="0" err="1"/>
              <a:t>दूरी</a:t>
            </a:r>
            <a:r>
              <a:rPr lang="en-US" sz="1200" dirty="0"/>
              <a:t> </a:t>
            </a:r>
            <a:r>
              <a:rPr lang="en-US" sz="1200" dirty="0" err="1"/>
              <a:t>तक</a:t>
            </a:r>
            <a:r>
              <a:rPr lang="en-US" sz="1200" dirty="0"/>
              <a:t> </a:t>
            </a:r>
            <a:r>
              <a:rPr lang="en-US" sz="1200" dirty="0" err="1"/>
              <a:t>उड़ान</a:t>
            </a:r>
            <a:r>
              <a:rPr lang="en-US" sz="1200" dirty="0"/>
              <a:t> </a:t>
            </a:r>
            <a:r>
              <a:rPr lang="en-US" sz="1200" dirty="0" err="1"/>
              <a:t>भरेगा</a:t>
            </a:r>
            <a:r>
              <a:rPr lang="en-US" sz="1200" dirty="0"/>
              <a:t>. </a:t>
            </a:r>
            <a:r>
              <a:rPr lang="en-US" sz="1200" dirty="0" err="1"/>
              <a:t>आप</a:t>
            </a:r>
            <a:r>
              <a:rPr lang="en-US" sz="1200" dirty="0"/>
              <a:t> </a:t>
            </a:r>
            <a:r>
              <a:rPr lang="en-US" sz="1200" dirty="0" err="1"/>
              <a:t>उसे</a:t>
            </a:r>
            <a:r>
              <a:rPr lang="en-US" sz="1200" dirty="0"/>
              <a:t> </a:t>
            </a:r>
            <a:r>
              <a:rPr lang="en-US" sz="1200" dirty="0" err="1"/>
              <a:t>तेज़</a:t>
            </a:r>
            <a:r>
              <a:rPr lang="en-US" sz="1200" dirty="0"/>
              <a:t> </a:t>
            </a:r>
            <a:r>
              <a:rPr lang="en-US" sz="1200" dirty="0" err="1"/>
              <a:t>हिंसक</a:t>
            </a:r>
            <a:r>
              <a:rPr lang="en-US" sz="1200" dirty="0"/>
              <a:t> </a:t>
            </a:r>
            <a:r>
              <a:rPr lang="en-US" sz="1200" dirty="0" err="1"/>
              <a:t>गति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smtClean="0"/>
              <a:t>न </a:t>
            </a:r>
            <a:r>
              <a:rPr lang="en-US" sz="1200" dirty="0" err="1"/>
              <a:t>फेंके</a:t>
            </a:r>
            <a:r>
              <a:rPr lang="en-US" sz="1200" dirty="0"/>
              <a:t>, </a:t>
            </a:r>
            <a:r>
              <a:rPr lang="en-US" sz="1200" dirty="0" err="1"/>
              <a:t>सिर्फ</a:t>
            </a:r>
            <a:r>
              <a:rPr lang="en-US" sz="1200" dirty="0"/>
              <a:t> </a:t>
            </a:r>
            <a:r>
              <a:rPr lang="en-US" sz="1200" dirty="0" err="1"/>
              <a:t>उसे</a:t>
            </a:r>
            <a:r>
              <a:rPr lang="en-US" sz="1200" dirty="0"/>
              <a:t> </a:t>
            </a:r>
            <a:r>
              <a:rPr lang="en-US" sz="1200" dirty="0" err="1"/>
              <a:t>आवश्यक</a:t>
            </a:r>
            <a:r>
              <a:rPr lang="en-US" sz="1200" dirty="0"/>
              <a:t> </a:t>
            </a:r>
            <a:r>
              <a:rPr lang="en-US" sz="1200" dirty="0" err="1"/>
              <a:t>गति</a:t>
            </a:r>
            <a:r>
              <a:rPr lang="en-US" sz="1200" dirty="0"/>
              <a:t> </a:t>
            </a:r>
            <a:r>
              <a:rPr lang="en-US" sz="1200" dirty="0" err="1"/>
              <a:t>दें</a:t>
            </a:r>
            <a:r>
              <a:rPr lang="en-US" sz="1200" dirty="0"/>
              <a:t>, </a:t>
            </a:r>
            <a:r>
              <a:rPr lang="en-US" sz="1200" dirty="0" err="1"/>
              <a:t>जैसे</a:t>
            </a:r>
            <a:r>
              <a:rPr lang="en-US" sz="1200" dirty="0"/>
              <a:t> </a:t>
            </a:r>
            <a:r>
              <a:rPr lang="en-US" sz="1200" dirty="0" err="1"/>
              <a:t>कि</a:t>
            </a:r>
            <a:r>
              <a:rPr lang="en-US" sz="1200" dirty="0"/>
              <a:t> </a:t>
            </a:r>
            <a:r>
              <a:rPr lang="en-US" sz="1200" dirty="0" err="1"/>
              <a:t>आप</a:t>
            </a:r>
            <a:r>
              <a:rPr lang="en-US" sz="1200" dirty="0"/>
              <a:t> </a:t>
            </a:r>
            <a:r>
              <a:rPr lang="en-US" sz="1200" dirty="0" err="1"/>
              <a:t>उसे</a:t>
            </a:r>
            <a:r>
              <a:rPr lang="en-US" sz="1200" dirty="0"/>
              <a:t> </a:t>
            </a:r>
            <a:r>
              <a:rPr lang="en-US" sz="1200" dirty="0" err="1"/>
              <a:t>हवा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रखकर</a:t>
            </a:r>
            <a:r>
              <a:rPr lang="en-US" sz="1200" dirty="0"/>
              <a:t> </a:t>
            </a:r>
            <a:r>
              <a:rPr lang="hi-IN" sz="1200" dirty="0"/>
              <a:t>तैरा</a:t>
            </a:r>
            <a:r>
              <a:rPr lang="en-US" sz="1200" dirty="0" smtClean="0"/>
              <a:t> </a:t>
            </a:r>
            <a:r>
              <a:rPr lang="en-US" sz="1200" dirty="0" err="1"/>
              <a:t>रहे</a:t>
            </a:r>
            <a:r>
              <a:rPr lang="en-US" sz="1200" dirty="0"/>
              <a:t> </a:t>
            </a:r>
            <a:r>
              <a:rPr lang="en-US" sz="1200" dirty="0" err="1"/>
              <a:t>हों</a:t>
            </a:r>
            <a:r>
              <a:rPr lang="en-US" sz="1200" dirty="0"/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72025" y="7982744"/>
            <a:ext cx="1056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200" dirty="0" smtClean="0"/>
              <a:t>क्या</a:t>
            </a:r>
            <a:r>
              <a:rPr lang="en-US" sz="1200" dirty="0" smtClean="0"/>
              <a:t> </a:t>
            </a:r>
            <a:r>
              <a:rPr lang="hi-IN" sz="1200" dirty="0" smtClean="0"/>
              <a:t>बात</a:t>
            </a:r>
            <a:r>
              <a:rPr lang="en-US" sz="1200" dirty="0" smtClean="0"/>
              <a:t> </a:t>
            </a:r>
            <a:r>
              <a:rPr lang="hi-IN" sz="1200" dirty="0" smtClean="0"/>
              <a:t>है</a:t>
            </a:r>
            <a:r>
              <a:rPr lang="en-US" sz="1200" dirty="0" smtClean="0"/>
              <a:t>?!?!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4543425" y="9470013"/>
            <a:ext cx="2576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ठीक</a:t>
            </a:r>
            <a:r>
              <a:rPr lang="en-US" sz="1200" dirty="0" smtClean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err="1"/>
              <a:t>अब</a:t>
            </a:r>
            <a:r>
              <a:rPr lang="en-US" sz="1200" dirty="0"/>
              <a:t> </a:t>
            </a:r>
            <a:r>
              <a:rPr lang="en-US" sz="1200" dirty="0" err="1"/>
              <a:t>क्योंकि</a:t>
            </a:r>
            <a:r>
              <a:rPr lang="en-US" sz="1200" dirty="0"/>
              <a:t> </a:t>
            </a:r>
            <a:r>
              <a:rPr lang="en-US" sz="1200" dirty="0" err="1"/>
              <a:t>हम</a:t>
            </a:r>
            <a:r>
              <a:rPr lang="en-US" sz="1200" dirty="0"/>
              <a:t> </a:t>
            </a:r>
            <a:r>
              <a:rPr lang="en-US" sz="1200" dirty="0" err="1"/>
              <a:t>उसके</a:t>
            </a:r>
            <a:r>
              <a:rPr lang="en-US" sz="1200" dirty="0"/>
              <a:t> </a:t>
            </a:r>
            <a:r>
              <a:rPr lang="en-US" sz="1200" dirty="0" err="1"/>
              <a:t>बारे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कुछ</a:t>
            </a:r>
            <a:r>
              <a:rPr lang="en-US" sz="1200" dirty="0" smtClean="0"/>
              <a:t> </a:t>
            </a:r>
            <a:r>
              <a:rPr lang="en-US" sz="1200" dirty="0" err="1"/>
              <a:t>समझ</a:t>
            </a:r>
            <a:r>
              <a:rPr lang="en-US" sz="1200" dirty="0"/>
              <a:t> </a:t>
            </a:r>
            <a:r>
              <a:rPr lang="en-US" sz="1200" dirty="0" err="1"/>
              <a:t>गए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, </a:t>
            </a:r>
            <a:r>
              <a:rPr lang="en-US" sz="1200" dirty="0" err="1"/>
              <a:t>इसलिए</a:t>
            </a:r>
            <a:r>
              <a:rPr lang="en-US" sz="1200" dirty="0"/>
              <a:t> </a:t>
            </a:r>
            <a:r>
              <a:rPr lang="en-US" sz="1200" dirty="0" err="1"/>
              <a:t>अब</a:t>
            </a:r>
            <a:r>
              <a:rPr lang="en-US" sz="1200" dirty="0"/>
              <a:t> </a:t>
            </a:r>
            <a:r>
              <a:rPr lang="en-US" sz="1200" dirty="0" err="1"/>
              <a:t>हम</a:t>
            </a:r>
            <a:r>
              <a:rPr lang="en-US" sz="1200" dirty="0"/>
              <a:t> </a:t>
            </a:r>
            <a:r>
              <a:rPr lang="en-US" sz="1200" dirty="0" err="1"/>
              <a:t>उसी</a:t>
            </a:r>
            <a:r>
              <a:rPr lang="en-US" sz="1200" dirty="0"/>
              <a:t> </a:t>
            </a:r>
            <a:r>
              <a:rPr lang="en-US" sz="1200" dirty="0" err="1"/>
              <a:t>आकार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चौकोर</a:t>
            </a:r>
            <a:r>
              <a:rPr lang="en-US" sz="1200" dirty="0"/>
              <a:t> </a:t>
            </a:r>
            <a:r>
              <a:rPr lang="en-US" sz="1200" dirty="0" err="1"/>
              <a:t>कालीन</a:t>
            </a:r>
            <a:r>
              <a:rPr lang="en-US" sz="1200" dirty="0"/>
              <a:t> </a:t>
            </a:r>
            <a:r>
              <a:rPr lang="en-US" sz="1200" dirty="0" err="1"/>
              <a:t>बनाएंगे</a:t>
            </a:r>
            <a:r>
              <a:rPr lang="en-US" sz="1200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562850" cy="1047908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HP\Desktop\1000 NIGHTS\pix\1001_nights_empty0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7562851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97671" y="9735344"/>
            <a:ext cx="27507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 </a:t>
            </a:r>
            <a:r>
              <a:rPr lang="en-US" sz="1200" dirty="0" err="1" smtClean="0"/>
              <a:t>पर</a:t>
            </a:r>
            <a:r>
              <a:rPr lang="en-US" sz="1200" dirty="0" smtClean="0"/>
              <a:t> </a:t>
            </a:r>
            <a:r>
              <a:rPr lang="en-US" sz="1200" dirty="0" err="1"/>
              <a:t>तुम</a:t>
            </a:r>
            <a:r>
              <a:rPr lang="en-US" sz="1200" dirty="0"/>
              <a:t> </a:t>
            </a:r>
            <a:r>
              <a:rPr lang="hi-IN" sz="1200" dirty="0" smtClean="0"/>
              <a:t>तो</a:t>
            </a:r>
            <a:r>
              <a:rPr lang="en-US" sz="1200" dirty="0" smtClean="0"/>
              <a:t> </a:t>
            </a:r>
            <a:r>
              <a:rPr lang="en-US" sz="1200" dirty="0" err="1" smtClean="0"/>
              <a:t>शीट</a:t>
            </a:r>
            <a:r>
              <a:rPr lang="en-US" sz="1200" dirty="0" smtClean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फूंक</a:t>
            </a:r>
            <a:r>
              <a:rPr lang="en-US" sz="1200" dirty="0"/>
              <a:t> </a:t>
            </a:r>
            <a:r>
              <a:rPr lang="en-US" sz="1200" dirty="0" err="1"/>
              <a:t>रही</a:t>
            </a:r>
            <a:r>
              <a:rPr lang="en-US" sz="1200" dirty="0"/>
              <a:t> </a:t>
            </a:r>
            <a:r>
              <a:rPr lang="en-US" sz="1200" dirty="0" err="1"/>
              <a:t>हो</a:t>
            </a:r>
            <a:r>
              <a:rPr lang="en-US" sz="1200" dirty="0"/>
              <a:t> 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52850" y="273078"/>
            <a:ext cx="3326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प्रोफेसर</a:t>
            </a:r>
            <a:r>
              <a:rPr lang="en-US" sz="1200" dirty="0"/>
              <a:t> </a:t>
            </a:r>
            <a:r>
              <a:rPr lang="en-US" sz="1200" dirty="0" err="1"/>
              <a:t>ज़ेफायर</a:t>
            </a:r>
            <a:r>
              <a:rPr lang="en-US" sz="1200" dirty="0"/>
              <a:t> </a:t>
            </a:r>
            <a:r>
              <a:rPr lang="en-US" sz="1200" dirty="0" err="1"/>
              <a:t>द्वारा</a:t>
            </a:r>
            <a:r>
              <a:rPr lang="en-US" sz="1200" dirty="0"/>
              <a:t> </a:t>
            </a:r>
            <a:r>
              <a:rPr lang="en-US" sz="1200" dirty="0" err="1"/>
              <a:t>कल्पना</a:t>
            </a:r>
            <a:r>
              <a:rPr lang="en-US" sz="1200" dirty="0"/>
              <a:t> </a:t>
            </a:r>
            <a:r>
              <a:rPr lang="en-US" sz="1200" dirty="0" err="1"/>
              <a:t>किए</a:t>
            </a:r>
            <a:r>
              <a:rPr lang="en-US" sz="1200" dirty="0"/>
              <a:t> </a:t>
            </a:r>
            <a:r>
              <a:rPr lang="en-US" sz="1200" dirty="0" err="1"/>
              <a:t>गए</a:t>
            </a:r>
            <a:r>
              <a:rPr lang="en-US" sz="1200" dirty="0"/>
              <a:t> </a:t>
            </a:r>
            <a:r>
              <a:rPr lang="en-US" sz="1200" dirty="0" err="1"/>
              <a:t>फ्लाइंग-कालीन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लेकर</a:t>
            </a:r>
            <a:r>
              <a:rPr lang="en-US" sz="1200" dirty="0"/>
              <a:t> </a:t>
            </a:r>
            <a:r>
              <a:rPr lang="en-US" sz="1200" dirty="0" err="1"/>
              <a:t>अनसेल्मे</a:t>
            </a:r>
            <a:r>
              <a:rPr lang="en-US" sz="1200" dirty="0"/>
              <a:t> </a:t>
            </a:r>
            <a:r>
              <a:rPr lang="en-US" sz="1200" dirty="0" err="1"/>
              <a:t>लेनटुरलू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सोफिया</a:t>
            </a:r>
            <a:r>
              <a:rPr lang="en-US" sz="1200" dirty="0"/>
              <a:t>, </a:t>
            </a:r>
            <a:r>
              <a:rPr lang="en-US" sz="1200" dirty="0" err="1"/>
              <a:t>डॉक्टर</a:t>
            </a:r>
            <a:r>
              <a:rPr lang="en-US" sz="1200" dirty="0"/>
              <a:t> </a:t>
            </a:r>
            <a:r>
              <a:rPr lang="en-US" sz="1200" dirty="0" err="1"/>
              <a:t>एयरकरंट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पास</a:t>
            </a:r>
            <a:r>
              <a:rPr lang="en-US" sz="1200" dirty="0"/>
              <a:t> </a:t>
            </a:r>
            <a:r>
              <a:rPr lang="en-US" sz="1200" dirty="0" err="1"/>
              <a:t>गए</a:t>
            </a:r>
            <a:r>
              <a:rPr lang="en-US" sz="12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52825" y="1120279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200" dirty="0" err="1"/>
              <a:t>आप</a:t>
            </a:r>
            <a:r>
              <a:rPr lang="en-US" sz="1200" dirty="0"/>
              <a:t> </a:t>
            </a:r>
            <a:r>
              <a:rPr lang="en-US" sz="1200" dirty="0" err="1"/>
              <a:t>लोग</a:t>
            </a:r>
            <a:r>
              <a:rPr lang="en-US" sz="1200" dirty="0"/>
              <a:t> </a:t>
            </a:r>
            <a:r>
              <a:rPr lang="en-US" sz="1200" dirty="0" err="1"/>
              <a:t>बिल्कुल</a:t>
            </a:r>
            <a:r>
              <a:rPr lang="en-US" sz="1200" dirty="0"/>
              <a:t> </a:t>
            </a:r>
            <a:r>
              <a:rPr lang="en-US" sz="1200" dirty="0" err="1"/>
              <a:t>सही</a:t>
            </a:r>
            <a:r>
              <a:rPr lang="en-US" sz="1200" dirty="0"/>
              <a:t> </a:t>
            </a:r>
            <a:r>
              <a:rPr lang="en-US" sz="1200" dirty="0" err="1"/>
              <a:t>मौके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आए</a:t>
            </a:r>
            <a:r>
              <a:rPr lang="en-US" sz="1200" dirty="0"/>
              <a:t>. </a:t>
            </a:r>
            <a:r>
              <a:rPr lang="en-US" sz="1200" dirty="0" err="1"/>
              <a:t>मैं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नया</a:t>
            </a:r>
            <a:r>
              <a:rPr lang="en-US" sz="1200" dirty="0"/>
              <a:t> </a:t>
            </a:r>
            <a:r>
              <a:rPr lang="en-US" sz="1200" dirty="0" err="1"/>
              <a:t>प्रयोग</a:t>
            </a:r>
            <a:r>
              <a:rPr lang="en-US" sz="1200" dirty="0"/>
              <a:t> </a:t>
            </a:r>
            <a:r>
              <a:rPr lang="en-US" sz="1200" dirty="0" err="1"/>
              <a:t>करने</a:t>
            </a:r>
            <a:r>
              <a:rPr lang="en-US" sz="1200" dirty="0"/>
              <a:t> </a:t>
            </a:r>
            <a:r>
              <a:rPr lang="en-US" sz="1200" dirty="0" err="1"/>
              <a:t>जा</a:t>
            </a:r>
            <a:r>
              <a:rPr lang="en-US" sz="1200" dirty="0"/>
              <a:t> </a:t>
            </a:r>
            <a:r>
              <a:rPr lang="en-US" sz="1200" dirty="0" err="1"/>
              <a:t>रहा</a:t>
            </a:r>
            <a:r>
              <a:rPr lang="en-US" sz="1200" dirty="0"/>
              <a:t> </a:t>
            </a:r>
            <a:r>
              <a:rPr lang="en-US" sz="1200" dirty="0" err="1"/>
              <a:t>था</a:t>
            </a:r>
            <a:r>
              <a:rPr lang="en-US" sz="12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86225" y="2905145"/>
            <a:ext cx="9525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सेबों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साथ</a:t>
            </a:r>
            <a:r>
              <a:rPr lang="en-US" sz="12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76225" y="3410744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मैंने</a:t>
            </a:r>
            <a:r>
              <a:rPr lang="en-US" sz="1200" dirty="0"/>
              <a:t> </a:t>
            </a:r>
            <a:r>
              <a:rPr lang="en-US" sz="1200" dirty="0" err="1"/>
              <a:t>इन</a:t>
            </a:r>
            <a:r>
              <a:rPr lang="en-US" sz="1200" dirty="0"/>
              <a:t> </a:t>
            </a:r>
            <a:r>
              <a:rPr lang="en-US" sz="1200" dirty="0" err="1"/>
              <a:t>दोनों</a:t>
            </a:r>
            <a:r>
              <a:rPr lang="en-US" sz="1200" dirty="0"/>
              <a:t> </a:t>
            </a:r>
            <a:r>
              <a:rPr lang="en-US" sz="1200" dirty="0" err="1"/>
              <a:t>सेबों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एक-एक</a:t>
            </a:r>
            <a:r>
              <a:rPr lang="en-US" sz="1200" dirty="0"/>
              <a:t> </a:t>
            </a:r>
            <a:r>
              <a:rPr lang="en-US" sz="1200" dirty="0" err="1"/>
              <a:t>मीटर</a:t>
            </a:r>
            <a:r>
              <a:rPr lang="en-US" sz="1200" dirty="0"/>
              <a:t> </a:t>
            </a:r>
            <a:r>
              <a:rPr lang="en-US" sz="1200" dirty="0" err="1"/>
              <a:t>लंबे</a:t>
            </a:r>
            <a:r>
              <a:rPr lang="en-US" sz="1200" dirty="0"/>
              <a:t> </a:t>
            </a:r>
            <a:r>
              <a:rPr lang="en-US" sz="1200" dirty="0" err="1"/>
              <a:t>तारों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लटकाया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err="1"/>
              <a:t>फिर</a:t>
            </a:r>
            <a:r>
              <a:rPr lang="en-US" sz="1200" dirty="0"/>
              <a:t> </a:t>
            </a:r>
            <a:r>
              <a:rPr lang="en-US" sz="1200" dirty="0" err="1"/>
              <a:t>उन्हें</a:t>
            </a:r>
            <a:r>
              <a:rPr lang="en-US" sz="1200" dirty="0"/>
              <a:t> </a:t>
            </a:r>
            <a:r>
              <a:rPr lang="en-US" sz="1200" dirty="0" err="1"/>
              <a:t>ऐसे</a:t>
            </a:r>
            <a:r>
              <a:rPr lang="en-US" sz="1200" dirty="0"/>
              <a:t> </a:t>
            </a:r>
            <a:r>
              <a:rPr lang="en-US" sz="1200" dirty="0" err="1"/>
              <a:t>रखा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err="1"/>
              <a:t>ताकि</a:t>
            </a:r>
            <a:r>
              <a:rPr lang="en-US" sz="1200" dirty="0"/>
              <a:t> </a:t>
            </a:r>
            <a:r>
              <a:rPr lang="en-US" sz="1200" dirty="0" err="1"/>
              <a:t>उनके</a:t>
            </a:r>
            <a:r>
              <a:rPr lang="en-US" sz="1200" dirty="0"/>
              <a:t> </a:t>
            </a:r>
            <a:r>
              <a:rPr lang="en-US" sz="1200" dirty="0" err="1"/>
              <a:t>बीच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दूरी</a:t>
            </a:r>
            <a:r>
              <a:rPr lang="en-US" sz="1200" dirty="0"/>
              <a:t> </a:t>
            </a:r>
            <a:r>
              <a:rPr lang="en-US" sz="1200" dirty="0" err="1"/>
              <a:t>सिर्फ</a:t>
            </a:r>
            <a:r>
              <a:rPr lang="en-US" sz="1200" dirty="0"/>
              <a:t> </a:t>
            </a:r>
            <a:r>
              <a:rPr lang="en-US" sz="1200" dirty="0" err="1"/>
              <a:t>पांच</a:t>
            </a:r>
            <a:r>
              <a:rPr lang="en-US" sz="1200" dirty="0"/>
              <a:t> </a:t>
            </a:r>
            <a:r>
              <a:rPr lang="en-US" sz="1200" dirty="0" err="1"/>
              <a:t>मिलीमीटर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हो</a:t>
            </a:r>
            <a:r>
              <a:rPr lang="en-US" sz="12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39712" y="5343638"/>
            <a:ext cx="2532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यह</a:t>
            </a:r>
            <a:r>
              <a:rPr lang="en-US" sz="1200" dirty="0"/>
              <a:t> </a:t>
            </a:r>
            <a:r>
              <a:rPr lang="en-US" sz="1200" dirty="0" err="1"/>
              <a:t>न्यूटन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सेब</a:t>
            </a:r>
            <a:r>
              <a:rPr lang="en-US" sz="1200" dirty="0"/>
              <a:t> </a:t>
            </a:r>
            <a:r>
              <a:rPr lang="en-US" sz="1200" dirty="0" err="1"/>
              <a:t>जैसा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तार</a:t>
            </a:r>
            <a:r>
              <a:rPr lang="en-US" sz="1200" dirty="0" smtClean="0"/>
              <a:t> </a:t>
            </a:r>
            <a:r>
              <a:rPr lang="en-US" sz="1200" dirty="0" err="1"/>
              <a:t>काटने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सेब</a:t>
            </a:r>
            <a:r>
              <a:rPr lang="en-US" sz="1200" dirty="0"/>
              <a:t> </a:t>
            </a:r>
            <a:r>
              <a:rPr lang="en-US" sz="1200" dirty="0" err="1"/>
              <a:t>पृथ्वी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गिर</a:t>
            </a:r>
            <a:r>
              <a:rPr lang="en-US" sz="1200" dirty="0"/>
              <a:t> </a:t>
            </a:r>
            <a:r>
              <a:rPr lang="en-US" sz="1200" dirty="0" err="1"/>
              <a:t>जाएगा</a:t>
            </a:r>
            <a:r>
              <a:rPr lang="en-US" sz="12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4625" y="4854079"/>
            <a:ext cx="681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बिल्कुल</a:t>
            </a:r>
            <a:r>
              <a:rPr lang="en-US" sz="1200" dirty="0"/>
              <a:t> </a:t>
            </a:r>
            <a:endParaRPr lang="en-US" sz="1200" dirty="0" smtClean="0"/>
          </a:p>
          <a:p>
            <a:r>
              <a:rPr lang="en-US" sz="1200" dirty="0" err="1" smtClean="0"/>
              <a:t>नहीं</a:t>
            </a:r>
            <a:r>
              <a:rPr lang="en-US" sz="1200" dirty="0"/>
              <a:t>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85792" y="3362345"/>
            <a:ext cx="18790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1200" dirty="0" smtClean="0"/>
              <a:t>अब</a:t>
            </a:r>
            <a:r>
              <a:rPr lang="en-US" sz="1200" dirty="0" smtClean="0"/>
              <a:t> </a:t>
            </a:r>
            <a:r>
              <a:rPr lang="en-US" sz="1200" dirty="0" err="1" smtClean="0"/>
              <a:t>मैं</a:t>
            </a:r>
            <a:r>
              <a:rPr lang="en-US" sz="1200" dirty="0" smtClean="0"/>
              <a:t> </a:t>
            </a:r>
            <a:r>
              <a:rPr lang="en-US" sz="1200" dirty="0" err="1"/>
              <a:t>सेबों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बीच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फूकूंगा</a:t>
            </a:r>
            <a:r>
              <a:rPr lang="en-US" sz="1200" dirty="0"/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86225" y="4858544"/>
            <a:ext cx="2379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सेबों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बीच</a:t>
            </a:r>
            <a:r>
              <a:rPr lang="en-US" sz="1200" dirty="0"/>
              <a:t> </a:t>
            </a:r>
            <a:r>
              <a:rPr lang="en-US" sz="1200" dirty="0" err="1"/>
              <a:t>फूंककर</a:t>
            </a:r>
            <a:r>
              <a:rPr lang="en-US" sz="1200" dirty="0"/>
              <a:t> </a:t>
            </a:r>
            <a:r>
              <a:rPr lang="en-US" sz="1200" dirty="0" err="1"/>
              <a:t>आप</a:t>
            </a:r>
            <a:r>
              <a:rPr lang="en-US" sz="1200" dirty="0"/>
              <a:t> </a:t>
            </a:r>
            <a:r>
              <a:rPr lang="en-US" sz="1200" dirty="0" err="1"/>
              <a:t>हवा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धक्का</a:t>
            </a:r>
            <a:r>
              <a:rPr lang="en-US" sz="1200" dirty="0"/>
              <a:t> </a:t>
            </a:r>
            <a:r>
              <a:rPr lang="en-US" sz="1200" dirty="0" err="1"/>
              <a:t>देंगे</a:t>
            </a:r>
            <a:r>
              <a:rPr lang="en-US" sz="1200" dirty="0"/>
              <a:t>. </a:t>
            </a:r>
            <a:r>
              <a:rPr lang="en-US" sz="1200" dirty="0" err="1"/>
              <a:t>उससे</a:t>
            </a:r>
            <a:r>
              <a:rPr lang="en-US" sz="1200" dirty="0"/>
              <a:t> </a:t>
            </a:r>
            <a:r>
              <a:rPr lang="en-US" sz="1200" dirty="0" err="1"/>
              <a:t>दोनों</a:t>
            </a:r>
            <a:r>
              <a:rPr lang="en-US" sz="1200" dirty="0"/>
              <a:t> </a:t>
            </a:r>
            <a:r>
              <a:rPr lang="en-US" sz="1200" dirty="0" err="1"/>
              <a:t>सेब</a:t>
            </a:r>
            <a:r>
              <a:rPr lang="en-US" sz="1200" dirty="0"/>
              <a:t> </a:t>
            </a:r>
            <a:r>
              <a:rPr lang="en-US" sz="1200" dirty="0" err="1"/>
              <a:t>अलग</a:t>
            </a:r>
            <a:r>
              <a:rPr lang="en-US" sz="1200" dirty="0"/>
              <a:t> </a:t>
            </a:r>
            <a:r>
              <a:rPr lang="en-US" sz="1200" dirty="0" err="1"/>
              <a:t>होने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बजाए</a:t>
            </a:r>
            <a:r>
              <a:rPr lang="en-US" sz="1200" dirty="0"/>
              <a:t>, </a:t>
            </a:r>
            <a:r>
              <a:rPr lang="en-US" sz="1200" dirty="0" err="1"/>
              <a:t>पास</a:t>
            </a:r>
            <a:r>
              <a:rPr lang="en-US" sz="1200" dirty="0"/>
              <a:t> </a:t>
            </a:r>
            <a:r>
              <a:rPr lang="en-US" sz="1200" dirty="0" err="1"/>
              <a:t>आएंगे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एक-दूसरे</a:t>
            </a:r>
            <a:r>
              <a:rPr lang="en-US" sz="1200" dirty="0" smtClean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चिपके</a:t>
            </a:r>
            <a:r>
              <a:rPr lang="en-US" sz="1200" dirty="0"/>
              <a:t> </a:t>
            </a:r>
            <a:r>
              <a:rPr lang="en-US" sz="1200" dirty="0" err="1"/>
              <a:t>रहेंगे</a:t>
            </a:r>
            <a:r>
              <a:rPr lang="en-US" sz="12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5934" y="5867701"/>
            <a:ext cx="2862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यह</a:t>
            </a:r>
            <a:r>
              <a:rPr lang="en-US" sz="1200" dirty="0"/>
              <a:t> </a:t>
            </a:r>
            <a:r>
              <a:rPr lang="en-US" sz="1200" dirty="0" err="1"/>
              <a:t>सामान्य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err="1"/>
              <a:t>जब</a:t>
            </a:r>
            <a:r>
              <a:rPr lang="en-US" sz="1200" dirty="0"/>
              <a:t> </a:t>
            </a:r>
            <a:r>
              <a:rPr lang="en-US" sz="1200" dirty="0" err="1"/>
              <a:t>किसी</a:t>
            </a:r>
            <a:r>
              <a:rPr lang="en-US" sz="1200" dirty="0"/>
              <a:t> </a:t>
            </a:r>
            <a:r>
              <a:rPr lang="en-US" sz="1200" dirty="0" err="1"/>
              <a:t>गैस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गति</a:t>
            </a:r>
            <a:r>
              <a:rPr lang="en-US" sz="1200" dirty="0"/>
              <a:t> </a:t>
            </a:r>
            <a:r>
              <a:rPr lang="en-US" sz="1200" dirty="0" err="1"/>
              <a:t>बढ़ती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,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en-US" sz="1200" dirty="0" err="1"/>
              <a:t>उसका</a:t>
            </a:r>
            <a:r>
              <a:rPr lang="en-US" sz="1200" dirty="0"/>
              <a:t> </a:t>
            </a:r>
            <a:r>
              <a:rPr lang="en-US" sz="1200" dirty="0" err="1"/>
              <a:t>दबाव</a:t>
            </a:r>
            <a:r>
              <a:rPr lang="en-US" sz="1200" dirty="0"/>
              <a:t> </a:t>
            </a:r>
            <a:r>
              <a:rPr lang="en-US" sz="1200" dirty="0" err="1"/>
              <a:t>कम</a:t>
            </a:r>
            <a:r>
              <a:rPr lang="en-US" sz="1200" dirty="0"/>
              <a:t> </a:t>
            </a:r>
            <a:r>
              <a:rPr lang="en-US" sz="1200" dirty="0" err="1"/>
              <a:t>होता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 </a:t>
            </a:r>
            <a:r>
              <a:rPr lang="en-US" sz="1200" dirty="0" err="1"/>
              <a:t>सेबों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बीच</a:t>
            </a:r>
            <a:r>
              <a:rPr lang="en-US" sz="1200" dirty="0"/>
              <a:t> </a:t>
            </a:r>
            <a:r>
              <a:rPr lang="en-US" sz="1200" dirty="0" err="1"/>
              <a:t>फूंक</a:t>
            </a:r>
            <a:r>
              <a:rPr lang="en-US" sz="1200" dirty="0"/>
              <a:t> </a:t>
            </a:r>
            <a:r>
              <a:rPr lang="en-US" sz="1200" dirty="0" err="1"/>
              <a:t>मारकर</a:t>
            </a:r>
            <a:r>
              <a:rPr lang="en-US" sz="1200" dirty="0"/>
              <a:t> </a:t>
            </a:r>
            <a:r>
              <a:rPr lang="en-US" sz="1200" dirty="0" err="1"/>
              <a:t>मैं</a:t>
            </a:r>
            <a:r>
              <a:rPr lang="en-US" sz="1200" dirty="0"/>
              <a:t> </a:t>
            </a:r>
            <a:r>
              <a:rPr lang="en-US" sz="1200" dirty="0" err="1"/>
              <a:t>कम-दबाव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क्षेत्र</a:t>
            </a:r>
            <a:r>
              <a:rPr lang="en-US" sz="1200" dirty="0"/>
              <a:t> </a:t>
            </a:r>
            <a:r>
              <a:rPr lang="en-US" sz="1200" dirty="0" err="1"/>
              <a:t>पैदा</a:t>
            </a:r>
            <a:r>
              <a:rPr lang="en-US" sz="1200" dirty="0"/>
              <a:t> </a:t>
            </a:r>
            <a:r>
              <a:rPr lang="en-US" sz="1200" dirty="0" err="1"/>
              <a:t>करता</a:t>
            </a:r>
            <a:r>
              <a:rPr lang="en-US" sz="1200" dirty="0"/>
              <a:t> </a:t>
            </a:r>
            <a:r>
              <a:rPr lang="en-US" sz="1200" dirty="0" err="1"/>
              <a:t>हूं</a:t>
            </a:r>
            <a:r>
              <a:rPr lang="en-US" sz="12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91812" y="7830344"/>
            <a:ext cx="2304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हाँ</a:t>
            </a:r>
            <a:r>
              <a:rPr lang="en-US" sz="1200" dirty="0"/>
              <a:t>, </a:t>
            </a:r>
            <a:r>
              <a:rPr lang="en-US" sz="1200" dirty="0" err="1"/>
              <a:t>हवा-जेट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किनारों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!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वो</a:t>
            </a:r>
            <a:r>
              <a:rPr lang="en-US" sz="1200" dirty="0" smtClean="0"/>
              <a:t> </a:t>
            </a:r>
            <a:r>
              <a:rPr lang="en-US" sz="1200" dirty="0" err="1"/>
              <a:t>धुरी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सीध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वस्तु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 smtClean="0"/>
              <a:t>धकेले</a:t>
            </a:r>
            <a:r>
              <a:rPr lang="hi-IN" sz="1200" dirty="0" smtClean="0"/>
              <a:t>गी</a:t>
            </a:r>
            <a:r>
              <a:rPr lang="en-US" sz="1200" dirty="0" smtClean="0"/>
              <a:t>?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3697671" y="5867701"/>
            <a:ext cx="2743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हां</a:t>
            </a:r>
            <a:r>
              <a:rPr lang="en-US" sz="1200" dirty="0"/>
              <a:t>, </a:t>
            </a:r>
            <a:r>
              <a:rPr lang="en-US" sz="1200" dirty="0" err="1"/>
              <a:t>लेकिन</a:t>
            </a:r>
            <a:r>
              <a:rPr lang="en-US" sz="1200" dirty="0"/>
              <a:t> </a:t>
            </a:r>
            <a:r>
              <a:rPr lang="en-US" sz="1200" dirty="0" err="1"/>
              <a:t>यह</a:t>
            </a:r>
            <a:r>
              <a:rPr lang="en-US" sz="1200" dirty="0"/>
              <a:t> </a:t>
            </a:r>
            <a:r>
              <a:rPr lang="en-US" sz="1200" dirty="0" err="1"/>
              <a:t>ज़रूरी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err="1"/>
              <a:t>कि</a:t>
            </a:r>
            <a:r>
              <a:rPr lang="en-US" sz="1200" dirty="0"/>
              <a:t> </a:t>
            </a:r>
            <a:r>
              <a:rPr lang="en-US" sz="1200" dirty="0" err="1"/>
              <a:t>आप</a:t>
            </a:r>
            <a:r>
              <a:rPr lang="en-US" sz="1200" dirty="0"/>
              <a:t> </a:t>
            </a:r>
            <a:r>
              <a:rPr lang="en-US" sz="1200" dirty="0" err="1"/>
              <a:t>हवा-जेट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को</a:t>
            </a:r>
            <a:r>
              <a:rPr lang="en-US" sz="1200" dirty="0" smtClean="0"/>
              <a:t> </a:t>
            </a:r>
            <a:r>
              <a:rPr lang="en-US" sz="1200" dirty="0" err="1"/>
              <a:t>अपनी</a:t>
            </a:r>
            <a:r>
              <a:rPr lang="en-US" sz="1200" dirty="0"/>
              <a:t> </a:t>
            </a:r>
            <a:r>
              <a:rPr lang="en-US" sz="1200" dirty="0" err="1"/>
              <a:t>इच्छानुसार</a:t>
            </a:r>
            <a:r>
              <a:rPr lang="en-US" sz="1200" dirty="0"/>
              <a:t> </a:t>
            </a:r>
            <a:r>
              <a:rPr lang="en-US" sz="1200" dirty="0" err="1"/>
              <a:t>नियंत्रित</a:t>
            </a:r>
            <a:r>
              <a:rPr lang="en-US" sz="1200" dirty="0"/>
              <a:t> </a:t>
            </a:r>
            <a:r>
              <a:rPr lang="en-US" sz="1200" dirty="0" err="1"/>
              <a:t>कर</a:t>
            </a:r>
            <a:r>
              <a:rPr lang="en-US" sz="1200" dirty="0"/>
              <a:t> </a:t>
            </a:r>
            <a:r>
              <a:rPr lang="en-US" sz="1200" dirty="0" err="1"/>
              <a:t>सकें</a:t>
            </a:r>
            <a:r>
              <a:rPr lang="en-US" sz="12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50850" y="7418431"/>
            <a:ext cx="7489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सही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03566" y="7556931"/>
            <a:ext cx="821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अरे</a:t>
            </a:r>
            <a:r>
              <a:rPr lang="en-US" sz="1200" dirty="0"/>
              <a:t>… </a:t>
            </a:r>
            <a:r>
              <a:rPr lang="en-US" sz="1200" dirty="0" err="1"/>
              <a:t>कैसे</a:t>
            </a:r>
            <a:r>
              <a:rPr lang="en-US" sz="12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13088" y="8399374"/>
            <a:ext cx="3327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देखो</a:t>
            </a:r>
            <a:r>
              <a:rPr lang="en-US" sz="1200" dirty="0"/>
              <a:t>: </a:t>
            </a:r>
            <a:r>
              <a:rPr lang="en-US" sz="1200" dirty="0" err="1"/>
              <a:t>मैं</a:t>
            </a:r>
            <a:r>
              <a:rPr lang="en-US" sz="1200" dirty="0"/>
              <a:t> </a:t>
            </a:r>
            <a:r>
              <a:rPr lang="en-US" sz="1200" dirty="0" err="1"/>
              <a:t>कागज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शीट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अपने</a:t>
            </a:r>
            <a:r>
              <a:rPr lang="en-US" sz="1200" dirty="0"/>
              <a:t> </a:t>
            </a:r>
            <a:r>
              <a:rPr lang="en-US" sz="1200" dirty="0" err="1"/>
              <a:t>बाएं</a:t>
            </a:r>
            <a:r>
              <a:rPr lang="en-US" sz="1200" dirty="0"/>
              <a:t> </a:t>
            </a:r>
            <a:r>
              <a:rPr lang="en-US" sz="1200" dirty="0" err="1"/>
              <a:t>हाथ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नीचे</a:t>
            </a:r>
            <a:r>
              <a:rPr lang="en-US" sz="1200" dirty="0"/>
              <a:t> </a:t>
            </a:r>
            <a:r>
              <a:rPr lang="en-US" sz="1200" dirty="0" err="1"/>
              <a:t>रखती</a:t>
            </a:r>
            <a:r>
              <a:rPr lang="en-US" sz="1200" dirty="0"/>
              <a:t> </a:t>
            </a:r>
            <a:r>
              <a:rPr lang="en-US" sz="1200" dirty="0" err="1"/>
              <a:t>हूं</a:t>
            </a:r>
            <a:r>
              <a:rPr lang="en-US" sz="1200" dirty="0"/>
              <a:t>. </a:t>
            </a:r>
            <a:r>
              <a:rPr lang="en-US" sz="1200" dirty="0" err="1"/>
              <a:t>फिर</a:t>
            </a:r>
            <a:r>
              <a:rPr lang="en-US" sz="1200" dirty="0"/>
              <a:t> </a:t>
            </a:r>
            <a:r>
              <a:rPr lang="en-US" sz="1200" dirty="0" err="1"/>
              <a:t>तर्जनी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बीच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उंगली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बीच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खाई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अपना</a:t>
            </a:r>
            <a:r>
              <a:rPr lang="en-US" sz="1200" dirty="0"/>
              <a:t> </a:t>
            </a:r>
            <a:r>
              <a:rPr lang="en-US" sz="1200" dirty="0" err="1"/>
              <a:t>मुंह</a:t>
            </a:r>
            <a:r>
              <a:rPr lang="en-US" sz="1200" dirty="0"/>
              <a:t> </a:t>
            </a:r>
            <a:r>
              <a:rPr lang="en-US" sz="1200" dirty="0" err="1"/>
              <a:t>रखकर</a:t>
            </a:r>
            <a:r>
              <a:rPr lang="en-US" sz="1200" dirty="0"/>
              <a:t> </a:t>
            </a:r>
            <a:r>
              <a:rPr lang="en-US" sz="1200" dirty="0" err="1"/>
              <a:t>मैं</a:t>
            </a:r>
            <a:r>
              <a:rPr lang="en-US" sz="1200" dirty="0"/>
              <a:t> </a:t>
            </a:r>
            <a:r>
              <a:rPr lang="en-US" sz="1200" dirty="0" err="1"/>
              <a:t>अपना</a:t>
            </a:r>
            <a:r>
              <a:rPr lang="en-US" sz="1200" dirty="0"/>
              <a:t> </a:t>
            </a:r>
            <a:r>
              <a:rPr lang="en-US" sz="1200" dirty="0" err="1"/>
              <a:t>पूरा</a:t>
            </a:r>
            <a:r>
              <a:rPr lang="en-US" sz="1200" dirty="0"/>
              <a:t> </a:t>
            </a:r>
            <a:r>
              <a:rPr lang="en-US" sz="1200" dirty="0" err="1"/>
              <a:t>ज़ोर</a:t>
            </a:r>
            <a:r>
              <a:rPr lang="en-US" sz="1200" dirty="0"/>
              <a:t> </a:t>
            </a:r>
            <a:r>
              <a:rPr lang="en-US" sz="1200" dirty="0" err="1"/>
              <a:t>लगाकर</a:t>
            </a:r>
            <a:r>
              <a:rPr lang="en-US" sz="1200" dirty="0"/>
              <a:t> </a:t>
            </a:r>
            <a:r>
              <a:rPr lang="en-US" sz="1200" dirty="0" err="1"/>
              <a:t>फूकती</a:t>
            </a:r>
            <a:r>
              <a:rPr lang="en-US" sz="1200" dirty="0"/>
              <a:t> </a:t>
            </a:r>
            <a:r>
              <a:rPr lang="en-US" sz="1200" dirty="0" err="1"/>
              <a:t>हूँ</a:t>
            </a:r>
            <a:r>
              <a:rPr lang="en-US" sz="1200" dirty="0"/>
              <a:t>. </a:t>
            </a:r>
            <a:r>
              <a:rPr lang="en-US" sz="1200" dirty="0" err="1"/>
              <a:t>उससे</a:t>
            </a:r>
            <a:r>
              <a:rPr lang="en-US" sz="1200" dirty="0"/>
              <a:t> </a:t>
            </a:r>
            <a:r>
              <a:rPr lang="en-US" sz="1200" dirty="0" err="1"/>
              <a:t>तेज़</a:t>
            </a:r>
            <a:r>
              <a:rPr lang="en-US" sz="1200" dirty="0"/>
              <a:t> </a:t>
            </a:r>
            <a:r>
              <a:rPr lang="en-US" sz="1200" dirty="0" err="1"/>
              <a:t>हवा</a:t>
            </a:r>
            <a:r>
              <a:rPr lang="en-US" sz="1200" dirty="0"/>
              <a:t> </a:t>
            </a:r>
            <a:r>
              <a:rPr lang="en-US" sz="1200" dirty="0" err="1" smtClean="0"/>
              <a:t>निकलकर</a:t>
            </a:r>
            <a:r>
              <a:rPr lang="en-US" sz="1200" dirty="0" smtClean="0"/>
              <a:t> </a:t>
            </a:r>
            <a:r>
              <a:rPr lang="en-US" sz="1200" dirty="0" err="1"/>
              <a:t>शीट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बहेगी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वहां</a:t>
            </a:r>
            <a:r>
              <a:rPr lang="en-US" sz="1200" dirty="0"/>
              <a:t> </a:t>
            </a:r>
            <a:r>
              <a:rPr lang="en-US" sz="1200" dirty="0" err="1"/>
              <a:t>कम</a:t>
            </a:r>
            <a:r>
              <a:rPr lang="en-US" sz="1200" dirty="0"/>
              <a:t> </a:t>
            </a:r>
            <a:r>
              <a:rPr lang="en-US" sz="1200" dirty="0" err="1"/>
              <a:t>दाब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क्षेत्र</a:t>
            </a:r>
            <a:r>
              <a:rPr lang="en-US" sz="1200" dirty="0"/>
              <a:t> </a:t>
            </a:r>
            <a:r>
              <a:rPr lang="en-US" sz="1200" dirty="0" err="1"/>
              <a:t>बनाएगी</a:t>
            </a:r>
            <a:r>
              <a:rPr lang="en-US" sz="1200" dirty="0"/>
              <a:t>. </a:t>
            </a:r>
            <a:r>
              <a:rPr lang="en-US" sz="1200" dirty="0" err="1"/>
              <a:t>यदि</a:t>
            </a:r>
            <a:r>
              <a:rPr lang="en-US" sz="1200" dirty="0"/>
              <a:t> </a:t>
            </a:r>
            <a:r>
              <a:rPr lang="en-US" sz="1200" dirty="0" err="1"/>
              <a:t>सब</a:t>
            </a:r>
            <a:r>
              <a:rPr lang="en-US" sz="1200" dirty="0"/>
              <a:t> </a:t>
            </a:r>
            <a:r>
              <a:rPr lang="en-US" sz="1200" dirty="0" err="1"/>
              <a:t>कुछ</a:t>
            </a:r>
            <a:r>
              <a:rPr lang="en-US" sz="1200" dirty="0"/>
              <a:t> </a:t>
            </a:r>
            <a:r>
              <a:rPr lang="en-US" sz="1200" dirty="0" err="1"/>
              <a:t>योजना</a:t>
            </a:r>
            <a:r>
              <a:rPr lang="en-US" sz="1200" dirty="0"/>
              <a:t> </a:t>
            </a:r>
            <a:r>
              <a:rPr lang="en-US" sz="1200" dirty="0" err="1"/>
              <a:t>अनुसार</a:t>
            </a:r>
            <a:r>
              <a:rPr lang="en-US" sz="1200" dirty="0"/>
              <a:t> </a:t>
            </a:r>
            <a:r>
              <a:rPr lang="en-US" sz="1200" dirty="0" err="1"/>
              <a:t>हुआ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... </a:t>
            </a:r>
          </a:p>
        </p:txBody>
      </p:sp>
    </p:spTree>
    <p:extLst>
      <p:ext uri="{BB962C8B-B14F-4D97-AF65-F5344CB8AC3E}">
        <p14:creationId xmlns:p14="http://schemas.microsoft.com/office/powerpoint/2010/main" val="13518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62850" cy="10479088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HP\Desktop\1000 NIGHTS\pix\1001_nights_empty0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" y="33881"/>
            <a:ext cx="7562850" cy="104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5660" y="6981452"/>
            <a:ext cx="12365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/>
              <a:t>एस्पिरो-ब्लोअर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1081875" y="2255517"/>
            <a:ext cx="15963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काम</a:t>
            </a:r>
            <a:r>
              <a:rPr lang="en-US" sz="1200" dirty="0"/>
              <a:t> </a:t>
            </a:r>
            <a:r>
              <a:rPr lang="en-US" sz="1200" dirty="0" err="1"/>
              <a:t>करता</a:t>
            </a:r>
            <a:r>
              <a:rPr lang="en-US" sz="1200" dirty="0"/>
              <a:t> </a:t>
            </a:r>
            <a:r>
              <a:rPr lang="en-US" sz="1200" dirty="0" err="1"/>
              <a:t>हैं</a:t>
            </a:r>
            <a:r>
              <a:rPr lang="en-US" sz="1200" dirty="0"/>
              <a:t>?!?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1000" y="478413"/>
            <a:ext cx="2638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दूसरे</a:t>
            </a:r>
            <a:r>
              <a:rPr lang="en-US" sz="1200" dirty="0"/>
              <a:t> </a:t>
            </a:r>
            <a:r>
              <a:rPr lang="en-US" sz="1200" dirty="0" err="1"/>
              <a:t>शब्दों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, </a:t>
            </a:r>
            <a:r>
              <a:rPr lang="en-US" sz="1200" dirty="0" err="1"/>
              <a:t>हमारे</a:t>
            </a:r>
            <a:r>
              <a:rPr lang="en-US" sz="1200" dirty="0"/>
              <a:t> </a:t>
            </a:r>
            <a:r>
              <a:rPr lang="en-US" sz="1200" dirty="0" err="1"/>
              <a:t>पास</a:t>
            </a:r>
            <a:r>
              <a:rPr lang="en-US" sz="1200" dirty="0"/>
              <a:t> </a:t>
            </a:r>
            <a:r>
              <a:rPr lang="hi-IN" sz="1200" dirty="0" smtClean="0"/>
              <a:t>अब</a:t>
            </a:r>
            <a:r>
              <a:rPr lang="en-US" sz="1200" dirty="0" smtClean="0"/>
              <a:t> </a:t>
            </a:r>
            <a:r>
              <a:rPr lang="en-US" sz="1200" dirty="0" err="1" smtClean="0"/>
              <a:t>वो</a:t>
            </a:r>
            <a:r>
              <a:rPr lang="en-US" sz="1200" dirty="0" smtClean="0"/>
              <a:t> </a:t>
            </a:r>
            <a:r>
              <a:rPr lang="en-US" sz="1200" dirty="0" err="1"/>
              <a:t>वस्तु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जो</a:t>
            </a:r>
            <a:r>
              <a:rPr lang="en-US" sz="1200" dirty="0" smtClean="0"/>
              <a:t> </a:t>
            </a:r>
            <a:r>
              <a:rPr lang="en-US" sz="1200" dirty="0" err="1"/>
              <a:t>सुल्तान</a:t>
            </a:r>
            <a:r>
              <a:rPr lang="en-US" sz="1200" dirty="0"/>
              <a:t> </a:t>
            </a:r>
            <a:r>
              <a:rPr lang="en-US" sz="1200" dirty="0" err="1"/>
              <a:t>ने</a:t>
            </a:r>
            <a:r>
              <a:rPr lang="en-US" sz="1200" dirty="0"/>
              <a:t> </a:t>
            </a:r>
            <a:r>
              <a:rPr lang="en-US" sz="1200" dirty="0" err="1"/>
              <a:t>मांगी</a:t>
            </a:r>
            <a:r>
              <a:rPr lang="en-US" sz="1200" dirty="0"/>
              <a:t> </a:t>
            </a:r>
            <a:r>
              <a:rPr lang="en-US" sz="1200" dirty="0" err="1"/>
              <a:t>थी</a:t>
            </a:r>
            <a:r>
              <a:rPr lang="en-US" sz="1200" dirty="0"/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वो</a:t>
            </a:r>
            <a:r>
              <a:rPr lang="en-US" sz="1200" dirty="0" smtClean="0"/>
              <a:t> </a:t>
            </a:r>
            <a:r>
              <a:rPr lang="en-US" sz="1200" dirty="0" err="1"/>
              <a:t>कागज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एक</a:t>
            </a:r>
            <a:r>
              <a:rPr lang="en-US" sz="1200" dirty="0"/>
              <a:t> </a:t>
            </a:r>
            <a:r>
              <a:rPr lang="en-US" sz="1200" dirty="0" err="1"/>
              <a:t>साधारण</a:t>
            </a:r>
            <a:r>
              <a:rPr lang="en-US" sz="1200" dirty="0"/>
              <a:t> </a:t>
            </a:r>
            <a:r>
              <a:rPr lang="en-US" sz="1200" dirty="0" err="1"/>
              <a:t>टुकड़ा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!!!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2612013"/>
            <a:ext cx="37814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/>
              <a:t>रुको</a:t>
            </a:r>
            <a:r>
              <a:rPr lang="en-US" sz="1200" dirty="0"/>
              <a:t>. </a:t>
            </a:r>
            <a:r>
              <a:rPr lang="en-US" sz="1200" dirty="0" err="1"/>
              <a:t>हम</a:t>
            </a:r>
            <a:r>
              <a:rPr lang="en-US" sz="1200" dirty="0"/>
              <a:t> </a:t>
            </a:r>
            <a:r>
              <a:rPr lang="en-US" sz="1200" dirty="0" err="1"/>
              <a:t>सुल्तान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 </a:t>
            </a:r>
            <a:r>
              <a:rPr lang="en-US" sz="1200" dirty="0" err="1"/>
              <a:t>उससे</a:t>
            </a:r>
            <a:r>
              <a:rPr lang="en-US" sz="1200" dirty="0"/>
              <a:t> </a:t>
            </a:r>
            <a:r>
              <a:rPr lang="en-US" sz="1200" dirty="0" err="1"/>
              <a:t>कुछ</a:t>
            </a:r>
            <a:r>
              <a:rPr lang="en-US" sz="1200" dirty="0"/>
              <a:t> </a:t>
            </a:r>
            <a:r>
              <a:rPr lang="en-US" sz="1200" dirty="0" err="1"/>
              <a:t>बेहतर</a:t>
            </a:r>
            <a:r>
              <a:rPr lang="en-US" sz="1200" dirty="0"/>
              <a:t> </a:t>
            </a:r>
            <a:r>
              <a:rPr lang="hi-IN" sz="1200" dirty="0" smtClean="0"/>
              <a:t>बनाएंगे</a:t>
            </a:r>
            <a:r>
              <a:rPr lang="en-US" sz="1200" dirty="0" smtClean="0"/>
              <a:t>. </a:t>
            </a:r>
            <a:r>
              <a:rPr lang="en-US" sz="1200" dirty="0" err="1"/>
              <a:t>कागज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अगर</a:t>
            </a:r>
            <a:r>
              <a:rPr lang="en-US" sz="1200" dirty="0"/>
              <a:t> </a:t>
            </a:r>
            <a:r>
              <a:rPr lang="en-US" sz="1200" dirty="0" err="1"/>
              <a:t>हम</a:t>
            </a:r>
            <a:r>
              <a:rPr lang="en-US" sz="1200" dirty="0"/>
              <a:t> </a:t>
            </a:r>
            <a:r>
              <a:rPr lang="en-US" sz="1200" dirty="0" err="1"/>
              <a:t>बहुत</a:t>
            </a:r>
            <a:r>
              <a:rPr lang="en-US" sz="1200" dirty="0"/>
              <a:t> </a:t>
            </a:r>
            <a:r>
              <a:rPr lang="en-US" sz="1200" dirty="0" err="1"/>
              <a:t>ज़ोर</a:t>
            </a:r>
            <a:r>
              <a:rPr lang="en-US" sz="1200" dirty="0"/>
              <a:t> </a:t>
            </a:r>
            <a:r>
              <a:rPr lang="en-US" sz="1200" dirty="0" err="1"/>
              <a:t>से</a:t>
            </a:r>
            <a:r>
              <a:rPr lang="en-US" sz="1200" dirty="0"/>
              <a:t>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फूकेंगे</a:t>
            </a:r>
            <a:r>
              <a:rPr lang="en-US" sz="1200" dirty="0"/>
              <a:t> </a:t>
            </a:r>
            <a:r>
              <a:rPr lang="en-US" sz="1200" dirty="0" err="1"/>
              <a:t>तो</a:t>
            </a:r>
            <a:r>
              <a:rPr lang="en-US" sz="1200" dirty="0"/>
              <a:t> </a:t>
            </a:r>
            <a:r>
              <a:rPr lang="en-US" sz="1200" dirty="0" err="1"/>
              <a:t>वो</a:t>
            </a:r>
            <a:r>
              <a:rPr lang="en-US" sz="1200" dirty="0"/>
              <a:t> </a:t>
            </a:r>
            <a:r>
              <a:rPr lang="en-US" sz="1200" dirty="0" err="1"/>
              <a:t>काम</a:t>
            </a:r>
            <a:r>
              <a:rPr lang="en-US" sz="1200" dirty="0"/>
              <a:t>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करेगा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फिर</a:t>
            </a:r>
            <a:r>
              <a:rPr lang="en-US" sz="1200" dirty="0"/>
              <a:t> </a:t>
            </a:r>
            <a:r>
              <a:rPr lang="en-US" sz="1200" dirty="0" err="1"/>
              <a:t>सुल्तान</a:t>
            </a:r>
            <a:r>
              <a:rPr lang="en-US" sz="1200" dirty="0"/>
              <a:t> </a:t>
            </a:r>
            <a:r>
              <a:rPr lang="en-US" sz="1200" dirty="0" err="1"/>
              <a:t>हर</a:t>
            </a:r>
            <a:r>
              <a:rPr lang="en-US" sz="1200" dirty="0"/>
              <a:t> </a:t>
            </a:r>
            <a:r>
              <a:rPr lang="en-US" sz="1200" dirty="0" err="1"/>
              <a:t>किसी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फांसी</a:t>
            </a:r>
            <a:r>
              <a:rPr lang="en-US" sz="1200" dirty="0"/>
              <a:t> </a:t>
            </a:r>
            <a:r>
              <a:rPr lang="en-US" sz="1200" dirty="0" err="1"/>
              <a:t>पर</a:t>
            </a:r>
            <a:r>
              <a:rPr lang="en-US" sz="1200" dirty="0"/>
              <a:t> </a:t>
            </a:r>
            <a:r>
              <a:rPr lang="en-US" sz="1200" dirty="0" err="1"/>
              <a:t>लटकाने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धमकी</a:t>
            </a:r>
            <a:r>
              <a:rPr lang="en-US" sz="1200" dirty="0"/>
              <a:t> </a:t>
            </a:r>
            <a:r>
              <a:rPr lang="en-US" sz="1200" dirty="0" err="1"/>
              <a:t>देगा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936162" y="2935923"/>
            <a:ext cx="7360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err="1"/>
              <a:t>पतला</a:t>
            </a:r>
            <a:r>
              <a:rPr lang="en-US" sz="1000" dirty="0"/>
              <a:t> </a:t>
            </a:r>
            <a:r>
              <a:rPr lang="en-US" sz="1000" dirty="0" err="1"/>
              <a:t>कार्ड</a:t>
            </a:r>
            <a:r>
              <a:rPr lang="en-US" sz="10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29235" y="4427657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 err="1"/>
              <a:t>डिस्क</a:t>
            </a:r>
            <a:r>
              <a:rPr lang="en-US" sz="1000" dirty="0"/>
              <a:t> </a:t>
            </a:r>
            <a:endParaRPr lang="en-US" sz="1000" dirty="0" smtClean="0"/>
          </a:p>
          <a:p>
            <a:pPr algn="ctr"/>
            <a:r>
              <a:rPr lang="en-US" sz="1000" dirty="0" smtClean="0"/>
              <a:t>(</a:t>
            </a:r>
            <a:r>
              <a:rPr lang="en-US" sz="1000" dirty="0" err="1"/>
              <a:t>चकती</a:t>
            </a:r>
            <a:r>
              <a:rPr lang="en-US" sz="1000" dirty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7207" y="5544344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1/1 </a:t>
            </a:r>
            <a:endParaRPr lang="en-US" sz="1000" dirty="0" smtClean="0"/>
          </a:p>
          <a:p>
            <a:pPr algn="ctr"/>
            <a:r>
              <a:rPr lang="en-US" sz="1000" dirty="0" err="1" smtClean="0"/>
              <a:t>स्केल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123825" y="5302349"/>
            <a:ext cx="11221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सिलेंडर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गोल</a:t>
            </a:r>
            <a:r>
              <a:rPr lang="en-US" sz="1200" dirty="0"/>
              <a:t> </a:t>
            </a:r>
            <a:r>
              <a:rPr lang="en-US" sz="1200" dirty="0" err="1"/>
              <a:t>छेद</a:t>
            </a:r>
            <a:r>
              <a:rPr lang="en-US" sz="1200" dirty="0"/>
              <a:t> </a:t>
            </a:r>
            <a:r>
              <a:rPr lang="en-US" sz="1200" dirty="0" err="1"/>
              <a:t>वाली</a:t>
            </a:r>
            <a:r>
              <a:rPr lang="en-US" sz="1200" dirty="0"/>
              <a:t> </a:t>
            </a:r>
            <a:r>
              <a:rPr lang="en-US" sz="1200" dirty="0" err="1"/>
              <a:t>डिस्क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साथ</a:t>
            </a:r>
            <a:r>
              <a:rPr lang="en-US" sz="1200" dirty="0"/>
              <a:t> </a:t>
            </a:r>
            <a:r>
              <a:rPr lang="en-US" sz="1200" dirty="0" err="1"/>
              <a:t>जोड़ने</a:t>
            </a:r>
            <a:r>
              <a:rPr lang="en-US" sz="1200" dirty="0"/>
              <a:t> </a:t>
            </a:r>
            <a:r>
              <a:rPr lang="en-US" sz="1200" dirty="0" err="1"/>
              <a:t>के</a:t>
            </a:r>
            <a:r>
              <a:rPr lang="en-US" sz="1200" dirty="0"/>
              <a:t> </a:t>
            </a:r>
            <a:r>
              <a:rPr lang="en-US" sz="1200" dirty="0" err="1"/>
              <a:t>लिए</a:t>
            </a:r>
            <a:r>
              <a:rPr lang="en-US" sz="1200" dirty="0"/>
              <a:t> </a:t>
            </a:r>
            <a:r>
              <a:rPr lang="en-US" sz="1200" dirty="0" err="1"/>
              <a:t>हमें</a:t>
            </a:r>
            <a:r>
              <a:rPr lang="en-US" sz="1200" dirty="0"/>
              <a:t> </a:t>
            </a:r>
            <a:r>
              <a:rPr lang="en-US" sz="1200" dirty="0" err="1"/>
              <a:t>गोंद</a:t>
            </a:r>
            <a:r>
              <a:rPr lang="en-US" sz="1200" dirty="0"/>
              <a:t> </a:t>
            </a:r>
            <a:r>
              <a:rPr lang="en-US" sz="1200" dirty="0" err="1"/>
              <a:t>या</a:t>
            </a:r>
            <a:r>
              <a:rPr lang="en-US" sz="1200" dirty="0"/>
              <a:t> </a:t>
            </a:r>
            <a:r>
              <a:rPr lang="en-US" sz="1200" dirty="0" err="1"/>
              <a:t>चिपकने</a:t>
            </a:r>
            <a:r>
              <a:rPr lang="en-US" sz="1200" dirty="0"/>
              <a:t> </a:t>
            </a:r>
            <a:r>
              <a:rPr lang="en-US" sz="1200" dirty="0" err="1"/>
              <a:t>वाले</a:t>
            </a:r>
            <a:r>
              <a:rPr lang="en-US" sz="1200" dirty="0"/>
              <a:t> </a:t>
            </a:r>
            <a:r>
              <a:rPr lang="en-US" sz="1200" dirty="0" err="1"/>
              <a:t>टेप</a:t>
            </a:r>
            <a:r>
              <a:rPr lang="en-US" sz="1200" dirty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ज़रुरत</a:t>
            </a:r>
            <a:r>
              <a:rPr lang="en-US" sz="1200" dirty="0"/>
              <a:t> </a:t>
            </a:r>
            <a:r>
              <a:rPr lang="en-US" sz="1200" dirty="0" err="1"/>
              <a:t>होगी</a:t>
            </a:r>
            <a:r>
              <a:rPr lang="en-US" sz="12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43225" y="9349879"/>
            <a:ext cx="2841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लेकिन</a:t>
            </a:r>
            <a:r>
              <a:rPr lang="en-US" sz="1200" dirty="0"/>
              <a:t> ... </a:t>
            </a:r>
            <a:r>
              <a:rPr lang="en-US" sz="1200" dirty="0" err="1"/>
              <a:t>महाराज</a:t>
            </a:r>
            <a:r>
              <a:rPr lang="en-US" sz="1200" dirty="0"/>
              <a:t>, </a:t>
            </a:r>
            <a:r>
              <a:rPr lang="en-US" sz="1200" dirty="0" err="1" smtClean="0"/>
              <a:t>सिद्धांत</a:t>
            </a:r>
            <a:r>
              <a:rPr lang="en-US" sz="1200" dirty="0" smtClean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प्रदर्शन</a:t>
            </a:r>
            <a:r>
              <a:rPr lang="en-US" sz="1200" dirty="0" smtClean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ज़रुरत</a:t>
            </a:r>
            <a:r>
              <a:rPr lang="en-US" sz="1200" dirty="0"/>
              <a:t> </a:t>
            </a:r>
            <a:r>
              <a:rPr lang="en-US" sz="1200" dirty="0" err="1"/>
              <a:t>नहीं</a:t>
            </a:r>
            <a:r>
              <a:rPr lang="en-US" sz="1200" dirty="0"/>
              <a:t> </a:t>
            </a:r>
            <a:r>
              <a:rPr lang="en-US" sz="1200" dirty="0" err="1"/>
              <a:t>होती</a:t>
            </a:r>
            <a:r>
              <a:rPr lang="en-US" sz="1200" dirty="0"/>
              <a:t> </a:t>
            </a:r>
            <a:r>
              <a:rPr lang="en-US" sz="1200" dirty="0" err="1"/>
              <a:t>है</a:t>
            </a:r>
            <a:r>
              <a:rPr lang="en-US" sz="1200" dirty="0"/>
              <a:t>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19312" y="8054479"/>
            <a:ext cx="201593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शतजमनी</a:t>
            </a:r>
            <a:r>
              <a:rPr lang="en-US" sz="1200" dirty="0"/>
              <a:t>! </a:t>
            </a:r>
            <a:r>
              <a:rPr lang="en-US" sz="1200" dirty="0" err="1"/>
              <a:t>मुझे</a:t>
            </a:r>
            <a:r>
              <a:rPr lang="en-US" sz="1200" dirty="0"/>
              <a:t> </a:t>
            </a:r>
            <a:r>
              <a:rPr lang="en-US" sz="1200" dirty="0" err="1"/>
              <a:t>आर्किमिडीज</a:t>
            </a:r>
            <a:r>
              <a:rPr lang="en-US" sz="1200" dirty="0"/>
              <a:t>़</a:t>
            </a:r>
            <a:r>
              <a:rPr lang="hi-IN" sz="1200" dirty="0" smtClean="0"/>
              <a:t> 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err="1" smtClean="0"/>
              <a:t>के</a:t>
            </a:r>
            <a:r>
              <a:rPr lang="en-US" sz="1200" dirty="0" smtClean="0"/>
              <a:t> </a:t>
            </a:r>
            <a:r>
              <a:rPr lang="en-US" sz="1200" dirty="0" err="1"/>
              <a:t>सिद्धांत</a:t>
            </a:r>
            <a:r>
              <a:rPr lang="en-US" sz="1200" dirty="0"/>
              <a:t> </a:t>
            </a:r>
            <a:r>
              <a:rPr lang="en-US" sz="1200" dirty="0" err="1"/>
              <a:t>का</a:t>
            </a:r>
            <a:r>
              <a:rPr lang="en-US" sz="1200" dirty="0"/>
              <a:t> </a:t>
            </a:r>
            <a:r>
              <a:rPr lang="en-US" sz="1200" dirty="0" err="1"/>
              <a:t>प्रदर्शन</a:t>
            </a:r>
            <a:r>
              <a:rPr lang="en-US" sz="1200" dirty="0"/>
              <a:t> </a:t>
            </a:r>
            <a:r>
              <a:rPr lang="en-US" sz="1200" dirty="0" err="1"/>
              <a:t>चाहिए</a:t>
            </a:r>
            <a:r>
              <a:rPr lang="en-US" sz="1200" dirty="0"/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89077" y="7498537"/>
            <a:ext cx="10935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लेकिन</a:t>
            </a:r>
            <a:r>
              <a:rPr lang="en-US" sz="1200" dirty="0"/>
              <a:t> </a:t>
            </a:r>
            <a:r>
              <a:rPr lang="en-US" sz="1200" dirty="0" err="1"/>
              <a:t>सुल्तान</a:t>
            </a:r>
            <a:r>
              <a:rPr lang="en-US" sz="1200" dirty="0"/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90825" y="6687344"/>
            <a:ext cx="377018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अनसेल्मे</a:t>
            </a:r>
            <a:r>
              <a:rPr lang="en-US" sz="1100" dirty="0"/>
              <a:t> </a:t>
            </a:r>
            <a:r>
              <a:rPr lang="en-US" sz="1100" dirty="0" err="1"/>
              <a:t>लेनटुरलू</a:t>
            </a:r>
            <a:r>
              <a:rPr lang="en-US" sz="1100" dirty="0"/>
              <a:t> </a:t>
            </a:r>
            <a:r>
              <a:rPr lang="en-US" sz="1100" dirty="0" err="1"/>
              <a:t>और</a:t>
            </a:r>
            <a:r>
              <a:rPr lang="en-US" sz="1100" dirty="0"/>
              <a:t> </a:t>
            </a:r>
            <a:r>
              <a:rPr lang="en-US" sz="1100" dirty="0" err="1"/>
              <a:t>उनके</a:t>
            </a:r>
            <a:r>
              <a:rPr lang="en-US" sz="1100" dirty="0"/>
              <a:t> </a:t>
            </a:r>
            <a:r>
              <a:rPr lang="en-US" sz="1100" dirty="0" err="1"/>
              <a:t>दोस्तों</a:t>
            </a:r>
            <a:r>
              <a:rPr lang="en-US" sz="1100" dirty="0"/>
              <a:t> </a:t>
            </a:r>
            <a:r>
              <a:rPr lang="en-US" sz="1100" dirty="0" err="1"/>
              <a:t>ने</a:t>
            </a:r>
            <a:r>
              <a:rPr lang="en-US" sz="1100" dirty="0"/>
              <a:t> 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err="1" smtClean="0"/>
              <a:t>डॉक्टर</a:t>
            </a:r>
            <a:r>
              <a:rPr lang="en-US" sz="1100" dirty="0" smtClean="0"/>
              <a:t> </a:t>
            </a:r>
            <a:r>
              <a:rPr lang="en-US" sz="1100" dirty="0" err="1"/>
              <a:t>एयरकरंट</a:t>
            </a:r>
            <a:r>
              <a:rPr lang="en-US" sz="1100" dirty="0"/>
              <a:t> </a:t>
            </a:r>
            <a:r>
              <a:rPr lang="en-US" sz="1100" dirty="0" err="1"/>
              <a:t>को</a:t>
            </a:r>
            <a:r>
              <a:rPr lang="en-US" sz="1100" dirty="0"/>
              <a:t> </a:t>
            </a:r>
            <a:r>
              <a:rPr lang="en-US" sz="1100" dirty="0" err="1"/>
              <a:t>उनकी</a:t>
            </a:r>
            <a:r>
              <a:rPr lang="en-US" sz="1100" dirty="0"/>
              <a:t> </a:t>
            </a:r>
            <a:r>
              <a:rPr lang="en-US" sz="1100" dirty="0" err="1"/>
              <a:t>सलाह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लिए</a:t>
            </a:r>
            <a:r>
              <a:rPr lang="en-US" sz="1100" dirty="0"/>
              <a:t> </a:t>
            </a:r>
            <a:r>
              <a:rPr lang="en-US" sz="1100" dirty="0" err="1"/>
              <a:t>धन्यवाद</a:t>
            </a:r>
            <a:r>
              <a:rPr lang="en-US" sz="1100" dirty="0"/>
              <a:t> </a:t>
            </a:r>
            <a:r>
              <a:rPr lang="en-US" sz="1100" dirty="0" err="1"/>
              <a:t>दिया</a:t>
            </a:r>
            <a:r>
              <a:rPr lang="en-US" sz="1100" dirty="0"/>
              <a:t>.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err="1" smtClean="0"/>
              <a:t>फिर</a:t>
            </a:r>
            <a:r>
              <a:rPr lang="en-US" sz="1100" dirty="0" smtClean="0"/>
              <a:t> </a:t>
            </a:r>
            <a:r>
              <a:rPr lang="en-US" sz="1100" dirty="0" err="1"/>
              <a:t>वे</a:t>
            </a:r>
            <a:r>
              <a:rPr lang="en-US" sz="1100" dirty="0"/>
              <a:t> </a:t>
            </a:r>
            <a:r>
              <a:rPr lang="en-US" sz="1100" dirty="0" err="1"/>
              <a:t>एपिस्को-प्लेन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चढ़कर</a:t>
            </a:r>
            <a:r>
              <a:rPr lang="en-US" sz="1100" dirty="0"/>
              <a:t> </a:t>
            </a:r>
            <a:r>
              <a:rPr lang="en-US" sz="1100" dirty="0" err="1"/>
              <a:t>वापस</a:t>
            </a:r>
            <a:r>
              <a:rPr lang="en-US" sz="1100" dirty="0"/>
              <a:t> </a:t>
            </a:r>
            <a:r>
              <a:rPr lang="en-US" sz="1100" dirty="0" err="1"/>
              <a:t>सुल्तान</a:t>
            </a:r>
            <a:r>
              <a:rPr lang="en-US" sz="1100" dirty="0"/>
              <a:t> </a:t>
            </a:r>
            <a:r>
              <a:rPr lang="en-US" sz="1100" dirty="0" err="1"/>
              <a:t>के</a:t>
            </a:r>
            <a:r>
              <a:rPr lang="en-US" sz="1100" dirty="0"/>
              <a:t> </a:t>
            </a:r>
            <a:r>
              <a:rPr lang="en-US" sz="1100" dirty="0" err="1"/>
              <a:t>महल</a:t>
            </a:r>
            <a:r>
              <a:rPr lang="en-US" sz="1100" dirty="0"/>
              <a:t> </a:t>
            </a:r>
            <a:r>
              <a:rPr lang="en-US" sz="1100" dirty="0" err="1"/>
              <a:t>में</a:t>
            </a:r>
            <a:r>
              <a:rPr lang="en-US" sz="1100" dirty="0"/>
              <a:t> </a:t>
            </a:r>
            <a:r>
              <a:rPr lang="en-US" sz="1100" dirty="0" err="1"/>
              <a:t>पहुंचे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5088106" y="4640101"/>
            <a:ext cx="1665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/>
              <a:t>तुम</a:t>
            </a:r>
            <a:r>
              <a:rPr lang="en-US" sz="1200" dirty="0"/>
              <a:t> </a:t>
            </a:r>
            <a:r>
              <a:rPr lang="en-US" sz="1200" dirty="0" err="1" smtClean="0"/>
              <a:t>माचिस</a:t>
            </a:r>
            <a:r>
              <a:rPr lang="en-US" sz="1200" dirty="0" smtClean="0"/>
              <a:t> </a:t>
            </a:r>
            <a:r>
              <a:rPr lang="en-US" sz="1200" dirty="0" err="1"/>
              <a:t>की</a:t>
            </a:r>
            <a:r>
              <a:rPr lang="en-US" sz="1200" dirty="0"/>
              <a:t> </a:t>
            </a:r>
            <a:r>
              <a:rPr lang="en-US" sz="1200" dirty="0" err="1"/>
              <a:t>दराज</a:t>
            </a:r>
            <a:r>
              <a:rPr lang="en-US" sz="1200" dirty="0"/>
              <a:t> </a:t>
            </a:r>
            <a:r>
              <a:rPr lang="en-US" sz="1200" dirty="0" err="1"/>
              <a:t>को</a:t>
            </a:r>
            <a:r>
              <a:rPr lang="en-US" sz="1200" dirty="0"/>
              <a:t> </a:t>
            </a:r>
            <a:r>
              <a:rPr lang="en-US" sz="1200" dirty="0" err="1"/>
              <a:t>फूंक</a:t>
            </a:r>
            <a:r>
              <a:rPr lang="en-US" sz="1200" dirty="0"/>
              <a:t> </a:t>
            </a:r>
            <a:r>
              <a:rPr lang="en-US" sz="1200" dirty="0" err="1"/>
              <a:t>मारकर</a:t>
            </a:r>
            <a:r>
              <a:rPr lang="en-US" sz="1200" dirty="0"/>
              <a:t> </a:t>
            </a:r>
            <a:r>
              <a:rPr lang="en-US" sz="1200" dirty="0" err="1"/>
              <a:t>हवा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लटका</a:t>
            </a:r>
            <a:r>
              <a:rPr lang="en-US" sz="1200" dirty="0"/>
              <a:t> </a:t>
            </a:r>
            <a:r>
              <a:rPr lang="en-US" sz="1200" dirty="0" err="1"/>
              <a:t>सकते</a:t>
            </a:r>
            <a:r>
              <a:rPr lang="en-US" sz="1200" dirty="0"/>
              <a:t> </a:t>
            </a:r>
            <a:r>
              <a:rPr lang="en-US" sz="1200" dirty="0" err="1"/>
              <a:t>हो</a:t>
            </a:r>
            <a:r>
              <a:rPr lang="en-US" sz="1200" dirty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2425" y="7525544"/>
            <a:ext cx="1890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सोफिया</a:t>
            </a:r>
            <a:r>
              <a:rPr lang="en-US" sz="1200" dirty="0"/>
              <a:t> </a:t>
            </a:r>
            <a:r>
              <a:rPr lang="en-US" sz="1200" dirty="0" err="1"/>
              <a:t>और</a:t>
            </a:r>
            <a:r>
              <a:rPr lang="en-US" sz="1200" dirty="0"/>
              <a:t> </a:t>
            </a:r>
            <a:r>
              <a:rPr lang="en-US" sz="1200" dirty="0" err="1"/>
              <a:t>प्रोफेसर</a:t>
            </a:r>
            <a:r>
              <a:rPr lang="en-US" sz="1200" dirty="0"/>
              <a:t> </a:t>
            </a:r>
            <a:r>
              <a:rPr lang="en-US" sz="1200" dirty="0" err="1"/>
              <a:t>जेफायर</a:t>
            </a:r>
            <a:r>
              <a:rPr lang="en-US" sz="1200" dirty="0"/>
              <a:t> </a:t>
            </a:r>
            <a:r>
              <a:rPr lang="en-US" sz="1200" dirty="0" err="1"/>
              <a:t>चिराग</a:t>
            </a:r>
            <a:r>
              <a:rPr lang="en-US" sz="1200" dirty="0"/>
              <a:t> </a:t>
            </a:r>
            <a:r>
              <a:rPr lang="en-US" sz="1200" dirty="0" err="1"/>
              <a:t>में</a:t>
            </a:r>
            <a:r>
              <a:rPr lang="en-US" sz="1200" dirty="0"/>
              <a:t> </a:t>
            </a:r>
            <a:r>
              <a:rPr lang="en-US" sz="1200" dirty="0" err="1"/>
              <a:t>लौट</a:t>
            </a:r>
            <a:r>
              <a:rPr lang="en-US" sz="1200" dirty="0"/>
              <a:t> </a:t>
            </a:r>
            <a:r>
              <a:rPr lang="en-US" sz="1200" dirty="0" err="1"/>
              <a:t>गए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5948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2824</TotalTime>
  <Words>5646</Words>
  <Application>Microsoft Office PowerPoint</Application>
  <PresentationFormat>Custom</PresentationFormat>
  <Paragraphs>594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470</cp:revision>
  <dcterms:created xsi:type="dcterms:W3CDTF">2016-12-13T16:20:56Z</dcterms:created>
  <dcterms:modified xsi:type="dcterms:W3CDTF">2020-07-18T12:08:28Z</dcterms:modified>
</cp:coreProperties>
</file>