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bin" ContentType="application/vnd.openxmlformats-officedocument.presentationml.printerSettings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6" r:id="rId3"/>
    <p:sldId id="298" r:id="rId4"/>
    <p:sldId id="307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257" r:id="rId31"/>
    <p:sldId id="258" r:id="rId32"/>
    <p:sldId id="259" r:id="rId33"/>
    <p:sldId id="260" r:id="rId34"/>
    <p:sldId id="261" r:id="rId35"/>
    <p:sldId id="262" r:id="rId36"/>
    <p:sldId id="263" r:id="rId37"/>
    <p:sldId id="264" r:id="rId38"/>
    <p:sldId id="265" r:id="rId39"/>
    <p:sldId id="266" r:id="rId40"/>
    <p:sldId id="267" r:id="rId41"/>
    <p:sldId id="268" r:id="rId42"/>
    <p:sldId id="269" r:id="rId43"/>
    <p:sldId id="270" r:id="rId44"/>
    <p:sldId id="271" r:id="rId45"/>
    <p:sldId id="272" r:id="rId46"/>
    <p:sldId id="273" r:id="rId47"/>
    <p:sldId id="274" r:id="rId48"/>
    <p:sldId id="275" r:id="rId49"/>
    <p:sldId id="276" r:id="rId50"/>
    <p:sldId id="277" r:id="rId51"/>
    <p:sldId id="278" r:id="rId52"/>
    <p:sldId id="279" r:id="rId53"/>
    <p:sldId id="280" r:id="rId54"/>
    <p:sldId id="281" r:id="rId55"/>
    <p:sldId id="282" r:id="rId56"/>
    <p:sldId id="283" r:id="rId57"/>
    <p:sldId id="284" r:id="rId58"/>
    <p:sldId id="285" r:id="rId59"/>
    <p:sldId id="286" r:id="rId60"/>
    <p:sldId id="287" r:id="rId61"/>
    <p:sldId id="288" r:id="rId62"/>
    <p:sldId id="289" r:id="rId63"/>
    <p:sldId id="290" r:id="rId64"/>
    <p:sldId id="291" r:id="rId65"/>
    <p:sldId id="292" r:id="rId66"/>
    <p:sldId id="293" r:id="rId67"/>
    <p:sldId id="327" r:id="rId68"/>
  </p:sldIdLst>
  <p:sldSz cx="7740650" cy="10671175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362" userDrawn="1">
          <p15:clr>
            <a:srgbClr val="A4A3A4"/>
          </p15:clr>
        </p15:guide>
        <p15:guide id="2" pos="24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94683" autoAdjust="0"/>
  </p:normalViewPr>
  <p:slideViewPr>
    <p:cSldViewPr>
      <p:cViewPr>
        <p:scale>
          <a:sx n="70" d="100"/>
          <a:sy n="70" d="100"/>
        </p:scale>
        <p:origin x="-3816" y="-1624"/>
      </p:cViewPr>
      <p:guideLst>
        <p:guide orient="horz" pos="3362"/>
        <p:guide pos="24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0549" y="3314984"/>
            <a:ext cx="6579553" cy="22873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1098" y="6046999"/>
            <a:ext cx="5418455" cy="27270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6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2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8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4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80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7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5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9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21/10/20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21/10/20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11972" y="427346"/>
            <a:ext cx="1741646" cy="91050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7034" y="427346"/>
            <a:ext cx="5095927" cy="91050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21/10/20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21/10/20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459" y="6857219"/>
            <a:ext cx="6579553" cy="2119414"/>
          </a:xfrm>
        </p:spPr>
        <p:txBody>
          <a:bodyPr anchor="t"/>
          <a:lstStyle>
            <a:lvl1pPr algn="l">
              <a:defRPr sz="206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459" y="4522903"/>
            <a:ext cx="6579553" cy="2334319"/>
          </a:xfrm>
        </p:spPr>
        <p:txBody>
          <a:bodyPr anchor="b"/>
          <a:lstStyle>
            <a:lvl1pPr marL="0" indent="0">
              <a:buNone/>
              <a:defRPr sz="1033">
                <a:solidFill>
                  <a:schemeClr val="tx1">
                    <a:tint val="75000"/>
                  </a:schemeClr>
                </a:solidFill>
              </a:defRPr>
            </a:lvl1pPr>
            <a:lvl2pPr marL="236181" indent="0">
              <a:buNone/>
              <a:defRPr sz="930">
                <a:solidFill>
                  <a:schemeClr val="tx1">
                    <a:tint val="75000"/>
                  </a:schemeClr>
                </a:solidFill>
              </a:defRPr>
            </a:lvl2pPr>
            <a:lvl3pPr marL="472363" indent="0">
              <a:buNone/>
              <a:defRPr sz="826">
                <a:solidFill>
                  <a:schemeClr val="tx1">
                    <a:tint val="75000"/>
                  </a:schemeClr>
                </a:solidFill>
              </a:defRPr>
            </a:lvl3pPr>
            <a:lvl4pPr marL="708544" indent="0">
              <a:buNone/>
              <a:defRPr sz="723">
                <a:solidFill>
                  <a:schemeClr val="tx1">
                    <a:tint val="75000"/>
                  </a:schemeClr>
                </a:solidFill>
              </a:defRPr>
            </a:lvl4pPr>
            <a:lvl5pPr marL="944726" indent="0">
              <a:buNone/>
              <a:defRPr sz="723">
                <a:solidFill>
                  <a:schemeClr val="tx1">
                    <a:tint val="75000"/>
                  </a:schemeClr>
                </a:solidFill>
              </a:defRPr>
            </a:lvl5pPr>
            <a:lvl6pPr marL="1180908" indent="0">
              <a:buNone/>
              <a:defRPr sz="723">
                <a:solidFill>
                  <a:schemeClr val="tx1">
                    <a:tint val="75000"/>
                  </a:schemeClr>
                </a:solidFill>
              </a:defRPr>
            </a:lvl6pPr>
            <a:lvl7pPr marL="1417089" indent="0">
              <a:buNone/>
              <a:defRPr sz="723">
                <a:solidFill>
                  <a:schemeClr val="tx1">
                    <a:tint val="75000"/>
                  </a:schemeClr>
                </a:solidFill>
              </a:defRPr>
            </a:lvl7pPr>
            <a:lvl8pPr marL="1653270" indent="0">
              <a:buNone/>
              <a:defRPr sz="723">
                <a:solidFill>
                  <a:schemeClr val="tx1">
                    <a:tint val="75000"/>
                  </a:schemeClr>
                </a:solidFill>
              </a:defRPr>
            </a:lvl8pPr>
            <a:lvl9pPr marL="1889452" indent="0">
              <a:buNone/>
              <a:defRPr sz="7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21/10/20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7033" y="2489943"/>
            <a:ext cx="3418787" cy="7042482"/>
          </a:xfrm>
        </p:spPr>
        <p:txBody>
          <a:bodyPr/>
          <a:lstStyle>
            <a:lvl1pPr>
              <a:defRPr sz="1446"/>
            </a:lvl1pPr>
            <a:lvl2pPr>
              <a:defRPr sz="1240"/>
            </a:lvl2pPr>
            <a:lvl3pPr>
              <a:defRPr sz="1033"/>
            </a:lvl3pPr>
            <a:lvl4pPr>
              <a:defRPr sz="930"/>
            </a:lvl4pPr>
            <a:lvl5pPr>
              <a:defRPr sz="930"/>
            </a:lvl5pPr>
            <a:lvl6pPr>
              <a:defRPr sz="930"/>
            </a:lvl6pPr>
            <a:lvl7pPr>
              <a:defRPr sz="930"/>
            </a:lvl7pPr>
            <a:lvl8pPr>
              <a:defRPr sz="930"/>
            </a:lvl8pPr>
            <a:lvl9pPr>
              <a:defRPr sz="9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831" y="2489943"/>
            <a:ext cx="3418787" cy="7042482"/>
          </a:xfrm>
        </p:spPr>
        <p:txBody>
          <a:bodyPr/>
          <a:lstStyle>
            <a:lvl1pPr>
              <a:defRPr sz="1446"/>
            </a:lvl1pPr>
            <a:lvl2pPr>
              <a:defRPr sz="1240"/>
            </a:lvl2pPr>
            <a:lvl3pPr>
              <a:defRPr sz="1033"/>
            </a:lvl3pPr>
            <a:lvl4pPr>
              <a:defRPr sz="930"/>
            </a:lvl4pPr>
            <a:lvl5pPr>
              <a:defRPr sz="930"/>
            </a:lvl5pPr>
            <a:lvl6pPr>
              <a:defRPr sz="930"/>
            </a:lvl6pPr>
            <a:lvl7pPr>
              <a:defRPr sz="930"/>
            </a:lvl7pPr>
            <a:lvl8pPr>
              <a:defRPr sz="930"/>
            </a:lvl8pPr>
            <a:lvl9pPr>
              <a:defRPr sz="9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21/10/20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7034" y="2388664"/>
            <a:ext cx="3420131" cy="995482"/>
          </a:xfrm>
        </p:spPr>
        <p:txBody>
          <a:bodyPr anchor="b"/>
          <a:lstStyle>
            <a:lvl1pPr marL="0" indent="0">
              <a:buNone/>
              <a:defRPr sz="1240" b="1"/>
            </a:lvl1pPr>
            <a:lvl2pPr marL="236181" indent="0">
              <a:buNone/>
              <a:defRPr sz="1033" b="1"/>
            </a:lvl2pPr>
            <a:lvl3pPr marL="472363" indent="0">
              <a:buNone/>
              <a:defRPr sz="930" b="1"/>
            </a:lvl3pPr>
            <a:lvl4pPr marL="708544" indent="0">
              <a:buNone/>
              <a:defRPr sz="826" b="1"/>
            </a:lvl4pPr>
            <a:lvl5pPr marL="944726" indent="0">
              <a:buNone/>
              <a:defRPr sz="826" b="1"/>
            </a:lvl5pPr>
            <a:lvl6pPr marL="1180908" indent="0">
              <a:buNone/>
              <a:defRPr sz="826" b="1"/>
            </a:lvl6pPr>
            <a:lvl7pPr marL="1417089" indent="0">
              <a:buNone/>
              <a:defRPr sz="826" b="1"/>
            </a:lvl7pPr>
            <a:lvl8pPr marL="1653270" indent="0">
              <a:buNone/>
              <a:defRPr sz="826" b="1"/>
            </a:lvl8pPr>
            <a:lvl9pPr marL="1889452" indent="0">
              <a:buNone/>
              <a:defRPr sz="82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7034" y="3384148"/>
            <a:ext cx="3420131" cy="6148277"/>
          </a:xfrm>
        </p:spPr>
        <p:txBody>
          <a:bodyPr/>
          <a:lstStyle>
            <a:lvl1pPr>
              <a:defRPr sz="1240"/>
            </a:lvl1pPr>
            <a:lvl2pPr>
              <a:defRPr sz="1033"/>
            </a:lvl2pPr>
            <a:lvl3pPr>
              <a:defRPr sz="930"/>
            </a:lvl3pPr>
            <a:lvl4pPr>
              <a:defRPr sz="826"/>
            </a:lvl4pPr>
            <a:lvl5pPr>
              <a:defRPr sz="826"/>
            </a:lvl5pPr>
            <a:lvl6pPr>
              <a:defRPr sz="826"/>
            </a:lvl6pPr>
            <a:lvl7pPr>
              <a:defRPr sz="826"/>
            </a:lvl7pPr>
            <a:lvl8pPr>
              <a:defRPr sz="826"/>
            </a:lvl8pPr>
            <a:lvl9pPr>
              <a:defRPr sz="8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2144" y="2388664"/>
            <a:ext cx="3421475" cy="995482"/>
          </a:xfrm>
        </p:spPr>
        <p:txBody>
          <a:bodyPr anchor="b"/>
          <a:lstStyle>
            <a:lvl1pPr marL="0" indent="0">
              <a:buNone/>
              <a:defRPr sz="1240" b="1"/>
            </a:lvl1pPr>
            <a:lvl2pPr marL="236181" indent="0">
              <a:buNone/>
              <a:defRPr sz="1033" b="1"/>
            </a:lvl2pPr>
            <a:lvl3pPr marL="472363" indent="0">
              <a:buNone/>
              <a:defRPr sz="930" b="1"/>
            </a:lvl3pPr>
            <a:lvl4pPr marL="708544" indent="0">
              <a:buNone/>
              <a:defRPr sz="826" b="1"/>
            </a:lvl4pPr>
            <a:lvl5pPr marL="944726" indent="0">
              <a:buNone/>
              <a:defRPr sz="826" b="1"/>
            </a:lvl5pPr>
            <a:lvl6pPr marL="1180908" indent="0">
              <a:buNone/>
              <a:defRPr sz="826" b="1"/>
            </a:lvl6pPr>
            <a:lvl7pPr marL="1417089" indent="0">
              <a:buNone/>
              <a:defRPr sz="826" b="1"/>
            </a:lvl7pPr>
            <a:lvl8pPr marL="1653270" indent="0">
              <a:buNone/>
              <a:defRPr sz="826" b="1"/>
            </a:lvl8pPr>
            <a:lvl9pPr marL="1889452" indent="0">
              <a:buNone/>
              <a:defRPr sz="82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2144" y="3384148"/>
            <a:ext cx="3421475" cy="6148277"/>
          </a:xfrm>
        </p:spPr>
        <p:txBody>
          <a:bodyPr/>
          <a:lstStyle>
            <a:lvl1pPr>
              <a:defRPr sz="1240"/>
            </a:lvl1pPr>
            <a:lvl2pPr>
              <a:defRPr sz="1033"/>
            </a:lvl2pPr>
            <a:lvl3pPr>
              <a:defRPr sz="930"/>
            </a:lvl3pPr>
            <a:lvl4pPr>
              <a:defRPr sz="826"/>
            </a:lvl4pPr>
            <a:lvl5pPr>
              <a:defRPr sz="826"/>
            </a:lvl5pPr>
            <a:lvl6pPr>
              <a:defRPr sz="826"/>
            </a:lvl6pPr>
            <a:lvl7pPr>
              <a:defRPr sz="826"/>
            </a:lvl7pPr>
            <a:lvl8pPr>
              <a:defRPr sz="826"/>
            </a:lvl8pPr>
            <a:lvl9pPr>
              <a:defRPr sz="8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21/10/20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21/10/20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21/10/20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034" y="424873"/>
            <a:ext cx="2546621" cy="1808171"/>
          </a:xfrm>
        </p:spPr>
        <p:txBody>
          <a:bodyPr anchor="b"/>
          <a:lstStyle>
            <a:lvl1pPr algn="l">
              <a:defRPr sz="10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6380" y="424873"/>
            <a:ext cx="4327238" cy="9107552"/>
          </a:xfrm>
        </p:spPr>
        <p:txBody>
          <a:bodyPr/>
          <a:lstStyle>
            <a:lvl1pPr>
              <a:defRPr sz="1653"/>
            </a:lvl1pPr>
            <a:lvl2pPr>
              <a:defRPr sz="1446"/>
            </a:lvl2pPr>
            <a:lvl3pPr>
              <a:defRPr sz="1240"/>
            </a:lvl3pPr>
            <a:lvl4pPr>
              <a:defRPr sz="1033"/>
            </a:lvl4pPr>
            <a:lvl5pPr>
              <a:defRPr sz="1033"/>
            </a:lvl5pPr>
            <a:lvl6pPr>
              <a:defRPr sz="1033"/>
            </a:lvl6pPr>
            <a:lvl7pPr>
              <a:defRPr sz="1033"/>
            </a:lvl7pPr>
            <a:lvl8pPr>
              <a:defRPr sz="1033"/>
            </a:lvl8pPr>
            <a:lvl9pPr>
              <a:defRPr sz="10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7034" y="2233046"/>
            <a:ext cx="2546621" cy="7299381"/>
          </a:xfrm>
        </p:spPr>
        <p:txBody>
          <a:bodyPr/>
          <a:lstStyle>
            <a:lvl1pPr marL="0" indent="0">
              <a:buNone/>
              <a:defRPr sz="723"/>
            </a:lvl1pPr>
            <a:lvl2pPr marL="236181" indent="0">
              <a:buNone/>
              <a:defRPr sz="620"/>
            </a:lvl2pPr>
            <a:lvl3pPr marL="472363" indent="0">
              <a:buNone/>
              <a:defRPr sz="517"/>
            </a:lvl3pPr>
            <a:lvl4pPr marL="708544" indent="0">
              <a:buNone/>
              <a:defRPr sz="465"/>
            </a:lvl4pPr>
            <a:lvl5pPr marL="944726" indent="0">
              <a:buNone/>
              <a:defRPr sz="465"/>
            </a:lvl5pPr>
            <a:lvl6pPr marL="1180908" indent="0">
              <a:buNone/>
              <a:defRPr sz="465"/>
            </a:lvl6pPr>
            <a:lvl7pPr marL="1417089" indent="0">
              <a:buNone/>
              <a:defRPr sz="465"/>
            </a:lvl7pPr>
            <a:lvl8pPr marL="1653270" indent="0">
              <a:buNone/>
              <a:defRPr sz="465"/>
            </a:lvl8pPr>
            <a:lvl9pPr marL="1889452" indent="0">
              <a:buNone/>
              <a:defRPr sz="4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21/10/20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222" y="7469822"/>
            <a:ext cx="4644390" cy="881856"/>
          </a:xfrm>
        </p:spPr>
        <p:txBody>
          <a:bodyPr anchor="b"/>
          <a:lstStyle>
            <a:lvl1pPr algn="l">
              <a:defRPr sz="10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7222" y="953491"/>
            <a:ext cx="4644390" cy="6402705"/>
          </a:xfrm>
        </p:spPr>
        <p:txBody>
          <a:bodyPr/>
          <a:lstStyle>
            <a:lvl1pPr marL="0" indent="0">
              <a:buNone/>
              <a:defRPr sz="1653"/>
            </a:lvl1pPr>
            <a:lvl2pPr marL="236181" indent="0">
              <a:buNone/>
              <a:defRPr sz="1446"/>
            </a:lvl2pPr>
            <a:lvl3pPr marL="472363" indent="0">
              <a:buNone/>
              <a:defRPr sz="1240"/>
            </a:lvl3pPr>
            <a:lvl4pPr marL="708544" indent="0">
              <a:buNone/>
              <a:defRPr sz="1033"/>
            </a:lvl4pPr>
            <a:lvl5pPr marL="944726" indent="0">
              <a:buNone/>
              <a:defRPr sz="1033"/>
            </a:lvl5pPr>
            <a:lvl6pPr marL="1180908" indent="0">
              <a:buNone/>
              <a:defRPr sz="1033"/>
            </a:lvl6pPr>
            <a:lvl7pPr marL="1417089" indent="0">
              <a:buNone/>
              <a:defRPr sz="1033"/>
            </a:lvl7pPr>
            <a:lvl8pPr marL="1653270" indent="0">
              <a:buNone/>
              <a:defRPr sz="1033"/>
            </a:lvl8pPr>
            <a:lvl9pPr marL="1889452" indent="0">
              <a:buNone/>
              <a:defRPr sz="10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7222" y="8351679"/>
            <a:ext cx="4644390" cy="1252380"/>
          </a:xfrm>
        </p:spPr>
        <p:txBody>
          <a:bodyPr/>
          <a:lstStyle>
            <a:lvl1pPr marL="0" indent="0">
              <a:buNone/>
              <a:defRPr sz="723"/>
            </a:lvl1pPr>
            <a:lvl2pPr marL="236181" indent="0">
              <a:buNone/>
              <a:defRPr sz="620"/>
            </a:lvl2pPr>
            <a:lvl3pPr marL="472363" indent="0">
              <a:buNone/>
              <a:defRPr sz="517"/>
            </a:lvl3pPr>
            <a:lvl4pPr marL="708544" indent="0">
              <a:buNone/>
              <a:defRPr sz="465"/>
            </a:lvl4pPr>
            <a:lvl5pPr marL="944726" indent="0">
              <a:buNone/>
              <a:defRPr sz="465"/>
            </a:lvl5pPr>
            <a:lvl6pPr marL="1180908" indent="0">
              <a:buNone/>
              <a:defRPr sz="465"/>
            </a:lvl6pPr>
            <a:lvl7pPr marL="1417089" indent="0">
              <a:buNone/>
              <a:defRPr sz="465"/>
            </a:lvl7pPr>
            <a:lvl8pPr marL="1653270" indent="0">
              <a:buNone/>
              <a:defRPr sz="465"/>
            </a:lvl8pPr>
            <a:lvl9pPr marL="1889452" indent="0">
              <a:buNone/>
              <a:defRPr sz="4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21/10/20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7033" y="427344"/>
            <a:ext cx="6966585" cy="1778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7033" y="2489943"/>
            <a:ext cx="6966585" cy="7042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7033" y="9890602"/>
            <a:ext cx="1806152" cy="568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A9750-BAAD-4C9F-AA9D-B3DC71DE7F91}" type="datetimeFigureOut">
              <a:rPr lang="en-US" smtClean="0"/>
              <a:pPr/>
              <a:t>21/10/20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723" y="9890602"/>
            <a:ext cx="2451206" cy="568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47466" y="9890602"/>
            <a:ext cx="1806152" cy="568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72363" rtl="0" eaLnBrk="1" latinLnBrk="0" hangingPunct="1">
        <a:spcBef>
          <a:spcPct val="0"/>
        </a:spcBef>
        <a:buNone/>
        <a:defRPr sz="22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136" indent="-177136" algn="l" defTabSz="472363" rtl="0" eaLnBrk="1" latinLnBrk="0" hangingPunct="1">
        <a:spcBef>
          <a:spcPct val="20000"/>
        </a:spcBef>
        <a:buFont typeface="Arial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83795" indent="-147613" algn="l" defTabSz="472363" rtl="0" eaLnBrk="1" latinLnBrk="0" hangingPunct="1">
        <a:spcBef>
          <a:spcPct val="20000"/>
        </a:spcBef>
        <a:buFont typeface="Arial" pitchFamily="34" charset="0"/>
        <a:buChar char="–"/>
        <a:defRPr sz="1446" kern="1200">
          <a:solidFill>
            <a:schemeClr val="tx1"/>
          </a:solidFill>
          <a:latin typeface="+mn-lt"/>
          <a:ea typeface="+mn-ea"/>
          <a:cs typeface="+mn-cs"/>
        </a:defRPr>
      </a:lvl2pPr>
      <a:lvl3pPr marL="590454" indent="-118091" algn="l" defTabSz="472363" rtl="0" eaLnBrk="1" latinLnBrk="0" hangingPunct="1">
        <a:spcBef>
          <a:spcPct val="20000"/>
        </a:spcBef>
        <a:buFont typeface="Arial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826635" indent="-118091" algn="l" defTabSz="472363" rtl="0" eaLnBrk="1" latinLnBrk="0" hangingPunct="1">
        <a:spcBef>
          <a:spcPct val="20000"/>
        </a:spcBef>
        <a:buFont typeface="Arial" pitchFamily="34" charset="0"/>
        <a:buChar char="–"/>
        <a:defRPr sz="1033" kern="1200">
          <a:solidFill>
            <a:schemeClr val="tx1"/>
          </a:solidFill>
          <a:latin typeface="+mn-lt"/>
          <a:ea typeface="+mn-ea"/>
          <a:cs typeface="+mn-cs"/>
        </a:defRPr>
      </a:lvl4pPr>
      <a:lvl5pPr marL="1062817" indent="-118091" algn="l" defTabSz="472363" rtl="0" eaLnBrk="1" latinLnBrk="0" hangingPunct="1">
        <a:spcBef>
          <a:spcPct val="20000"/>
        </a:spcBef>
        <a:buFont typeface="Arial" pitchFamily="34" charset="0"/>
        <a:buChar char="»"/>
        <a:defRPr sz="1033" kern="1200">
          <a:solidFill>
            <a:schemeClr val="tx1"/>
          </a:solidFill>
          <a:latin typeface="+mn-lt"/>
          <a:ea typeface="+mn-ea"/>
          <a:cs typeface="+mn-cs"/>
        </a:defRPr>
      </a:lvl5pPr>
      <a:lvl6pPr marL="1298998" indent="-118091" algn="l" defTabSz="472363" rtl="0" eaLnBrk="1" latinLnBrk="0" hangingPunct="1">
        <a:spcBef>
          <a:spcPct val="20000"/>
        </a:spcBef>
        <a:buFont typeface="Arial" pitchFamily="34" charset="0"/>
        <a:buChar char="•"/>
        <a:defRPr sz="1033" kern="1200">
          <a:solidFill>
            <a:schemeClr val="tx1"/>
          </a:solidFill>
          <a:latin typeface="+mn-lt"/>
          <a:ea typeface="+mn-ea"/>
          <a:cs typeface="+mn-cs"/>
        </a:defRPr>
      </a:lvl6pPr>
      <a:lvl7pPr marL="1535179" indent="-118091" algn="l" defTabSz="472363" rtl="0" eaLnBrk="1" latinLnBrk="0" hangingPunct="1">
        <a:spcBef>
          <a:spcPct val="20000"/>
        </a:spcBef>
        <a:buFont typeface="Arial" pitchFamily="34" charset="0"/>
        <a:buChar char="•"/>
        <a:defRPr sz="1033" kern="1200">
          <a:solidFill>
            <a:schemeClr val="tx1"/>
          </a:solidFill>
          <a:latin typeface="+mn-lt"/>
          <a:ea typeface="+mn-ea"/>
          <a:cs typeface="+mn-cs"/>
        </a:defRPr>
      </a:lvl7pPr>
      <a:lvl8pPr marL="1771361" indent="-118091" algn="l" defTabSz="472363" rtl="0" eaLnBrk="1" latinLnBrk="0" hangingPunct="1">
        <a:spcBef>
          <a:spcPct val="20000"/>
        </a:spcBef>
        <a:buFont typeface="Arial" pitchFamily="34" charset="0"/>
        <a:buChar char="•"/>
        <a:defRPr sz="1033" kern="1200">
          <a:solidFill>
            <a:schemeClr val="tx1"/>
          </a:solidFill>
          <a:latin typeface="+mn-lt"/>
          <a:ea typeface="+mn-ea"/>
          <a:cs typeface="+mn-cs"/>
        </a:defRPr>
      </a:lvl8pPr>
      <a:lvl9pPr marL="2007543" indent="-118091" algn="l" defTabSz="472363" rtl="0" eaLnBrk="1" latinLnBrk="0" hangingPunct="1">
        <a:spcBef>
          <a:spcPct val="20000"/>
        </a:spcBef>
        <a:buFont typeface="Arial" pitchFamily="34" charset="0"/>
        <a:buChar char="•"/>
        <a:defRPr sz="10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2363" rtl="0" eaLnBrk="1" latinLnBrk="0" hangingPunct="1">
        <a:defRPr sz="930" kern="1200">
          <a:solidFill>
            <a:schemeClr val="tx1"/>
          </a:solidFill>
          <a:latin typeface="+mn-lt"/>
          <a:ea typeface="+mn-ea"/>
          <a:cs typeface="+mn-cs"/>
        </a:defRPr>
      </a:lvl1pPr>
      <a:lvl2pPr marL="236181" algn="l" defTabSz="472363" rtl="0" eaLnBrk="1" latinLnBrk="0" hangingPunct="1">
        <a:defRPr sz="930" kern="1200">
          <a:solidFill>
            <a:schemeClr val="tx1"/>
          </a:solidFill>
          <a:latin typeface="+mn-lt"/>
          <a:ea typeface="+mn-ea"/>
          <a:cs typeface="+mn-cs"/>
        </a:defRPr>
      </a:lvl2pPr>
      <a:lvl3pPr marL="472363" algn="l" defTabSz="472363" rtl="0" eaLnBrk="1" latinLnBrk="0" hangingPunct="1">
        <a:defRPr sz="930" kern="1200">
          <a:solidFill>
            <a:schemeClr val="tx1"/>
          </a:solidFill>
          <a:latin typeface="+mn-lt"/>
          <a:ea typeface="+mn-ea"/>
          <a:cs typeface="+mn-cs"/>
        </a:defRPr>
      </a:lvl3pPr>
      <a:lvl4pPr marL="708544" algn="l" defTabSz="472363" rtl="0" eaLnBrk="1" latinLnBrk="0" hangingPunct="1">
        <a:defRPr sz="930" kern="1200">
          <a:solidFill>
            <a:schemeClr val="tx1"/>
          </a:solidFill>
          <a:latin typeface="+mn-lt"/>
          <a:ea typeface="+mn-ea"/>
          <a:cs typeface="+mn-cs"/>
        </a:defRPr>
      </a:lvl4pPr>
      <a:lvl5pPr marL="944726" algn="l" defTabSz="472363" rtl="0" eaLnBrk="1" latinLnBrk="0" hangingPunct="1">
        <a:defRPr sz="930" kern="1200">
          <a:solidFill>
            <a:schemeClr val="tx1"/>
          </a:solidFill>
          <a:latin typeface="+mn-lt"/>
          <a:ea typeface="+mn-ea"/>
          <a:cs typeface="+mn-cs"/>
        </a:defRPr>
      </a:lvl5pPr>
      <a:lvl6pPr marL="1180908" algn="l" defTabSz="472363" rtl="0" eaLnBrk="1" latinLnBrk="0" hangingPunct="1">
        <a:defRPr sz="930" kern="1200">
          <a:solidFill>
            <a:schemeClr val="tx1"/>
          </a:solidFill>
          <a:latin typeface="+mn-lt"/>
          <a:ea typeface="+mn-ea"/>
          <a:cs typeface="+mn-cs"/>
        </a:defRPr>
      </a:lvl6pPr>
      <a:lvl7pPr marL="1417089" algn="l" defTabSz="472363" rtl="0" eaLnBrk="1" latinLnBrk="0" hangingPunct="1">
        <a:defRPr sz="930" kern="1200">
          <a:solidFill>
            <a:schemeClr val="tx1"/>
          </a:solidFill>
          <a:latin typeface="+mn-lt"/>
          <a:ea typeface="+mn-ea"/>
          <a:cs typeface="+mn-cs"/>
        </a:defRPr>
      </a:lvl7pPr>
      <a:lvl8pPr marL="1653270" algn="l" defTabSz="472363" rtl="0" eaLnBrk="1" latinLnBrk="0" hangingPunct="1">
        <a:defRPr sz="930" kern="1200">
          <a:solidFill>
            <a:schemeClr val="tx1"/>
          </a:solidFill>
          <a:latin typeface="+mn-lt"/>
          <a:ea typeface="+mn-ea"/>
          <a:cs typeface="+mn-cs"/>
        </a:defRPr>
      </a:lvl8pPr>
      <a:lvl9pPr marL="1889452" algn="l" defTabSz="472363" rtl="0" eaLnBrk="1" latinLnBrk="0" hangingPunct="1">
        <a:defRPr sz="9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t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t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t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t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t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t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t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t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t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t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t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t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t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t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t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t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t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t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t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t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t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t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t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t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t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t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t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t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t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t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ti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t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t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ti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t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ti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ti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ti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ti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t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ti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ti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ti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ti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ti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ti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ti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ti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ti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t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ti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ti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ti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ti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ti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ti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ti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t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0C20777-B074-4EC3-87E1-CB250999C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40650" cy="106711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693F90E-5C49-4A34-AB64-61FD7B18121B}"/>
              </a:ext>
            </a:extLst>
          </p:cNvPr>
          <p:cNvSpPr txBox="1"/>
          <p:nvPr/>
        </p:nvSpPr>
        <p:spPr>
          <a:xfrm>
            <a:off x="15875" y="1079886"/>
            <a:ext cx="7740650" cy="3863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800"/>
              </a:spcAft>
            </a:pPr>
            <a:r>
              <a:rPr lang="en-US" sz="5400" dirty="0" err="1" smtClean="0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ब्लैक</a:t>
            </a:r>
            <a:r>
              <a:rPr lang="en-US" sz="5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होल</a:t>
            </a:r>
            <a:endParaRPr lang="en-US" sz="5400" dirty="0">
              <a:solidFill>
                <a:srgbClr val="FF0000"/>
              </a:solidFill>
              <a:effectLst/>
              <a:latin typeface="Mangal" panose="02040503050203030202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800"/>
              </a:spcAft>
            </a:pPr>
            <a:r>
              <a:rPr lang="en-US" sz="4000" dirty="0">
                <a:solidFill>
                  <a:srgbClr val="FF0000"/>
                </a:solidFill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 HOLE </a:t>
            </a:r>
            <a:endParaRPr lang="en-IN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जीन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पियरे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पेटिट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800"/>
              </a:spcAft>
            </a:pPr>
            <a:r>
              <a:rPr lang="en-US" sz="1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हिंदी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1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अरविन्द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गुप्ता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CAFBCE7-0ACF-4CDF-8AD3-08A9EE49577D}"/>
              </a:ext>
            </a:extLst>
          </p:cNvPr>
          <p:cNvSpPr txBox="1"/>
          <p:nvPr/>
        </p:nvSpPr>
        <p:spPr>
          <a:xfrm>
            <a:off x="2422525" y="5716587"/>
            <a:ext cx="1828800" cy="1331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यदि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ब्रह्मांड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सभी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संभव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संसारों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सर्वश्रेष्ठ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तो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मुझे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खुशी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मैं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किसी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smtClean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अन्य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दुनिया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रहता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हूं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373D4E7-EE8A-4244-B04A-A9367978F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1"/>
            <a:ext cx="7740650" cy="106394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BF960B0-5EA0-480D-AEAC-A0DE752324DF}"/>
              </a:ext>
            </a:extLst>
          </p:cNvPr>
          <p:cNvSpPr txBox="1"/>
          <p:nvPr/>
        </p:nvSpPr>
        <p:spPr>
          <a:xfrm>
            <a:off x="940934" y="687387"/>
            <a:ext cx="5291591" cy="640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अच्छा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अब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मैं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समझा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यदि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मेरे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त्रिकोण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शंकु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नोक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कोणों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योग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हमेशा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180°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अधिक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28EAE01-4356-4751-A081-4B5E697C04A7}"/>
              </a:ext>
            </a:extLst>
          </p:cNvPr>
          <p:cNvSpPr txBox="1"/>
          <p:nvPr/>
        </p:nvSpPr>
        <p:spPr>
          <a:xfrm>
            <a:off x="2967038" y="2810741"/>
            <a:ext cx="3798887" cy="923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खुद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संभालो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इतना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आसान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मान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बजाए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मैं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सतह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काट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उसमें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θ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कोण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वाला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सेक्टर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जोड़ता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हूँ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4C6BF6E-6794-4A57-8321-3A891D0DF0C4}"/>
              </a:ext>
            </a:extLst>
          </p:cNvPr>
          <p:cNvSpPr txBox="1"/>
          <p:nvPr/>
        </p:nvSpPr>
        <p:spPr>
          <a:xfrm>
            <a:off x="1203325" y="3798712"/>
            <a:ext cx="1981200" cy="647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x-none" sz="1600" dirty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क्या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अब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तुम्हें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नेगाकोन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मिलेंगे</a:t>
            </a:r>
            <a:r>
              <a:rPr lang="en-US" sz="1600" dirty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F5B1707-DDD4-411D-90E3-089C08839544}"/>
              </a:ext>
            </a:extLst>
          </p:cNvPr>
          <p:cNvSpPr txBox="1"/>
          <p:nvPr/>
        </p:nvSpPr>
        <p:spPr>
          <a:xfrm>
            <a:off x="3165021" y="5320203"/>
            <a:ext cx="3309938" cy="640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बार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यदि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त्रिकोण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बिंदु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कोणों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योग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180°- θ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F9CD300-AF2C-4205-89D1-7FD0B887C48F}"/>
              </a:ext>
            </a:extLst>
          </p:cNvPr>
          <p:cNvSpPr txBox="1"/>
          <p:nvPr/>
        </p:nvSpPr>
        <p:spPr>
          <a:xfrm>
            <a:off x="3490912" y="6508940"/>
            <a:ext cx="2817813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अगर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बिंदु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त्रिभुज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बाहर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फिर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योग</a:t>
            </a:r>
            <a:r>
              <a:rPr lang="en-US" sz="1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180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6656777-983A-417A-B2B4-89A0A80AF4DC}"/>
              </a:ext>
            </a:extLst>
          </p:cNvPr>
          <p:cNvSpPr txBox="1"/>
          <p:nvPr/>
        </p:nvSpPr>
        <p:spPr>
          <a:xfrm>
            <a:off x="2803525" y="7545387"/>
            <a:ext cx="3257549" cy="923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शंकु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गुणधर्म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त्रिकोण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आकार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स्वतंत्र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आपको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परिणाम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मिलेगा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चाहें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त्रिकोण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बड़ा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छोटा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868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F2BF477-45F6-4CAD-96D6-C644107B9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1"/>
            <a:ext cx="7740650" cy="10639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84F8108-EDB6-4312-9C96-CFE79F04C544}"/>
              </a:ext>
            </a:extLst>
          </p:cNvPr>
          <p:cNvSpPr txBox="1"/>
          <p:nvPr/>
        </p:nvSpPr>
        <p:spPr>
          <a:xfrm>
            <a:off x="993775" y="6326187"/>
            <a:ext cx="4019550" cy="357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जबकि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नेगेटिव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वाले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मामले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मिला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...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FCCE3E6-456D-4261-B200-D8B81F276224}"/>
              </a:ext>
            </a:extLst>
          </p:cNvPr>
          <p:cNvSpPr txBox="1"/>
          <p:nvPr/>
        </p:nvSpPr>
        <p:spPr>
          <a:xfrm>
            <a:off x="1812925" y="763587"/>
            <a:ext cx="3505200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लेकिन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पागलपन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क्या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बेवकूफ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चीज़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BDE75FE-A1DA-4BF2-8DC8-1C0F6D83DA1F}"/>
              </a:ext>
            </a:extLst>
          </p:cNvPr>
          <p:cNvSpPr txBox="1"/>
          <p:nvPr/>
        </p:nvSpPr>
        <p:spPr>
          <a:xfrm>
            <a:off x="2270125" y="1883315"/>
            <a:ext cx="2286000" cy="923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शंकु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बिंदु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आर्ची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केंद्रित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टुकड़ा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3CFE8BD-C213-442E-81CA-80CF0AA5CEB3}"/>
              </a:ext>
            </a:extLst>
          </p:cNvPr>
          <p:cNvSpPr txBox="1"/>
          <p:nvPr/>
        </p:nvSpPr>
        <p:spPr>
          <a:xfrm>
            <a:off x="283937" y="3216399"/>
            <a:ext cx="3814988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शंकु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बिंदु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दूर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x-non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स्पेस </a:t>
            </a: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यूक्लिडियन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यानि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उसमें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स्थानीय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28CC03E-F287-414F-97D8-BA1643670427}"/>
              </a:ext>
            </a:extLst>
          </p:cNvPr>
          <p:cNvSpPr txBox="1"/>
          <p:nvPr/>
        </p:nvSpPr>
        <p:spPr>
          <a:xfrm>
            <a:off x="4240438" y="3659187"/>
            <a:ext cx="2309812" cy="640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कोण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θ,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शंकु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बिंदु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मापता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943B280-8813-4E88-A5C7-8738068DCC06}"/>
              </a:ext>
            </a:extLst>
          </p:cNvPr>
          <p:cNvSpPr txBox="1"/>
          <p:nvPr/>
        </p:nvSpPr>
        <p:spPr>
          <a:xfrm>
            <a:off x="1323524" y="4116387"/>
            <a:ext cx="2252662" cy="640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अपने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शंकु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खोलें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सपाट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बिछाएं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D0835D6-6E47-473D-9FB0-2C4E9184A431}"/>
              </a:ext>
            </a:extLst>
          </p:cNvPr>
          <p:cNvSpPr txBox="1"/>
          <p:nvPr/>
        </p:nvSpPr>
        <p:spPr>
          <a:xfrm rot="21101969">
            <a:off x="693286" y="4955086"/>
            <a:ext cx="1260475" cy="291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पोसीकोन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06A0D4C-5E2C-4923-A3C0-F17A006248DE}"/>
              </a:ext>
            </a:extLst>
          </p:cNvPr>
          <p:cNvSpPr txBox="1"/>
          <p:nvPr/>
        </p:nvSpPr>
        <p:spPr>
          <a:xfrm>
            <a:off x="4860925" y="4847181"/>
            <a:ext cx="2057400" cy="1206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देखो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आर्ची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क्या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मिला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जब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उसने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सकारात्मक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वाले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शंकु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खोला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216A51D-8539-424D-909A-AC350B61BEDD}"/>
              </a:ext>
            </a:extLst>
          </p:cNvPr>
          <p:cNvSpPr txBox="1"/>
          <p:nvPr/>
        </p:nvSpPr>
        <p:spPr>
          <a:xfrm rot="21131845">
            <a:off x="2294164" y="7285184"/>
            <a:ext cx="1219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x-none" sz="1200" dirty="0"/>
              <a:t>नेगाकोन 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3714526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7219E8F-B1B5-4862-A7A3-4751789DB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1"/>
            <a:ext cx="7740650" cy="10639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29B0A41-18F5-477B-BB8F-FD30D9E5E64C}"/>
              </a:ext>
            </a:extLst>
          </p:cNvPr>
          <p:cNvSpPr txBox="1"/>
          <p:nvPr/>
        </p:nvSpPr>
        <p:spPr>
          <a:xfrm>
            <a:off x="5550584" y="7892515"/>
            <a:ext cx="1253895" cy="357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ध्रुव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600BE2E-6A6E-4B35-B3A7-EB7ABE16A26E}"/>
              </a:ext>
            </a:extLst>
          </p:cNvPr>
          <p:cNvSpPr txBox="1"/>
          <p:nvPr/>
        </p:nvSpPr>
        <p:spPr>
          <a:xfrm>
            <a:off x="2955925" y="763587"/>
            <a:ext cx="3886200" cy="2467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चपटी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सतह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लें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उसमें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नियमित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चौकोर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ग्रिड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जिओडेसिक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बनाएं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हम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सतह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समान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वर्गों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साथ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टाइल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किया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गया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यदि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हम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पथ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x-none" sz="1600" dirty="0" smtClean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ट्रे</a:t>
            </a: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जेक्ट्री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अनुसरण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करते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प्रत्येक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क्रमिक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वर्ग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कोण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काटता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पथ</a:t>
            </a:r>
            <a:r>
              <a:rPr lang="en-US" sz="1600" dirty="0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सतह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हमेशा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जिओडेसिक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बॉस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64B94AB-7F44-4D1C-8B25-2546153DCF34}"/>
              </a:ext>
            </a:extLst>
          </p:cNvPr>
          <p:cNvSpPr txBox="1"/>
          <p:nvPr/>
        </p:nvSpPr>
        <p:spPr>
          <a:xfrm>
            <a:off x="288925" y="3125787"/>
            <a:ext cx="1721811" cy="923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फिर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मैं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गेंद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ऐसा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क्यों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हूँ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493D99A-4A01-4CFA-A767-35F510398753}"/>
              </a:ext>
            </a:extLst>
          </p:cNvPr>
          <p:cNvSpPr txBox="1"/>
          <p:nvPr/>
        </p:nvSpPr>
        <p:spPr>
          <a:xfrm>
            <a:off x="288925" y="4873825"/>
            <a:ext cx="2595279" cy="923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ठीक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गेंद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बड़े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करीने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चौकोर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टाइल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भरेंगे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बहुत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अच्छा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8CFCE2C-B131-4F90-8828-4669AB6E0FDD}"/>
              </a:ext>
            </a:extLst>
          </p:cNvPr>
          <p:cNvSpPr txBox="1"/>
          <p:nvPr/>
        </p:nvSpPr>
        <p:spPr>
          <a:xfrm>
            <a:off x="3565525" y="5640387"/>
            <a:ext cx="320555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किसी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गेंद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मेरीडियन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देशान्तर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रेखायें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जिओडेसिक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होंगे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पथ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मेरीडियन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90°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भिन्न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कोण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काटेगा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निश्चित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तौर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ध्रुव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ओर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जायेगा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14AF550-E3AD-4743-9514-1998E90B91A7}"/>
              </a:ext>
            </a:extLst>
          </p:cNvPr>
          <p:cNvSpPr txBox="1"/>
          <p:nvPr/>
        </p:nvSpPr>
        <p:spPr>
          <a:xfrm>
            <a:off x="1590592" y="7430754"/>
            <a:ext cx="2451669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निश्चित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दिशा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यात्रा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करने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ध्रुव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पहुंचेंगे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266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FD7E07A-18B8-4EA8-9707-2D0E25B56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1"/>
            <a:ext cx="7740650" cy="10639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C925EEB-16B9-49C8-948C-219E80360C14}"/>
              </a:ext>
            </a:extLst>
          </p:cNvPr>
          <p:cNvSpPr txBox="1"/>
          <p:nvPr/>
        </p:nvSpPr>
        <p:spPr>
          <a:xfrm>
            <a:off x="522400" y="9343520"/>
            <a:ext cx="5735638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(*)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भूमध्य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रेखा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छोड़कर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किसी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गेंद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चिपचिपे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टेप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सामानांतर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रेखा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खींच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बास्केटबॉल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आज़मा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देखें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E263CBA-404E-463E-B8D2-E3C446162367}"/>
              </a:ext>
            </a:extLst>
          </p:cNvPr>
          <p:cNvSpPr txBox="1"/>
          <p:nvPr/>
        </p:nvSpPr>
        <p:spPr>
          <a:xfrm>
            <a:off x="2020434" y="687387"/>
            <a:ext cx="4516891" cy="640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यदि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मैं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गेंद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मेरिडियन्स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90°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काटता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हूं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मैं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उनकी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सामानांतर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रेखा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साथ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यात्रा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करूंगा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B415B0C-1C19-458C-8696-C24820595491}"/>
              </a:ext>
            </a:extLst>
          </p:cNvPr>
          <p:cNvSpPr txBox="1"/>
          <p:nvPr/>
        </p:nvSpPr>
        <p:spPr>
          <a:xfrm>
            <a:off x="4784725" y="1494819"/>
            <a:ext cx="2247448" cy="640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सामानांतर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रेखाएं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जियो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डेसिक्स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होती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(*)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DC4734-A192-479F-B8DB-243FF8CDFF2F}"/>
              </a:ext>
            </a:extLst>
          </p:cNvPr>
          <p:cNvSpPr txBox="1"/>
          <p:nvPr/>
        </p:nvSpPr>
        <p:spPr>
          <a:xfrm>
            <a:off x="4632325" y="2428825"/>
            <a:ext cx="2557009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सारी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समतल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ग्रिड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साथ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फिट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समतल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यूक्लिडियन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सतह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प्राप्त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हूं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8A34BC0-6AD3-4D90-9353-E173823A2C1C}"/>
              </a:ext>
            </a:extLst>
          </p:cNvPr>
          <p:cNvSpPr txBox="1"/>
          <p:nvPr/>
        </p:nvSpPr>
        <p:spPr>
          <a:xfrm>
            <a:off x="3299277" y="4268787"/>
            <a:ext cx="3771448" cy="1206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अगर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मैं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ग्रिड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लाइनों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निश्चित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कोण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काटता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हूं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ग्रिड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बदलते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समय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सब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कुछ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सुसंगत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रखता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हूँ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मुझे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जियोडेसिक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मिलेगा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64FEB80-49CF-448B-96D0-7029DD569E8F}"/>
              </a:ext>
            </a:extLst>
          </p:cNvPr>
          <p:cNvSpPr txBox="1"/>
          <p:nvPr/>
        </p:nvSpPr>
        <p:spPr>
          <a:xfrm>
            <a:off x="974725" y="6707187"/>
            <a:ext cx="1341211" cy="340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पोसीकोन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98A84AA-0ECD-4290-86E4-A246291D89C2}"/>
              </a:ext>
            </a:extLst>
          </p:cNvPr>
          <p:cNvSpPr txBox="1"/>
          <p:nvPr/>
        </p:nvSpPr>
        <p:spPr>
          <a:xfrm>
            <a:off x="3443514" y="6859587"/>
            <a:ext cx="9602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नेगाकोन</a:t>
            </a:r>
            <a:endParaRPr lang="en-IN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B68F5D2-A616-42ED-9A7D-5D9077061CD1}"/>
              </a:ext>
            </a:extLst>
          </p:cNvPr>
          <p:cNvSpPr txBox="1"/>
          <p:nvPr/>
        </p:nvSpPr>
        <p:spPr>
          <a:xfrm>
            <a:off x="2605314" y="8520666"/>
            <a:ext cx="4617811" cy="640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सिलेंडर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साथ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वही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काम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स्ट्रिंग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बैग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मीट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टुकड़ों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तरह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202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D8C21EF-89E3-47B4-BDCB-0323CCC36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1"/>
            <a:ext cx="7740650" cy="10639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49E5C6D-BDC7-481C-B3EC-573BCEDDAEEF}"/>
              </a:ext>
            </a:extLst>
          </p:cNvPr>
          <p:cNvSpPr txBox="1"/>
          <p:nvPr/>
        </p:nvSpPr>
        <p:spPr>
          <a:xfrm>
            <a:off x="4479925" y="8222064"/>
            <a:ext cx="1933575" cy="923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शंकु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समकोण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समभुज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त्रिकोण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बना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823B99B-3BA7-4781-BEA8-3450F18A01D8}"/>
              </a:ext>
            </a:extLst>
          </p:cNvPr>
          <p:cNvSpPr txBox="1"/>
          <p:nvPr/>
        </p:nvSpPr>
        <p:spPr>
          <a:xfrm>
            <a:off x="365125" y="534987"/>
            <a:ext cx="3505200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पोसीकोन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त्रिभुज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कोणों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योग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कोण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θ </a:t>
            </a: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जो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काटने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कोण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होगा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बढ़ेगा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 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F3061C4-FEAB-4BC4-8124-5828AD6506F4}"/>
              </a:ext>
            </a:extLst>
          </p:cNvPr>
          <p:cNvSpPr txBox="1"/>
          <p:nvPr/>
        </p:nvSpPr>
        <p:spPr>
          <a:xfrm>
            <a:off x="1050925" y="3826624"/>
            <a:ext cx="5105400" cy="1070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आर्चीबाल्ड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हिगिंस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अब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विशेष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शंकु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निर्माण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करेगा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जिससे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टाइलिंग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नियमित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रहेगी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बॉस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90EDAC9-262F-48CB-88B0-0A4C38438764}"/>
              </a:ext>
            </a:extLst>
          </p:cNvPr>
          <p:cNvSpPr txBox="1"/>
          <p:nvPr/>
        </p:nvSpPr>
        <p:spPr>
          <a:xfrm>
            <a:off x="4022725" y="5106987"/>
            <a:ext cx="1952396" cy="357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वहां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मैंने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90°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काटा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180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36B451D-6E3A-4DE4-A4FA-F75D375F9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1"/>
            <a:ext cx="7740650" cy="10639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81A2897-7272-4155-9E66-7F8B27A768AD}"/>
              </a:ext>
            </a:extLst>
          </p:cNvPr>
          <p:cNvSpPr txBox="1"/>
          <p:nvPr/>
        </p:nvSpPr>
        <p:spPr>
          <a:xfrm>
            <a:off x="5848804" y="8154987"/>
            <a:ext cx="917121" cy="357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मैं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63E635A-314D-4C4A-8537-A6DB37D516DB}"/>
              </a:ext>
            </a:extLst>
          </p:cNvPr>
          <p:cNvSpPr txBox="1"/>
          <p:nvPr/>
        </p:nvSpPr>
        <p:spPr>
          <a:xfrm>
            <a:off x="4782003" y="839787"/>
            <a:ext cx="2060122" cy="640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अब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मैं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180°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क्षेत्र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काटता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हूं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EB3005E-3B7B-44C5-8162-4A50D294FF47}"/>
              </a:ext>
            </a:extLst>
          </p:cNvPr>
          <p:cNvSpPr txBox="1"/>
          <p:nvPr/>
        </p:nvSpPr>
        <p:spPr>
          <a:xfrm>
            <a:off x="561068" y="3476821"/>
            <a:ext cx="2353582" cy="640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शंकु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आपको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कोणों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योग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360°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मिलेगा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8C8BFA7-1633-44FE-8EA8-9365856F7255}"/>
              </a:ext>
            </a:extLst>
          </p:cNvPr>
          <p:cNvSpPr txBox="1"/>
          <p:nvPr/>
        </p:nvSpPr>
        <p:spPr>
          <a:xfrm>
            <a:off x="2651125" y="4564464"/>
            <a:ext cx="3886200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जिसका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अर्थ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जियोडेसिक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उपयोग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करते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हुए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त्रिभुज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बना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जिसके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तीनों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कोण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120°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अर्थात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अधिक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कोण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होंगे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C8ACB5A-62C4-405D-B819-33F1912AEC86}"/>
              </a:ext>
            </a:extLst>
          </p:cNvPr>
          <p:cNvSpPr txBox="1"/>
          <p:nvPr/>
        </p:nvSpPr>
        <p:spPr>
          <a:xfrm>
            <a:off x="3407683" y="5587973"/>
            <a:ext cx="3663042" cy="357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बंद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अजीब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बात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C6A960E-3BDD-46B5-B15F-BE7B4D905B14}"/>
              </a:ext>
            </a:extLst>
          </p:cNvPr>
          <p:cNvSpPr txBox="1"/>
          <p:nvPr/>
        </p:nvSpPr>
        <p:spPr>
          <a:xfrm>
            <a:off x="890135" y="6426173"/>
            <a:ext cx="922790" cy="357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ठीक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...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ACF5F08-B7D7-44C6-8BAB-68E893ACC331}"/>
              </a:ext>
            </a:extLst>
          </p:cNvPr>
          <p:cNvSpPr txBox="1"/>
          <p:nvPr/>
        </p:nvSpPr>
        <p:spPr>
          <a:xfrm>
            <a:off x="2368777" y="6828819"/>
            <a:ext cx="3003096" cy="640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मुझे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लगता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टायरसियस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तुम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अधिक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कोण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ओब्ट्यूस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6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6044979-049A-4287-B006-0F7BD80EC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40650" cy="106394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3AB7FF-1E1E-4585-8765-727EDD75F980}"/>
              </a:ext>
            </a:extLst>
          </p:cNvPr>
          <p:cNvSpPr txBox="1"/>
          <p:nvPr/>
        </p:nvSpPr>
        <p:spPr>
          <a:xfrm>
            <a:off x="2270125" y="763587"/>
            <a:ext cx="3886200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शंकु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दो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कोण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बाई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एंगल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बना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सकते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उनके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कोणों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योग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180°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2FA3E8C-24F4-4690-B3D5-9252A58773FF}"/>
              </a:ext>
            </a:extLst>
          </p:cNvPr>
          <p:cNvSpPr txBox="1"/>
          <p:nvPr/>
        </p:nvSpPr>
        <p:spPr>
          <a:xfrm>
            <a:off x="365126" y="3438225"/>
            <a:ext cx="3200400" cy="941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ज़रा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रुको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पहले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त्रिकोण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थे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फिर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बाई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एंगल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कहाँ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आए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अब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अगला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क्या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??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मोनो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एंगल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F0AC8E3-9C47-4565-B20C-05D0EE060FDA}"/>
              </a:ext>
            </a:extLst>
          </p:cNvPr>
          <p:cNvSpPr txBox="1"/>
          <p:nvPr/>
        </p:nvSpPr>
        <p:spPr>
          <a:xfrm>
            <a:off x="3733800" y="3735387"/>
            <a:ext cx="2651125" cy="340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शंकु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ऊपर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देखा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गया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7194AF9-1718-419B-B6CD-5BE541DC5CD8}"/>
              </a:ext>
            </a:extLst>
          </p:cNvPr>
          <p:cNvSpPr txBox="1"/>
          <p:nvPr/>
        </p:nvSpPr>
        <p:spPr>
          <a:xfrm>
            <a:off x="2580821" y="4619019"/>
            <a:ext cx="2432504" cy="614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ठीक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;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सभी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बहुभुज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पॉलीगन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8D5015A-B193-4A65-9600-A4C343981A9F}"/>
              </a:ext>
            </a:extLst>
          </p:cNvPr>
          <p:cNvSpPr txBox="1"/>
          <p:nvPr/>
        </p:nvSpPr>
        <p:spPr>
          <a:xfrm>
            <a:off x="1153886" y="6706579"/>
            <a:ext cx="4088039" cy="108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कोण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योग</a:t>
            </a:r>
            <a:r>
              <a:rPr lang="en-US" sz="1400" dirty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त्रिभुज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180°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चतुर्भुज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180° + 180° = 360°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पेंटागन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180° + 180° + 180° = 540°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A0676C4-DEF7-4CEC-A940-890D79B9A82E}"/>
              </a:ext>
            </a:extLst>
          </p:cNvPr>
          <p:cNvSpPr txBox="1"/>
          <p:nvPr/>
        </p:nvSpPr>
        <p:spPr>
          <a:xfrm>
            <a:off x="-450169" y="7069188"/>
            <a:ext cx="20732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प्लेन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IN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A2E337C-B7A1-4D82-9541-905F8E9B7241}"/>
              </a:ext>
            </a:extLst>
          </p:cNvPr>
          <p:cNvSpPr txBox="1"/>
          <p:nvPr/>
        </p:nvSpPr>
        <p:spPr>
          <a:xfrm>
            <a:off x="4896077" y="6783387"/>
            <a:ext cx="2552020" cy="324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पागल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रहा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हूँ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...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560CC2-16DF-4E66-BB47-A3533B8124D8}"/>
              </a:ext>
            </a:extLst>
          </p:cNvPr>
          <p:cNvSpPr txBox="1"/>
          <p:nvPr/>
        </p:nvSpPr>
        <p:spPr>
          <a:xfrm>
            <a:off x="365125" y="7895619"/>
            <a:ext cx="4019550" cy="640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बाई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एंगल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रेखा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खंड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बन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जाता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योग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शून्य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723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37475BC-F639-4DDA-AB9E-E52E1BFFF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1"/>
            <a:ext cx="7740650" cy="10639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3A0B8CD-6D8D-4917-8AD9-DC02F5DC46D2}"/>
              </a:ext>
            </a:extLst>
          </p:cNvPr>
          <p:cNvSpPr txBox="1"/>
          <p:nvPr/>
        </p:nvSpPr>
        <p:spPr>
          <a:xfrm>
            <a:off x="2803525" y="8764587"/>
            <a:ext cx="2514600" cy="640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x-non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तो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आर्ची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दिखता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9985F95-1E64-466F-BCF7-41A60CD9A8B8}"/>
              </a:ext>
            </a:extLst>
          </p:cNvPr>
          <p:cNvSpPr txBox="1"/>
          <p:nvPr/>
        </p:nvSpPr>
        <p:spPr>
          <a:xfrm>
            <a:off x="1050925" y="711173"/>
            <a:ext cx="5486400" cy="37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बार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कोना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जोड़ते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समय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180° </a:t>
            </a:r>
            <a:r>
              <a:rPr lang="x-non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ही </a:t>
            </a: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क्यों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जोड़ना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पड़ता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555B4F6-022D-4885-BCAE-AE927673219D}"/>
              </a:ext>
            </a:extLst>
          </p:cNvPr>
          <p:cNvSpPr txBox="1"/>
          <p:nvPr/>
        </p:nvSpPr>
        <p:spPr>
          <a:xfrm>
            <a:off x="5318125" y="1473173"/>
            <a:ext cx="820057" cy="357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88F679A-6AF7-4CFD-A695-859FA3A788DB}"/>
              </a:ext>
            </a:extLst>
          </p:cNvPr>
          <p:cNvSpPr txBox="1"/>
          <p:nvPr/>
        </p:nvSpPr>
        <p:spPr>
          <a:xfrm>
            <a:off x="3184525" y="2420659"/>
            <a:ext cx="3154589" cy="324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कराटे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मार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स्पष्ट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देगी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F02E2AA-04B4-4E44-857B-A7256218D449}"/>
              </a:ext>
            </a:extLst>
          </p:cNvPr>
          <p:cNvSpPr txBox="1"/>
          <p:nvPr/>
        </p:nvSpPr>
        <p:spPr>
          <a:xfrm>
            <a:off x="350611" y="2611803"/>
            <a:ext cx="2426154" cy="571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तुम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दोनों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चलो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काम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ज़ारी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रखें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0408CA9-3529-4652-9303-29D00A331A15}"/>
              </a:ext>
            </a:extLst>
          </p:cNvPr>
          <p:cNvSpPr txBox="1"/>
          <p:nvPr/>
        </p:nvSpPr>
        <p:spPr>
          <a:xfrm>
            <a:off x="2606449" y="3092570"/>
            <a:ext cx="2635476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अब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मैंने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सतह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तीन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चौथाई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काट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दिया है. 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5BA0223-5735-48EE-9D10-A5947C0F4789}"/>
              </a:ext>
            </a:extLst>
          </p:cNvPr>
          <p:cNvSpPr txBox="1"/>
          <p:nvPr/>
        </p:nvSpPr>
        <p:spPr>
          <a:xfrm>
            <a:off x="5089525" y="3983315"/>
            <a:ext cx="1822676" cy="640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नैपकोन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बुला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2ADC5BD-D68E-4763-B1CC-812914EF3F83}"/>
              </a:ext>
            </a:extLst>
          </p:cNvPr>
          <p:cNvSpPr txBox="1"/>
          <p:nvPr/>
        </p:nvSpPr>
        <p:spPr>
          <a:xfrm>
            <a:off x="822325" y="6324684"/>
            <a:ext cx="1888218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जब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मैं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x-none" sz="1600" dirty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सिरे पर </a:t>
            </a: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देखता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हूं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...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189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8C41929-BFE4-4933-948A-8EB8A1DA4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83"/>
            <a:ext cx="7740650" cy="10621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E0F5D37-7B26-4682-8784-03EB678AF6D6}"/>
              </a:ext>
            </a:extLst>
          </p:cNvPr>
          <p:cNvSpPr txBox="1"/>
          <p:nvPr/>
        </p:nvSpPr>
        <p:spPr>
          <a:xfrm>
            <a:off x="2927803" y="8733819"/>
            <a:ext cx="2851603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अच्छा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मान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अगर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लगभग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पूरी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सतह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काट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देता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हूँ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E8BD7C5-5606-4D5B-9673-F2494B22F292}"/>
              </a:ext>
            </a:extLst>
          </p:cNvPr>
          <p:cNvSpPr txBox="1"/>
          <p:nvPr/>
        </p:nvSpPr>
        <p:spPr>
          <a:xfrm>
            <a:off x="1584325" y="809019"/>
            <a:ext cx="4800600" cy="640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तरह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शंकु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प्रत्येक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जियोडेसिक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खुद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समकोण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काटेगी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ताकि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मोनो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एंगल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बना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सकें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C7BA8A2-9204-431A-97AD-6F8D18E09F57}"/>
              </a:ext>
            </a:extLst>
          </p:cNvPr>
          <p:cNvSpPr txBox="1"/>
          <p:nvPr/>
        </p:nvSpPr>
        <p:spPr>
          <a:xfrm>
            <a:off x="2518004" y="1754187"/>
            <a:ext cx="4857521" cy="324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क्रिकी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मैं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मजाक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रहा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था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FBF0345-C92C-47EC-986F-EFBEC44DB7D2}"/>
              </a:ext>
            </a:extLst>
          </p:cNvPr>
          <p:cNvSpPr txBox="1"/>
          <p:nvPr/>
        </p:nvSpPr>
        <p:spPr>
          <a:xfrm>
            <a:off x="1402897" y="3178109"/>
            <a:ext cx="4067628" cy="324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सब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शंकु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कोण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θ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निर्भर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करेगा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C12B865-F706-4798-9433-299126BC8809}"/>
              </a:ext>
            </a:extLst>
          </p:cNvPr>
          <p:cNvSpPr txBox="1"/>
          <p:nvPr/>
        </p:nvSpPr>
        <p:spPr>
          <a:xfrm>
            <a:off x="722086" y="5073623"/>
            <a:ext cx="1700439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जियोडेसिक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बंद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होते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D398969-EDB1-4C7E-A4E4-4F02F9E0E4C2}"/>
              </a:ext>
            </a:extLst>
          </p:cNvPr>
          <p:cNvSpPr txBox="1"/>
          <p:nvPr/>
        </p:nvSpPr>
        <p:spPr>
          <a:xfrm>
            <a:off x="2703286" y="5197504"/>
            <a:ext cx="1700439" cy="340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सीमित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मामला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53A6A0B-6261-4754-AFD1-61459DF5A30F}"/>
              </a:ext>
            </a:extLst>
          </p:cNvPr>
          <p:cNvSpPr txBox="1"/>
          <p:nvPr/>
        </p:nvSpPr>
        <p:spPr>
          <a:xfrm>
            <a:off x="4151086" y="5207200"/>
            <a:ext cx="2081439" cy="340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जियोडिक्स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बंद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F740FB9-C815-4E6A-B6EB-CC72CB8AC36F}"/>
              </a:ext>
            </a:extLst>
          </p:cNvPr>
          <p:cNvSpPr txBox="1"/>
          <p:nvPr/>
        </p:nvSpPr>
        <p:spPr>
          <a:xfrm>
            <a:off x="365125" y="5716587"/>
            <a:ext cx="1548039" cy="555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ध्रुव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7B2110F-D1DC-4A96-87A2-BAE801F1AD16}"/>
              </a:ext>
            </a:extLst>
          </p:cNvPr>
          <p:cNvSpPr txBox="1"/>
          <p:nvPr/>
        </p:nvSpPr>
        <p:spPr>
          <a:xfrm>
            <a:off x="188686" y="6476756"/>
            <a:ext cx="2995839" cy="357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अगर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मैंने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सब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काट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दिया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B2A22A7-E712-4E61-9881-912D1BD8EFA0}"/>
              </a:ext>
            </a:extLst>
          </p:cNvPr>
          <p:cNvSpPr txBox="1"/>
          <p:nvPr/>
        </p:nvSpPr>
        <p:spPr>
          <a:xfrm>
            <a:off x="3236686" y="6476756"/>
            <a:ext cx="2233839" cy="357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तुम्हारा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क्या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मतलब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493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DA4D38B-71B6-489F-91D4-B52AFAB42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1"/>
            <a:ext cx="7740650" cy="10639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2038D6E-6701-4DA9-90F0-D0F1FFF85176}"/>
              </a:ext>
            </a:extLst>
          </p:cNvPr>
          <p:cNvSpPr txBox="1"/>
          <p:nvPr/>
        </p:nvSpPr>
        <p:spPr>
          <a:xfrm>
            <a:off x="669925" y="8478339"/>
            <a:ext cx="5280139" cy="835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जब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बाकी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सब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चीज़ों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निकाल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लेते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तो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सिर्फ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ध्रुव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ही </a:t>
            </a:r>
            <a:r>
              <a:rPr lang="en-US" sz="14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बचता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बस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360°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केंद्रित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होती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बेशक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पृथ्वी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ध्रुव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ऐसा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</a:t>
            </a:r>
            <a:r>
              <a:rPr lang="x-none" sz="1400" dirty="0" smtClean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ता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क्योंकि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वहां </a:t>
            </a:r>
            <a:r>
              <a:rPr lang="en-US" sz="14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आपको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पैटर्न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देखने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लिए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सतह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खींचना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पड़ता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DA18B32-2765-4F90-BB6A-E91040585EF8}"/>
              </a:ext>
            </a:extLst>
          </p:cNvPr>
          <p:cNvSpPr txBox="1"/>
          <p:nvPr/>
        </p:nvSpPr>
        <p:spPr>
          <a:xfrm>
            <a:off x="-244475" y="611187"/>
            <a:ext cx="3657600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मेरी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टिप्पणी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मतलब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समझे</a:t>
            </a:r>
            <a:r>
              <a:rPr lang="en-US" sz="1400" dirty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9B641C1-F6F0-4293-829B-82D31A3CF865}"/>
              </a:ext>
            </a:extLst>
          </p:cNvPr>
          <p:cNvSpPr txBox="1"/>
          <p:nvPr/>
        </p:nvSpPr>
        <p:spPr>
          <a:xfrm>
            <a:off x="2727325" y="763587"/>
            <a:ext cx="2767239" cy="357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क्या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तुम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मुझे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परेशान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रहे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2592710-6BF8-4BF4-9EDE-E2CEB365F449}"/>
              </a:ext>
            </a:extLst>
          </p:cNvPr>
          <p:cNvSpPr txBox="1"/>
          <p:nvPr/>
        </p:nvSpPr>
        <p:spPr>
          <a:xfrm>
            <a:off x="3312886" y="1320773"/>
            <a:ext cx="1243239" cy="357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अरे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...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5A00CB5-031E-4DFA-BBA9-4B35D4B27DA1}"/>
              </a:ext>
            </a:extLst>
          </p:cNvPr>
          <p:cNvSpPr txBox="1"/>
          <p:nvPr/>
        </p:nvSpPr>
        <p:spPr>
          <a:xfrm>
            <a:off x="2651124" y="3130037"/>
            <a:ext cx="2438400" cy="941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आर्ची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टाइल्स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बिछाने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तरीका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लिए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कुछ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कपड़ा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फैलाओ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57D31FE-4A6C-4182-88A5-A9586D88F84C}"/>
              </a:ext>
            </a:extLst>
          </p:cNvPr>
          <p:cNvSpPr txBox="1"/>
          <p:nvPr/>
        </p:nvSpPr>
        <p:spPr>
          <a:xfrm>
            <a:off x="-109311" y="4466619"/>
            <a:ext cx="6113236" cy="640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लगभग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पूरी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सतह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हटाने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प्रक्रिया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रिवर्स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लागू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करने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आपको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मिलेगा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मेरिडियन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सामानांतर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रेखाओं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पैटर्न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...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A035CE4-725D-49D1-B0A7-719619AF4B22}"/>
              </a:ext>
            </a:extLst>
          </p:cNvPr>
          <p:cNvSpPr txBox="1"/>
          <p:nvPr/>
        </p:nvSpPr>
        <p:spPr>
          <a:xfrm>
            <a:off x="2180091" y="6783387"/>
            <a:ext cx="2466068" cy="357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ध्रुव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817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7740650" cy="10671175"/>
          </a:xfrm>
          <a:solidFill>
            <a:schemeClr val="bg1"/>
          </a:solidFill>
        </p:spPr>
        <p:txBody>
          <a:bodyPr/>
          <a:lstStyle/>
          <a:p>
            <a:endParaRPr lang="en-US" sz="1300" dirty="0"/>
          </a:p>
        </p:txBody>
      </p:sp>
      <p:pic>
        <p:nvPicPr>
          <p:cNvPr id="3" name="Picture 2" descr="C:\Users\HP\Desktop\XYZ - - Copy\Cinderella -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924"/>
            <a:ext cx="7740650" cy="1067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8303" y="20852"/>
            <a:ext cx="7025751" cy="2801885"/>
          </a:xfrm>
          <a:prstGeom prst="rect">
            <a:avLst/>
          </a:prstGeom>
        </p:spPr>
        <p:txBody>
          <a:bodyPr wrap="square" lIns="104373" tIns="52186" rIns="104373" bIns="52186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 dirty="0" err="1"/>
              <a:t>प्रोफेसर</a:t>
            </a:r>
            <a:r>
              <a:rPr lang="en-US" sz="1300" dirty="0"/>
              <a:t> </a:t>
            </a:r>
            <a:r>
              <a:rPr lang="en-US" sz="1300" dirty="0" err="1"/>
              <a:t>जीन-पियरे</a:t>
            </a:r>
            <a:r>
              <a:rPr lang="en-US" sz="1300" dirty="0"/>
              <a:t> </a:t>
            </a:r>
            <a:r>
              <a:rPr lang="en-US" sz="1300" dirty="0" err="1"/>
              <a:t>पेटिट</a:t>
            </a:r>
            <a:r>
              <a:rPr lang="en-US" sz="1300" dirty="0"/>
              <a:t> </a:t>
            </a:r>
            <a:r>
              <a:rPr lang="en-US" sz="1300" dirty="0" err="1"/>
              <a:t>पेशे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एस्ट्रो-फिजिसिस्ट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. </a:t>
            </a:r>
            <a:r>
              <a:rPr lang="en-US" sz="1300" dirty="0" err="1"/>
              <a:t>उन्होंने</a:t>
            </a:r>
            <a:r>
              <a:rPr lang="en-US" sz="1300" dirty="0"/>
              <a:t> "</a:t>
            </a:r>
            <a:r>
              <a:rPr lang="en-US" sz="1300" dirty="0" err="1"/>
              <a:t>एसोसिएशन</a:t>
            </a:r>
            <a:r>
              <a:rPr lang="en-US" sz="1300" dirty="0"/>
              <a:t> </a:t>
            </a:r>
            <a:r>
              <a:rPr lang="en-US" sz="1300" dirty="0" err="1"/>
              <a:t>ऑफ़</a:t>
            </a:r>
            <a:r>
              <a:rPr lang="en-US" sz="1300" dirty="0"/>
              <a:t> </a:t>
            </a:r>
            <a:r>
              <a:rPr lang="en-US" sz="1300" dirty="0" err="1"/>
              <a:t>नॉलेज</a:t>
            </a:r>
            <a:r>
              <a:rPr lang="en-US" sz="1300" dirty="0"/>
              <a:t> </a:t>
            </a:r>
            <a:r>
              <a:rPr lang="en-US" sz="1300" dirty="0" err="1"/>
              <a:t>विदआउट</a:t>
            </a:r>
            <a:r>
              <a:rPr lang="en-US" sz="1300" dirty="0"/>
              <a:t> </a:t>
            </a:r>
            <a:r>
              <a:rPr lang="en-US" sz="1300" dirty="0" err="1"/>
              <a:t>बॉर्डर्स</a:t>
            </a:r>
            <a:r>
              <a:rPr lang="en-US" sz="1300" dirty="0"/>
              <a:t>"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स्थापना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उसके</a:t>
            </a:r>
            <a:r>
              <a:rPr lang="en-US" sz="1300" dirty="0"/>
              <a:t> </a:t>
            </a:r>
            <a:r>
              <a:rPr lang="en-US" sz="1300" dirty="0" err="1"/>
              <a:t>अध्यक्ष</a:t>
            </a:r>
            <a:r>
              <a:rPr lang="en-US" sz="1300" dirty="0"/>
              <a:t> </a:t>
            </a:r>
            <a:r>
              <a:rPr lang="en-US" sz="1300" dirty="0" err="1"/>
              <a:t>भी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. </a:t>
            </a:r>
            <a:r>
              <a:rPr lang="en-US" sz="1300" dirty="0" err="1"/>
              <a:t>इस</a:t>
            </a:r>
            <a:r>
              <a:rPr lang="en-US" sz="1300" dirty="0"/>
              <a:t> </a:t>
            </a:r>
            <a:r>
              <a:rPr lang="en-US" sz="1300" dirty="0" err="1"/>
              <a:t>संस्था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उद्देश्य</a:t>
            </a:r>
            <a:r>
              <a:rPr lang="en-US" sz="1300" dirty="0"/>
              <a:t> </a:t>
            </a:r>
            <a:r>
              <a:rPr lang="en-US" sz="1300" dirty="0" err="1"/>
              <a:t>वैज्ञानिक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तकनीकी</a:t>
            </a:r>
            <a:r>
              <a:rPr lang="en-US" sz="1300" dirty="0"/>
              <a:t> </a:t>
            </a:r>
            <a:r>
              <a:rPr lang="en-US" sz="1300" dirty="0" err="1"/>
              <a:t>ज्ञान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जानकारी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अधिक-से-अधिक</a:t>
            </a:r>
            <a:r>
              <a:rPr lang="en-US" sz="1300" dirty="0"/>
              <a:t> </a:t>
            </a:r>
            <a:r>
              <a:rPr lang="en-US" sz="1300" dirty="0" err="1"/>
              <a:t>देशों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फैलाना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r>
              <a:rPr lang="en-US" sz="1300" dirty="0" err="1"/>
              <a:t>इस</a:t>
            </a:r>
            <a:r>
              <a:rPr lang="en-US" sz="1300" dirty="0"/>
              <a:t> </a:t>
            </a:r>
            <a:r>
              <a:rPr lang="en-US" sz="1300" dirty="0" err="1"/>
              <a:t>उद्देश्य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लिए</a:t>
            </a:r>
            <a:r>
              <a:rPr lang="en-US" sz="1300" dirty="0"/>
              <a:t>, </a:t>
            </a:r>
            <a:r>
              <a:rPr lang="en-US" sz="1300" dirty="0" err="1"/>
              <a:t>उनके</a:t>
            </a:r>
            <a:r>
              <a:rPr lang="en-US" sz="1300" dirty="0"/>
              <a:t> </a:t>
            </a:r>
            <a:r>
              <a:rPr lang="en-US" sz="1300" dirty="0" err="1"/>
              <a:t>सभी</a:t>
            </a:r>
            <a:r>
              <a:rPr lang="en-US" sz="1300" dirty="0"/>
              <a:t> </a:t>
            </a:r>
            <a:r>
              <a:rPr lang="en-US" sz="1300" dirty="0" err="1"/>
              <a:t>लोकप्रिय</a:t>
            </a:r>
            <a:r>
              <a:rPr lang="en-US" sz="1300" dirty="0"/>
              <a:t> </a:t>
            </a:r>
            <a:r>
              <a:rPr lang="en-US" sz="1300" dirty="0" err="1"/>
              <a:t>विज्ञान</a:t>
            </a:r>
            <a:r>
              <a:rPr lang="en-US" sz="1300" dirty="0"/>
              <a:t> </a:t>
            </a:r>
            <a:r>
              <a:rPr lang="en-US" sz="1300" dirty="0" err="1"/>
              <a:t>संबंधी</a:t>
            </a:r>
            <a:r>
              <a:rPr lang="en-US" sz="1300" dirty="0"/>
              <a:t> </a:t>
            </a:r>
            <a:r>
              <a:rPr lang="en-US" sz="1300" dirty="0" err="1"/>
              <a:t>लेख</a:t>
            </a:r>
            <a:r>
              <a:rPr lang="en-US" sz="1300" dirty="0"/>
              <a:t> </a:t>
            </a:r>
            <a:r>
              <a:rPr lang="en-US" sz="1300" dirty="0" err="1"/>
              <a:t>जिन्हें</a:t>
            </a:r>
            <a:r>
              <a:rPr lang="en-US" sz="1300" dirty="0"/>
              <a:t> </a:t>
            </a:r>
            <a:r>
              <a:rPr lang="en-US" sz="1300" dirty="0" err="1"/>
              <a:t>उन्होंने</a:t>
            </a:r>
            <a:r>
              <a:rPr lang="en-US" sz="1300" dirty="0"/>
              <a:t> </a:t>
            </a:r>
            <a:r>
              <a:rPr lang="en-US" sz="1300" dirty="0" err="1"/>
              <a:t>पिछले</a:t>
            </a:r>
            <a:r>
              <a:rPr lang="en-US" sz="1300" dirty="0"/>
              <a:t> </a:t>
            </a:r>
            <a:r>
              <a:rPr lang="en-US" sz="1300" dirty="0" err="1"/>
              <a:t>तीस</a:t>
            </a:r>
            <a:r>
              <a:rPr lang="en-US" sz="1300" dirty="0"/>
              <a:t> </a:t>
            </a:r>
            <a:r>
              <a:rPr lang="en-US" sz="1300" dirty="0" err="1"/>
              <a:t>वर्षों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तैयार</a:t>
            </a:r>
            <a:r>
              <a:rPr lang="en-US" sz="1300" dirty="0"/>
              <a:t> </a:t>
            </a:r>
            <a:r>
              <a:rPr lang="en-US" sz="1300" dirty="0" err="1"/>
              <a:t>किया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उनके</a:t>
            </a:r>
            <a:r>
              <a:rPr lang="en-US" sz="1300" dirty="0"/>
              <a:t> </a:t>
            </a:r>
            <a:r>
              <a:rPr lang="en-US" sz="1300" dirty="0" err="1"/>
              <a:t>द्वारा</a:t>
            </a:r>
            <a:r>
              <a:rPr lang="en-US" sz="1300" dirty="0"/>
              <a:t> </a:t>
            </a:r>
            <a:r>
              <a:rPr lang="en-US" sz="1300" dirty="0" err="1"/>
              <a:t>बनाई</a:t>
            </a:r>
            <a:r>
              <a:rPr lang="en-US" sz="1300" dirty="0"/>
              <a:t> </a:t>
            </a:r>
            <a:r>
              <a:rPr lang="en-US" sz="1300" dirty="0" err="1"/>
              <a:t>गई</a:t>
            </a:r>
            <a:r>
              <a:rPr lang="en-US" sz="1300" dirty="0"/>
              <a:t> </a:t>
            </a:r>
            <a:r>
              <a:rPr lang="en-US" sz="1300" dirty="0" err="1"/>
              <a:t>सचित्र</a:t>
            </a:r>
            <a:r>
              <a:rPr lang="en-US" sz="1300" dirty="0"/>
              <a:t> </a:t>
            </a:r>
            <a:r>
              <a:rPr lang="x-none" sz="1300" dirty="0"/>
              <a:t>एलबम्स</a:t>
            </a:r>
            <a:r>
              <a:rPr lang="en-US" sz="1300" dirty="0"/>
              <a:t>, </a:t>
            </a:r>
            <a:r>
              <a:rPr lang="en-US" sz="1300" dirty="0" err="1"/>
              <a:t>आज</a:t>
            </a:r>
            <a:r>
              <a:rPr lang="en-US" sz="1300" dirty="0"/>
              <a:t> </a:t>
            </a:r>
            <a:r>
              <a:rPr lang="en-US" sz="1300" dirty="0" err="1"/>
              <a:t>सभी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आसानी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निशुल्क</a:t>
            </a:r>
            <a:r>
              <a:rPr lang="en-US" sz="1300" dirty="0"/>
              <a:t> </a:t>
            </a:r>
            <a:r>
              <a:rPr lang="en-US" sz="1300" dirty="0" err="1"/>
              <a:t>उपलब्ध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. </a:t>
            </a:r>
            <a:r>
              <a:rPr lang="en-US" sz="1300" dirty="0" err="1"/>
              <a:t>उपलब्ध</a:t>
            </a:r>
            <a:r>
              <a:rPr lang="en-US" sz="1300" dirty="0"/>
              <a:t> </a:t>
            </a:r>
            <a:r>
              <a:rPr lang="x-none" sz="1300" dirty="0"/>
              <a:t>फाइलों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डिजिटल</a:t>
            </a:r>
            <a:r>
              <a:rPr lang="en-US" sz="1300" dirty="0"/>
              <a:t>, </a:t>
            </a:r>
            <a:r>
              <a:rPr lang="en-US" sz="1300" dirty="0" err="1"/>
              <a:t>अथवा</a:t>
            </a:r>
            <a:r>
              <a:rPr lang="en-US" sz="1300" dirty="0"/>
              <a:t> </a:t>
            </a:r>
            <a:r>
              <a:rPr lang="en-US" sz="1300" dirty="0" err="1"/>
              <a:t>प्रिंटेड</a:t>
            </a:r>
            <a:r>
              <a:rPr lang="en-US" sz="1300" dirty="0"/>
              <a:t> </a:t>
            </a:r>
            <a:r>
              <a:rPr lang="en-US" sz="1300" dirty="0" err="1"/>
              <a:t>कॉपियों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अतिरिक्त</a:t>
            </a:r>
            <a:r>
              <a:rPr lang="en-US" sz="1300" dirty="0"/>
              <a:t> </a:t>
            </a:r>
            <a:r>
              <a:rPr lang="en-US" sz="1300" dirty="0" err="1"/>
              <a:t>प्रतियां</a:t>
            </a:r>
            <a:r>
              <a:rPr lang="en-US" sz="1300" dirty="0"/>
              <a:t> </a:t>
            </a:r>
            <a:r>
              <a:rPr lang="en-US" sz="1300" dirty="0" err="1"/>
              <a:t>आसानी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बनाई</a:t>
            </a:r>
            <a:r>
              <a:rPr lang="en-US" sz="1300" dirty="0"/>
              <a:t> </a:t>
            </a:r>
            <a:r>
              <a:rPr lang="en-US" sz="1300" dirty="0" err="1"/>
              <a:t>जा</a:t>
            </a:r>
            <a:r>
              <a:rPr lang="en-US" sz="1300" dirty="0"/>
              <a:t> </a:t>
            </a:r>
            <a:r>
              <a:rPr lang="en-US" sz="1300" dirty="0" err="1"/>
              <a:t>सकती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. </a:t>
            </a:r>
            <a:r>
              <a:rPr lang="en-US" sz="1300" dirty="0" err="1"/>
              <a:t>एसोसिएशन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उद्देश्य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पूरा</a:t>
            </a:r>
            <a:r>
              <a:rPr lang="en-US" sz="1300" dirty="0"/>
              <a:t> </a:t>
            </a:r>
            <a:r>
              <a:rPr lang="en-US" sz="1300" dirty="0" err="1"/>
              <a:t>करने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लिए</a:t>
            </a:r>
            <a:r>
              <a:rPr lang="en-US" sz="1300" dirty="0"/>
              <a:t> </a:t>
            </a:r>
            <a:r>
              <a:rPr lang="x-none" sz="1300" dirty="0"/>
              <a:t>इन</a:t>
            </a:r>
            <a:r>
              <a:rPr lang="en-US" sz="1300" dirty="0"/>
              <a:t> </a:t>
            </a:r>
            <a:r>
              <a:rPr lang="x-none" sz="1300" dirty="0"/>
              <a:t>पुस्तकों</a:t>
            </a:r>
            <a:r>
              <a:rPr lang="en-US" sz="1300" dirty="0"/>
              <a:t> </a:t>
            </a:r>
            <a:r>
              <a:rPr lang="x-none" sz="1300" dirty="0"/>
              <a:t>को</a:t>
            </a:r>
            <a:r>
              <a:rPr lang="en-US" sz="1300" dirty="0"/>
              <a:t> </a:t>
            </a:r>
            <a:r>
              <a:rPr lang="en-US" sz="1300" dirty="0" err="1"/>
              <a:t>स्कूलों</a:t>
            </a:r>
            <a:r>
              <a:rPr lang="en-US" sz="1300" dirty="0"/>
              <a:t>, </a:t>
            </a:r>
            <a:r>
              <a:rPr lang="x-none" sz="1300" dirty="0"/>
              <a:t>कॉलेजों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विश्वविद्यालयों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पुस्तकालयों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भेजा</a:t>
            </a:r>
            <a:r>
              <a:rPr lang="en-US" sz="1300" dirty="0"/>
              <a:t> </a:t>
            </a:r>
            <a:r>
              <a:rPr lang="en-US" sz="1300" dirty="0" err="1"/>
              <a:t>जा</a:t>
            </a:r>
            <a:r>
              <a:rPr lang="en-US" sz="1300" dirty="0"/>
              <a:t> </a:t>
            </a:r>
            <a:r>
              <a:rPr lang="en-US" sz="1300" dirty="0" err="1"/>
              <a:t>सकता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, </a:t>
            </a:r>
            <a:r>
              <a:rPr lang="en-US" sz="1300" dirty="0" err="1"/>
              <a:t>बशर्ते</a:t>
            </a:r>
            <a:r>
              <a:rPr lang="en-US" sz="1300" dirty="0"/>
              <a:t> </a:t>
            </a:r>
            <a:r>
              <a:rPr lang="en-US" sz="1300" dirty="0" err="1"/>
              <a:t>इससे</a:t>
            </a:r>
            <a:r>
              <a:rPr lang="en-US" sz="1300" dirty="0"/>
              <a:t> </a:t>
            </a:r>
            <a:r>
              <a:rPr lang="en-US" sz="1300" dirty="0" err="1"/>
              <a:t>कोई</a:t>
            </a:r>
            <a:r>
              <a:rPr lang="en-US" sz="1300" dirty="0"/>
              <a:t> </a:t>
            </a:r>
            <a:r>
              <a:rPr lang="en-US" sz="1300" dirty="0" err="1"/>
              <a:t>आर्थिक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राजनीतिक</a:t>
            </a:r>
            <a:r>
              <a:rPr lang="en-US" sz="1300" dirty="0"/>
              <a:t> </a:t>
            </a:r>
            <a:r>
              <a:rPr lang="en-US" sz="1300" dirty="0" err="1"/>
              <a:t>लाभ</a:t>
            </a:r>
            <a:r>
              <a:rPr lang="en-US" sz="1300" dirty="0"/>
              <a:t> </a:t>
            </a:r>
            <a:r>
              <a:rPr lang="en-US" sz="1300" dirty="0" err="1"/>
              <a:t>प्राप्त</a:t>
            </a:r>
            <a:r>
              <a:rPr lang="en-US" sz="1300" dirty="0"/>
              <a:t> न </a:t>
            </a:r>
            <a:r>
              <a:rPr lang="en-US" sz="1300" dirty="0" err="1"/>
              <a:t>करें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उनका</a:t>
            </a:r>
            <a:r>
              <a:rPr lang="en-US" sz="1300" dirty="0"/>
              <a:t> </a:t>
            </a:r>
            <a:r>
              <a:rPr lang="en-US" sz="1300" dirty="0" err="1"/>
              <a:t>कोई</a:t>
            </a:r>
            <a:r>
              <a:rPr lang="en-US" sz="1300" dirty="0"/>
              <a:t>, </a:t>
            </a:r>
            <a:r>
              <a:rPr lang="en-US" sz="1300" dirty="0" err="1"/>
              <a:t>सांप्रदायिक</a:t>
            </a:r>
            <a:r>
              <a:rPr lang="en-US" sz="1300" dirty="0"/>
              <a:t> </a:t>
            </a:r>
            <a:r>
              <a:rPr lang="en-US" sz="1300" dirty="0" err="1"/>
              <a:t>दुरूपयोग</a:t>
            </a:r>
            <a:r>
              <a:rPr lang="en-US" sz="1300" dirty="0"/>
              <a:t> न </a:t>
            </a:r>
            <a:r>
              <a:rPr lang="en-US" sz="1300" dirty="0" err="1"/>
              <a:t>हो</a:t>
            </a:r>
            <a:r>
              <a:rPr lang="en-US" sz="1300" dirty="0"/>
              <a:t>. </a:t>
            </a:r>
            <a:r>
              <a:rPr lang="en-US" sz="1300" dirty="0" err="1"/>
              <a:t>इन</a:t>
            </a:r>
            <a:r>
              <a:rPr lang="en-US" sz="1300" dirty="0"/>
              <a:t> </a:t>
            </a:r>
            <a:r>
              <a:rPr lang="en-US" sz="1300" dirty="0" err="1"/>
              <a:t>पीडीएफ</a:t>
            </a:r>
            <a:r>
              <a:rPr lang="en-US" sz="1300" dirty="0"/>
              <a:t> </a:t>
            </a:r>
            <a:r>
              <a:rPr lang="en-US" sz="1300" dirty="0" err="1"/>
              <a:t>फाइलों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स्कूलों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विश्वविद्यालयों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पुस्तकालयों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कंप्यूटर</a:t>
            </a:r>
            <a:r>
              <a:rPr lang="en-US" sz="1300" dirty="0"/>
              <a:t> </a:t>
            </a:r>
            <a:r>
              <a:rPr lang="en-US" sz="1300" dirty="0" err="1"/>
              <a:t>नेटवर्क</a:t>
            </a:r>
            <a:r>
              <a:rPr lang="en-US" sz="1300" dirty="0"/>
              <a:t> </a:t>
            </a:r>
            <a:r>
              <a:rPr lang="en-US" sz="1300" dirty="0" err="1"/>
              <a:t>पर</a:t>
            </a:r>
            <a:r>
              <a:rPr lang="en-US" sz="1300" dirty="0"/>
              <a:t> </a:t>
            </a:r>
            <a:r>
              <a:rPr lang="en-US" sz="1300" dirty="0" err="1"/>
              <a:t>भी</a:t>
            </a:r>
            <a:r>
              <a:rPr lang="en-US" sz="1300" dirty="0"/>
              <a:t> </a:t>
            </a:r>
            <a:r>
              <a:rPr lang="en-US" sz="1300" dirty="0" err="1"/>
              <a:t>डाला</a:t>
            </a:r>
            <a:r>
              <a:rPr lang="en-US" sz="1300" dirty="0"/>
              <a:t> </a:t>
            </a:r>
            <a:r>
              <a:rPr lang="en-US" sz="1300" dirty="0" err="1"/>
              <a:t>जा</a:t>
            </a:r>
            <a:r>
              <a:rPr lang="en-US" sz="1300" dirty="0"/>
              <a:t> </a:t>
            </a:r>
            <a:r>
              <a:rPr lang="en-US" sz="1300" dirty="0" err="1"/>
              <a:t>सकता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 </a:t>
            </a:r>
          </a:p>
        </p:txBody>
      </p:sp>
      <p:sp>
        <p:nvSpPr>
          <p:cNvPr id="5" name="Rectangle 4"/>
          <p:cNvSpPr/>
          <p:nvPr/>
        </p:nvSpPr>
        <p:spPr>
          <a:xfrm>
            <a:off x="338303" y="6399773"/>
            <a:ext cx="7025752" cy="4299844"/>
          </a:xfrm>
          <a:prstGeom prst="rect">
            <a:avLst/>
          </a:prstGeom>
        </p:spPr>
        <p:txBody>
          <a:bodyPr wrap="square" lIns="104373" tIns="52186" rIns="104373" bIns="52186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 dirty="0" err="1"/>
              <a:t>जीन-पियरे</a:t>
            </a:r>
            <a:r>
              <a:rPr lang="en-US" sz="1300" dirty="0"/>
              <a:t> </a:t>
            </a:r>
            <a:r>
              <a:rPr lang="en-US" sz="1300" dirty="0" err="1"/>
              <a:t>पेटिट</a:t>
            </a:r>
            <a:r>
              <a:rPr lang="en-US" sz="1300" dirty="0"/>
              <a:t> </a:t>
            </a:r>
            <a:r>
              <a:rPr lang="en-US" sz="1300" dirty="0" err="1"/>
              <a:t>ऐसे</a:t>
            </a:r>
            <a:r>
              <a:rPr lang="en-US" sz="1300" dirty="0"/>
              <a:t> </a:t>
            </a:r>
            <a:r>
              <a:rPr lang="en-US" sz="1300" dirty="0" err="1"/>
              <a:t>अनेक</a:t>
            </a:r>
            <a:r>
              <a:rPr lang="en-US" sz="1300" dirty="0"/>
              <a:t> </a:t>
            </a:r>
            <a:r>
              <a:rPr lang="en-US" sz="1300" dirty="0" err="1"/>
              <a:t>कार्य</a:t>
            </a:r>
            <a:r>
              <a:rPr lang="en-US" sz="1300" dirty="0"/>
              <a:t> </a:t>
            </a:r>
            <a:r>
              <a:rPr lang="en-US" sz="1300" dirty="0" err="1"/>
              <a:t>करना</a:t>
            </a:r>
            <a:r>
              <a:rPr lang="en-US" sz="1300" dirty="0"/>
              <a:t> </a:t>
            </a:r>
            <a:r>
              <a:rPr lang="en-US" sz="1300" dirty="0" err="1"/>
              <a:t>चाहते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 </a:t>
            </a:r>
            <a:r>
              <a:rPr lang="en-US" sz="1300" dirty="0" err="1"/>
              <a:t>जो</a:t>
            </a:r>
            <a:r>
              <a:rPr lang="en-US" sz="1300" dirty="0"/>
              <a:t> </a:t>
            </a:r>
            <a:r>
              <a:rPr lang="en-US" sz="1300" dirty="0" err="1"/>
              <a:t>अधिकांश</a:t>
            </a:r>
            <a:r>
              <a:rPr lang="en-US" sz="1300" dirty="0"/>
              <a:t> </a:t>
            </a:r>
            <a:r>
              <a:rPr lang="en-US" sz="1300" dirty="0" err="1"/>
              <a:t>लोगों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आसानी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उपलब्ध</a:t>
            </a:r>
            <a:r>
              <a:rPr lang="en-US" sz="1300" dirty="0"/>
              <a:t> </a:t>
            </a:r>
            <a:r>
              <a:rPr lang="en-US" sz="1300" dirty="0" err="1"/>
              <a:t>हो</a:t>
            </a:r>
            <a:r>
              <a:rPr lang="en-US" sz="1300" dirty="0"/>
              <a:t> </a:t>
            </a:r>
            <a:r>
              <a:rPr lang="en-US" sz="1300" dirty="0" err="1"/>
              <a:t>सकें</a:t>
            </a:r>
            <a:r>
              <a:rPr lang="en-US" sz="1300" dirty="0"/>
              <a:t>. </a:t>
            </a:r>
            <a:r>
              <a:rPr lang="en-US" sz="1300" dirty="0" err="1"/>
              <a:t>यहां</a:t>
            </a:r>
            <a:r>
              <a:rPr lang="en-US" sz="1300" dirty="0"/>
              <a:t> </a:t>
            </a:r>
            <a:r>
              <a:rPr lang="en-US" sz="1300" dirty="0" err="1"/>
              <a:t>तक</a:t>
            </a:r>
            <a:r>
              <a:rPr lang="en-US" sz="1300" dirty="0"/>
              <a:t> </a:t>
            </a:r>
            <a:r>
              <a:rPr lang="en-US" sz="1300" dirty="0" err="1"/>
              <a:t>कि</a:t>
            </a:r>
            <a:r>
              <a:rPr lang="en-US" sz="1300" dirty="0"/>
              <a:t> </a:t>
            </a:r>
            <a:r>
              <a:rPr lang="en-US" sz="1300" dirty="0" err="1"/>
              <a:t>निरक्षर</a:t>
            </a:r>
            <a:r>
              <a:rPr lang="en-US" sz="1300" dirty="0"/>
              <a:t> </a:t>
            </a:r>
            <a:r>
              <a:rPr lang="en-US" sz="1300" dirty="0" err="1"/>
              <a:t>लोग</a:t>
            </a:r>
            <a:r>
              <a:rPr lang="en-US" sz="1300" dirty="0"/>
              <a:t> </a:t>
            </a:r>
            <a:r>
              <a:rPr lang="en-US" sz="1300" dirty="0" err="1"/>
              <a:t>भी</a:t>
            </a:r>
            <a:r>
              <a:rPr lang="en-US" sz="1300" dirty="0"/>
              <a:t> </a:t>
            </a:r>
            <a:r>
              <a:rPr lang="en-US" sz="1300" dirty="0" err="1"/>
              <a:t>उन्हें</a:t>
            </a:r>
            <a:r>
              <a:rPr lang="en-US" sz="1300" dirty="0"/>
              <a:t> </a:t>
            </a:r>
            <a:r>
              <a:rPr lang="en-US" sz="1300" dirty="0" err="1"/>
              <a:t>पढ</a:t>
            </a:r>
            <a:r>
              <a:rPr lang="en-US" sz="1300" dirty="0"/>
              <a:t>़ </a:t>
            </a:r>
            <a:r>
              <a:rPr lang="en-US" sz="1300" dirty="0" err="1"/>
              <a:t>सकें</a:t>
            </a:r>
            <a:r>
              <a:rPr lang="en-US" sz="1300" dirty="0"/>
              <a:t>. </a:t>
            </a:r>
            <a:r>
              <a:rPr lang="en-US" sz="1300" dirty="0" err="1"/>
              <a:t>क्योंकि</a:t>
            </a:r>
            <a:r>
              <a:rPr lang="en-US" sz="1300" dirty="0"/>
              <a:t> </a:t>
            </a:r>
            <a:r>
              <a:rPr lang="en-US" sz="1300" dirty="0" err="1"/>
              <a:t>जब</a:t>
            </a:r>
            <a:r>
              <a:rPr lang="en-US" sz="1300" dirty="0"/>
              <a:t> </a:t>
            </a:r>
            <a:r>
              <a:rPr lang="en-US" sz="1300" dirty="0" err="1"/>
              <a:t>पाठक</a:t>
            </a:r>
            <a:r>
              <a:rPr lang="en-US" sz="1300" dirty="0"/>
              <a:t> </a:t>
            </a:r>
            <a:r>
              <a:rPr lang="en-US" sz="1300" dirty="0" err="1"/>
              <a:t>उन</a:t>
            </a:r>
            <a:r>
              <a:rPr lang="en-US" sz="1300" dirty="0"/>
              <a:t> </a:t>
            </a:r>
            <a:r>
              <a:rPr lang="en-US" sz="1300" dirty="0" err="1"/>
              <a:t>पर</a:t>
            </a:r>
            <a:r>
              <a:rPr lang="en-US" sz="1300" dirty="0"/>
              <a:t> </a:t>
            </a:r>
            <a:r>
              <a:rPr lang="en-US" sz="1300" dirty="0" err="1"/>
              <a:t>क्लिक</a:t>
            </a:r>
            <a:r>
              <a:rPr lang="en-US" sz="1300" dirty="0"/>
              <a:t> </a:t>
            </a:r>
            <a:r>
              <a:rPr lang="en-US" sz="1300" dirty="0" err="1"/>
              <a:t>करेंगे</a:t>
            </a:r>
            <a:r>
              <a:rPr lang="en-US" sz="1300" dirty="0"/>
              <a:t> </a:t>
            </a:r>
            <a:r>
              <a:rPr lang="en-US" sz="1300" dirty="0" err="1"/>
              <a:t>तो</a:t>
            </a:r>
            <a:r>
              <a:rPr lang="en-US" sz="1300" dirty="0"/>
              <a:t> </a:t>
            </a:r>
            <a:r>
              <a:rPr lang="en-US" sz="1300" dirty="0" err="1"/>
              <a:t>लिखित</a:t>
            </a:r>
            <a:r>
              <a:rPr lang="en-US" sz="1300" dirty="0"/>
              <a:t> </a:t>
            </a:r>
            <a:r>
              <a:rPr lang="en-US" sz="1300" dirty="0" err="1"/>
              <a:t>भाग</a:t>
            </a:r>
            <a:r>
              <a:rPr lang="en-US" sz="1300" dirty="0"/>
              <a:t> </a:t>
            </a:r>
            <a:r>
              <a:rPr lang="en-US" sz="1300" dirty="0" err="1"/>
              <a:t>स्वयं</a:t>
            </a:r>
            <a:r>
              <a:rPr lang="en-US" sz="1300" dirty="0"/>
              <a:t> </a:t>
            </a:r>
            <a:r>
              <a:rPr lang="en-US" sz="1300" dirty="0" err="1"/>
              <a:t>ही</a:t>
            </a:r>
            <a:r>
              <a:rPr lang="en-US" sz="1300" dirty="0"/>
              <a:t> "</a:t>
            </a:r>
            <a:r>
              <a:rPr lang="en-US" sz="1300" dirty="0" err="1"/>
              <a:t>बोलेगा</a:t>
            </a:r>
            <a:r>
              <a:rPr lang="en-US" sz="1300" dirty="0"/>
              <a:t>". </a:t>
            </a:r>
            <a:r>
              <a:rPr lang="en-US" sz="1300" dirty="0" err="1"/>
              <a:t>इस</a:t>
            </a:r>
            <a:r>
              <a:rPr lang="en-US" sz="1300" dirty="0"/>
              <a:t> </a:t>
            </a:r>
            <a:r>
              <a:rPr lang="en-US" sz="1300" dirty="0" err="1"/>
              <a:t>प्रकार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नवाचार</a:t>
            </a:r>
            <a:r>
              <a:rPr lang="en-US" sz="1300" dirty="0"/>
              <a:t> "</a:t>
            </a:r>
            <a:r>
              <a:rPr lang="en-US" sz="1300" dirty="0" err="1"/>
              <a:t>साक्षरता</a:t>
            </a:r>
            <a:r>
              <a:rPr lang="en-US" sz="1300" dirty="0"/>
              <a:t> </a:t>
            </a:r>
            <a:r>
              <a:rPr lang="en-US" sz="1300" dirty="0" err="1"/>
              <a:t>योजनाओं</a:t>
            </a:r>
            <a:r>
              <a:rPr lang="en-US" sz="1300" dirty="0"/>
              <a:t>"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सहायक</a:t>
            </a:r>
            <a:r>
              <a:rPr lang="en-US" sz="1300" dirty="0"/>
              <a:t> </a:t>
            </a:r>
            <a:r>
              <a:rPr lang="en-US" sz="1300" dirty="0" err="1"/>
              <a:t>होंगे</a:t>
            </a:r>
            <a:r>
              <a:rPr lang="en-US" sz="1300" dirty="0"/>
              <a:t>. </a:t>
            </a:r>
            <a:r>
              <a:rPr lang="en-US" sz="1300" dirty="0" err="1"/>
              <a:t>दूसरी</a:t>
            </a:r>
            <a:r>
              <a:rPr lang="en-US" sz="1300" dirty="0"/>
              <a:t> </a:t>
            </a:r>
            <a:r>
              <a:rPr lang="en-US" sz="1300" dirty="0" err="1"/>
              <a:t>एल्बम</a:t>
            </a:r>
            <a:r>
              <a:rPr lang="en-US" sz="1300" dirty="0"/>
              <a:t> "</a:t>
            </a:r>
            <a:r>
              <a:rPr lang="en-US" sz="1300" dirty="0" err="1"/>
              <a:t>द्विभाषी</a:t>
            </a:r>
            <a:r>
              <a:rPr lang="en-US" sz="1300" dirty="0"/>
              <a:t>" </a:t>
            </a:r>
            <a:r>
              <a:rPr lang="en-US" sz="1300" dirty="0" err="1"/>
              <a:t>होंगी</a:t>
            </a:r>
            <a:r>
              <a:rPr lang="en-US" sz="1300" dirty="0"/>
              <a:t> </a:t>
            </a:r>
            <a:r>
              <a:rPr lang="en-US" sz="1300" dirty="0" err="1"/>
              <a:t>जहां</a:t>
            </a:r>
            <a:r>
              <a:rPr lang="en-US" sz="1300" dirty="0"/>
              <a:t> </a:t>
            </a:r>
            <a:r>
              <a:rPr lang="en-US" sz="1300" dirty="0" err="1"/>
              <a:t>मात्र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क्लिक</a:t>
            </a:r>
            <a:r>
              <a:rPr lang="en-US" sz="1300" dirty="0"/>
              <a:t> </a:t>
            </a:r>
            <a:r>
              <a:rPr lang="en-US" sz="1300" dirty="0" err="1"/>
              <a:t>करने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ही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भाषा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दूसरी</a:t>
            </a:r>
            <a:r>
              <a:rPr lang="en-US" sz="1300" dirty="0"/>
              <a:t> </a:t>
            </a:r>
            <a:r>
              <a:rPr lang="en-US" sz="1300" dirty="0" err="1"/>
              <a:t>भाषा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स्विच</a:t>
            </a:r>
            <a:r>
              <a:rPr lang="en-US" sz="1300" dirty="0"/>
              <a:t> </a:t>
            </a:r>
            <a:r>
              <a:rPr lang="en-US" sz="1300" dirty="0" err="1"/>
              <a:t>करना</a:t>
            </a:r>
            <a:r>
              <a:rPr lang="en-US" sz="1300" dirty="0"/>
              <a:t> </a:t>
            </a:r>
            <a:r>
              <a:rPr lang="en-US" sz="1300" dirty="0" err="1"/>
              <a:t>संभव</a:t>
            </a:r>
            <a:r>
              <a:rPr lang="en-US" sz="1300" dirty="0"/>
              <a:t> </a:t>
            </a:r>
            <a:r>
              <a:rPr lang="en-US" sz="1300" dirty="0" err="1"/>
              <a:t>होगा</a:t>
            </a:r>
            <a:r>
              <a:rPr lang="en-US" sz="1300" dirty="0"/>
              <a:t>. </a:t>
            </a:r>
            <a:r>
              <a:rPr lang="en-US" sz="1300" dirty="0" err="1"/>
              <a:t>इसके</a:t>
            </a:r>
            <a:r>
              <a:rPr lang="en-US" sz="1300" dirty="0"/>
              <a:t> </a:t>
            </a:r>
            <a:r>
              <a:rPr lang="en-US" sz="1300" dirty="0" err="1"/>
              <a:t>लिए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उपकरण</a:t>
            </a:r>
            <a:r>
              <a:rPr lang="en-US" sz="1300" dirty="0"/>
              <a:t> </a:t>
            </a:r>
            <a:r>
              <a:rPr lang="en-US" sz="1300" dirty="0" err="1"/>
              <a:t>उपलब्ध</a:t>
            </a:r>
            <a:r>
              <a:rPr lang="en-US" sz="1300" dirty="0"/>
              <a:t> </a:t>
            </a:r>
            <a:r>
              <a:rPr lang="en-US" sz="1300" dirty="0" err="1"/>
              <a:t>कराया</a:t>
            </a:r>
            <a:r>
              <a:rPr lang="en-US" sz="1300" dirty="0"/>
              <a:t> </a:t>
            </a:r>
            <a:r>
              <a:rPr lang="en-US" sz="1300" dirty="0" err="1"/>
              <a:t>जायेगा</a:t>
            </a:r>
            <a:r>
              <a:rPr lang="en-US" sz="1300" dirty="0"/>
              <a:t> </a:t>
            </a:r>
            <a:r>
              <a:rPr lang="en-US" sz="1300" dirty="0" err="1"/>
              <a:t>जो</a:t>
            </a:r>
            <a:r>
              <a:rPr lang="en-US" sz="1300" dirty="0"/>
              <a:t> </a:t>
            </a:r>
            <a:r>
              <a:rPr lang="en-US" sz="1300" dirty="0" err="1"/>
              <a:t>भाषा</a:t>
            </a:r>
            <a:r>
              <a:rPr lang="en-US" sz="1300" dirty="0"/>
              <a:t> </a:t>
            </a:r>
            <a:r>
              <a:rPr lang="en-US" sz="1300" dirty="0" err="1"/>
              <a:t>कौशल</a:t>
            </a:r>
            <a:r>
              <a:rPr lang="en-US" sz="1300" dirty="0"/>
              <a:t> </a:t>
            </a:r>
            <a:r>
              <a:rPr lang="en-US" sz="1300" dirty="0" err="1"/>
              <a:t>विकसित</a:t>
            </a:r>
            <a:r>
              <a:rPr lang="en-US" sz="1300" dirty="0"/>
              <a:t> </a:t>
            </a:r>
            <a:r>
              <a:rPr lang="en-US" sz="1300" dirty="0" err="1"/>
              <a:t>करने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लोगों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मदद</a:t>
            </a:r>
            <a:r>
              <a:rPr lang="en-US" sz="1300" dirty="0"/>
              <a:t> </a:t>
            </a:r>
            <a:r>
              <a:rPr lang="en-US" sz="1300" dirty="0" err="1"/>
              <a:t>देगा</a:t>
            </a:r>
            <a:r>
              <a:rPr lang="en-US" sz="1300" dirty="0"/>
              <a:t>.</a:t>
            </a:r>
          </a:p>
          <a:p>
            <a:pPr>
              <a:lnSpc>
                <a:spcPct val="150000"/>
              </a:lnSpc>
            </a:pPr>
            <a:endParaRPr lang="en-US" sz="1300" dirty="0"/>
          </a:p>
          <a:p>
            <a:pPr>
              <a:lnSpc>
                <a:spcPct val="150000"/>
              </a:lnSpc>
            </a:pPr>
            <a:r>
              <a:rPr lang="en-US" sz="1300" dirty="0" err="1">
                <a:solidFill>
                  <a:srgbClr val="FF0000"/>
                </a:solidFill>
              </a:rPr>
              <a:t>जीन-पियरे</a:t>
            </a:r>
            <a:r>
              <a:rPr lang="en-US" sz="1300" dirty="0">
                <a:solidFill>
                  <a:srgbClr val="FF0000"/>
                </a:solidFill>
              </a:rPr>
              <a:t> </a:t>
            </a:r>
            <a:r>
              <a:rPr lang="en-US" sz="1300" dirty="0" err="1">
                <a:solidFill>
                  <a:srgbClr val="FF0000"/>
                </a:solidFill>
              </a:rPr>
              <a:t>पेटिट</a:t>
            </a:r>
            <a:r>
              <a:rPr lang="en-US" sz="1300" dirty="0">
                <a:solidFill>
                  <a:srgbClr val="FF0000"/>
                </a:solidFill>
              </a:rPr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जन्म</a:t>
            </a:r>
            <a:r>
              <a:rPr lang="en-US" sz="1300" dirty="0"/>
              <a:t> 1937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हुआ</a:t>
            </a:r>
            <a:r>
              <a:rPr lang="en-US" sz="1300" dirty="0"/>
              <a:t> </a:t>
            </a:r>
            <a:r>
              <a:rPr lang="en-US" sz="1300" dirty="0" err="1"/>
              <a:t>था</a:t>
            </a:r>
            <a:r>
              <a:rPr lang="en-US" sz="1300" dirty="0"/>
              <a:t>. </a:t>
            </a:r>
            <a:r>
              <a:rPr lang="en-US" sz="1300" dirty="0" err="1"/>
              <a:t>उन्होंने</a:t>
            </a:r>
            <a:r>
              <a:rPr lang="en-US" sz="1300" dirty="0"/>
              <a:t> </a:t>
            </a:r>
            <a:r>
              <a:rPr lang="en-US" sz="1300" dirty="0" err="1"/>
              <a:t>फ्रेंच</a:t>
            </a:r>
            <a:r>
              <a:rPr lang="en-US" sz="1300" dirty="0"/>
              <a:t> </a:t>
            </a:r>
            <a:r>
              <a:rPr lang="en-US" sz="1300" dirty="0" err="1"/>
              <a:t>अनुसंधान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अपना</a:t>
            </a:r>
            <a:r>
              <a:rPr lang="en-US" sz="1300" dirty="0"/>
              <a:t> </a:t>
            </a:r>
            <a:r>
              <a:rPr lang="en-US" sz="1300" dirty="0" err="1"/>
              <a:t>करियर</a:t>
            </a:r>
            <a:r>
              <a:rPr lang="en-US" sz="1300" dirty="0"/>
              <a:t> </a:t>
            </a:r>
            <a:r>
              <a:rPr lang="en-US" sz="1300" dirty="0" err="1"/>
              <a:t>बनाया</a:t>
            </a:r>
            <a:r>
              <a:rPr lang="en-US" sz="1300" dirty="0"/>
              <a:t>. </a:t>
            </a:r>
            <a:r>
              <a:rPr lang="en-US" sz="1300" dirty="0" err="1"/>
              <a:t>उन्होंने</a:t>
            </a:r>
            <a:r>
              <a:rPr lang="en-US" sz="1300" dirty="0"/>
              <a:t> </a:t>
            </a:r>
            <a:r>
              <a:rPr lang="en-US" sz="1300" dirty="0" err="1"/>
              <a:t>प्लाज्मा</a:t>
            </a:r>
            <a:r>
              <a:rPr lang="en-US" sz="1300" dirty="0"/>
              <a:t> </a:t>
            </a:r>
            <a:r>
              <a:rPr lang="en-US" sz="1300" dirty="0" err="1"/>
              <a:t>भौतिक</a:t>
            </a:r>
            <a:r>
              <a:rPr lang="en-US" sz="1300" dirty="0"/>
              <a:t> </a:t>
            </a:r>
            <a:r>
              <a:rPr lang="en-US" sz="1300" dirty="0" err="1"/>
              <a:t>वैज्ञानिक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रूप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काम</a:t>
            </a:r>
            <a:r>
              <a:rPr lang="en-US" sz="1300" dirty="0"/>
              <a:t> </a:t>
            </a:r>
            <a:r>
              <a:rPr lang="en-US" sz="1300" dirty="0" err="1"/>
              <a:t>किया</a:t>
            </a:r>
            <a:r>
              <a:rPr lang="en-US" sz="1300" dirty="0"/>
              <a:t>, </a:t>
            </a:r>
            <a:r>
              <a:rPr lang="en-US" sz="1300" dirty="0" err="1"/>
              <a:t>उन्होंने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कंप्यूटर</a:t>
            </a:r>
            <a:r>
              <a:rPr lang="en-US" sz="1300" dirty="0"/>
              <a:t> </a:t>
            </a:r>
            <a:r>
              <a:rPr lang="en-US" sz="1300" dirty="0" err="1"/>
              <a:t>साइंस</a:t>
            </a:r>
            <a:r>
              <a:rPr lang="en-US" sz="1300" dirty="0"/>
              <a:t> </a:t>
            </a:r>
            <a:r>
              <a:rPr lang="en-US" sz="1300" dirty="0" err="1"/>
              <a:t>सेंटर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निर्देशन</a:t>
            </a:r>
            <a:r>
              <a:rPr lang="en-US" sz="1300" dirty="0"/>
              <a:t> </a:t>
            </a:r>
            <a:r>
              <a:rPr lang="en-US" sz="1300" dirty="0" err="1"/>
              <a:t>किया</a:t>
            </a:r>
            <a:r>
              <a:rPr lang="en-US" sz="1300" dirty="0"/>
              <a:t>,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तमाम</a:t>
            </a:r>
            <a:r>
              <a:rPr lang="en-US" sz="1300" dirty="0"/>
              <a:t> </a:t>
            </a:r>
            <a:r>
              <a:rPr lang="en-US" sz="1300" dirty="0" err="1"/>
              <a:t>सॉफ्टवेयर्स</a:t>
            </a:r>
            <a:r>
              <a:rPr lang="en-US" sz="1300" dirty="0"/>
              <a:t> </a:t>
            </a:r>
            <a:r>
              <a:rPr lang="en-US" sz="1300" dirty="0" err="1"/>
              <a:t>बनाए</a:t>
            </a:r>
            <a:r>
              <a:rPr lang="en-US" sz="1300" dirty="0"/>
              <a:t>. </a:t>
            </a:r>
            <a:r>
              <a:rPr lang="en-US" sz="1300" dirty="0" err="1"/>
              <a:t>उनके</a:t>
            </a:r>
            <a:r>
              <a:rPr lang="en-US" sz="1300" dirty="0"/>
              <a:t> </a:t>
            </a:r>
            <a:r>
              <a:rPr lang="en-US" sz="1300" dirty="0" err="1"/>
              <a:t>सैकड़ों</a:t>
            </a:r>
            <a:r>
              <a:rPr lang="en-US" sz="1300" dirty="0"/>
              <a:t> </a:t>
            </a:r>
            <a:r>
              <a:rPr lang="en-US" sz="1300" dirty="0" err="1"/>
              <a:t>लेख</a:t>
            </a:r>
            <a:r>
              <a:rPr lang="en-US" sz="1300" dirty="0"/>
              <a:t> </a:t>
            </a:r>
            <a:r>
              <a:rPr lang="en-US" sz="1300" dirty="0" err="1"/>
              <a:t>वैज्ञानिक</a:t>
            </a:r>
            <a:r>
              <a:rPr lang="en-US" sz="1300" dirty="0"/>
              <a:t> </a:t>
            </a:r>
            <a:r>
              <a:rPr lang="en-US" sz="1300" dirty="0" err="1"/>
              <a:t>पत्रिकाओं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प्रकाशित</a:t>
            </a:r>
            <a:r>
              <a:rPr lang="en-US" sz="1300" dirty="0"/>
              <a:t> </a:t>
            </a:r>
            <a:r>
              <a:rPr lang="en-US" sz="1300" dirty="0" err="1"/>
              <a:t>हुए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 </a:t>
            </a:r>
            <a:r>
              <a:rPr lang="en-US" sz="1300" dirty="0" err="1"/>
              <a:t>जिनमें</a:t>
            </a:r>
            <a:r>
              <a:rPr lang="en-US" sz="1300" dirty="0"/>
              <a:t> </a:t>
            </a:r>
            <a:r>
              <a:rPr lang="en-US" sz="1300" dirty="0" err="1"/>
              <a:t>द्रव</a:t>
            </a:r>
            <a:r>
              <a:rPr lang="en-US" sz="1300" dirty="0"/>
              <a:t> </a:t>
            </a:r>
            <a:r>
              <a:rPr lang="en-US" sz="1300" dirty="0" err="1"/>
              <a:t>यांत्रिकी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लेकर</a:t>
            </a:r>
            <a:r>
              <a:rPr lang="en-US" sz="1300" dirty="0"/>
              <a:t> </a:t>
            </a:r>
            <a:r>
              <a:rPr lang="en-US" sz="1300" dirty="0" err="1"/>
              <a:t>सैद्धांतिक</a:t>
            </a:r>
            <a:r>
              <a:rPr lang="en-US" sz="1300" dirty="0"/>
              <a:t> </a:t>
            </a:r>
            <a:r>
              <a:rPr lang="en-US" sz="1300" dirty="0" err="1"/>
              <a:t>सृष्टिशास्त्र</a:t>
            </a:r>
            <a:r>
              <a:rPr lang="en-US" sz="1300" dirty="0"/>
              <a:t> </a:t>
            </a:r>
            <a:r>
              <a:rPr lang="en-US" sz="1300" dirty="0" err="1"/>
              <a:t>तक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विषय</a:t>
            </a:r>
            <a:r>
              <a:rPr lang="en-US" sz="1300" dirty="0"/>
              <a:t> </a:t>
            </a:r>
            <a:r>
              <a:rPr lang="en-US" sz="1300" dirty="0" err="1"/>
              <a:t>शामिल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. </a:t>
            </a:r>
            <a:r>
              <a:rPr lang="en-US" sz="1300" dirty="0" err="1"/>
              <a:t>उन्होंने</a:t>
            </a:r>
            <a:r>
              <a:rPr lang="en-US" sz="1300" dirty="0"/>
              <a:t> </a:t>
            </a:r>
            <a:r>
              <a:rPr lang="en-US" sz="1300" dirty="0" err="1"/>
              <a:t>लगभग</a:t>
            </a:r>
            <a:r>
              <a:rPr lang="en-US" sz="1300" dirty="0"/>
              <a:t> </a:t>
            </a:r>
            <a:r>
              <a:rPr lang="en-US" sz="1300" dirty="0" err="1"/>
              <a:t>तीस</a:t>
            </a:r>
            <a:r>
              <a:rPr lang="en-US" sz="1300" dirty="0"/>
              <a:t> </a:t>
            </a:r>
            <a:r>
              <a:rPr lang="en-US" sz="1300" dirty="0" err="1"/>
              <a:t>पुस्तकें</a:t>
            </a:r>
            <a:r>
              <a:rPr lang="en-US" sz="1300" dirty="0"/>
              <a:t> </a:t>
            </a:r>
            <a:r>
              <a:rPr lang="en-US" sz="1300" dirty="0" err="1"/>
              <a:t>लिखी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 </a:t>
            </a:r>
            <a:r>
              <a:rPr lang="en-US" sz="1300" dirty="0" err="1"/>
              <a:t>जिनका</a:t>
            </a:r>
            <a:r>
              <a:rPr lang="en-US" sz="1300" dirty="0"/>
              <a:t> </a:t>
            </a:r>
            <a:r>
              <a:rPr lang="en-US" sz="1300" dirty="0" err="1"/>
              <a:t>कई</a:t>
            </a:r>
            <a:r>
              <a:rPr lang="en-US" sz="1300" dirty="0"/>
              <a:t> </a:t>
            </a:r>
            <a:r>
              <a:rPr lang="en-US" sz="1300" dirty="0" err="1"/>
              <a:t>भाषाओं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अनुवाद</a:t>
            </a:r>
            <a:r>
              <a:rPr lang="en-US" sz="1300" dirty="0"/>
              <a:t> </a:t>
            </a:r>
            <a:r>
              <a:rPr lang="en-US" sz="1300" dirty="0" err="1"/>
              <a:t>हुआ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1300" dirty="0"/>
              <a:t> </a:t>
            </a:r>
          </a:p>
          <a:p>
            <a:pPr>
              <a:lnSpc>
                <a:spcPct val="150000"/>
              </a:lnSpc>
            </a:pPr>
            <a:r>
              <a:rPr lang="en-US" sz="1300" dirty="0" err="1"/>
              <a:t>निम्नलिखित</a:t>
            </a:r>
            <a:r>
              <a:rPr lang="en-US" sz="1300" dirty="0"/>
              <a:t> </a:t>
            </a:r>
            <a:r>
              <a:rPr lang="en-US" sz="1300" dirty="0" err="1"/>
              <a:t>इंटरनेट</a:t>
            </a:r>
            <a:r>
              <a:rPr lang="en-US" sz="1300" dirty="0"/>
              <a:t> </a:t>
            </a:r>
            <a:r>
              <a:rPr lang="en-US" sz="1300" dirty="0" err="1"/>
              <a:t>साइट</a:t>
            </a:r>
            <a:r>
              <a:rPr lang="en-US" sz="1300" dirty="0"/>
              <a:t> </a:t>
            </a:r>
            <a:r>
              <a:rPr lang="en-US" sz="1300" dirty="0" err="1"/>
              <a:t>पर</a:t>
            </a:r>
            <a:r>
              <a:rPr lang="en-US" sz="1300" dirty="0"/>
              <a:t> </a:t>
            </a:r>
            <a:r>
              <a:rPr lang="en-US" sz="1300" dirty="0" err="1"/>
              <a:t>एसोसिएशन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संपर्क</a:t>
            </a:r>
            <a:r>
              <a:rPr lang="en-US" sz="1300" dirty="0"/>
              <a:t> </a:t>
            </a:r>
            <a:r>
              <a:rPr lang="en-US" sz="1300" dirty="0" err="1"/>
              <a:t>किया</a:t>
            </a:r>
            <a:r>
              <a:rPr lang="en-US" sz="1300" dirty="0"/>
              <a:t> </a:t>
            </a:r>
            <a:r>
              <a:rPr lang="en-US" sz="1300" dirty="0" err="1"/>
              <a:t>जा</a:t>
            </a:r>
            <a:r>
              <a:rPr lang="en-US" sz="1300" dirty="0"/>
              <a:t> </a:t>
            </a:r>
            <a:r>
              <a:rPr lang="en-US" sz="1300" dirty="0" err="1"/>
              <a:t>सकता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1300" dirty="0"/>
              <a:t>http://savoir-sans-frontieres.com</a:t>
            </a:r>
          </a:p>
        </p:txBody>
      </p:sp>
    </p:spTree>
    <p:extLst>
      <p:ext uri="{BB962C8B-B14F-4D97-AF65-F5344CB8AC3E}">
        <p14:creationId xmlns:p14="http://schemas.microsoft.com/office/powerpoint/2010/main" val="2017251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67316A7-C84F-472A-B8C4-28F47EC3A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1"/>
            <a:ext cx="7740650" cy="10639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8CAA6B4-8DDD-426F-96F1-07D0FBB0D54D}"/>
              </a:ext>
            </a:extLst>
          </p:cNvPr>
          <p:cNvSpPr txBox="1"/>
          <p:nvPr/>
        </p:nvSpPr>
        <p:spPr>
          <a:xfrm>
            <a:off x="8137525" y="1373187"/>
            <a:ext cx="4019550" cy="838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6B29A5E-096D-47AC-A1D8-6DDD4A6B7382}"/>
              </a:ext>
            </a:extLst>
          </p:cNvPr>
          <p:cNvSpPr txBox="1"/>
          <p:nvPr/>
        </p:nvSpPr>
        <p:spPr>
          <a:xfrm>
            <a:off x="669925" y="678264"/>
            <a:ext cx="5715000" cy="923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कुछ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समय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पहले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मैंने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अपने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आयामी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स्पेसेस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सतहों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चौकोर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वर्गों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साथ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टाइल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किया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था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लेकिन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मैं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चाहता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उन्हें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त्रिकोणों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साथ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अच्छी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तरह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टाइल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था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...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2845A38-DA30-4B8F-8F0B-8B81A4186176}"/>
              </a:ext>
            </a:extLst>
          </p:cNvPr>
          <p:cNvSpPr txBox="1"/>
          <p:nvPr/>
        </p:nvSpPr>
        <p:spPr>
          <a:xfrm>
            <a:off x="1355725" y="2135187"/>
            <a:ext cx="1600200" cy="640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षट्भुजों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साथ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3944FA6-33D5-4B59-8773-FA012E0F2BC2}"/>
              </a:ext>
            </a:extLst>
          </p:cNvPr>
          <p:cNvSpPr txBox="1"/>
          <p:nvPr/>
        </p:nvSpPr>
        <p:spPr>
          <a:xfrm>
            <a:off x="772205" y="8535988"/>
            <a:ext cx="3174320" cy="923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त्रिकोणीय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टाइल्स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हमें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60°, 120°, 180°, 240°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300°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कोणों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शंकु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बनाने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मौका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देते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742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42C1C1A-87F9-4DFC-A323-6FE98613E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1"/>
            <a:ext cx="7740650" cy="10639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50D1916-FAD7-4DD7-9B4B-078018A61017}"/>
              </a:ext>
            </a:extLst>
          </p:cNvPr>
          <p:cNvSpPr txBox="1"/>
          <p:nvPr/>
        </p:nvSpPr>
        <p:spPr>
          <a:xfrm>
            <a:off x="2193925" y="8154987"/>
            <a:ext cx="2133600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तुम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त्रिकोणीय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टाइल्स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उपयोग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कुछ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सुन्दर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नेगाकोन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बना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सकते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89C2C5E-EE6E-4F85-B6E6-D4165F8AA296}"/>
              </a:ext>
            </a:extLst>
          </p:cNvPr>
          <p:cNvSpPr txBox="1"/>
          <p:nvPr/>
        </p:nvSpPr>
        <p:spPr>
          <a:xfrm>
            <a:off x="4479925" y="3449835"/>
            <a:ext cx="2498725" cy="1489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दूसरी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ओर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कोण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θ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सेक्टर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घुसाकर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मैं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नेगेटिव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बिंदु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बना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हूं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नेगाकोन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नोक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केंद्रित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C1E469B-A4EF-4F64-80AD-6800C0490D23}"/>
              </a:ext>
            </a:extLst>
          </p:cNvPr>
          <p:cNvSpPr txBox="1"/>
          <p:nvPr/>
        </p:nvSpPr>
        <p:spPr>
          <a:xfrm>
            <a:off x="4632325" y="5411325"/>
            <a:ext cx="1828800" cy="640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-180°,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आदि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केंद्रित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...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658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3D85D1B-CD66-4F0B-8ECB-45B444033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1"/>
            <a:ext cx="7740650" cy="10639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4D7CF5A-6934-4DE6-B476-79DEAAF8C1E8}"/>
              </a:ext>
            </a:extLst>
          </p:cNvPr>
          <p:cNvSpPr txBox="1"/>
          <p:nvPr/>
        </p:nvSpPr>
        <p:spPr>
          <a:xfrm>
            <a:off x="2346325" y="8551173"/>
            <a:ext cx="4191000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किसी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दिशा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बिंदु</a:t>
            </a:r>
            <a:r>
              <a:rPr lang="en-US" sz="1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चक्कर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लगाएं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यदि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तीर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दिशा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मुड़ता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आपको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पोसीकोन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मिला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तीर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उलटी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दिशा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मुड़ता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आपको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नेगाकोन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मिलेगा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76B2230-2074-411C-8E7C-931E10D86223}"/>
              </a:ext>
            </a:extLst>
          </p:cNvPr>
          <p:cNvSpPr txBox="1"/>
          <p:nvPr/>
        </p:nvSpPr>
        <p:spPr>
          <a:xfrm>
            <a:off x="12246" y="342263"/>
            <a:ext cx="7728404" cy="555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मापना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7958384-56C4-4572-944A-C3CDF3EB8B74}"/>
              </a:ext>
            </a:extLst>
          </p:cNvPr>
          <p:cNvSpPr txBox="1"/>
          <p:nvPr/>
        </p:nvSpPr>
        <p:spPr>
          <a:xfrm>
            <a:off x="898525" y="2089770"/>
            <a:ext cx="2971800" cy="923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लगता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आर्ची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डोमिनोज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होपस्कॉच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इक्कड़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दुक्कड़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बीच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खेल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खेल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रहा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8679213-C47C-440C-9396-BFAF7F23B43C}"/>
              </a:ext>
            </a:extLst>
          </p:cNvPr>
          <p:cNvSpPr txBox="1"/>
          <p:nvPr/>
        </p:nvSpPr>
        <p:spPr>
          <a:xfrm>
            <a:off x="4281487" y="1708727"/>
            <a:ext cx="2971800" cy="2056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खेल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उद्देश्य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वर्गों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साथ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पूरी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तरह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केंद्रित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बिंदु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घेरना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साथ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तीर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दिशा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दूसरे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समान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रखना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जब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तुम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परिक्रमा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लगाते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तीर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मुड़ने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कोण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उसकी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θ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सीधा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माप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बताएगा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13E24C4-1C55-4108-B686-5750A62433A5}"/>
              </a:ext>
            </a:extLst>
          </p:cNvPr>
          <p:cNvSpPr txBox="1"/>
          <p:nvPr/>
        </p:nvSpPr>
        <p:spPr>
          <a:xfrm>
            <a:off x="-170316" y="4802187"/>
            <a:ext cx="3657600" cy="357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हाँ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...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पेंसिल्वेनिया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एवेन्यू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B869735-4DF1-4F5F-8E24-26B2C27D75F8}"/>
              </a:ext>
            </a:extLst>
          </p:cNvPr>
          <p:cNvSpPr txBox="1"/>
          <p:nvPr/>
        </p:nvSpPr>
        <p:spPr>
          <a:xfrm rot="21130311">
            <a:off x="1326016" y="5327213"/>
            <a:ext cx="1964417" cy="291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सतह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A63D51A-E793-434C-A5F7-A8868E588B68}"/>
              </a:ext>
            </a:extLst>
          </p:cNvPr>
          <p:cNvSpPr txBox="1"/>
          <p:nvPr/>
        </p:nvSpPr>
        <p:spPr>
          <a:xfrm rot="20798410">
            <a:off x="3803529" y="5258349"/>
            <a:ext cx="1386054" cy="291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सिलेंडर</a:t>
            </a: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CBAF148-95D0-467D-9828-1F022A7768B2}"/>
              </a:ext>
            </a:extLst>
          </p:cNvPr>
          <p:cNvSpPr txBox="1"/>
          <p:nvPr/>
        </p:nvSpPr>
        <p:spPr>
          <a:xfrm rot="1100490">
            <a:off x="5365389" y="5760616"/>
            <a:ext cx="2172153" cy="291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कोन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2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शंकु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F44EBA8-AC9B-4946-93E3-67E9BE31261F}"/>
              </a:ext>
            </a:extLst>
          </p:cNvPr>
          <p:cNvSpPr txBox="1"/>
          <p:nvPr/>
        </p:nvSpPr>
        <p:spPr>
          <a:xfrm>
            <a:off x="116736" y="5500510"/>
            <a:ext cx="2153389" cy="1206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कुछ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उदाहरण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सतह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सिलेंडर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शंकु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टिप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आसपास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-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शून्य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BC6A356-6612-4E8C-87D0-38A5CBD3FABC}"/>
              </a:ext>
            </a:extLst>
          </p:cNvPr>
          <p:cNvSpPr txBox="1"/>
          <p:nvPr/>
        </p:nvSpPr>
        <p:spPr>
          <a:xfrm>
            <a:off x="-302532" y="8516659"/>
            <a:ext cx="1810657" cy="324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पोसीकोन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8328009-9984-4040-88DA-CE8EF1769107}"/>
              </a:ext>
            </a:extLst>
          </p:cNvPr>
          <p:cNvSpPr txBox="1"/>
          <p:nvPr/>
        </p:nvSpPr>
        <p:spPr>
          <a:xfrm>
            <a:off x="5165725" y="7316787"/>
            <a:ext cx="406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1400" dirty="0"/>
              <a:t>नेगाकोन 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1626437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270F892-9B74-4A86-80F8-75DE2F067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1"/>
            <a:ext cx="7740650" cy="106394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7E683DC-19F8-4052-BFC2-4F93D9E8D38C}"/>
              </a:ext>
            </a:extLst>
          </p:cNvPr>
          <p:cNvSpPr txBox="1"/>
          <p:nvPr/>
        </p:nvSpPr>
        <p:spPr>
          <a:xfrm>
            <a:off x="898525" y="711173"/>
            <a:ext cx="5943600" cy="357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मैं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कुछ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लगभग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चपटे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पोसीकोन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बना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रहा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हूँ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जिनका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कोण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θ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बहुत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कम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DA04F6F-D4B1-4E56-A923-BBC44EE8B804}"/>
              </a:ext>
            </a:extLst>
          </p:cNvPr>
          <p:cNvSpPr txBox="1"/>
          <p:nvPr/>
        </p:nvSpPr>
        <p:spPr>
          <a:xfrm>
            <a:off x="3336925" y="1569551"/>
            <a:ext cx="2222953" cy="640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इनको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हम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परमाणु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बुला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63C73B8-BD69-4DCC-A44D-AD5ED9C5303A}"/>
              </a:ext>
            </a:extLst>
          </p:cNvPr>
          <p:cNvSpPr txBox="1"/>
          <p:nvPr/>
        </p:nvSpPr>
        <p:spPr>
          <a:xfrm>
            <a:off x="365125" y="3511068"/>
            <a:ext cx="1752600" cy="640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फिर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मैं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उन्हें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साथ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चिपकाऊँगा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1BF3C26-C828-4680-8D9B-E0F64703EE3E}"/>
              </a:ext>
            </a:extLst>
          </p:cNvPr>
          <p:cNvSpPr txBox="1"/>
          <p:nvPr/>
        </p:nvSpPr>
        <p:spPr>
          <a:xfrm>
            <a:off x="2010229" y="4116387"/>
            <a:ext cx="793296" cy="297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गोंद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2D32178-2195-4DEA-9CC9-50632E97EBC7}"/>
              </a:ext>
            </a:extLst>
          </p:cNvPr>
          <p:cNvSpPr txBox="1"/>
          <p:nvPr/>
        </p:nvSpPr>
        <p:spPr>
          <a:xfrm>
            <a:off x="2743201" y="3857019"/>
            <a:ext cx="3946524" cy="640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फिर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मुझे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सतह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मिलेगी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जिस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मैं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चिपचिपे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टेप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जियोडेसिक्स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त्रिकोण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बना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हूं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8C5EABF-C004-4E7D-A185-93D50BE18AA1}"/>
              </a:ext>
            </a:extLst>
          </p:cNvPr>
          <p:cNvSpPr txBox="1"/>
          <p:nvPr/>
        </p:nvSpPr>
        <p:spPr>
          <a:xfrm>
            <a:off x="898525" y="4960192"/>
            <a:ext cx="5943600" cy="1070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त्रिभुज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कोणों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योग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180°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अधिक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कितना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अधिक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प्राथमिक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शंकु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कोणों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योग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बराबर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जिनकी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चोटियाँ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त्रिभुजों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समाहित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बॉस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5F14388-4946-4267-8915-4A682C66BF69}"/>
              </a:ext>
            </a:extLst>
          </p:cNvPr>
          <p:cNvSpPr txBox="1"/>
          <p:nvPr/>
        </p:nvSpPr>
        <p:spPr>
          <a:xfrm>
            <a:off x="2271032" y="6630987"/>
            <a:ext cx="3472542" cy="941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सतह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हम </a:t>
            </a: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बहुत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बड़ी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संख्या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छोटे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छोटे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माइक्रो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कोन्स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साथ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गोंद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जुड़ा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हुआ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मान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21D1F19-C80B-49AD-8247-BE4628F2787E}"/>
              </a:ext>
            </a:extLst>
          </p:cNvPr>
          <p:cNvSpPr txBox="1"/>
          <p:nvPr/>
        </p:nvSpPr>
        <p:spPr>
          <a:xfrm>
            <a:off x="517525" y="8672441"/>
            <a:ext cx="4648200" cy="12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नेगकोन्स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भी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साथ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जोड़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सकते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या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पोसीकोन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3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3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3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नेगाकोन्स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मिश्रण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बना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सकते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 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स्थिति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त्रिभुज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कोणों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योग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180° 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होगा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साथ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ही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उसके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अंदर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कुल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मात्रा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जिसे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बीजगणित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तरीके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गिना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जायेगा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en-US" sz="1300" dirty="0" err="1" smtClean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पॉज़िकोन्स</a:t>
            </a:r>
            <a:r>
              <a:rPr lang="en-US" sz="13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ले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लिए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(+) </a:t>
            </a:r>
            <a:r>
              <a:rPr lang="en-US" sz="1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3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3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नेगाकोन्स</a:t>
            </a:r>
            <a:r>
              <a:rPr lang="en-US" sz="13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लिए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(-)</a:t>
            </a:r>
            <a:r>
              <a:rPr lang="x-none" sz="1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N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250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98385AF-DB70-4C92-BE54-5719005EB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1"/>
            <a:ext cx="7740650" cy="10639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E422C68-5F0A-427C-8BCB-7E21A710388E}"/>
              </a:ext>
            </a:extLst>
          </p:cNvPr>
          <p:cNvSpPr txBox="1"/>
          <p:nvPr/>
        </p:nvSpPr>
        <p:spPr>
          <a:xfrm>
            <a:off x="1050925" y="9607225"/>
            <a:ext cx="4019550" cy="332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(*)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ग्रीक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डोडेका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बारह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हेड्रॉन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भुजाएं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A34B753-8675-41F3-9C93-CB5D2E3095A3}"/>
              </a:ext>
            </a:extLst>
          </p:cNvPr>
          <p:cNvSpPr txBox="1"/>
          <p:nvPr/>
        </p:nvSpPr>
        <p:spPr>
          <a:xfrm>
            <a:off x="0" y="306387"/>
            <a:ext cx="7740650" cy="555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सिले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हुए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पैबंद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EE8E85A-45F9-4289-B2FB-981739410D86}"/>
              </a:ext>
            </a:extLst>
          </p:cNvPr>
          <p:cNvSpPr txBox="1"/>
          <p:nvPr/>
        </p:nvSpPr>
        <p:spPr>
          <a:xfrm>
            <a:off x="1050925" y="1473173"/>
            <a:ext cx="4654096" cy="37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सोफी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अगर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मैं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बहुत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सारे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नेगाकोन्स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इकट्ठा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करूं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9009D63-6E79-4740-88ED-9445606BEC01}"/>
              </a:ext>
            </a:extLst>
          </p:cNvPr>
          <p:cNvSpPr txBox="1"/>
          <p:nvPr/>
        </p:nvSpPr>
        <p:spPr>
          <a:xfrm>
            <a:off x="2193925" y="2363787"/>
            <a:ext cx="1955347" cy="1410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उदाहरण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लिए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नेगाकोन्स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जिनमें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θ 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-180°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उनकी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सीमा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छह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समकोण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साथ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षट्भुज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5DCE73-5315-4E18-B359-E09FDB764B54}"/>
              </a:ext>
            </a:extLst>
          </p:cNvPr>
          <p:cNvSpPr txBox="1"/>
          <p:nvPr/>
        </p:nvSpPr>
        <p:spPr>
          <a:xfrm>
            <a:off x="1965325" y="4259664"/>
            <a:ext cx="2438400" cy="819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तो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उनको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साथ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जोड़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समय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केवल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चार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C7B9D62-8260-4074-8149-309CF689FA2F}"/>
              </a:ext>
            </a:extLst>
          </p:cNvPr>
          <p:cNvSpPr txBox="1"/>
          <p:nvPr/>
        </p:nvSpPr>
        <p:spPr>
          <a:xfrm>
            <a:off x="1555296" y="6674901"/>
            <a:ext cx="1781629" cy="2207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उनमें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बीस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साथ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रखकर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आपको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नेगेटिव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सतह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वाला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टुकड़ा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मिलेगा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जो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डोडेकाहेड्रॉन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(*)</a:t>
            </a:r>
            <a:br>
              <a:rPr lang="en-US" sz="1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बीस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कोनों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तरह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व्यवस्थित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519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34B4E36-2D84-4FBC-A865-DBB02DF19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1"/>
            <a:ext cx="7740650" cy="10639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F0F3948-891A-4803-ABCD-0183016B9A4D}"/>
              </a:ext>
            </a:extLst>
          </p:cNvPr>
          <p:cNvSpPr txBox="1"/>
          <p:nvPr/>
        </p:nvSpPr>
        <p:spPr>
          <a:xfrm>
            <a:off x="4041775" y="9074621"/>
            <a:ext cx="4019550" cy="357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अरे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कितना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बुरा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4323709-4CA1-4E71-8891-E024596D1EC0}"/>
              </a:ext>
            </a:extLst>
          </p:cNvPr>
          <p:cNvSpPr txBox="1"/>
          <p:nvPr/>
        </p:nvSpPr>
        <p:spPr>
          <a:xfrm>
            <a:off x="3641725" y="2031825"/>
            <a:ext cx="3429000" cy="941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वही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वस्तु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उसकी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नेगेटिव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समान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रूप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फैली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हुई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साठ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हेक्सा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ओर्थोगोन्स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बनी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602540F-F9CF-4B35-8472-4863C9D61386}"/>
              </a:ext>
            </a:extLst>
          </p:cNvPr>
          <p:cNvSpPr txBox="1"/>
          <p:nvPr/>
        </p:nvSpPr>
        <p:spPr>
          <a:xfrm>
            <a:off x="3032125" y="3347558"/>
            <a:ext cx="4191000" cy="324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सिक्सटी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हैड्रोन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कह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...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B665B17-2900-4A71-8996-B2D2694D8FCA}"/>
              </a:ext>
            </a:extLst>
          </p:cNvPr>
          <p:cNvSpPr txBox="1"/>
          <p:nvPr/>
        </p:nvSpPr>
        <p:spPr>
          <a:xfrm>
            <a:off x="441325" y="4154099"/>
            <a:ext cx="2251075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x-none" sz="1400" dirty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विलुप्त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डोडेकाहेड्रॉन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कंकाल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तरह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दिखता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28F4B2A-4124-4E57-A694-85728E62AAAB}"/>
              </a:ext>
            </a:extLst>
          </p:cNvPr>
          <p:cNvSpPr txBox="1"/>
          <p:nvPr/>
        </p:nvSpPr>
        <p:spPr>
          <a:xfrm>
            <a:off x="1279525" y="5068530"/>
            <a:ext cx="4076700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यदि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आपका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काम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टाइलों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बिछाने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था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अगर </a:t>
            </a: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आपकी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टाइलें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हेक्सा</a:t>
            </a:r>
            <a:r>
              <a:rPr lang="en-US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ओर्थोगोन्स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आकार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आपको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आकार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फर्श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मिलेगा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1A8E8B7-4257-4422-9CD2-3B8ED6FB55CC}"/>
              </a:ext>
            </a:extLst>
          </p:cNvPr>
          <p:cNvSpPr txBox="1"/>
          <p:nvPr/>
        </p:nvSpPr>
        <p:spPr>
          <a:xfrm>
            <a:off x="4175125" y="6643510"/>
            <a:ext cx="2692400" cy="1224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मुझे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महसूस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हुआ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घोंघे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जेनेटिक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इंजीनियरिंग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करके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हम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खोल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दुबारा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व्यवस्थित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9F3E6A5-E044-4CB4-B145-3CC7E53BCDF8}"/>
              </a:ext>
            </a:extLst>
          </p:cNvPr>
          <p:cNvSpPr txBox="1"/>
          <p:nvPr/>
        </p:nvSpPr>
        <p:spPr>
          <a:xfrm>
            <a:off x="441325" y="8612187"/>
            <a:ext cx="3110593" cy="819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वितरण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तरीके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अच्छा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उदाहरण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यानि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किस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तरह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किसी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वस्तु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आकार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निर्धारित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करती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206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41F63A2-825A-490B-9DD7-2FD5DD527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1"/>
            <a:ext cx="7740650" cy="10639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E0F6EDD-0A11-4AFA-810C-F7592E85FC28}"/>
              </a:ext>
            </a:extLst>
          </p:cNvPr>
          <p:cNvSpPr txBox="1"/>
          <p:nvPr/>
        </p:nvSpPr>
        <p:spPr>
          <a:xfrm>
            <a:off x="3636965" y="7286019"/>
            <a:ext cx="2900360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अब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घन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नज़र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डालें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जो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पूरी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तरह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डोर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बंधी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FBE5199-CA03-466A-8021-AF9DDE4DF1AC}"/>
              </a:ext>
            </a:extLst>
          </p:cNvPr>
          <p:cNvSpPr txBox="1"/>
          <p:nvPr/>
        </p:nvSpPr>
        <p:spPr>
          <a:xfrm>
            <a:off x="0" y="230187"/>
            <a:ext cx="7740650" cy="555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तीन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आयाम</a:t>
            </a:r>
            <a:endParaRPr lang="en-IN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5D69319-1BF9-4F23-B3FB-B0783A96E773}"/>
              </a:ext>
            </a:extLst>
          </p:cNvPr>
          <p:cNvSpPr txBox="1"/>
          <p:nvPr/>
        </p:nvSpPr>
        <p:spPr>
          <a:xfrm>
            <a:off x="457200" y="1404829"/>
            <a:ext cx="2651125" cy="941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सोफी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हम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लोग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तीनों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आयामों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अभ्यस्त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क्या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उसमें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देखने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तरीका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B992006-1DA1-42F6-AC68-F86E13CD1496}"/>
              </a:ext>
            </a:extLst>
          </p:cNvPr>
          <p:cNvSpPr txBox="1"/>
          <p:nvPr/>
        </p:nvSpPr>
        <p:spPr>
          <a:xfrm>
            <a:off x="4006850" y="1539113"/>
            <a:ext cx="2293256" cy="654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मुश्किल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क्योंकि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हम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तीनों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आयामों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रहे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B8B54C0-D8D1-4E33-9AE0-B279110A070E}"/>
              </a:ext>
            </a:extLst>
          </p:cNvPr>
          <p:cNvSpPr txBox="1"/>
          <p:nvPr/>
        </p:nvSpPr>
        <p:spPr>
          <a:xfrm>
            <a:off x="4784725" y="2855156"/>
            <a:ext cx="1901370" cy="1489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किसी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सतह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चित्रित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करने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तरीका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सतह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जिओडेसिक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प्रोजेक्ट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करना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5C62EC2-2510-459A-9AC1-4C038F881F4C}"/>
              </a:ext>
            </a:extLst>
          </p:cNvPr>
          <p:cNvSpPr txBox="1"/>
          <p:nvPr/>
        </p:nvSpPr>
        <p:spPr>
          <a:xfrm>
            <a:off x="288925" y="6249987"/>
            <a:ext cx="2651124" cy="1797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'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टीला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पॉजिटिव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खाता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नेगेटिव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प्रभामंडल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घिरा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उतना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सादा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जितनी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चेहरे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चोंच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लेनी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822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A7170B3-C8B1-4422-A0BB-F516682B2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19"/>
            <a:ext cx="7740650" cy="106519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0540FB1-54F3-4E45-9E2C-CC4D41808B4D}"/>
              </a:ext>
            </a:extLst>
          </p:cNvPr>
          <p:cNvSpPr txBox="1"/>
          <p:nvPr/>
        </p:nvSpPr>
        <p:spPr>
          <a:xfrm>
            <a:off x="898525" y="8459787"/>
            <a:ext cx="5664881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यदि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इन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जिओ</a:t>
            </a:r>
            <a:r>
              <a:rPr lang="x-none" sz="1600" dirty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डे</a:t>
            </a: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सिक्स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चलते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कण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पथ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मानते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तो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उनमें </a:t>
            </a: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पहले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विकर्षण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फिर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आकर्षण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फिर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विकर्षण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26D3571-7581-4497-B443-81B4D4456ACD}"/>
              </a:ext>
            </a:extLst>
          </p:cNvPr>
          <p:cNvSpPr txBox="1"/>
          <p:nvPr/>
        </p:nvSpPr>
        <p:spPr>
          <a:xfrm>
            <a:off x="817336" y="763587"/>
            <a:ext cx="4424589" cy="357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मैं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डोर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तरह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स्ट्रिंग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बग़ल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स्लाइड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करूँगा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904BA65-30F9-4806-92B8-F8F67DC0A35C}"/>
              </a:ext>
            </a:extLst>
          </p:cNvPr>
          <p:cNvSpPr txBox="1"/>
          <p:nvPr/>
        </p:nvSpPr>
        <p:spPr>
          <a:xfrm>
            <a:off x="669924" y="5640387"/>
            <a:ext cx="3902075" cy="149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इन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आठ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घनों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साथ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फिट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600" dirty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हमें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तीन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आयामी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यूक्लिडियन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स्पेस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शून्य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जिओ</a:t>
            </a:r>
            <a:r>
              <a:rPr lang="x-none" sz="1600" dirty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डे</a:t>
            </a: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सिक्स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प्रोजेक्शन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मिलेगा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जिसमें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पॉजिटिव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क्षेत्र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नेगेटिवके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प्रभामंडल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घिरा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तीन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आयामी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टीला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"!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2875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7CC9322-00A3-47AF-9F5C-12B1DB6A3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1"/>
            <a:ext cx="7740650" cy="106394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9DDEE53-C191-4EEC-A628-BE03AE418AA9}"/>
              </a:ext>
            </a:extLst>
          </p:cNvPr>
          <p:cNvSpPr txBox="1"/>
          <p:nvPr/>
        </p:nvSpPr>
        <p:spPr>
          <a:xfrm>
            <a:off x="2879725" y="458787"/>
            <a:ext cx="3698872" cy="1224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तरह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डोरी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फिसलाने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बड़ी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संख्या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घनों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शामिल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करने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ऐसा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विश्व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बना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पाएंगे </a:t>
            </a: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जिसमें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पॉजिटिव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नेगेटिव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वाले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दोनों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तरह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क्षेत्रों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B60DB01-D3F4-4F96-BB84-B9EA89B995B8}"/>
              </a:ext>
            </a:extLst>
          </p:cNvPr>
          <p:cNvSpPr txBox="1"/>
          <p:nvPr/>
        </p:nvSpPr>
        <p:spPr>
          <a:xfrm>
            <a:off x="3265712" y="5030787"/>
            <a:ext cx="3119213" cy="1145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अगर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करीब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देखेंगे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पाएंगे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सामान्य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यूक्लिडियन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तीन</a:t>
            </a:r>
            <a:r>
              <a:rPr lang="en-US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आयामी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स्पेस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घनों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विकृत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बनाई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8EABCA8-8121-4B71-8A10-15D139439779}"/>
              </a:ext>
            </a:extLst>
          </p:cNvPr>
          <p:cNvSpPr txBox="1"/>
          <p:nvPr/>
        </p:nvSpPr>
        <p:spPr>
          <a:xfrm>
            <a:off x="25397" y="8886219"/>
            <a:ext cx="4149728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बड़ी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मज़े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बात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सभी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अजीब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घनों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ढेर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स्पेस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स्थान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553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D1933FE-D4E7-46A0-980C-5EB533592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1"/>
            <a:ext cx="7740650" cy="10639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16F1D9F-46E7-4912-BCB6-CF54DE381C7A}"/>
              </a:ext>
            </a:extLst>
          </p:cNvPr>
          <p:cNvSpPr txBox="1"/>
          <p:nvPr/>
        </p:nvSpPr>
        <p:spPr>
          <a:xfrm>
            <a:off x="2174195" y="8733819"/>
            <a:ext cx="3067730" cy="640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हां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बशर्ते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द्रव्यमान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तरह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संकेंद्रित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रूप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मापें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1240EB9-2DD7-4C84-989F-B56B1BE1C2AD}"/>
              </a:ext>
            </a:extLst>
          </p:cNvPr>
          <p:cNvSpPr txBox="1"/>
          <p:nvPr/>
        </p:nvSpPr>
        <p:spPr>
          <a:xfrm>
            <a:off x="0" y="306387"/>
            <a:ext cx="7740650" cy="555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प्रोजेक्शन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1E58F75-5DD7-4E8B-942F-4FBC21E176C7}"/>
              </a:ext>
            </a:extLst>
          </p:cNvPr>
          <p:cNvSpPr txBox="1"/>
          <p:nvPr/>
        </p:nvSpPr>
        <p:spPr>
          <a:xfrm>
            <a:off x="3184525" y="1342419"/>
            <a:ext cx="3048000" cy="640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शंकु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जियोडेसिक्स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सतह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प्रोजेक्ट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E3C4851-E247-41C0-A430-472ABF1BF611}"/>
              </a:ext>
            </a:extLst>
          </p:cNvPr>
          <p:cNvSpPr txBox="1"/>
          <p:nvPr/>
        </p:nvSpPr>
        <p:spPr>
          <a:xfrm>
            <a:off x="1676400" y="2844308"/>
            <a:ext cx="1447800" cy="291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सतह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F3DDC48-64A8-41B9-929C-3F34FD2F5147}"/>
              </a:ext>
            </a:extLst>
          </p:cNvPr>
          <p:cNvSpPr txBox="1"/>
          <p:nvPr/>
        </p:nvSpPr>
        <p:spPr>
          <a:xfrm>
            <a:off x="313646" y="4116387"/>
            <a:ext cx="4318679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रेखाएं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मुझे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कणों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पथ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याद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दिलाती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D5B2C38-FB31-421C-BB6D-579D7A728611}"/>
              </a:ext>
            </a:extLst>
          </p:cNvPr>
          <p:cNvSpPr txBox="1"/>
          <p:nvPr/>
        </p:nvSpPr>
        <p:spPr>
          <a:xfrm>
            <a:off x="4114800" y="4662677"/>
            <a:ext cx="1600200" cy="357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यकीनन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D1BAA85-46C1-4211-A9ED-26FEB184DF06}"/>
              </a:ext>
            </a:extLst>
          </p:cNvPr>
          <p:cNvSpPr txBox="1"/>
          <p:nvPr/>
        </p:nvSpPr>
        <p:spPr>
          <a:xfrm>
            <a:off x="1785483" y="5836817"/>
            <a:ext cx="1497693" cy="291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द्रव्यमान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 </a:t>
            </a: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1E41B03-7BF3-4057-8756-9EC26C488431}"/>
              </a:ext>
            </a:extLst>
          </p:cNvPr>
          <p:cNvSpPr txBox="1"/>
          <p:nvPr/>
        </p:nvSpPr>
        <p:spPr>
          <a:xfrm>
            <a:off x="3735387" y="5487939"/>
            <a:ext cx="2878138" cy="923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जनरल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रिलेटिविटी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आधार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स्थानीय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भिन्नताओं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द्रव्यमान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द्वारा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प्रतिस्थापित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करना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3968583-5CA5-4751-A98A-13106241445E}"/>
              </a:ext>
            </a:extLst>
          </p:cNvPr>
          <p:cNvSpPr txBox="1"/>
          <p:nvPr/>
        </p:nvSpPr>
        <p:spPr>
          <a:xfrm>
            <a:off x="669925" y="6887737"/>
            <a:ext cx="2847067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क्या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तुम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मुझे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smtClean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कहना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चाहते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द्रव्यमान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कोण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A080DA1-7494-46AA-97F4-437B6E82AD34}"/>
              </a:ext>
            </a:extLst>
          </p:cNvPr>
          <p:cNvSpPr txBox="1"/>
          <p:nvPr/>
        </p:nvSpPr>
        <p:spPr>
          <a:xfrm>
            <a:off x="4084411" y="6859587"/>
            <a:ext cx="2705781" cy="357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अरे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अरे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मुझे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π/8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मान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दें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67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C1E95BC-B18A-4A42-9AE7-01A54F24C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1"/>
            <a:ext cx="7740650" cy="106394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F9EECF-A2A4-4894-8753-B2E01B79FDD1}"/>
              </a:ext>
            </a:extLst>
          </p:cNvPr>
          <p:cNvSpPr txBox="1"/>
          <p:nvPr/>
        </p:nvSpPr>
        <p:spPr>
          <a:xfrm>
            <a:off x="2904807" y="9031761"/>
            <a:ext cx="4019550" cy="340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x-none" sz="1400" dirty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दरवाज़ा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तरफ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बाहर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निकलो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...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A6BED55-AED1-4EC2-A9A0-AD01992CBBC6}"/>
              </a:ext>
            </a:extLst>
          </p:cNvPr>
          <p:cNvSpPr txBox="1"/>
          <p:nvPr/>
        </p:nvSpPr>
        <p:spPr>
          <a:xfrm>
            <a:off x="2080895" y="839787"/>
            <a:ext cx="1679575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मिस्टर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अल्बर्ट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क्या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रहे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F5F74F5-FE32-448A-86BE-0EF6EDA024E7}"/>
              </a:ext>
            </a:extLst>
          </p:cNvPr>
          <p:cNvSpPr txBox="1"/>
          <p:nvPr/>
        </p:nvSpPr>
        <p:spPr>
          <a:xfrm>
            <a:off x="1809750" y="1776667"/>
            <a:ext cx="2060575" cy="330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x-none" sz="1400" dirty="0" smtClean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बैठो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आर्चीबाल्ड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634E148-6B07-4741-93BF-2D8A58AB3349}"/>
              </a:ext>
            </a:extLst>
          </p:cNvPr>
          <p:cNvSpPr txBox="1"/>
          <p:nvPr/>
        </p:nvSpPr>
        <p:spPr>
          <a:xfrm>
            <a:off x="4632325" y="744259"/>
            <a:ext cx="1527175" cy="340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क्या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चीज़ </a:t>
            </a:r>
            <a:r>
              <a:rPr lang="en-US" sz="14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B846CF5-1732-4071-94A3-8EA322BEFC77}"/>
              </a:ext>
            </a:extLst>
          </p:cNvPr>
          <p:cNvSpPr txBox="1"/>
          <p:nvPr/>
        </p:nvSpPr>
        <p:spPr>
          <a:xfrm>
            <a:off x="4708525" y="3278187"/>
            <a:ext cx="2097087" cy="835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कॉस्मोल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आर्चीबाल्ड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कॉस्मोल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...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आगे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रास्ता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दिखाएगा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EB3161C-F650-447B-8D2E-64ED140D4581}"/>
              </a:ext>
            </a:extLst>
          </p:cNvPr>
          <p:cNvSpPr txBox="1"/>
          <p:nvPr/>
        </p:nvSpPr>
        <p:spPr>
          <a:xfrm>
            <a:off x="525463" y="4573587"/>
            <a:ext cx="2354262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x-none" sz="1400" dirty="0" smtClean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दरवाज़ा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कौन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smtClean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दरवाज़ा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b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मुझे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कुछ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समझ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आया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0244AEB-C578-4A8D-8D39-DC16E1A408C1}"/>
              </a:ext>
            </a:extLst>
          </p:cNvPr>
          <p:cNvSpPr txBox="1"/>
          <p:nvPr/>
        </p:nvSpPr>
        <p:spPr>
          <a:xfrm>
            <a:off x="2879725" y="4805246"/>
            <a:ext cx="1920875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समझना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अरे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छोड़ो</a:t>
            </a:r>
            <a:r>
              <a:rPr lang="en-US" sz="1400" dirty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 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C30AEA6-5F67-40AC-B6B5-15FD937156CF}"/>
              </a:ext>
            </a:extLst>
          </p:cNvPr>
          <p:cNvSpPr txBox="1"/>
          <p:nvPr/>
        </p:nvSpPr>
        <p:spPr>
          <a:xfrm>
            <a:off x="3028950" y="6201040"/>
            <a:ext cx="3660775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हर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कोई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तार्किक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सोच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बात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करता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... 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सब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बकवास </a:t>
            </a:r>
            <a:r>
              <a:rPr lang="x-none" sz="1400" dirty="0" smtClean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C761E4B-46E6-4D76-B75C-683E323FBD5B}"/>
              </a:ext>
            </a:extLst>
          </p:cNvPr>
          <p:cNvSpPr txBox="1"/>
          <p:nvPr/>
        </p:nvSpPr>
        <p:spPr>
          <a:xfrm>
            <a:off x="1814513" y="7109934"/>
            <a:ext cx="1979612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केवल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...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कॉस्मोल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...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दरवाज़ा खोलेगा. 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B217446-3616-463D-B5B9-FDF59972EEC4}"/>
              </a:ext>
            </a:extLst>
          </p:cNvPr>
          <p:cNvSpPr txBox="1"/>
          <p:nvPr/>
        </p:nvSpPr>
        <p:spPr>
          <a:xfrm>
            <a:off x="4784725" y="6890372"/>
            <a:ext cx="1143000" cy="324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कचरा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...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2560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B3CA973-6312-4075-BCFD-A84AE4C88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59"/>
            <a:ext cx="7740650" cy="106257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F7D86D9-4F05-474B-B251-576EFA8F7C2D}"/>
              </a:ext>
            </a:extLst>
          </p:cNvPr>
          <p:cNvSpPr txBox="1"/>
          <p:nvPr/>
        </p:nvSpPr>
        <p:spPr>
          <a:xfrm>
            <a:off x="1186203" y="8422037"/>
            <a:ext cx="3119438" cy="640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अब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हम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असामान्य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बिलियर्ड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खेल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खेल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1DBC540-99CD-4DD4-BE45-5C4032718D31}"/>
              </a:ext>
            </a:extLst>
          </p:cNvPr>
          <p:cNvSpPr txBox="1"/>
          <p:nvPr/>
        </p:nvSpPr>
        <p:spPr>
          <a:xfrm>
            <a:off x="2422525" y="763587"/>
            <a:ext cx="3962400" cy="179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मुझे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जाँचने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दें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लगता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अब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मुझे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सब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समझ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smtClean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गया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मिस्टर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अल्बर्ट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रहे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किसी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पथ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x-none" sz="1600" dirty="0" smtClean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ट्रे</a:t>
            </a: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जेक्ट्री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बलों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कारण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झुकना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महज़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हमारी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सामान्य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दुनिया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प्रोजेक्शन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प्रभाव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किसी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जिओडेसिक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पथ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किसी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अन्य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सतह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प्रोजेक्ट करता है. 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7A5B7DF-B192-4947-A236-BFEA56F89535}"/>
              </a:ext>
            </a:extLst>
          </p:cNvPr>
          <p:cNvSpPr txBox="1"/>
          <p:nvPr/>
        </p:nvSpPr>
        <p:spPr>
          <a:xfrm>
            <a:off x="3336925" y="2692373"/>
            <a:ext cx="2971800" cy="357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देखो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ज़्यादा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आध्यात्म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5FC3510-656A-4569-AB29-3E8A9FF4B1CD}"/>
              </a:ext>
            </a:extLst>
          </p:cNvPr>
          <p:cNvSpPr txBox="1"/>
          <p:nvPr/>
        </p:nvSpPr>
        <p:spPr>
          <a:xfrm>
            <a:off x="4384222" y="3279278"/>
            <a:ext cx="2203904" cy="357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बस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ज्यामिति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BB522D3-1FF0-478D-BC14-FD43B37450E5}"/>
              </a:ext>
            </a:extLst>
          </p:cNvPr>
          <p:cNvSpPr txBox="1"/>
          <p:nvPr/>
        </p:nvSpPr>
        <p:spPr>
          <a:xfrm>
            <a:off x="2745921" y="4040187"/>
            <a:ext cx="3562804" cy="941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मैं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आपको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उदाहरण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देता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हूं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कल्पना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करें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अंतरिक्ष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कैप्सूल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पृथ्वी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चारों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ओर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कक्षा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घूम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रहे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26C5F51-8E13-4F08-BA41-71276B633B75}"/>
              </a:ext>
            </a:extLst>
          </p:cNvPr>
          <p:cNvSpPr txBox="1"/>
          <p:nvPr/>
        </p:nvSpPr>
        <p:spPr>
          <a:xfrm>
            <a:off x="2651125" y="5183187"/>
            <a:ext cx="2895600" cy="357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क्रिकी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हम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भारहीन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गए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0A55A5A-5772-482C-BB62-99F36BBB2CB0}"/>
              </a:ext>
            </a:extLst>
          </p:cNvPr>
          <p:cNvSpPr txBox="1"/>
          <p:nvPr/>
        </p:nvSpPr>
        <p:spPr>
          <a:xfrm>
            <a:off x="5394325" y="6513096"/>
            <a:ext cx="1743075" cy="357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अरे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!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6B93F6C-4B5A-447B-A281-01B8D0F7D653}"/>
              </a:ext>
            </a:extLst>
          </p:cNvPr>
          <p:cNvSpPr txBox="1"/>
          <p:nvPr/>
        </p:nvSpPr>
        <p:spPr>
          <a:xfrm>
            <a:off x="1550987" y="5620882"/>
            <a:ext cx="1743075" cy="357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वाह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DB6D45B-12F4-4CD6-90B1-B1C180597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1"/>
            <a:ext cx="7740650" cy="10639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F5EC88C-1747-4DA5-ACC5-7D9285E27FA8}"/>
              </a:ext>
            </a:extLst>
          </p:cNvPr>
          <p:cNvSpPr txBox="1"/>
          <p:nvPr/>
        </p:nvSpPr>
        <p:spPr>
          <a:xfrm>
            <a:off x="7985125" y="1437147"/>
            <a:ext cx="4019550" cy="2179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5A6E5AB-C788-456B-B975-5CF6FEACA254}"/>
              </a:ext>
            </a:extLst>
          </p:cNvPr>
          <p:cNvSpPr txBox="1"/>
          <p:nvPr/>
        </p:nvSpPr>
        <p:spPr>
          <a:xfrm>
            <a:off x="593725" y="687387"/>
            <a:ext cx="4419600" cy="923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जहां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मैं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हूं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चीज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पारदर्शी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सतहों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बनी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जिसमें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बहुत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सारे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सिलवटे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गड्ढे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बिल्कुल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समान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दूसरे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समानांतर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6D1D413-C0DE-4314-9D51-D4DA04761AA9}"/>
              </a:ext>
            </a:extLst>
          </p:cNvPr>
          <p:cNvSpPr txBox="1"/>
          <p:nvPr/>
        </p:nvSpPr>
        <p:spPr>
          <a:xfrm>
            <a:off x="349250" y="1754187"/>
            <a:ext cx="2530475" cy="1224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फिर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मैं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उनके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बीच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छोटे</a:t>
            </a:r>
            <a:r>
              <a:rPr lang="en-US" sz="1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छोटे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कंचों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शूटिंग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उनके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पथ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निरीक्षण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हूँ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0977D5C-671D-426B-B3AB-74306B9045D5}"/>
              </a:ext>
            </a:extLst>
          </p:cNvPr>
          <p:cNvSpPr txBox="1"/>
          <p:nvPr/>
        </p:nvSpPr>
        <p:spPr>
          <a:xfrm>
            <a:off x="4823281" y="2491512"/>
            <a:ext cx="2485571" cy="1334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पथ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स्पीड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निर्भर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करेगा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क्योंकि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स्पीड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पूरी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गति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दौरान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स्थिर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रहेगी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बॉस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E14557D-56FE-4313-BE10-D162AE469C0D}"/>
              </a:ext>
            </a:extLst>
          </p:cNvPr>
          <p:cNvSpPr txBox="1"/>
          <p:nvPr/>
        </p:nvSpPr>
        <p:spPr>
          <a:xfrm>
            <a:off x="4899480" y="4280426"/>
            <a:ext cx="217124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स्थिति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सभी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संभावित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पथ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जिओडेसिक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होंगे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यदि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हम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वजनहीन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होंगे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फिर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होगा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42F52A8-B1EF-45CF-B052-6F0F0150989E}"/>
              </a:ext>
            </a:extLst>
          </p:cNvPr>
          <p:cNvSpPr txBox="1"/>
          <p:nvPr/>
        </p:nvSpPr>
        <p:spPr>
          <a:xfrm>
            <a:off x="3494088" y="6371619"/>
            <a:ext cx="3043237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ज़रा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देखो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लैंप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कैप्सूल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फर्श</a:t>
            </a:r>
            <a:r>
              <a:rPr lang="en-US" sz="1600" dirty="0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पथों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प्रोजेक्ट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रहा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1F2C3AB-BDE4-48EC-BDFE-99EAA2B74CDC}"/>
              </a:ext>
            </a:extLst>
          </p:cNvPr>
          <p:cNvSpPr txBox="1"/>
          <p:nvPr/>
        </p:nvSpPr>
        <p:spPr>
          <a:xfrm>
            <a:off x="2193925" y="7926713"/>
            <a:ext cx="4191000" cy="1224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व्यक्ति </a:t>
            </a: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जो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केवल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छाया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देख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सोचेगा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उड़ने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वाली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वस्तुएं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अपने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प्लेन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बलों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क्षेत्रों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प्रभावित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होंगी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लेकिन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वास्तव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सबकुछ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सतह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कारण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smtClean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होगा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39773FC-9E94-4EAA-93B4-C31692194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3"/>
            <a:ext cx="7740650" cy="10658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B7516E3-638B-448D-8927-EB1A78B00FF4}"/>
              </a:ext>
            </a:extLst>
          </p:cNvPr>
          <p:cNvSpPr txBox="1"/>
          <p:nvPr/>
        </p:nvSpPr>
        <p:spPr>
          <a:xfrm>
            <a:off x="3241221" y="8666327"/>
            <a:ext cx="1791153" cy="349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टायरसियस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C0BE8B1-D7F6-4B92-8DBB-18AF247C6299}"/>
              </a:ext>
            </a:extLst>
          </p:cNvPr>
          <p:cNvSpPr txBox="1"/>
          <p:nvPr/>
        </p:nvSpPr>
        <p:spPr>
          <a:xfrm>
            <a:off x="517525" y="763587"/>
            <a:ext cx="5791200" cy="1145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इसलिए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सूर्य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चारों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ओर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धूमकेतु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मार्ग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देखता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हूं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ज़रा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कल्पना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तीन</a:t>
            </a:r>
            <a:r>
              <a:rPr lang="en-US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आयामी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यूक्लिडियन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स्थान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घट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रहा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जिसमें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वास्तव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धूमकेतु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किसी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अन्य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स्पेस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जिओडेसिक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अनुसरण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रहा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एकदम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सीधी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दिशा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यात्रा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रहा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!!!!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11F2A2C-3389-480F-8677-47A786897C5E}"/>
              </a:ext>
            </a:extLst>
          </p:cNvPr>
          <p:cNvSpPr txBox="1"/>
          <p:nvPr/>
        </p:nvSpPr>
        <p:spPr>
          <a:xfrm>
            <a:off x="1355725" y="2135187"/>
            <a:ext cx="3810000" cy="324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हम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केवल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वास्तविकता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परछाई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देखते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98B2AFF-1227-43C5-B3D9-CCB3195EA17C}"/>
              </a:ext>
            </a:extLst>
          </p:cNvPr>
          <p:cNvSpPr txBox="1"/>
          <p:nvPr/>
        </p:nvSpPr>
        <p:spPr>
          <a:xfrm>
            <a:off x="3641725" y="2668587"/>
            <a:ext cx="2911475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घोंघे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लिए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बहुत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भावनात्मक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बात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टायरसियस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8F38E3C-CDD6-4BB4-A212-0A5F20E72D47}"/>
              </a:ext>
            </a:extLst>
          </p:cNvPr>
          <p:cNvSpPr txBox="1"/>
          <p:nvPr/>
        </p:nvSpPr>
        <p:spPr>
          <a:xfrm>
            <a:off x="3870325" y="3524771"/>
            <a:ext cx="1934028" cy="59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जाने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एकमात्र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रास्ता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एकदम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सीधे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D461D20-C70A-4704-AE4E-0CC2AE4232ED}"/>
              </a:ext>
            </a:extLst>
          </p:cNvPr>
          <p:cNvSpPr txBox="1"/>
          <p:nvPr/>
        </p:nvSpPr>
        <p:spPr>
          <a:xfrm>
            <a:off x="1233489" y="3963987"/>
            <a:ext cx="2255836" cy="571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प्रकाश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हमेशा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जियोडेसिक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अनुसरण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करता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AAE5BBF-DE2D-4C85-B757-D5A1879C4BF7}"/>
              </a:ext>
            </a:extLst>
          </p:cNvPr>
          <p:cNvSpPr txBox="1"/>
          <p:nvPr/>
        </p:nvSpPr>
        <p:spPr>
          <a:xfrm>
            <a:off x="2736850" y="6820699"/>
            <a:ext cx="3816350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तुम्हें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जियोडेसिक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बड़ी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अजीब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चीज़ें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यदि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उन्हें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अलग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दिशा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प्रोजेक्ट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smtClean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करेंगे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बिल्कुल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काम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smtClean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करेंगे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48DC03C-DAB5-43B7-84C2-FFC5CBB23AB9}"/>
              </a:ext>
            </a:extLst>
          </p:cNvPr>
          <p:cNvSpPr txBox="1"/>
          <p:nvPr/>
        </p:nvSpPr>
        <p:spPr>
          <a:xfrm>
            <a:off x="2736850" y="7926387"/>
            <a:ext cx="762454" cy="324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?!?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CC54CAA-8239-4B85-A36D-A03981F91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1"/>
            <a:ext cx="7740650" cy="10639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5B5FF20-3837-4C40-8B68-C95F8A72615A}"/>
              </a:ext>
            </a:extLst>
          </p:cNvPr>
          <p:cNvSpPr txBox="1"/>
          <p:nvPr/>
        </p:nvSpPr>
        <p:spPr>
          <a:xfrm>
            <a:off x="3176994" y="7926387"/>
            <a:ext cx="3969931" cy="1419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बहुत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भारी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वस्तुएं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स्पेस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हद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बना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पर्यवेक्षक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तारे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छवियां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500" baseline="-25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500" baseline="-25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देख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प्रभाव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गुरुत्वाकर्षण</a:t>
            </a:r>
            <a:r>
              <a:rPr lang="en-US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लेंस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रूप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जाना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जाता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हाल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क्वासर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5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Quaser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निकले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प्रकाश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देखा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गया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76FB15F-0EC5-425A-8BD4-E7541876334F}"/>
              </a:ext>
            </a:extLst>
          </p:cNvPr>
          <p:cNvSpPr txBox="1"/>
          <p:nvPr/>
        </p:nvSpPr>
        <p:spPr>
          <a:xfrm>
            <a:off x="1584325" y="648899"/>
            <a:ext cx="1211942" cy="571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मेरा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मतलब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E9A7F50-EF5B-4126-ADE3-C34F8BAD0135}"/>
              </a:ext>
            </a:extLst>
          </p:cNvPr>
          <p:cNvSpPr txBox="1"/>
          <p:nvPr/>
        </p:nvSpPr>
        <p:spPr>
          <a:xfrm>
            <a:off x="3301423" y="719429"/>
            <a:ext cx="3142342" cy="555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द्रव्यमान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पदार्थ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4B5618D-C637-4D82-96B2-21A3AF0A97B1}"/>
              </a:ext>
            </a:extLst>
          </p:cNvPr>
          <p:cNvSpPr txBox="1"/>
          <p:nvPr/>
        </p:nvSpPr>
        <p:spPr>
          <a:xfrm>
            <a:off x="297546" y="2709502"/>
            <a:ext cx="3916588" cy="357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तुम्हारा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मतलब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सूर्य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...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शंकु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4EB24D5-9EAC-4122-9568-21DB17275E37}"/>
              </a:ext>
            </a:extLst>
          </p:cNvPr>
          <p:cNvSpPr txBox="1"/>
          <p:nvPr/>
        </p:nvSpPr>
        <p:spPr>
          <a:xfrm>
            <a:off x="3794125" y="3454373"/>
            <a:ext cx="914920" cy="304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पृथ्वी</a:t>
            </a: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3C7FC4C-572B-404F-8AFA-BCE2BEC25C4C}"/>
              </a:ext>
            </a:extLst>
          </p:cNvPr>
          <p:cNvSpPr txBox="1"/>
          <p:nvPr/>
        </p:nvSpPr>
        <p:spPr>
          <a:xfrm>
            <a:off x="5331645" y="3308541"/>
            <a:ext cx="800252" cy="304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बुध</a:t>
            </a: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DECFCBB-42B6-432A-B1DD-B038D11C5745}"/>
              </a:ext>
            </a:extLst>
          </p:cNvPr>
          <p:cNvSpPr txBox="1"/>
          <p:nvPr/>
        </p:nvSpPr>
        <p:spPr>
          <a:xfrm>
            <a:off x="631914" y="4889920"/>
            <a:ext cx="2239903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हम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जानते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बुध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प्रकाश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मोड़ता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A5C2FBD-79CF-45BF-B34C-E3830BAF8758}"/>
              </a:ext>
            </a:extLst>
          </p:cNvPr>
          <p:cNvSpPr txBox="1"/>
          <p:nvPr/>
        </p:nvSpPr>
        <p:spPr>
          <a:xfrm>
            <a:off x="136526" y="6589138"/>
            <a:ext cx="7315200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हम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आमतौर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सूर्य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निकट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अंतरिक्ष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चपटा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फ्लैट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मानते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लेकिन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वास्तव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बहुत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विशाल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होने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कारण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तारे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बड़ा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द्रव्यमान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साथ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भी</a:t>
            </a:r>
            <a:r>
              <a:rPr lang="en-US" sz="1500" dirty="0" smtClean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लेकिन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क्योंकि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सूरज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द्रव्यमान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बिंदु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केंद्रित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इसलिए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हम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क्षेत्र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चपटे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शंकु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रूप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मानेंगे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4232EE0-5A21-4D2D-96DD-E6D6FF7A2151}"/>
              </a:ext>
            </a:extLst>
          </p:cNvPr>
          <p:cNvSpPr txBox="1"/>
          <p:nvPr/>
        </p:nvSpPr>
        <p:spPr>
          <a:xfrm>
            <a:off x="1889125" y="8016345"/>
            <a:ext cx="1412298" cy="291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तारा</a:t>
            </a: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5D7F4A4-BDB4-454C-920D-D5402771850F}"/>
              </a:ext>
            </a:extLst>
          </p:cNvPr>
          <p:cNvSpPr txBox="1"/>
          <p:nvPr/>
        </p:nvSpPr>
        <p:spPr>
          <a:xfrm rot="2500507">
            <a:off x="1557938" y="8190562"/>
            <a:ext cx="609600" cy="503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भारी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वस्तु</a:t>
            </a: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5913E08-C81F-4132-8413-6F5F75F22821}"/>
              </a:ext>
            </a:extLst>
          </p:cNvPr>
          <p:cNvSpPr txBox="1"/>
          <p:nvPr/>
        </p:nvSpPr>
        <p:spPr>
          <a:xfrm>
            <a:off x="943720" y="8880476"/>
            <a:ext cx="1412298" cy="291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देखने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वाला</a:t>
            </a: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4880F89-5DC1-4B7E-B808-60616F42555E}"/>
              </a:ext>
            </a:extLst>
          </p:cNvPr>
          <p:cNvSpPr txBox="1"/>
          <p:nvPr/>
        </p:nvSpPr>
        <p:spPr>
          <a:xfrm>
            <a:off x="5331645" y="4248664"/>
            <a:ext cx="800252" cy="304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बुध</a:t>
            </a: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BB37C13-FD25-43E1-8F84-C2ACCB04C44F}"/>
              </a:ext>
            </a:extLst>
          </p:cNvPr>
          <p:cNvSpPr txBox="1"/>
          <p:nvPr/>
        </p:nvSpPr>
        <p:spPr>
          <a:xfrm>
            <a:off x="3185612" y="4660282"/>
            <a:ext cx="914920" cy="304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पृथ्वी</a:t>
            </a: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46517E3-44AF-47F0-BD51-1419B7D19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6" y="2349"/>
            <a:ext cx="7756525" cy="106664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551FAC-EA34-4E6E-B9D3-BED9761F02E9}"/>
              </a:ext>
            </a:extLst>
          </p:cNvPr>
          <p:cNvSpPr txBox="1"/>
          <p:nvPr/>
        </p:nvSpPr>
        <p:spPr>
          <a:xfrm>
            <a:off x="136525" y="6274662"/>
            <a:ext cx="1861947" cy="614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कुछ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सिर्फ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ज्यामिति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???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16F0CF1-434F-45E3-84B5-CEDA34FD0454}"/>
              </a:ext>
            </a:extLst>
          </p:cNvPr>
          <p:cNvSpPr txBox="1"/>
          <p:nvPr/>
        </p:nvSpPr>
        <p:spPr>
          <a:xfrm>
            <a:off x="612285" y="687387"/>
            <a:ext cx="3334240" cy="640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परमाणुओं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कणों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द्रव्यमान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सभी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ब्रह्मांड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योगदान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करते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A0DBFF5-67BB-441E-B1D8-0D681CC1DEC0}"/>
              </a:ext>
            </a:extLst>
          </p:cNvPr>
          <p:cNvSpPr txBox="1"/>
          <p:nvPr/>
        </p:nvSpPr>
        <p:spPr>
          <a:xfrm>
            <a:off x="288925" y="1775588"/>
            <a:ext cx="2350896" cy="640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इसलिए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द्रव्यमान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ज्यामितीय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महत्व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2FD1E4D-15C8-405C-80BD-0D2F2BE874F2}"/>
              </a:ext>
            </a:extLst>
          </p:cNvPr>
          <p:cNvSpPr txBox="1"/>
          <p:nvPr/>
        </p:nvSpPr>
        <p:spPr>
          <a:xfrm>
            <a:off x="2270125" y="2637819"/>
            <a:ext cx="2528206" cy="640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परमाणुओं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बीच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क्या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वहां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कुछ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717CAD9-45C0-43B6-9FB7-41CE459C42B0}"/>
              </a:ext>
            </a:extLst>
          </p:cNvPr>
          <p:cNvSpPr txBox="1"/>
          <p:nvPr/>
        </p:nvSpPr>
        <p:spPr>
          <a:xfrm>
            <a:off x="-15875" y="3735387"/>
            <a:ext cx="2528206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मैंने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फिर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धागा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खो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दिया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...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A8B0713-84DB-4128-B586-F377F99B327C}"/>
              </a:ext>
            </a:extLst>
          </p:cNvPr>
          <p:cNvSpPr txBox="1"/>
          <p:nvPr/>
        </p:nvSpPr>
        <p:spPr>
          <a:xfrm>
            <a:off x="2779903" y="3844748"/>
            <a:ext cx="3681222" cy="1145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अब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मेरे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प्रिय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साथी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क्या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आपने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समझा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पदार्थ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रिक्तता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वोयड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बीच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पुराना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विरोध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अब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पूरी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तरह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समाप्त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गया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अब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केवल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चीज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ज्यामिति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बची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13B5610-FC7B-4CAA-BABA-064B3A9F7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1"/>
            <a:ext cx="7740650" cy="10639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42E1202-DA51-43AF-8816-960DE802C9E9}"/>
              </a:ext>
            </a:extLst>
          </p:cNvPr>
          <p:cNvSpPr txBox="1"/>
          <p:nvPr/>
        </p:nvSpPr>
        <p:spPr>
          <a:xfrm>
            <a:off x="0" y="8513125"/>
            <a:ext cx="7740650" cy="357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शायद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गुरुत्वाकर्षण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बहुत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बड़ी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दूरी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प्रतिकारक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रेपुलसिव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जाता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963C3B-866B-40B6-BDE9-95266EC0AEF1}"/>
              </a:ext>
            </a:extLst>
          </p:cNvPr>
          <p:cNvSpPr txBox="1"/>
          <p:nvPr/>
        </p:nvSpPr>
        <p:spPr>
          <a:xfrm>
            <a:off x="517525" y="661263"/>
            <a:ext cx="2819400" cy="330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x-none" sz="1400" dirty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फिर नेगाकोन्स </a:t>
            </a:r>
            <a:r>
              <a:rPr lang="en-US" sz="14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क्या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दोस्त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DC64791-5F4C-4107-99EC-CFB3F3209F28}"/>
              </a:ext>
            </a:extLst>
          </p:cNvPr>
          <p:cNvSpPr txBox="1"/>
          <p:nvPr/>
        </p:nvSpPr>
        <p:spPr>
          <a:xfrm>
            <a:off x="3489325" y="2559250"/>
            <a:ext cx="3886200" cy="1419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नकारात्मक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द्रव्यमान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विचार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उठाते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विकर्षण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शक्ति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पैदा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करते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नकारात्मक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द्रव्यमान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भरा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ब्रह्मांड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बहुत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अजीब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आकाशगंगाओं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बजाय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तब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वहाँ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बहुत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सारे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बुलबुले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होंगे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21B0DF9-A6BA-4951-A389-6B6A76782C3C}"/>
              </a:ext>
            </a:extLst>
          </p:cNvPr>
          <p:cNvSpPr txBox="1"/>
          <p:nvPr/>
        </p:nvSpPr>
        <p:spPr>
          <a:xfrm>
            <a:off x="310696" y="3884699"/>
            <a:ext cx="29051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बहुत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रिक्तता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वास्तव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आकाशगंगाओं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द्रव्यमान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तरह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वितरित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किया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जाता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जिससे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अजीब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सेलुलर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ऊतक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बनता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प्रत्येक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लगभग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मिलियन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प्रकाश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वर्ष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198C67F-513E-40C6-8A45-E2C51EB0F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1"/>
            <a:ext cx="7740650" cy="10639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6A2CA70-D6D7-41AA-8153-C1E7D601BF14}"/>
              </a:ext>
            </a:extLst>
          </p:cNvPr>
          <p:cNvSpPr txBox="1"/>
          <p:nvPr/>
        </p:nvSpPr>
        <p:spPr>
          <a:xfrm>
            <a:off x="517525" y="8152481"/>
            <a:ext cx="2773589" cy="1145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तरह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शंकु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तीन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बार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मोड़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θ = 180°)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ताकि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नियमित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टेट्राहेड्रोन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कोने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फिट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जाए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11CF27F-B968-49BD-A4A0-C8DB0FBDA7C7}"/>
              </a:ext>
            </a:extLst>
          </p:cNvPr>
          <p:cNvSpPr txBox="1"/>
          <p:nvPr/>
        </p:nvSpPr>
        <p:spPr>
          <a:xfrm>
            <a:off x="136525" y="275310"/>
            <a:ext cx="4267200" cy="1179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बहुकोणीय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आकृति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पोलीहैड्रा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N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95C189C-9B79-4C8D-8192-944D055EBE11}"/>
              </a:ext>
            </a:extLst>
          </p:cNvPr>
          <p:cNvSpPr txBox="1"/>
          <p:nvPr/>
        </p:nvSpPr>
        <p:spPr>
          <a:xfrm>
            <a:off x="2803525" y="2439987"/>
            <a:ext cx="3962400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अब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आर्ची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याद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रखना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तुम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सतह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चिपचिपा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टेप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इस्तेमाल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जियोडेसिक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बना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x-none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पर </a:t>
            </a: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यदि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सतह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मोड़ोगे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क्या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AB3EFD2-ADCF-4745-9874-D1D278C8A1FF}"/>
              </a:ext>
            </a:extLst>
          </p:cNvPr>
          <p:cNvSpPr txBox="1"/>
          <p:nvPr/>
        </p:nvSpPr>
        <p:spPr>
          <a:xfrm>
            <a:off x="-15875" y="4649787"/>
            <a:ext cx="2819400" cy="1685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यदि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शंकु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(θ = 90°)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मोड़ेंगे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जियोडेसिक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परिवर्तन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चिपचिपा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टेप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सिर्फ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सतह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साथ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झु</a:t>
            </a:r>
            <a:r>
              <a:rPr lang="x-none" sz="1500" dirty="0" smtClean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केगा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वास्तव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ऐसे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मोड़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जिससे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घन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कोने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पूरी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तरह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फिट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58792C9-8883-427B-9599-FAB4BF62E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1"/>
            <a:ext cx="7740650" cy="106394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1B33368-8390-4786-869D-030F3A6ED64C}"/>
              </a:ext>
            </a:extLst>
          </p:cNvPr>
          <p:cNvSpPr txBox="1"/>
          <p:nvPr/>
        </p:nvSpPr>
        <p:spPr>
          <a:xfrm>
            <a:off x="-19504" y="611187"/>
            <a:ext cx="7740650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स्पेस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खुला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</a:t>
            </a:r>
            <a:r>
              <a:rPr lang="en-US" sz="2800" dirty="0">
                <a:solidFill>
                  <a:srgbClr val="FF0000"/>
                </a:solidFill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या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फिर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बंद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</a:t>
            </a:r>
            <a:r>
              <a:rPr lang="en-US" sz="2800" dirty="0" smtClean="0">
                <a:solidFill>
                  <a:srgbClr val="FF0000"/>
                </a:solidFill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IN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CF85107-23B2-4BC7-BFD2-79DBAD0139E9}"/>
              </a:ext>
            </a:extLst>
          </p:cNvPr>
          <p:cNvSpPr txBox="1"/>
          <p:nvPr/>
        </p:nvSpPr>
        <p:spPr>
          <a:xfrm>
            <a:off x="3860574" y="7540395"/>
            <a:ext cx="2143351" cy="614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अब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तुम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वहाँ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बाहर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आओ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बेवकूफ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E72873F-D27B-4B9A-9469-B1CF2DB90D20}"/>
              </a:ext>
            </a:extLst>
          </p:cNvPr>
          <p:cNvSpPr txBox="1"/>
          <p:nvPr/>
        </p:nvSpPr>
        <p:spPr>
          <a:xfrm>
            <a:off x="648269" y="3811587"/>
            <a:ext cx="1907040" cy="1067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घन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बनाने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लिए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आठ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शंकुओं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(θ = 90°)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उपयोग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किया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90° x 8 = 720°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DA60047-8588-431D-9AE4-BEE90ADD2997}"/>
              </a:ext>
            </a:extLst>
          </p:cNvPr>
          <p:cNvSpPr txBox="1"/>
          <p:nvPr/>
        </p:nvSpPr>
        <p:spPr>
          <a:xfrm>
            <a:off x="2792979" y="3887787"/>
            <a:ext cx="1991745" cy="1067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चार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शंकु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(θ = 180°)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उपयोग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चतुष्फलक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टेट्राहेड्रॉन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बनाया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180° x 4 = 720°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37CCD27-7EB0-45DC-A10F-8473C275503F}"/>
              </a:ext>
            </a:extLst>
          </p:cNvPr>
          <p:cNvSpPr txBox="1"/>
          <p:nvPr/>
        </p:nvSpPr>
        <p:spPr>
          <a:xfrm>
            <a:off x="4937125" y="3887787"/>
            <a:ext cx="2069986" cy="108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डोडेकाहेड्रॉन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बनाने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लिए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बीस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शंकु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(θ = 36°)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उपयोग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किया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36° x 20 = 720°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A709248-74CD-4C14-AFA6-9F356E2CEDE1}"/>
              </a:ext>
            </a:extLst>
          </p:cNvPr>
          <p:cNvSpPr txBox="1"/>
          <p:nvPr/>
        </p:nvSpPr>
        <p:spPr>
          <a:xfrm>
            <a:off x="2762590" y="5112944"/>
            <a:ext cx="4151085" cy="11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इसलिए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यदि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नियमित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रूप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बड़ी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संख्या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छोटे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वाले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माइक्रो</a:t>
            </a:r>
            <a:r>
              <a:rPr lang="en-US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कोन्स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साथ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फिट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हूं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मुझे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लगता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जब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 x θ = 720°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मुझे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गेंद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मिलेगी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507F5B8-1DA6-4252-8295-F48DBD7476EB}"/>
              </a:ext>
            </a:extLst>
          </p:cNvPr>
          <p:cNvSpPr txBox="1"/>
          <p:nvPr/>
        </p:nvSpPr>
        <p:spPr>
          <a:xfrm>
            <a:off x="3664630" y="6360538"/>
            <a:ext cx="2544989" cy="880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उम्मीद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क्योंकि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गेंद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स्फीयर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कुल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720°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8090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7799229-2383-4F39-AC26-E17090A6E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3"/>
            <a:ext cx="7740650" cy="10658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E06FFDF-4B05-4C20-A738-0BCD50631185}"/>
              </a:ext>
            </a:extLst>
          </p:cNvPr>
          <p:cNvSpPr txBox="1"/>
          <p:nvPr/>
        </p:nvSpPr>
        <p:spPr>
          <a:xfrm>
            <a:off x="974725" y="9526587"/>
            <a:ext cx="4019550" cy="332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IN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(*)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गॉस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प्रमेय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9A1F304-AC2E-43C5-8556-7DA22244540B}"/>
              </a:ext>
            </a:extLst>
          </p:cNvPr>
          <p:cNvSpPr txBox="1"/>
          <p:nvPr/>
        </p:nvSpPr>
        <p:spPr>
          <a:xfrm>
            <a:off x="289834" y="687387"/>
            <a:ext cx="6552291" cy="1636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गोले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स्फीयर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समान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रूप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वितरित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होती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इसलिए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गोले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बने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त्रिभुज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कोणों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योग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180° + 720° x s/S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बराबर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जहाँ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त्रिभुज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क्षेत्रफल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गोले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स्फीयर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क्षेत्रफल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यहाँ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720° x s/S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त्रिभुज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निहित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प्रतिनिधित्व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(*)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बॉस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47E501A-35C5-49C9-AFD7-E95A99AE092D}"/>
              </a:ext>
            </a:extLst>
          </p:cNvPr>
          <p:cNvSpPr txBox="1"/>
          <p:nvPr/>
        </p:nvSpPr>
        <p:spPr>
          <a:xfrm>
            <a:off x="3952421" y="2713887"/>
            <a:ext cx="2965904" cy="1402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उदाहरण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लिए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त्रिभुज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गोले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स्फीयर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सतह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आठवाँ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भाग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लेता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^A + ^B + ^C = 180° + 720°/8 = 270°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बिल्कुल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सही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क्योंकि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तीनों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कोण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90°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DBECC07-1ECC-466F-8C79-99956C092502}"/>
              </a:ext>
            </a:extLst>
          </p:cNvPr>
          <p:cNvSpPr txBox="1"/>
          <p:nvPr/>
        </p:nvSpPr>
        <p:spPr>
          <a:xfrm>
            <a:off x="1810658" y="4444973"/>
            <a:ext cx="1176564" cy="357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गज़ब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DD79FC6-DD7D-445F-8F80-86CD4BBC94BE}"/>
              </a:ext>
            </a:extLst>
          </p:cNvPr>
          <p:cNvSpPr txBox="1"/>
          <p:nvPr/>
        </p:nvSpPr>
        <p:spPr>
          <a:xfrm>
            <a:off x="3184525" y="4344987"/>
            <a:ext cx="3511096" cy="1419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इन्हीं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विचारों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समान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सोच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यदि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हमारे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त्रि</a:t>
            </a:r>
            <a:r>
              <a:rPr lang="en-US" sz="15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आयामी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अंतरिक्ष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न्यूनतम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घनत्व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यानि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प्रति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इकाई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आयतन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10</a:t>
            </a:r>
            <a:r>
              <a:rPr lang="en-US" sz="15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-29 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gm/cm</a:t>
            </a:r>
            <a:r>
              <a:rPr lang="en-US" sz="15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अधिक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होती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फिर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स्पेस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खुद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अपने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गोले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स्फीयर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जैसे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बंद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जाती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2D1DBB1-30D8-445C-AF71-5597013066A5}"/>
              </a:ext>
            </a:extLst>
          </p:cNvPr>
          <p:cNvSpPr txBox="1"/>
          <p:nvPr/>
        </p:nvSpPr>
        <p:spPr>
          <a:xfrm>
            <a:off x="3969203" y="6154956"/>
            <a:ext cx="2699657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मिस्टर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अल्बर्ट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मुझे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बताएं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टोरस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कुल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कितनी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होती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14E6EEC-7DD1-4FC7-BCB7-A8C91098B81A}"/>
              </a:ext>
            </a:extLst>
          </p:cNvPr>
          <p:cNvSpPr txBox="1"/>
          <p:nvPr/>
        </p:nvSpPr>
        <p:spPr>
          <a:xfrm>
            <a:off x="307069" y="7619081"/>
            <a:ext cx="3182256" cy="1145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सरल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आर्चीबाल्ड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तुम्हें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बारे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सिर्फ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तरह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सोचना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आठ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पोसी</a:t>
            </a:r>
            <a:r>
              <a:rPr lang="en-US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कोन्स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(θ= +90°)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आठ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नेगा</a:t>
            </a:r>
            <a:r>
              <a:rPr lang="en-US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कोन्स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(θ= -90°)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4171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CFC7216-AB61-41CE-AF30-166FCB28B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1"/>
            <a:ext cx="7740650" cy="10639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592E186-9258-4E93-9682-702930E6AF11}"/>
              </a:ext>
            </a:extLst>
          </p:cNvPr>
          <p:cNvSpPr txBox="1"/>
          <p:nvPr/>
        </p:nvSpPr>
        <p:spPr>
          <a:xfrm>
            <a:off x="860425" y="9591337"/>
            <a:ext cx="5714999" cy="340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IN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(*)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फोउससे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दक्षिण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फ्रांस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जहाँ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लेखक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रहते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बनी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स्थानीय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डबलरोटी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1FB4095-587D-4D85-8F0A-A67C424AD852}"/>
              </a:ext>
            </a:extLst>
          </p:cNvPr>
          <p:cNvSpPr txBox="1"/>
          <p:nvPr/>
        </p:nvSpPr>
        <p:spPr>
          <a:xfrm>
            <a:off x="746125" y="874138"/>
            <a:ext cx="3048000" cy="880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सोलह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कोणों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योग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यानि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सोलह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वक्रों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योग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शून्य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इसलिए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टोरस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कुल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...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शून्य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CB11B45-D3C4-4809-911C-E8A59F9F9897}"/>
              </a:ext>
            </a:extLst>
          </p:cNvPr>
          <p:cNvSpPr txBox="1"/>
          <p:nvPr/>
        </p:nvSpPr>
        <p:spPr>
          <a:xfrm>
            <a:off x="4724400" y="1015973"/>
            <a:ext cx="1203325" cy="357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अरे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वाह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D098E9B-3BBD-4B83-998C-FC5216438F59}"/>
              </a:ext>
            </a:extLst>
          </p:cNvPr>
          <p:cNvSpPr txBox="1"/>
          <p:nvPr/>
        </p:nvSpPr>
        <p:spPr>
          <a:xfrm>
            <a:off x="4973866" y="3201987"/>
            <a:ext cx="2173059" cy="1145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किसी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गोले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स्फीयर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आकार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चीज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कुल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720°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यानि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4π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रेडियन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बराबर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E326C1A-6E17-4BB5-98C1-CF8237F0C7C4}"/>
              </a:ext>
            </a:extLst>
          </p:cNvPr>
          <p:cNvSpPr txBox="1"/>
          <p:nvPr/>
        </p:nvSpPr>
        <p:spPr>
          <a:xfrm>
            <a:off x="271463" y="4344987"/>
            <a:ext cx="4589462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छेद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वाले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टोरस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फोउससे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(*)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कुल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-4π (N -1).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प्रत्येक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छेद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लिए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4π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खो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देते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C01DE26-7C64-4C53-A743-6FF05D032EA1}"/>
              </a:ext>
            </a:extLst>
          </p:cNvPr>
          <p:cNvSpPr txBox="1"/>
          <p:nvPr/>
        </p:nvSpPr>
        <p:spPr>
          <a:xfrm>
            <a:off x="1203325" y="5333081"/>
            <a:ext cx="3429000" cy="1145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यदि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ऐसी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चीज़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बनाते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खुद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बंद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होती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जैसे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पॉलीहेड्रोन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कोने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सभी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वक्रों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जोड़ने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आपको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फिर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कुल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मिलती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86853EC-6874-46F5-9D69-B49A9FEA4158}"/>
              </a:ext>
            </a:extLst>
          </p:cNvPr>
          <p:cNvSpPr txBox="1"/>
          <p:nvPr/>
        </p:nvSpPr>
        <p:spPr>
          <a:xfrm>
            <a:off x="5393308" y="6173787"/>
            <a:ext cx="1601217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टायरसियस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तुम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क्या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रहे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5D85222-E8B5-46A0-A55F-96087AC9801D}"/>
              </a:ext>
            </a:extLst>
          </p:cNvPr>
          <p:cNvSpPr txBox="1"/>
          <p:nvPr/>
        </p:nvSpPr>
        <p:spPr>
          <a:xfrm>
            <a:off x="3565525" y="8383587"/>
            <a:ext cx="1752600" cy="614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अपना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कुल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खोज</a:t>
            </a:r>
            <a:r>
              <a:rPr lang="en-US" sz="1500" dirty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रहा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हूं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5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7422330-501C-4C48-88A8-297B85444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83"/>
            <a:ext cx="7740650" cy="106212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36725" y="6131341"/>
            <a:ext cx="13949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मिस्टर</a:t>
            </a:r>
            <a:r>
              <a:rPr lang="en-US" sz="1600" dirty="0"/>
              <a:t> </a:t>
            </a:r>
            <a:r>
              <a:rPr lang="en-US" sz="1600" dirty="0" err="1"/>
              <a:t>अल्बर्ट</a:t>
            </a:r>
            <a:r>
              <a:rPr lang="en-US" sz="16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651125" y="6978233"/>
            <a:ext cx="6960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सोफी</a:t>
            </a:r>
            <a:r>
              <a:rPr lang="en-US" sz="16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915083" y="7850187"/>
            <a:ext cx="5966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हाँ</a:t>
            </a:r>
            <a:r>
              <a:rPr lang="en-US" sz="1600" dirty="0"/>
              <a:t>  ...</a:t>
            </a:r>
          </a:p>
        </p:txBody>
      </p:sp>
      <p:sp>
        <p:nvSpPr>
          <p:cNvPr id="7" name="Rectangle 6"/>
          <p:cNvSpPr/>
          <p:nvPr/>
        </p:nvSpPr>
        <p:spPr>
          <a:xfrm>
            <a:off x="4937125" y="6673433"/>
            <a:ext cx="15808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ये</a:t>
            </a:r>
            <a:r>
              <a:rPr lang="en-US" sz="1600" dirty="0"/>
              <a:t> </a:t>
            </a:r>
            <a:r>
              <a:rPr lang="en-US" sz="1600" dirty="0" err="1"/>
              <a:t>बादल</a:t>
            </a:r>
            <a:r>
              <a:rPr lang="en-US" sz="1600" dirty="0"/>
              <a:t>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...</a:t>
            </a:r>
          </a:p>
        </p:txBody>
      </p:sp>
      <p:sp>
        <p:nvSpPr>
          <p:cNvPr id="8" name="Rectangle 7"/>
          <p:cNvSpPr/>
          <p:nvPr/>
        </p:nvSpPr>
        <p:spPr>
          <a:xfrm>
            <a:off x="1021958" y="895389"/>
            <a:ext cx="18577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1500" dirty="0" smtClean="0"/>
              <a:t>यह</a:t>
            </a:r>
            <a:r>
              <a:rPr lang="en-US" sz="1500" dirty="0" smtClean="0"/>
              <a:t> </a:t>
            </a:r>
            <a:r>
              <a:rPr lang="x-none" sz="1500" dirty="0" smtClean="0"/>
              <a:t>रहा</a:t>
            </a:r>
            <a:r>
              <a:rPr lang="en-US" sz="1500" dirty="0" smtClean="0"/>
              <a:t> </a:t>
            </a:r>
            <a:r>
              <a:rPr lang="x-none" sz="1500" dirty="0" smtClean="0"/>
              <a:t>दरवाज़ा</a:t>
            </a:r>
            <a:r>
              <a:rPr lang="en-US" sz="1500" dirty="0" smtClean="0"/>
              <a:t> </a:t>
            </a:r>
            <a:r>
              <a:rPr lang="x-none" sz="1500" dirty="0" smtClean="0"/>
              <a:t>विशाल</a:t>
            </a:r>
            <a:r>
              <a:rPr lang="en-US" sz="1500" dirty="0" smtClean="0"/>
              <a:t> </a:t>
            </a:r>
            <a:r>
              <a:rPr lang="x-none" sz="1500" dirty="0" smtClean="0"/>
              <a:t>ब्रह्मांड</a:t>
            </a:r>
            <a:r>
              <a:rPr lang="en-US" sz="1500" dirty="0" smtClean="0"/>
              <a:t> </a:t>
            </a:r>
            <a:r>
              <a:rPr lang="x-none" sz="1500" dirty="0" smtClean="0"/>
              <a:t>का</a:t>
            </a:r>
            <a:r>
              <a:rPr lang="x-none" sz="1500" dirty="0"/>
              <a:t>. </a:t>
            </a:r>
            <a:endParaRPr lang="en-US" sz="1500" dirty="0"/>
          </a:p>
        </p:txBody>
      </p:sp>
      <p:sp>
        <p:nvSpPr>
          <p:cNvPr id="9" name="Rectangle 8"/>
          <p:cNvSpPr/>
          <p:nvPr/>
        </p:nvSpPr>
        <p:spPr>
          <a:xfrm>
            <a:off x="5241925" y="1296987"/>
            <a:ext cx="80823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1500" dirty="0"/>
              <a:t>ब्रह्मांड</a:t>
            </a:r>
            <a:r>
              <a:rPr lang="en-US" sz="1500" dirty="0"/>
              <a:t> </a:t>
            </a:r>
            <a:r>
              <a:rPr lang="en-US" sz="1500" dirty="0" smtClean="0"/>
              <a:t>!</a:t>
            </a:r>
            <a:endParaRPr lang="en-US" sz="1500" dirty="0"/>
          </a:p>
        </p:txBody>
      </p:sp>
      <p:sp>
        <p:nvSpPr>
          <p:cNvPr id="2" name="Rectangle 1"/>
          <p:cNvSpPr/>
          <p:nvPr/>
        </p:nvSpPr>
        <p:spPr>
          <a:xfrm>
            <a:off x="4860925" y="5106987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1600" dirty="0"/>
              <a:t>सपने!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802287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B465C1-ED60-448C-A238-4D68CF269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1"/>
            <a:ext cx="7740650" cy="10639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D944829-1D3D-41B0-8C11-B3BF0717F670}"/>
              </a:ext>
            </a:extLst>
          </p:cNvPr>
          <p:cNvSpPr txBox="1"/>
          <p:nvPr/>
        </p:nvSpPr>
        <p:spPr>
          <a:xfrm>
            <a:off x="8213725" y="2516187"/>
            <a:ext cx="4019550" cy="1732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812561-9A5C-46B5-B533-AD435F8A62D2}"/>
              </a:ext>
            </a:extLst>
          </p:cNvPr>
          <p:cNvSpPr txBox="1"/>
          <p:nvPr/>
        </p:nvSpPr>
        <p:spPr>
          <a:xfrm>
            <a:off x="-1" y="306387"/>
            <a:ext cx="7740649" cy="555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ब्लैक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होल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साथ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सबसे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पहली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मुलाक़ात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6E9C24D-3986-4F54-AD4E-5AEC8AE00599}"/>
              </a:ext>
            </a:extLst>
          </p:cNvPr>
          <p:cNvSpPr txBox="1"/>
          <p:nvPr/>
        </p:nvSpPr>
        <p:spPr>
          <a:xfrm>
            <a:off x="365125" y="1985374"/>
            <a:ext cx="1905000" cy="835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क्या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 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ब्रह्मांडीय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नाली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बंद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करने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वाला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स्टॉपर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5FEBD10-CED4-454A-88E7-48D846EC834C}"/>
              </a:ext>
            </a:extLst>
          </p:cNvPr>
          <p:cNvSpPr txBox="1"/>
          <p:nvPr/>
        </p:nvSpPr>
        <p:spPr>
          <a:xfrm>
            <a:off x="288925" y="4192587"/>
            <a:ext cx="2895600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मैंने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चिपचिपे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टेप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उपयोग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मैंने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अजीब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सतह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कुछ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जिओडिसिक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बनाने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कोशिश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7480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D5E8B57-3E24-46D8-ABDB-91A6126CA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" y="0"/>
            <a:ext cx="7699860" cy="10671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02A0961-368F-4C0F-9F22-154E36C768C2}"/>
              </a:ext>
            </a:extLst>
          </p:cNvPr>
          <p:cNvSpPr txBox="1"/>
          <p:nvPr/>
        </p:nvSpPr>
        <p:spPr>
          <a:xfrm>
            <a:off x="3660775" y="9069387"/>
            <a:ext cx="3409950" cy="357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सीमा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हम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होराइजन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बुलाते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04A8285-7473-47E1-9F0B-52FDB44F13CC}"/>
              </a:ext>
            </a:extLst>
          </p:cNvPr>
          <p:cNvSpPr txBox="1"/>
          <p:nvPr/>
        </p:nvSpPr>
        <p:spPr>
          <a:xfrm>
            <a:off x="4175125" y="983064"/>
            <a:ext cx="2743200" cy="871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यदि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जियोडेसिक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कुएं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काफी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गहराई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डूबता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बाहर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निकलते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समय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खुद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काटता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2719437-EDEB-43DF-8C9B-9C14600BF626}"/>
              </a:ext>
            </a:extLst>
          </p:cNvPr>
          <p:cNvSpPr txBox="1"/>
          <p:nvPr/>
        </p:nvSpPr>
        <p:spPr>
          <a:xfrm>
            <a:off x="-92075" y="4292573"/>
            <a:ext cx="2057400" cy="324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सतह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0632E23-2D03-4AF9-85A9-38FCEC2EC67F}"/>
              </a:ext>
            </a:extLst>
          </p:cNvPr>
          <p:cNvSpPr txBox="1"/>
          <p:nvPr/>
        </p:nvSpPr>
        <p:spPr>
          <a:xfrm rot="20351143">
            <a:off x="655404" y="4674611"/>
            <a:ext cx="2209800" cy="324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जोड़ने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वाला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टुकड़ा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2738951-1E50-4041-BDC5-4EB62C225112}"/>
              </a:ext>
            </a:extLst>
          </p:cNvPr>
          <p:cNvSpPr txBox="1"/>
          <p:nvPr/>
        </p:nvSpPr>
        <p:spPr>
          <a:xfrm>
            <a:off x="4333414" y="6097587"/>
            <a:ext cx="2356311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यदि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जियोडेसिक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गोले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काटता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ट्यूब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बेलनाकार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भाग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सीमा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फिर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कभी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बाहर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आती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DF2C6A3-F89C-446B-AF14-25217F948779}"/>
              </a:ext>
            </a:extLst>
          </p:cNvPr>
          <p:cNvSpPr txBox="1"/>
          <p:nvPr/>
        </p:nvSpPr>
        <p:spPr>
          <a:xfrm>
            <a:off x="193675" y="8616663"/>
            <a:ext cx="2339982" cy="614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सिलेंडर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जियोडेसिक्स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हेलिक्स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होते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094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03A3FF6-CD5C-4170-B3CF-6E2508DB7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3"/>
            <a:ext cx="7740650" cy="10658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FE749D5-9B6A-4A18-BE13-0F13EF5BDE84}"/>
              </a:ext>
            </a:extLst>
          </p:cNvPr>
          <p:cNvSpPr txBox="1"/>
          <p:nvPr/>
        </p:nvSpPr>
        <p:spPr>
          <a:xfrm>
            <a:off x="5546725" y="9340311"/>
            <a:ext cx="1295400" cy="332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रूपांतरण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D98E25B-BB90-468A-A593-44D5FAEA4B3A}"/>
              </a:ext>
            </a:extLst>
          </p:cNvPr>
          <p:cNvSpPr txBox="1"/>
          <p:nvPr/>
        </p:nvSpPr>
        <p:spPr>
          <a:xfrm>
            <a:off x="3489325" y="839787"/>
            <a:ext cx="2743200" cy="923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अगर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सोचता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सपाट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दुनिया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रहा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पथों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बारे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प्रकार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सोचें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E2038E0-4EC9-406D-9916-8B105E4C7419}"/>
              </a:ext>
            </a:extLst>
          </p:cNvPr>
          <p:cNvSpPr txBox="1"/>
          <p:nvPr/>
        </p:nvSpPr>
        <p:spPr>
          <a:xfrm>
            <a:off x="593725" y="2039659"/>
            <a:ext cx="1981200" cy="324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होराइजन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F87DB01-9279-4185-A00D-790730D18985}"/>
              </a:ext>
            </a:extLst>
          </p:cNvPr>
          <p:cNvSpPr txBox="1"/>
          <p:nvPr/>
        </p:nvSpPr>
        <p:spPr>
          <a:xfrm>
            <a:off x="3260725" y="2528710"/>
            <a:ext cx="3594553" cy="11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खुद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अपना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ब्लैक</a:t>
            </a:r>
            <a:r>
              <a:rPr lang="en-US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बना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किसी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सतह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छेद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(1)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छह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कटे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हुए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शंकुओं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जिनके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किनारे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छोर</a:t>
            </a:r>
            <a:r>
              <a:rPr lang="en-US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छोर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जुड़े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सिलेंडर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(8)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B7B64BC-C025-405A-B2A8-0174B7675D2D}"/>
              </a:ext>
            </a:extLst>
          </p:cNvPr>
          <p:cNvSpPr txBox="1"/>
          <p:nvPr/>
        </p:nvSpPr>
        <p:spPr>
          <a:xfrm>
            <a:off x="-396875" y="7282463"/>
            <a:ext cx="1905000" cy="324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सतह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1A92D79-0DED-4141-9AD2-183975C9F6F1}"/>
              </a:ext>
            </a:extLst>
          </p:cNvPr>
          <p:cNvSpPr txBox="1"/>
          <p:nvPr/>
        </p:nvSpPr>
        <p:spPr>
          <a:xfrm>
            <a:off x="-168275" y="9156273"/>
            <a:ext cx="1666875" cy="324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सिलेंडर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8132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EA4CBB-34A2-4A13-8B73-D4756DCE2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1"/>
            <a:ext cx="7740650" cy="10639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C5DB733-9D0F-48CF-815F-2D4CA763AD2C}"/>
              </a:ext>
            </a:extLst>
          </p:cNvPr>
          <p:cNvSpPr txBox="1"/>
          <p:nvPr/>
        </p:nvSpPr>
        <p:spPr>
          <a:xfrm>
            <a:off x="1050925" y="9145587"/>
            <a:ext cx="4019550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नियमित</a:t>
            </a:r>
            <a:r>
              <a:rPr lang="en-US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ग्रिड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उपयोग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करने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एकमात्र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कारण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अंत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परिणाम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सुंदर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बनता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0658BC9-FC09-4AA0-A46E-FAC40FEC0189}"/>
              </a:ext>
            </a:extLst>
          </p:cNvPr>
          <p:cNvSpPr txBox="1"/>
          <p:nvPr/>
        </p:nvSpPr>
        <p:spPr>
          <a:xfrm>
            <a:off x="4556125" y="4116387"/>
            <a:ext cx="2774496" cy="332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होराइजन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सर्कल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गोला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89B7FD5-0FCD-4844-B3A5-C6226E770A3E}"/>
              </a:ext>
            </a:extLst>
          </p:cNvPr>
          <p:cNvSpPr txBox="1"/>
          <p:nvPr/>
        </p:nvSpPr>
        <p:spPr>
          <a:xfrm>
            <a:off x="3641725" y="5838219"/>
            <a:ext cx="3429000" cy="614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दूसरे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तरीके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ग्रिडों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उपयोग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ब्लैक</a:t>
            </a:r>
            <a:r>
              <a:rPr lang="en-US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होल्स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बना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04E5BE4-7937-4509-A59C-C2CCFBD02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19"/>
            <a:ext cx="7740650" cy="106519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B76097-9495-45C9-A54C-E8C23CB66AB9}"/>
              </a:ext>
            </a:extLst>
          </p:cNvPr>
          <p:cNvSpPr txBox="1"/>
          <p:nvPr/>
        </p:nvSpPr>
        <p:spPr>
          <a:xfrm>
            <a:off x="4019550" y="8688387"/>
            <a:ext cx="2780393" cy="606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उदाहरण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लिए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पृथ्वी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गुरुत्वाकर्षण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क्षेत्र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तोप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गोले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093CD9C-AA64-4D04-8B6E-B03C40413CA2}"/>
              </a:ext>
            </a:extLst>
          </p:cNvPr>
          <p:cNvSpPr txBox="1"/>
          <p:nvPr/>
        </p:nvSpPr>
        <p:spPr>
          <a:xfrm>
            <a:off x="4403724" y="731680"/>
            <a:ext cx="2819401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खेल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नियम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ऐसी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रेखाएं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बनाएं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हरेक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ग्रिड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निश्चित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कोण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काटें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साथ</a:t>
            </a:r>
            <a:r>
              <a:rPr lang="en-US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साथ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प्रत्येक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सीमा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घेरे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निरंतरता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बनायें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जहाँ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ग्रिड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जुड़ती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ब्लैक</a:t>
            </a:r>
            <a:r>
              <a:rPr lang="en-US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जितना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करीब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आएंगे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उसका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आकर्षण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उतना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मजबूत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होराइजन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सर्कल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भीतर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पथ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स्पाइरल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जायेगा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ध्यान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केंद्रीय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ग्रिड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खम्बे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आकार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सिलेंडर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जिओ</a:t>
            </a:r>
            <a:r>
              <a:rPr lang="en-US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डेसिक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ग्रिड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प्राप्त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किया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907C2D2-612F-4EAB-ABC3-00F0C8223DE8}"/>
              </a:ext>
            </a:extLst>
          </p:cNvPr>
          <p:cNvSpPr txBox="1"/>
          <p:nvPr/>
        </p:nvSpPr>
        <p:spPr>
          <a:xfrm>
            <a:off x="500063" y="4573587"/>
            <a:ext cx="2303462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ज़रा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रुको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मुझे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सब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कुछ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गड़बड़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लगती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1B01C76-CD54-4773-9B23-E4DB5F01BC4A}"/>
              </a:ext>
            </a:extLst>
          </p:cNvPr>
          <p:cNvSpPr txBox="1"/>
          <p:nvPr/>
        </p:nvSpPr>
        <p:spPr>
          <a:xfrm>
            <a:off x="2270124" y="5564187"/>
            <a:ext cx="3962401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आपने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यहाँ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द्रव्यमान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वक्रों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पथों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जियो</a:t>
            </a:r>
            <a:r>
              <a:rPr lang="en-US" sz="15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डेक्सिक्स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प्रतिस्थापित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किया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लेकिन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प्रारंभिक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गति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बारे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क्या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करेंगे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C641097-D21A-4D5E-86A1-6858D73C2FB9}"/>
              </a:ext>
            </a:extLst>
          </p:cNvPr>
          <p:cNvSpPr txBox="1"/>
          <p:nvPr/>
        </p:nvSpPr>
        <p:spPr>
          <a:xfrm>
            <a:off x="517525" y="8624710"/>
            <a:ext cx="3227614" cy="1145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किसी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वस्तु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द्वारा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तय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किया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गया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पथ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क्षेत्र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द्रव्यमानों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द्वारा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लगे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बलों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निर्भर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करेगा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प्रारंभिक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वेग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</a:t>
            </a:r>
            <a:r>
              <a:rPr lang="en-US" sz="15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निर्भर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करेगा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8090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5BD8874-2548-4EB9-82BE-B29692BFF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63"/>
            <a:ext cx="7740650" cy="10639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0B81651-B65E-465E-9E12-6F5C40E10BC9}"/>
              </a:ext>
            </a:extLst>
          </p:cNvPr>
          <p:cNvSpPr txBox="1"/>
          <p:nvPr/>
        </p:nvSpPr>
        <p:spPr>
          <a:xfrm>
            <a:off x="936625" y="9374187"/>
            <a:ext cx="5867400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(*)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मॉडल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कॉस्मिक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पार्क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नाम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एवरीथिंग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रिलेटिव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US" sz="14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वाली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एल्बम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पेश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किया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गया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8C9E0FC-374B-40CD-8E93-2C2C19EF46E6}"/>
              </a:ext>
            </a:extLst>
          </p:cNvPr>
          <p:cNvSpPr txBox="1"/>
          <p:nvPr/>
        </p:nvSpPr>
        <p:spPr>
          <a:xfrm>
            <a:off x="1470025" y="809019"/>
            <a:ext cx="4800600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क्या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इसका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मतलब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अब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सभी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चित्र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प्रारंभिक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वेग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(V</a:t>
            </a:r>
            <a:r>
              <a:rPr lang="en-US" sz="15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सिर्फ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विशेष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मूल्य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अनुरूप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F65DE67-AEBC-45B0-97BC-693D661060DB}"/>
              </a:ext>
            </a:extLst>
          </p:cNvPr>
          <p:cNvSpPr txBox="1"/>
          <p:nvPr/>
        </p:nvSpPr>
        <p:spPr>
          <a:xfrm>
            <a:off x="3184525" y="2668587"/>
            <a:ext cx="1573439" cy="555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खाई</a:t>
            </a:r>
            <a:endParaRPr lang="en-IN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E3BB914-7B30-4671-B0BB-4C2C4E0E4DDC}"/>
              </a:ext>
            </a:extLst>
          </p:cNvPr>
          <p:cNvSpPr txBox="1"/>
          <p:nvPr/>
        </p:nvSpPr>
        <p:spPr>
          <a:xfrm>
            <a:off x="1736725" y="4443645"/>
            <a:ext cx="2438400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ऐसी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दुनिया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कल्पना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प्याज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परतों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तरह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बनी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.(*)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7817222-9E78-4A59-AF07-1CF58B92A128}"/>
              </a:ext>
            </a:extLst>
          </p:cNvPr>
          <p:cNvSpPr txBox="1"/>
          <p:nvPr/>
        </p:nvSpPr>
        <p:spPr>
          <a:xfrm>
            <a:off x="2117725" y="6600219"/>
            <a:ext cx="4812845" cy="614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प्रत्येक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परत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लिए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वेग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विशेष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परिमाण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तुम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जितनी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तेजी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जाओगे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तुम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उतनी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गहराई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जाओगे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66D800F-0F9D-449F-9891-56BF882FF8CB}"/>
              </a:ext>
            </a:extLst>
          </p:cNvPr>
          <p:cNvSpPr txBox="1"/>
          <p:nvPr/>
        </p:nvSpPr>
        <p:spPr>
          <a:xfrm>
            <a:off x="3095285" y="7993464"/>
            <a:ext cx="2070440" cy="880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प्रकाश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गति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तुम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प्याज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केंद्र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पहुंच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4171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729C634-F8B4-46F1-A2AB-147D5E6F6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1"/>
            <a:ext cx="7740650" cy="10639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BF00ECC-0C97-40CB-B207-C246CC944305}"/>
              </a:ext>
            </a:extLst>
          </p:cNvPr>
          <p:cNvSpPr txBox="1"/>
          <p:nvPr/>
        </p:nvSpPr>
        <p:spPr>
          <a:xfrm>
            <a:off x="7527925" y="1296987"/>
            <a:ext cx="4019550" cy="1732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6105972-BEF3-45C1-A866-59680CAE58FE}"/>
              </a:ext>
            </a:extLst>
          </p:cNvPr>
          <p:cNvSpPr txBox="1"/>
          <p:nvPr/>
        </p:nvSpPr>
        <p:spPr>
          <a:xfrm>
            <a:off x="2727325" y="693648"/>
            <a:ext cx="4114800" cy="1145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यदि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वस्तु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गति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बदलेगी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तब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गोले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स्फीयर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रहेगा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हमेशा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प्याज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केंद्र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समान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दूरी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जिओडेसिक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यानि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ग्रेट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सर्किल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अनुसरण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8BAA516-06C0-468F-A938-E41E81630CDF}"/>
              </a:ext>
            </a:extLst>
          </p:cNvPr>
          <p:cNvSpPr txBox="1"/>
          <p:nvPr/>
        </p:nvSpPr>
        <p:spPr>
          <a:xfrm>
            <a:off x="2340204" y="2625205"/>
            <a:ext cx="1499732" cy="614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काम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जाएगा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01911FF-0851-4947-B310-1588C53E6F2B}"/>
              </a:ext>
            </a:extLst>
          </p:cNvPr>
          <p:cNvSpPr txBox="1"/>
          <p:nvPr/>
        </p:nvSpPr>
        <p:spPr>
          <a:xfrm>
            <a:off x="316481" y="5564187"/>
            <a:ext cx="2743200" cy="1145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जब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मिस्टर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अल्बर्ट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अपने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हथौड़ा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मारा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हुआ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देख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केंद्र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पास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प्रभाव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कम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गया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87AC69E-5673-4827-AD02-21A80C163B39}"/>
              </a:ext>
            </a:extLst>
          </p:cNvPr>
          <p:cNvSpPr txBox="1"/>
          <p:nvPr/>
        </p:nvSpPr>
        <p:spPr>
          <a:xfrm>
            <a:off x="602003" y="8749294"/>
            <a:ext cx="6475865" cy="614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यहाँ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गड्ढा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टीला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फर्क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पड़ता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समोच्च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कंटूर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स्तर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जिओडेसिक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!)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चुनिंदा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जिओडेसिक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साथ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बनाया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गया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52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BC9CDA0-10C4-436E-BD19-E0678EC30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1"/>
            <a:ext cx="7740650" cy="10639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2D9A9C0-9413-4AE3-A2EC-C660CAF56FDC}"/>
              </a:ext>
            </a:extLst>
          </p:cNvPr>
          <p:cNvSpPr txBox="1"/>
          <p:nvPr/>
        </p:nvSpPr>
        <p:spPr>
          <a:xfrm>
            <a:off x="3322843" y="7458108"/>
            <a:ext cx="3747882" cy="1419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गुरुत्वाकर्षण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आकर्षण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प्रभाव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किसी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वस्तु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गति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पहले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बढ़ती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फिर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घटती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आकर्षण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प्रभाव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सबसे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बड़ा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जब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वस्तु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आकर्षित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द्रव्यमान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बीच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दूरी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सबसे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छोटी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होती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खगोलविद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स्थिति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पेरिहेलियन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कहते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6AC262F-8821-4D6D-8196-9F297EC6BCDD}"/>
              </a:ext>
            </a:extLst>
          </p:cNvPr>
          <p:cNvSpPr txBox="1"/>
          <p:nvPr/>
        </p:nvSpPr>
        <p:spPr>
          <a:xfrm rot="19933999">
            <a:off x="2789443" y="5983322"/>
            <a:ext cx="1066800" cy="324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सतह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7F99104-7941-4F39-9510-A2C5C0464BE2}"/>
              </a:ext>
            </a:extLst>
          </p:cNvPr>
          <p:cNvSpPr txBox="1"/>
          <p:nvPr/>
        </p:nvSpPr>
        <p:spPr>
          <a:xfrm>
            <a:off x="2041525" y="6600219"/>
            <a:ext cx="4191000" cy="614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प्रारंभिक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वेग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जितना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धीमा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उतनी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अधिक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विकृति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पथ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उतना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ज़्यादा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मुड़ेगा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7480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36DA3F1-5536-44F3-B784-A0E24D6C2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1"/>
            <a:ext cx="7740650" cy="10639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D0D9B44-4E4C-4D1D-A4D8-BD1D50DDDBBA}"/>
              </a:ext>
            </a:extLst>
          </p:cNvPr>
          <p:cNvSpPr txBox="1"/>
          <p:nvPr/>
        </p:nvSpPr>
        <p:spPr>
          <a:xfrm>
            <a:off x="3966822" y="8200419"/>
            <a:ext cx="2113303" cy="614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क्रोनोस्केप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मार्ग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भाग्य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कहते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लेनी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...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BFDE439-FB63-4B32-9A12-953B7548B9DA}"/>
              </a:ext>
            </a:extLst>
          </p:cNvPr>
          <p:cNvSpPr txBox="1"/>
          <p:nvPr/>
        </p:nvSpPr>
        <p:spPr>
          <a:xfrm>
            <a:off x="338364" y="711173"/>
            <a:ext cx="3975780" cy="357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बड़ा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अजीब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दिखने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वाला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उपकरण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014CBC7-5B23-4A09-98C5-096A49ECA2FC}"/>
              </a:ext>
            </a:extLst>
          </p:cNvPr>
          <p:cNvSpPr txBox="1"/>
          <p:nvPr/>
        </p:nvSpPr>
        <p:spPr>
          <a:xfrm>
            <a:off x="746125" y="1601787"/>
            <a:ext cx="2342922" cy="614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क्रोनोस्केप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EE1CABE-A68D-41DF-AC91-1CE60EA5CA6B}"/>
              </a:ext>
            </a:extLst>
          </p:cNvPr>
          <p:cNvSpPr txBox="1"/>
          <p:nvPr/>
        </p:nvSpPr>
        <p:spPr>
          <a:xfrm>
            <a:off x="3184525" y="3357859"/>
            <a:ext cx="2772228" cy="614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मदद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कॉसमिस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पार्क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जियोडेसिक्स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पीछे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सकेंगे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BEFB3B4-DAE4-4023-B6B2-A988FC92A0AA}"/>
              </a:ext>
            </a:extLst>
          </p:cNvPr>
          <p:cNvSpPr txBox="1"/>
          <p:nvPr/>
        </p:nvSpPr>
        <p:spPr>
          <a:xfrm>
            <a:off x="564697" y="4712339"/>
            <a:ext cx="2035855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हम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क्रोनोस्केप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खुद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क्यों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बंद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00A3E07-C9EA-4139-A563-0C64D365DD37}"/>
              </a:ext>
            </a:extLst>
          </p:cNvPr>
          <p:cNvSpPr txBox="1"/>
          <p:nvPr/>
        </p:nvSpPr>
        <p:spPr>
          <a:xfrm>
            <a:off x="4159250" y="6021387"/>
            <a:ext cx="1387475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कभी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चीज़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अंदर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बैठूंगा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17E6A46-8BF6-4578-B9B0-BEE288E5A184}"/>
              </a:ext>
            </a:extLst>
          </p:cNvPr>
          <p:cNvSpPr txBox="1"/>
          <p:nvPr/>
        </p:nvSpPr>
        <p:spPr>
          <a:xfrm>
            <a:off x="958396" y="7850187"/>
            <a:ext cx="1918380" cy="614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पूरा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कॉस्मिक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पार्क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द्रव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क्रोनोल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भरा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094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E756D53-F08B-43F7-BEFC-8BFBB04DC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1"/>
            <a:ext cx="7740650" cy="10639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94871B4-D206-40FB-899D-1AAD3E691385}"/>
              </a:ext>
            </a:extLst>
          </p:cNvPr>
          <p:cNvSpPr txBox="1"/>
          <p:nvPr/>
        </p:nvSpPr>
        <p:spPr>
          <a:xfrm>
            <a:off x="975407" y="8237854"/>
            <a:ext cx="6095318" cy="1008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(*)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नोट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x-none" sz="1500" dirty="0" smtClean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थर्मो</a:t>
            </a:r>
            <a:r>
              <a:rPr lang="en-US" sz="1500" dirty="0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डायनामिक्स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दूसरे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नियम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अनुसार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जियोडेसिक्स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स्पेस</a:t>
            </a:r>
            <a:r>
              <a:rPr lang="en-US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समय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कॉस्मिक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पार्क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पीछे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उल्टी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दिशा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चलना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असंभव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बॉस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85EA36-D6CE-41D0-BC49-E925B991589E}"/>
              </a:ext>
            </a:extLst>
          </p:cNvPr>
          <p:cNvSpPr txBox="1"/>
          <p:nvPr/>
        </p:nvSpPr>
        <p:spPr>
          <a:xfrm>
            <a:off x="517525" y="809019"/>
            <a:ext cx="2133600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वैसे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क्रोनोस्केप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कैसे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चलाते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7C964A3-A3E0-4F1E-9EB2-BD55F6418FDA}"/>
              </a:ext>
            </a:extLst>
          </p:cNvPr>
          <p:cNvSpPr txBox="1"/>
          <p:nvPr/>
        </p:nvSpPr>
        <p:spPr>
          <a:xfrm>
            <a:off x="3717925" y="797502"/>
            <a:ext cx="1981200" cy="614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चलाते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आपको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चलाता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C19E091-ABA0-4AD5-9480-C8705E6F182C}"/>
              </a:ext>
            </a:extLst>
          </p:cNvPr>
          <p:cNvSpPr txBox="1"/>
          <p:nvPr/>
        </p:nvSpPr>
        <p:spPr>
          <a:xfrm>
            <a:off x="4281487" y="1751681"/>
            <a:ext cx="1981200" cy="1145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पैर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पेडल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दबाना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तेज़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स्पीड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चलना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क्या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रिवर्स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गियर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05FF1C0-3214-446F-9DD7-99E5F032D18F}"/>
              </a:ext>
            </a:extLst>
          </p:cNvPr>
          <p:cNvSpPr txBox="1"/>
          <p:nvPr/>
        </p:nvSpPr>
        <p:spPr>
          <a:xfrm>
            <a:off x="4708525" y="3149573"/>
            <a:ext cx="2270125" cy="357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सिद्धांत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.(*)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637D021-16C0-4C4D-94B7-D44AA4F4BFD2}"/>
              </a:ext>
            </a:extLst>
          </p:cNvPr>
          <p:cNvSpPr txBox="1"/>
          <p:nvPr/>
        </p:nvSpPr>
        <p:spPr>
          <a:xfrm>
            <a:off x="1219200" y="3811587"/>
            <a:ext cx="1508125" cy="357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क्या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C62C320-4EFA-438A-8BC4-667BDEB94351}"/>
              </a:ext>
            </a:extLst>
          </p:cNvPr>
          <p:cNvSpPr txBox="1"/>
          <p:nvPr/>
        </p:nvSpPr>
        <p:spPr>
          <a:xfrm>
            <a:off x="737507" y="5141338"/>
            <a:ext cx="1685018" cy="880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बात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टायरसिअस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समय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69B2E65-61D6-4C2D-8001-25A89CEE2B7F}"/>
              </a:ext>
            </a:extLst>
          </p:cNvPr>
          <p:cNvSpPr txBox="1"/>
          <p:nvPr/>
        </p:nvSpPr>
        <p:spPr>
          <a:xfrm>
            <a:off x="3065689" y="5333081"/>
            <a:ext cx="3670979" cy="1145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क्लिपसिड्रा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तरह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काम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क्लिपसिड्रा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प्राचीन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घड़ी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थी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जलाशय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अंदर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क्रोनोल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भरा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दबाव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क्रोनोस्केप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बाहर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दबाव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0388CAC-B99C-41E3-9E9D-2EB7E47E27C3}"/>
              </a:ext>
            </a:extLst>
          </p:cNvPr>
          <p:cNvSpPr txBox="1"/>
          <p:nvPr/>
        </p:nvSpPr>
        <p:spPr>
          <a:xfrm>
            <a:off x="301171" y="7121005"/>
            <a:ext cx="1359354" cy="291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क्रोनोल</a:t>
            </a: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82E7C04-FCD7-48E0-8A84-A6237B1295E2}"/>
              </a:ext>
            </a:extLst>
          </p:cNvPr>
          <p:cNvSpPr txBox="1"/>
          <p:nvPr/>
        </p:nvSpPr>
        <p:spPr>
          <a:xfrm rot="19909808">
            <a:off x="966125" y="7155043"/>
            <a:ext cx="1508125" cy="291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समय</a:t>
            </a: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813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C2815C9-54D5-474C-AD9D-7BC3CC371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7740650" cy="107076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5BA8B47-F60D-452C-99E1-7A1411EA7A0F}"/>
              </a:ext>
            </a:extLst>
          </p:cNvPr>
          <p:cNvSpPr txBox="1"/>
          <p:nvPr/>
        </p:nvSpPr>
        <p:spPr>
          <a:xfrm>
            <a:off x="641350" y="9850256"/>
            <a:ext cx="6657975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सतह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2-</a:t>
            </a:r>
            <a:r>
              <a:rPr lang="en-US" sz="1600" dirty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आयामी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स्पेस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होती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यानि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किसी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बिंदु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स्थिति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निर्दिष्ट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करने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लिए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आपको</a:t>
            </a:r>
            <a:r>
              <a:rPr lang="en-US" sz="1600" dirty="0" smtClean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smtClean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सिर्फ 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नंबरों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ज़रुरत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होती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BA0FBF4-34FD-4F7C-8FBC-DF78FD9480B7}"/>
              </a:ext>
            </a:extLst>
          </p:cNvPr>
          <p:cNvSpPr txBox="1"/>
          <p:nvPr/>
        </p:nvSpPr>
        <p:spPr>
          <a:xfrm>
            <a:off x="2498725" y="1220787"/>
            <a:ext cx="4343400" cy="941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भगवान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क्या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गैजेट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उपकरण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टेनिस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कोर्ट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सपाट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करने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वाला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रोलर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दिखता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... 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या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फिर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सड़क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पेन्ट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करने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लिए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E2BAE76-E00C-47B9-A9E9-B220D0EE0119}"/>
              </a:ext>
            </a:extLst>
          </p:cNvPr>
          <p:cNvSpPr txBox="1"/>
          <p:nvPr/>
        </p:nvSpPr>
        <p:spPr>
          <a:xfrm>
            <a:off x="4708525" y="2592387"/>
            <a:ext cx="2794000" cy="1224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मैं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बिना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किसी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परेशानी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आगे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बढ़ा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सकता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हूं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लेकिन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बाएं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दाएं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दिशा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बिल्कुल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टस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मस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B1D12ED-F98F-41E8-AD9B-0FEC709AAF89}"/>
              </a:ext>
            </a:extLst>
          </p:cNvPr>
          <p:cNvSpPr txBox="1"/>
          <p:nvPr/>
        </p:nvSpPr>
        <p:spPr>
          <a:xfrm>
            <a:off x="733425" y="5487987"/>
            <a:ext cx="2070100" cy="179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मुझे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अचरज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हैंडल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क्यों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x-none" sz="1600" dirty="0" smtClean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अच्छा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रोलर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संपर्क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जोड़ता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तोड़ता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मुझे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बार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बार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दिशा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बदलने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देता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39BB211-DB58-4CC9-A57A-528B837BAF5A}"/>
              </a:ext>
            </a:extLst>
          </p:cNvPr>
          <p:cNvSpPr txBox="1"/>
          <p:nvPr/>
        </p:nvSpPr>
        <p:spPr>
          <a:xfrm>
            <a:off x="3184525" y="5259387"/>
            <a:ext cx="4190999" cy="941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अजीब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उपकरण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सहायता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आर्ची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किसी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सतह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जिओडेसिक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खींच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जिओडेसिकों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उपयोग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</a:t>
            </a:r>
            <a:r>
              <a:rPr lang="x-none" sz="1600" dirty="0" smtClean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त्रिकोण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बना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6246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7CC9077-658B-435E-AC65-343DF572A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83"/>
            <a:ext cx="7740650" cy="10621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7CAA0D4-DDB3-4A7E-977C-84A2D43AF0FE}"/>
              </a:ext>
            </a:extLst>
          </p:cNvPr>
          <p:cNvSpPr txBox="1"/>
          <p:nvPr/>
        </p:nvSpPr>
        <p:spPr>
          <a:xfrm>
            <a:off x="746124" y="9652523"/>
            <a:ext cx="4931001" cy="324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IN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(*)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श्रृंखला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देखें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लेखक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एल्बम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एवरीथिंग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रिलेटिव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".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14FB402-B957-49AD-AF0E-4A73EF2E9331}"/>
              </a:ext>
            </a:extLst>
          </p:cNvPr>
          <p:cNvSpPr txBox="1"/>
          <p:nvPr/>
        </p:nvSpPr>
        <p:spPr>
          <a:xfrm>
            <a:off x="603250" y="780225"/>
            <a:ext cx="3276600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चूंकि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दबाव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PR, PE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अधिक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इसलिए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क्रोनोल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बाहर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बहता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क्रोनोमीटर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बीते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हुए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समय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दर्शाता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D244780-D08D-498E-956E-905D8C116A55}"/>
              </a:ext>
            </a:extLst>
          </p:cNvPr>
          <p:cNvSpPr txBox="1"/>
          <p:nvPr/>
        </p:nvSpPr>
        <p:spPr>
          <a:xfrm>
            <a:off x="2651125" y="3076238"/>
            <a:ext cx="3581400" cy="1315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क्रोनोल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जितना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गहरा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उतरते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उतना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दबाव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बढ़ता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चूंकि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प्रवाह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दर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आनुपातिक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(PR - PE)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होती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इसलिए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दबाव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ज़्यादा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अंतर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यानि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अधिक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गहराई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साथ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साथ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समय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अधिक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धीरे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बहता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B779041-B8C7-476D-8C5E-7F6A2F05BA9F}"/>
              </a:ext>
            </a:extLst>
          </p:cNvPr>
          <p:cNvSpPr txBox="1"/>
          <p:nvPr/>
        </p:nvSpPr>
        <p:spPr>
          <a:xfrm>
            <a:off x="152400" y="4620006"/>
            <a:ext cx="2859314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गहराई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गति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इसलिए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जितनी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तेजी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जाते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समय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उतना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धीरे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गुजरता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(*)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DC15AB7-348D-4BD6-A644-3ADC1888FA87}"/>
              </a:ext>
            </a:extLst>
          </p:cNvPr>
          <p:cNvSpPr txBox="1"/>
          <p:nvPr/>
        </p:nvSpPr>
        <p:spPr>
          <a:xfrm>
            <a:off x="3556000" y="4684138"/>
            <a:ext cx="2752725" cy="880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फिर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प्रकाश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गति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PE, PR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बराबर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जाता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समय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रुक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जाता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53CF2AA-D194-45C1-A2B2-589A5242733C}"/>
              </a:ext>
            </a:extLst>
          </p:cNvPr>
          <p:cNvSpPr txBox="1"/>
          <p:nvPr/>
        </p:nvSpPr>
        <p:spPr>
          <a:xfrm>
            <a:off x="1203325" y="8417938"/>
            <a:ext cx="3543300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प्रकाश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अधिक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तेज़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यात्रा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क्योंकि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कॉस्मिक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पार्क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केंद्र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अधिक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गहराई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23B3701-0589-4A9F-915D-08367B9E8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1"/>
            <a:ext cx="7740650" cy="10639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E0B0933-D6D4-45DE-90AC-F99A0D0968F1}"/>
              </a:ext>
            </a:extLst>
          </p:cNvPr>
          <p:cNvSpPr txBox="1"/>
          <p:nvPr/>
        </p:nvSpPr>
        <p:spPr>
          <a:xfrm>
            <a:off x="3270251" y="8835795"/>
            <a:ext cx="2962274" cy="614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जब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सभी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क्रोनोल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बाहर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निकल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जाएगा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...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निश्चित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मृत्यु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CA95432-8703-4FDE-BA84-4D5566831F0D}"/>
              </a:ext>
            </a:extLst>
          </p:cNvPr>
          <p:cNvSpPr txBox="1"/>
          <p:nvPr/>
        </p:nvSpPr>
        <p:spPr>
          <a:xfrm>
            <a:off x="517525" y="763587"/>
            <a:ext cx="6096000" cy="340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कॉस्मिक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पार्क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बाहरी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सतह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किसी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गति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मेल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खाती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स्थिर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अवस्था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365B685-9A60-4C0B-94BD-6FCF731E58FE}"/>
              </a:ext>
            </a:extLst>
          </p:cNvPr>
          <p:cNvSpPr txBox="1"/>
          <p:nvPr/>
        </p:nvSpPr>
        <p:spPr>
          <a:xfrm>
            <a:off x="4331494" y="1354128"/>
            <a:ext cx="2434431" cy="552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जब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रुके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रुकते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तब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3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3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आपकी</a:t>
            </a:r>
            <a:r>
              <a:rPr lang="en-US" sz="13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उम्र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बहुत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तेज़ी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बढ़ती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IN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8AC6B8D-A932-4127-B497-3CEC886CE214}"/>
              </a:ext>
            </a:extLst>
          </p:cNvPr>
          <p:cNvSpPr txBox="1"/>
          <p:nvPr/>
        </p:nvSpPr>
        <p:spPr>
          <a:xfrm rot="19774876">
            <a:off x="3043672" y="2579116"/>
            <a:ext cx="2438400" cy="304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स्थिर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अवस्था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6376D12-44C5-40BF-89CB-ABAEA438686C}"/>
              </a:ext>
            </a:extLst>
          </p:cNvPr>
          <p:cNvSpPr txBox="1"/>
          <p:nvPr/>
        </p:nvSpPr>
        <p:spPr>
          <a:xfrm>
            <a:off x="593725" y="4678003"/>
            <a:ext cx="6936468" cy="1331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बहुत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विशाल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पिंड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स्पेस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समय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बड़ी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मात्रा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पैदा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करता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इसका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मतलब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आसपास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स्थित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कोई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वस्तु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जो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चाहें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स्थिर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अवस्था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उच्च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दबाव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क्रोनोल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डूबा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हुआ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इसलिए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उसके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लिए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किसी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स्थिर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अवस्था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वाले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पिंड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अपेक्षा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समय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अधिक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धीरे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बहेगा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लेकिन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किसी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द्रव्यमान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दूर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उदाहरण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लिए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न्यूट्रॉन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स्टार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जैसे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ही </a:t>
            </a:r>
            <a:r>
              <a:rPr lang="en-US" sz="14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किसी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अत्यंत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सघन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सुपरडेंस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पिंड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ऑब्जेक्ट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पास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से गुज़रेगा तो </a:t>
            </a:r>
            <a:r>
              <a:rPr lang="en-US" sz="14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समय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धीमा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होने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लगेगा. 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D5A7BDE-4F30-4553-9B40-72937596733E}"/>
              </a:ext>
            </a:extLst>
          </p:cNvPr>
          <p:cNvSpPr txBox="1"/>
          <p:nvPr/>
        </p:nvSpPr>
        <p:spPr>
          <a:xfrm>
            <a:off x="953635" y="6549795"/>
            <a:ext cx="2535690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आदमी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क्या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क्रोनोस्केप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भागना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चाहेगा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7BB518A-6F93-49DD-86B3-6D062A9E62D3}"/>
              </a:ext>
            </a:extLst>
          </p:cNvPr>
          <p:cNvSpPr txBox="1"/>
          <p:nvPr/>
        </p:nvSpPr>
        <p:spPr>
          <a:xfrm>
            <a:off x="4252007" y="6581945"/>
            <a:ext cx="2513918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बुढ़ापे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शायद</a:t>
            </a:r>
            <a:r>
              <a:rPr lang="en-US" sz="1500" dirty="0" smtClean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अचानक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हमला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जाएगा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3DC8145-80A6-46B4-8C82-D00973A7334F}"/>
              </a:ext>
            </a:extLst>
          </p:cNvPr>
          <p:cNvSpPr txBox="1"/>
          <p:nvPr/>
        </p:nvSpPr>
        <p:spPr>
          <a:xfrm>
            <a:off x="1248569" y="9069387"/>
            <a:ext cx="1723571" cy="357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क्रोनोमीटर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8090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709C6C0-9998-4A3B-B3C1-2A763BB7E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1"/>
            <a:ext cx="7740650" cy="10639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74DE1A3-A0ED-4BBF-9993-409691C9823E}"/>
              </a:ext>
            </a:extLst>
          </p:cNvPr>
          <p:cNvSpPr txBox="1"/>
          <p:nvPr/>
        </p:nvSpPr>
        <p:spPr>
          <a:xfrm>
            <a:off x="4555672" y="6711400"/>
            <a:ext cx="2600778" cy="1410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वस्तु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गति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</a:t>
            </a:r>
            <a:r>
              <a:rPr lang="en-US" sz="15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यात्रा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रही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वस्तु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 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500" baseline="-25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गति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रही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दिशा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सर्चलाइट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बीम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ट्रिगर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D73DB37-1F76-440A-94B6-DF43F7384B18}"/>
              </a:ext>
            </a:extLst>
          </p:cNvPr>
          <p:cNvSpPr txBox="1"/>
          <p:nvPr/>
        </p:nvSpPr>
        <p:spPr>
          <a:xfrm>
            <a:off x="0" y="230187"/>
            <a:ext cx="7740649" cy="555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संचार</a:t>
            </a:r>
            <a:endParaRPr lang="en-IN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FFECC5E-E5E0-4AD3-B91B-9CFECB2AB96A}"/>
              </a:ext>
            </a:extLst>
          </p:cNvPr>
          <p:cNvSpPr txBox="1"/>
          <p:nvPr/>
        </p:nvSpPr>
        <p:spPr>
          <a:xfrm>
            <a:off x="3184525" y="1475082"/>
            <a:ext cx="2971800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ठीक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यहाँ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हम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अपने</a:t>
            </a:r>
            <a:r>
              <a:rPr lang="en-US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अपने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क्रोनोस्कोप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अंदर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हम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दूसरे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साथ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बातचीत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कैसे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A63C2C3-BB51-4FF4-B46B-75A69C6DC33C}"/>
              </a:ext>
            </a:extLst>
          </p:cNvPr>
          <p:cNvSpPr txBox="1"/>
          <p:nvPr/>
        </p:nvSpPr>
        <p:spPr>
          <a:xfrm>
            <a:off x="2144258" y="2857645"/>
            <a:ext cx="3452132" cy="357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फोटोन्स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उपयोग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1A6BA77-FCC8-4CEE-90A5-DAFF5D18B177}"/>
              </a:ext>
            </a:extLst>
          </p:cNvPr>
          <p:cNvSpPr txBox="1"/>
          <p:nvPr/>
        </p:nvSpPr>
        <p:spPr>
          <a:xfrm>
            <a:off x="136525" y="3883061"/>
            <a:ext cx="2971800" cy="1410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फोटॉन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प्रकाश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छोटी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मात्रा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सर्चलाईट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प्रकाश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किरणों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तरह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काम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करते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कॉस्मिक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पार्क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सभी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परतों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स्कैन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करते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स्थिर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कांस्टेंट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कोणीय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वेग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6D31216-F0F9-4DFD-B6AE-04A579D9B8C5}"/>
              </a:ext>
            </a:extLst>
          </p:cNvPr>
          <p:cNvSpPr txBox="1"/>
          <p:nvPr/>
        </p:nvSpPr>
        <p:spPr>
          <a:xfrm rot="20989548">
            <a:off x="-78951" y="6200902"/>
            <a:ext cx="1600200" cy="291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स्थिर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अवस्था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090533E-0FDC-4C0F-B5B2-8BCDA42F61E6}"/>
              </a:ext>
            </a:extLst>
          </p:cNvPr>
          <p:cNvSpPr txBox="1"/>
          <p:nvPr/>
        </p:nvSpPr>
        <p:spPr>
          <a:xfrm rot="20671646">
            <a:off x="34471" y="6711400"/>
            <a:ext cx="1099457" cy="297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स्पीड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</a:t>
            </a:r>
            <a:r>
              <a:rPr lang="en-US" sz="12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89464E7-7E99-4DDF-8DDB-2363467C511F}"/>
              </a:ext>
            </a:extLst>
          </p:cNvPr>
          <p:cNvSpPr txBox="1"/>
          <p:nvPr/>
        </p:nvSpPr>
        <p:spPr>
          <a:xfrm rot="20945225">
            <a:off x="155118" y="7393477"/>
            <a:ext cx="990600" cy="297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स्पीड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200" baseline="-25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4171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508A4B7-2D0B-4086-8982-B15009535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1"/>
            <a:ext cx="7740650" cy="10639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5CDBD91-A1FB-41A7-813A-653474EDA09C}"/>
              </a:ext>
            </a:extLst>
          </p:cNvPr>
          <p:cNvSpPr txBox="1"/>
          <p:nvPr/>
        </p:nvSpPr>
        <p:spPr>
          <a:xfrm>
            <a:off x="822325" y="6548180"/>
            <a:ext cx="6011862" cy="2078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उत्सर्जित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फोटोन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आवृत्तियों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भेजने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वाले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क्रोनोसेफ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एमिटर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रिसीवर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समय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प्रवाह</a:t>
            </a:r>
            <a:r>
              <a:rPr lang="en-US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सापेक्ष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मापा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जाएगा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क्रोनोस्कोप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आर्ची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नीली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रोशनी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भेजता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अंतरिक्ष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ऐसे </a:t>
            </a: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क्षेत्र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अत्यधिक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घुमावदार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उदाहरण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लिए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भारी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द्रव्यमान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वाले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smtClean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किसी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न्यूट्रॉन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स्टार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पास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सोफी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क्रोनोस्कोप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प्रकाश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प्राप्त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करती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सोफी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सुपरडेंस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पिंड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बहुत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दूर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इसलिए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उसका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समय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तेजी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बीतता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कम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आवृत्ति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मापती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लिए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प्रकाश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रंग</a:t>
            </a:r>
            <a:r>
              <a:rPr lang="en-US" sz="1500" dirty="0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लाल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ओर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स्थानांतरित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होता हुआ </a:t>
            </a: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लगता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B8D8293-6F13-4954-AE74-6831A65ADC78}"/>
              </a:ext>
            </a:extLst>
          </p:cNvPr>
          <p:cNvSpPr txBox="1"/>
          <p:nvPr/>
        </p:nvSpPr>
        <p:spPr>
          <a:xfrm>
            <a:off x="593725" y="830664"/>
            <a:ext cx="2514600" cy="880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प्रकाश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दोलनशील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घटना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जिससे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हम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आवृत्ति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जोड़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79109AD-5971-42D3-971B-5DD824AB0767}"/>
              </a:ext>
            </a:extLst>
          </p:cNvPr>
          <p:cNvSpPr txBox="1"/>
          <p:nvPr/>
        </p:nvSpPr>
        <p:spPr>
          <a:xfrm>
            <a:off x="2346325" y="3354387"/>
            <a:ext cx="5181600" cy="768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कम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आवृत्ति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उच्च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आवृत्ति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इंफ्रा</a:t>
            </a:r>
            <a:r>
              <a:rPr lang="en-US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रेड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लाल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नारंगी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पीला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हरा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नीला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बैगनी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परा</a:t>
            </a:r>
            <a:r>
              <a:rPr lang="en-US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बैगनी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A20406D-6AFA-4556-8861-D01D1E2F60DC}"/>
              </a:ext>
            </a:extLst>
          </p:cNvPr>
          <p:cNvSpPr txBox="1"/>
          <p:nvPr/>
        </p:nvSpPr>
        <p:spPr>
          <a:xfrm>
            <a:off x="182563" y="3506787"/>
            <a:ext cx="2239962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इसका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रंग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आवृत्ति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निर्धारित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करती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52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DA01F53-E22E-4CE9-B873-E6D78FC05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1"/>
            <a:ext cx="7740650" cy="10639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0D1A533-E760-4DEE-91D3-B2485E5F1FC8}"/>
              </a:ext>
            </a:extLst>
          </p:cNvPr>
          <p:cNvSpPr txBox="1"/>
          <p:nvPr/>
        </p:nvSpPr>
        <p:spPr>
          <a:xfrm>
            <a:off x="760866" y="7177347"/>
            <a:ext cx="2195059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सेब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अब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रहे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जैसे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वे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पुराने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ज़माने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होते </a:t>
            </a: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थे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A21A8B8-FF81-4A70-8A6B-3CCD7F3919F5}"/>
              </a:ext>
            </a:extLst>
          </p:cNvPr>
          <p:cNvSpPr txBox="1"/>
          <p:nvPr/>
        </p:nvSpPr>
        <p:spPr>
          <a:xfrm>
            <a:off x="936625" y="687387"/>
            <a:ext cx="5867400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आर्ची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न्यूट्रॉन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स्टार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खड़ा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हमने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अस्थायी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रूप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उनके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शरीर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गुरुत्वाकर्षण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प्रभाव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निलंबित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दिया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तुरंत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चीले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पैनकेक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जैसा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चपटा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जा</a:t>
            </a:r>
            <a:r>
              <a:rPr lang="x-none" sz="1500" dirty="0" smtClean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ता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C10F761-C7C5-4EFB-BAC9-DE13B76E7AF8}"/>
              </a:ext>
            </a:extLst>
          </p:cNvPr>
          <p:cNvSpPr txBox="1"/>
          <p:nvPr/>
        </p:nvSpPr>
        <p:spPr>
          <a:xfrm>
            <a:off x="1584325" y="2192069"/>
            <a:ext cx="1676400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वाह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क्या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सुंदर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लाल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सेब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5DC7256-AE8C-424E-81FE-A649E3D4D7CD}"/>
              </a:ext>
            </a:extLst>
          </p:cNvPr>
          <p:cNvSpPr txBox="1"/>
          <p:nvPr/>
        </p:nvSpPr>
        <p:spPr>
          <a:xfrm>
            <a:off x="4985432" y="2157370"/>
            <a:ext cx="1813604" cy="614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अजीब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बात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अब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हरा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गया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628069B-3A2A-498E-8374-BFB951DBA7DA}"/>
              </a:ext>
            </a:extLst>
          </p:cNvPr>
          <p:cNvSpPr txBox="1"/>
          <p:nvPr/>
        </p:nvSpPr>
        <p:spPr>
          <a:xfrm>
            <a:off x="1307418" y="5106987"/>
            <a:ext cx="3553507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दरअसल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सेब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समय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हरा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था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लेकिन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समय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साथ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गुरुत्वाकर्षण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प्रभाव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ने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सेब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लाल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दिया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7480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323297E-4CC5-4F4C-AD4F-70249F4D1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1"/>
            <a:ext cx="7740650" cy="10639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1B26E37-FA2A-4679-B165-97DE3AD2933B}"/>
              </a:ext>
            </a:extLst>
          </p:cNvPr>
          <p:cNvSpPr txBox="1"/>
          <p:nvPr/>
        </p:nvSpPr>
        <p:spPr>
          <a:xfrm>
            <a:off x="669925" y="9583790"/>
            <a:ext cx="5587887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(*) </a:t>
            </a:r>
            <a:r>
              <a:rPr lang="en-US" sz="14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रेडियो</a:t>
            </a:r>
            <a:r>
              <a:rPr lang="en-US" sz="1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4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तरंगें</a:t>
            </a:r>
            <a:r>
              <a:rPr lang="en-US" sz="1400" dirty="0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प्रकाश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तरंगों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समान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ही </a:t>
            </a:r>
            <a:r>
              <a:rPr lang="en-US" sz="14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होती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प्रकाश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गति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चलती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लेकिन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उनकी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आवृत्ति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कम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होती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136631B-25BC-46F6-9705-A5BDBE565A13}"/>
              </a:ext>
            </a:extLst>
          </p:cNvPr>
          <p:cNvSpPr txBox="1"/>
          <p:nvPr/>
        </p:nvSpPr>
        <p:spPr>
          <a:xfrm>
            <a:off x="-35379" y="620330"/>
            <a:ext cx="7740650" cy="555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ब्लैक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होल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साथ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दूसरी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मुलाक़ात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23BF370-64F4-4B67-A118-922C5C0D536C}"/>
              </a:ext>
            </a:extLst>
          </p:cNvPr>
          <p:cNvSpPr txBox="1"/>
          <p:nvPr/>
        </p:nvSpPr>
        <p:spPr>
          <a:xfrm>
            <a:off x="441325" y="2058987"/>
            <a:ext cx="2666319" cy="614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कॉस्मिक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पार्क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बारे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कुछ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लगाना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चाहता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हूं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BB0ADD4-A194-4F04-9BC3-30741067FD32}"/>
              </a:ext>
            </a:extLst>
          </p:cNvPr>
          <p:cNvSpPr txBox="1"/>
          <p:nvPr/>
        </p:nvSpPr>
        <p:spPr>
          <a:xfrm>
            <a:off x="3902982" y="2104419"/>
            <a:ext cx="2634343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लेनी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तुम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जाओ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smtClean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आता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हूँ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जियोडेसिक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मज़ा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लेना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F1F9510-0650-4C55-AD44-117F49CA02F3}"/>
              </a:ext>
            </a:extLst>
          </p:cNvPr>
          <p:cNvSpPr txBox="1"/>
          <p:nvPr/>
        </p:nvSpPr>
        <p:spPr>
          <a:xfrm>
            <a:off x="573427" y="5487987"/>
            <a:ext cx="2402114" cy="614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वहां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मुझे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लेनी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मिस्टर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अल्बर्ट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दिखाई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रहे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BF7F4C9-C455-4AD3-88F8-99EDC317724E}"/>
              </a:ext>
            </a:extLst>
          </p:cNvPr>
          <p:cNvSpPr txBox="1"/>
          <p:nvPr/>
        </p:nvSpPr>
        <p:spPr>
          <a:xfrm>
            <a:off x="4155224" y="5025795"/>
            <a:ext cx="2405743" cy="614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हां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उनके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साथ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रेडियो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द्वारा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संपर्क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हूं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(*)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B562E22-62E0-4A6C-9491-076594F0288E}"/>
              </a:ext>
            </a:extLst>
          </p:cNvPr>
          <p:cNvSpPr txBox="1"/>
          <p:nvPr/>
        </p:nvSpPr>
        <p:spPr>
          <a:xfrm>
            <a:off x="112712" y="7585643"/>
            <a:ext cx="2994932" cy="357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अरे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दूरी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क्या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चीज़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B225EA2-1FC9-4ACC-A8AC-2085AC84676C}"/>
              </a:ext>
            </a:extLst>
          </p:cNvPr>
          <p:cNvSpPr txBox="1"/>
          <p:nvPr/>
        </p:nvSpPr>
        <p:spPr>
          <a:xfrm>
            <a:off x="-311150" y="8840787"/>
            <a:ext cx="4029075" cy="357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ट्रम्पेट</a:t>
            </a:r>
            <a:r>
              <a:rPr lang="en-US" sz="1500" dirty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बवंडर</a:t>
            </a:r>
            <a:r>
              <a:rPr lang="en-US" sz="1500" dirty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094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E5ECF71-2889-4D39-B278-7D33D2403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3"/>
            <a:ext cx="7740650" cy="10658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43CEF53-A305-48BB-8BB1-48BED0DC46A1}"/>
              </a:ext>
            </a:extLst>
          </p:cNvPr>
          <p:cNvSpPr txBox="1"/>
          <p:nvPr/>
        </p:nvSpPr>
        <p:spPr>
          <a:xfrm>
            <a:off x="154553" y="7926387"/>
            <a:ext cx="1734572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हमारे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जिओडेसिक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दूसरे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टकराते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6D40120-A1D1-4347-A269-B9C260B0CB01}"/>
              </a:ext>
            </a:extLst>
          </p:cNvPr>
          <p:cNvSpPr txBox="1"/>
          <p:nvPr/>
        </p:nvSpPr>
        <p:spPr>
          <a:xfrm>
            <a:off x="2727325" y="763587"/>
            <a:ext cx="2819400" cy="349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बाप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तो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ब्लैक</a:t>
            </a:r>
            <a:r>
              <a:rPr lang="en-US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!!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58277C8-3007-4CF7-930C-95C23F887BA6}"/>
              </a:ext>
            </a:extLst>
          </p:cNvPr>
          <p:cNvSpPr txBox="1"/>
          <p:nvPr/>
        </p:nvSpPr>
        <p:spPr>
          <a:xfrm>
            <a:off x="3870325" y="2282595"/>
            <a:ext cx="2148114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x-none" sz="1500" dirty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फिर </a:t>
            </a: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मिस्टर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अल्बर्ट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लेनी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गिर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गए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68C3462-1A54-4011-AF15-14360CC6C1C7}"/>
              </a:ext>
            </a:extLst>
          </p:cNvPr>
          <p:cNvSpPr txBox="1"/>
          <p:nvPr/>
        </p:nvSpPr>
        <p:spPr>
          <a:xfrm>
            <a:off x="338592" y="4149837"/>
            <a:ext cx="1321933" cy="614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हम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उनके </a:t>
            </a: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कुछ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करीब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913F914-70A9-4500-9C21-4DE3B654FEA3}"/>
              </a:ext>
            </a:extLst>
          </p:cNvPr>
          <p:cNvSpPr txBox="1"/>
          <p:nvPr/>
        </p:nvSpPr>
        <p:spPr>
          <a:xfrm>
            <a:off x="3326153" y="4219745"/>
            <a:ext cx="3395208" cy="614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क्या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तरीका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जिससे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हम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लेनी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मिस्टर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अल्बर्ट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मदद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8132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9EBC311-2C0B-44B7-9841-DCF76F094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1"/>
            <a:ext cx="7740650" cy="10639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94CA3E6-A0D0-46E7-B6FF-BF45FACF59B0}"/>
              </a:ext>
            </a:extLst>
          </p:cNvPr>
          <p:cNvSpPr txBox="1"/>
          <p:nvPr/>
        </p:nvSpPr>
        <p:spPr>
          <a:xfrm>
            <a:off x="3625850" y="8383587"/>
            <a:ext cx="2682875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जब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बहुत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अलग</a:t>
            </a:r>
            <a:r>
              <a:rPr lang="en-US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अलग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समय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क्षेत्रों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smtClean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होते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तरह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संचार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समस्याएं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होती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DE4B2E5-5D03-4225-919C-03BAD7F3BCD4}"/>
              </a:ext>
            </a:extLst>
          </p:cNvPr>
          <p:cNvSpPr txBox="1"/>
          <p:nvPr/>
        </p:nvSpPr>
        <p:spPr>
          <a:xfrm>
            <a:off x="257629" y="803274"/>
            <a:ext cx="2698296" cy="357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क्या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उन्हें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देख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A704F7D-7740-4748-B7BD-662400AE827B}"/>
              </a:ext>
            </a:extLst>
          </p:cNvPr>
          <p:cNvSpPr txBox="1"/>
          <p:nvPr/>
        </p:nvSpPr>
        <p:spPr>
          <a:xfrm>
            <a:off x="3717925" y="793155"/>
            <a:ext cx="2221592" cy="614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ब्लैक</a:t>
            </a:r>
            <a:r>
              <a:rPr lang="en-US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पेंदा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पूरी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तरह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अपारदर्शी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7362E51-E4AC-41AA-BF53-E8BF21C7B133}"/>
              </a:ext>
            </a:extLst>
          </p:cNvPr>
          <p:cNvSpPr txBox="1"/>
          <p:nvPr/>
        </p:nvSpPr>
        <p:spPr>
          <a:xfrm>
            <a:off x="2574925" y="2135187"/>
            <a:ext cx="3753984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अभी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उन्हें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देख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हूं</a:t>
            </a:r>
            <a:r>
              <a:rPr lang="en-US" sz="1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उनका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क्रोनोस्केप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अब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नारंगी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रंग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गया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821E22D-4F6E-4B9D-8FB9-ED87C960A9AC}"/>
              </a:ext>
            </a:extLst>
          </p:cNvPr>
          <p:cNvSpPr txBox="1"/>
          <p:nvPr/>
        </p:nvSpPr>
        <p:spPr>
          <a:xfrm>
            <a:off x="2270125" y="3425595"/>
            <a:ext cx="2921906" cy="614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हेलो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मिस्टर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अल्बर्ट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लेनी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क्या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आपको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मेरे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सन्देश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मिल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रहे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C90A5A7-F9E6-4F8E-830C-72099D0CA301}"/>
              </a:ext>
            </a:extLst>
          </p:cNvPr>
          <p:cNvSpPr txBox="1"/>
          <p:nvPr/>
        </p:nvSpPr>
        <p:spPr>
          <a:xfrm>
            <a:off x="3684815" y="4347574"/>
            <a:ext cx="2852510" cy="835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अजीब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बात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उनकी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आवाज़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चीख</a:t>
            </a:r>
            <a:r>
              <a:rPr lang="en-US" sz="1400" dirty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़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जैसे आ </a:t>
            </a:r>
            <a:r>
              <a:rPr lang="en-US" sz="14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रही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बहुत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जल्दी</a:t>
            </a:r>
            <a:r>
              <a:rPr lang="en-US" sz="1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4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जल्दी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बोल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रहे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एकदम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डोनाल्ड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4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डक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जैसे. 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0C183D5-7C76-4751-9DE9-BE287FF7532F}"/>
              </a:ext>
            </a:extLst>
          </p:cNvPr>
          <p:cNvSpPr txBox="1"/>
          <p:nvPr/>
        </p:nvSpPr>
        <p:spPr>
          <a:xfrm>
            <a:off x="669925" y="6765924"/>
            <a:ext cx="2819400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उनकी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आवाज</a:t>
            </a:r>
            <a:r>
              <a:rPr lang="en-US" sz="1500" dirty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़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गहरी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गहरी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होती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रही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जैसे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रिकॉर्ड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धीमा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रहा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8284C4B-8FAA-4C34-B174-7CB8A602E2C1}"/>
              </a:ext>
            </a:extLst>
          </p:cNvPr>
          <p:cNvSpPr txBox="1"/>
          <p:nvPr/>
        </p:nvSpPr>
        <p:spPr>
          <a:xfrm rot="21378831">
            <a:off x="2424951" y="7568935"/>
            <a:ext cx="3113994" cy="342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AHHDTEUHHH ...</a:t>
            </a:r>
            <a:endParaRPr lang="en-IN" sz="1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B40F7D7-5A94-4B89-9B02-35CA79D07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1"/>
            <a:ext cx="7740650" cy="10639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D06B6C4-1E77-4B45-ABA9-C1EA416AF817}"/>
              </a:ext>
            </a:extLst>
          </p:cNvPr>
          <p:cNvSpPr txBox="1"/>
          <p:nvPr/>
        </p:nvSpPr>
        <p:spPr>
          <a:xfrm>
            <a:off x="3498623" y="1906587"/>
            <a:ext cx="4019550" cy="1145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जब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प्रकाश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गति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नीचे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उतरते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तब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उनकी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जल</a:t>
            </a:r>
            <a:r>
              <a:rPr lang="en-US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घड़ी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बहुत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सीमित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मात्रा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क्रोनोल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खोया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जिसका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अर्थ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सीमित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समय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पेंदे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अपने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स्वयं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क्रोनोस्केप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पहुंचते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73527B0-134B-4319-9833-7A9F034F8588}"/>
              </a:ext>
            </a:extLst>
          </p:cNvPr>
          <p:cNvSpPr txBox="1"/>
          <p:nvPr/>
        </p:nvSpPr>
        <p:spPr>
          <a:xfrm>
            <a:off x="0" y="404334"/>
            <a:ext cx="7740650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समय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बात</a:t>
            </a:r>
            <a:endParaRPr lang="en-IN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CBEE224-9DD1-4FF5-AA8D-3D0D3F09E873}"/>
              </a:ext>
            </a:extLst>
          </p:cNvPr>
          <p:cNvSpPr txBox="1"/>
          <p:nvPr/>
        </p:nvSpPr>
        <p:spPr>
          <a:xfrm>
            <a:off x="529771" y="992187"/>
            <a:ext cx="6302375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मिस्टर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अल्बर्ट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लेनी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क्रोनोल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जितनी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गहराई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डूबते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बाहर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दबाव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उतना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अधिक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जाता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उतनी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धीमी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गति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क्लीपीड्रा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क्रोनोल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बाहर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जाता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फिर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उनके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क्रोनोसेफ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समय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धीमी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गति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बहता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91D5091-F9B9-47C7-85B1-1C8B0D2C653E}"/>
              </a:ext>
            </a:extLst>
          </p:cNvPr>
          <p:cNvSpPr txBox="1"/>
          <p:nvPr/>
        </p:nvSpPr>
        <p:spPr>
          <a:xfrm>
            <a:off x="391885" y="8387449"/>
            <a:ext cx="6213475" cy="835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मुझे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अच्चलीज़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घोंघे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विरोधाभास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याद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दिलाता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अच्चलीज़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घोंघे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पकड़ने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कोशिश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करता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उनके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बीच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दूरी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आधा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करके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आपको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लगता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प्रक्रिया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हमेशा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लिए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चलती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रहेगी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लेकिन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कुल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कदम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जुड़कर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निश्चित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समय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बनाते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22525" y="3201987"/>
            <a:ext cx="5095648" cy="1547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लेकिन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अगर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सोफी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आर्ची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मैक्स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टायरसिअस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अपने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नीचे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उतरने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गति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ट्रैक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करें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तो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उन्हें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समय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बहुत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लम्बा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प्रतीत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होगा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क्रोनोस्केप</a:t>
            </a:r>
            <a:r>
              <a:rPr lang="en-US" sz="1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द्वारा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उत्सर्जित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प्रकाश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दिखाई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देने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वाले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प्रकाश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स्तर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नीचे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गिर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जाएगा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गहरा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इंफ़्रा</a:t>
            </a:r>
            <a:r>
              <a:rPr lang="en-US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रेड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जाएगा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जबकि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रेडियो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संदेश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कमज़ोर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धीमा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होगा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8090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892DD41-C7B9-43D4-923E-D368B2F86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1"/>
            <a:ext cx="7740650" cy="10639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FC2AD1D-F242-4C55-A660-3BE1676522FA}"/>
              </a:ext>
            </a:extLst>
          </p:cNvPr>
          <p:cNvSpPr txBox="1"/>
          <p:nvPr/>
        </p:nvSpPr>
        <p:spPr>
          <a:xfrm>
            <a:off x="5013325" y="7926387"/>
            <a:ext cx="1524000" cy="304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होराइजन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शंकु</a:t>
            </a: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3E35CD3-42B8-40FB-A0FC-9DE69B48D84C}"/>
              </a:ext>
            </a:extLst>
          </p:cNvPr>
          <p:cNvSpPr txBox="1"/>
          <p:nvPr/>
        </p:nvSpPr>
        <p:spPr>
          <a:xfrm>
            <a:off x="212725" y="611187"/>
            <a:ext cx="2286000" cy="2481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कॉस्मिक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पार्क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मॉडल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अनुसार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यहां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ब्लैक</a:t>
            </a:r>
            <a:r>
              <a:rPr lang="en-US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तस्वीर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स्पाइक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स्पेस</a:t>
            </a:r>
            <a:r>
              <a:rPr lang="en-US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समय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केंद्र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घुस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गया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जहां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स्पीड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प्रकाश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गति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हो गई </a:t>
            </a: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सभी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परतें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शंकु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स्पर्शरेखा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जिसका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शीर्ष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कोण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34959B4-6548-43E3-A710-E75246B280CE}"/>
              </a:ext>
            </a:extLst>
          </p:cNvPr>
          <p:cNvSpPr txBox="1"/>
          <p:nvPr/>
        </p:nvSpPr>
        <p:spPr>
          <a:xfrm rot="19301417">
            <a:off x="-314729" y="4239355"/>
            <a:ext cx="2925308" cy="297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होराइजन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शंकु</a:t>
            </a: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000D171-C591-4EF4-B3E6-7B99DC00FDF3}"/>
              </a:ext>
            </a:extLst>
          </p:cNvPr>
          <p:cNvSpPr txBox="1"/>
          <p:nvPr/>
        </p:nvSpPr>
        <p:spPr>
          <a:xfrm>
            <a:off x="2955925" y="4725987"/>
            <a:ext cx="4419600" cy="2207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मॉडल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दूरी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वास्तव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रेडियल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वैक्टर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जैसे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OM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OC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बीच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कोण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ऊपर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दिए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गए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चित्र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देख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कोण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वाले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शंकु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अंदर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कुछ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घुस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कल्पना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पर्वेक्षक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स्थिर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स्थिति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क्रोनोल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सतह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स्पेस</a:t>
            </a:r>
            <a:r>
              <a:rPr lang="en-US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समय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होने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एहसास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लिए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ब्लैक</a:t>
            </a:r>
            <a:r>
              <a:rPr lang="en-US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फ्रंटियर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इवेंट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होराइजन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गोले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तरह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दिखेगा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जिसकी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गति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प्रकाश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गति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417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E4B488-4CF5-494A-936F-3B203450E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1"/>
            <a:ext cx="7740650" cy="10639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51B75B1-61C6-4644-85FA-C4968F5CC98C}"/>
              </a:ext>
            </a:extLst>
          </p:cNvPr>
          <p:cNvSpPr txBox="1"/>
          <p:nvPr/>
        </p:nvSpPr>
        <p:spPr>
          <a:xfrm>
            <a:off x="727075" y="9728226"/>
            <a:ext cx="6191250" cy="340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(*)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विस्तृत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विवरण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लिए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देखें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लेखक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एल्बम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लुकिंग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एट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यूक्लिड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".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B978AD8-941E-406F-8806-292E0F14ED80}"/>
              </a:ext>
            </a:extLst>
          </p:cNvPr>
          <p:cNvSpPr txBox="1"/>
          <p:nvPr/>
        </p:nvSpPr>
        <p:spPr>
          <a:xfrm>
            <a:off x="1431925" y="763587"/>
            <a:ext cx="4191000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यदि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सतह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यूक्लिड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नियमों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अनुरूप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तो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किसी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त्रिकोण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कोणों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योग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180°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(*)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69BB262-CCF1-4D51-904B-AFE2F1BCAC24}"/>
              </a:ext>
            </a:extLst>
          </p:cNvPr>
          <p:cNvSpPr txBox="1"/>
          <p:nvPr/>
        </p:nvSpPr>
        <p:spPr>
          <a:xfrm>
            <a:off x="3108325" y="1511293"/>
            <a:ext cx="3276600" cy="640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अगर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स्पेस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नेगेटिव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कोणों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योग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180°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कम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02C68E8-6E52-41D9-A168-F116D0D1B862}"/>
              </a:ext>
            </a:extLst>
          </p:cNvPr>
          <p:cNvSpPr txBox="1"/>
          <p:nvPr/>
        </p:nvSpPr>
        <p:spPr>
          <a:xfrm>
            <a:off x="2930525" y="2516187"/>
            <a:ext cx="4978400" cy="640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पॉजिटिव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वाली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स्पेस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कोणों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योग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180°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अधिक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84F8F87-86DC-44CD-BFFA-50D63D0A9BDD}"/>
              </a:ext>
            </a:extLst>
          </p:cNvPr>
          <p:cNvSpPr txBox="1"/>
          <p:nvPr/>
        </p:nvSpPr>
        <p:spPr>
          <a:xfrm>
            <a:off x="0" y="4855929"/>
            <a:ext cx="7740650" cy="555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अलग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अलग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वाले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स्थान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69FDA2F-AC8C-4325-B58A-B7466959F4F8}"/>
              </a:ext>
            </a:extLst>
          </p:cNvPr>
          <p:cNvSpPr txBox="1"/>
          <p:nvPr/>
        </p:nvSpPr>
        <p:spPr>
          <a:xfrm>
            <a:off x="2651125" y="5564187"/>
            <a:ext cx="3886200" cy="1224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नापने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नायाब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आविष्कार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करवीमीटर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वक्रमीटर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तीन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लचीली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पट्टियों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बना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तीन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रिवेट्स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B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आसानी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घूम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1D54A3F-DD6A-46C0-873E-998089CFDB13}"/>
              </a:ext>
            </a:extLst>
          </p:cNvPr>
          <p:cNvSpPr txBox="1"/>
          <p:nvPr/>
        </p:nvSpPr>
        <p:spPr>
          <a:xfrm>
            <a:off x="4129881" y="7506401"/>
            <a:ext cx="2528888" cy="1206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स्थानीय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नापने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लिए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करवीमीटर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सतह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रखें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अंदर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बने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कोणमापी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कोणों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मापें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3B61878-C1FC-44D9-92FE-0BD0EA00FA14}"/>
              </a:ext>
            </a:extLst>
          </p:cNvPr>
          <p:cNvSpPr txBox="1"/>
          <p:nvPr/>
        </p:nvSpPr>
        <p:spPr>
          <a:xfrm>
            <a:off x="-237218" y="9069387"/>
            <a:ext cx="2517775" cy="340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पॉजिटिव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84C2BE6-1CFE-4DAD-9FF2-1F37AFAC1C2B}"/>
              </a:ext>
            </a:extLst>
          </p:cNvPr>
          <p:cNvSpPr txBox="1"/>
          <p:nvPr/>
        </p:nvSpPr>
        <p:spPr>
          <a:xfrm>
            <a:off x="1811337" y="8840787"/>
            <a:ext cx="1679575" cy="340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नेगेटिव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4863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B287342-F8D5-43FE-9F48-130AA62FC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76"/>
            <a:ext cx="7740650" cy="106126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9F5C485-CC35-43FB-84A2-9B9F011D7878}"/>
              </a:ext>
            </a:extLst>
          </p:cNvPr>
          <p:cNvSpPr txBox="1"/>
          <p:nvPr/>
        </p:nvSpPr>
        <p:spPr>
          <a:xfrm>
            <a:off x="4403725" y="8198718"/>
            <a:ext cx="1524000" cy="37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सफेद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फव्वारा</a:t>
            </a:r>
            <a:r>
              <a:rPr lang="en-US" sz="1600" dirty="0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D5A9E01-4446-4063-8435-C1C9711FD36A}"/>
              </a:ext>
            </a:extLst>
          </p:cNvPr>
          <p:cNvSpPr txBox="1"/>
          <p:nvPr/>
        </p:nvSpPr>
        <p:spPr>
          <a:xfrm>
            <a:off x="2193925" y="763688"/>
            <a:ext cx="1084035" cy="304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स्थिर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स्थिति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B742343-6FF9-4764-B5EC-FF037D2413CA}"/>
              </a:ext>
            </a:extLst>
          </p:cNvPr>
          <p:cNvSpPr txBox="1"/>
          <p:nvPr/>
        </p:nvSpPr>
        <p:spPr>
          <a:xfrm>
            <a:off x="3565525" y="1856082"/>
            <a:ext cx="2819400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अरे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देखो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जगह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जहां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हम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आए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थे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क्रोनो</a:t>
            </a:r>
            <a:r>
              <a:rPr lang="x-none" sz="1500" dirty="0" smtClean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स्केप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 3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बिल्कुल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स्थानांतरित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हुआ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34FE84D-7425-42F9-BC56-246E5485640F}"/>
              </a:ext>
            </a:extLst>
          </p:cNvPr>
          <p:cNvSpPr txBox="1"/>
          <p:nvPr/>
        </p:nvSpPr>
        <p:spPr>
          <a:xfrm>
            <a:off x="2117725" y="3123281"/>
            <a:ext cx="4724400" cy="1145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ब्लैक</a:t>
            </a:r>
            <a:r>
              <a:rPr lang="en-US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आसपास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हमारी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छोटी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सैर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हमारी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उम्र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बढ़ने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प्रक्रियाओं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धीमा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किया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अगर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हम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तीसरे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क्रोनो</a:t>
            </a:r>
            <a:r>
              <a:rPr lang="x-none" sz="1500" dirty="0" smtClean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स्केप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आराम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रहा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हमारी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वापसी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लिए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सैकड़ों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शायद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लाखों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साल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इंतजार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करना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पड़ता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F024411-10F0-4E38-8648-AAA9995CA170}"/>
              </a:ext>
            </a:extLst>
          </p:cNvPr>
          <p:cNvSpPr txBox="1"/>
          <p:nvPr/>
        </p:nvSpPr>
        <p:spPr>
          <a:xfrm>
            <a:off x="365125" y="4825973"/>
            <a:ext cx="2794000" cy="357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ब्लैक</a:t>
            </a:r>
            <a:r>
              <a:rPr lang="en-US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कहाँ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जाते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4AB39C4-3333-4F4E-9DB6-C50F9A958B9B}"/>
              </a:ext>
            </a:extLst>
          </p:cNvPr>
          <p:cNvSpPr txBox="1"/>
          <p:nvPr/>
        </p:nvSpPr>
        <p:spPr>
          <a:xfrm>
            <a:off x="3997325" y="4836538"/>
            <a:ext cx="2387600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किसी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सिद्धांत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एंटी</a:t>
            </a:r>
            <a:r>
              <a:rPr lang="en-US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ब्लैक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मौजूद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E526FC5-2ACB-41F0-BE62-2EE9ADC19D31}"/>
              </a:ext>
            </a:extLst>
          </p:cNvPr>
          <p:cNvSpPr txBox="1"/>
          <p:nvPr/>
        </p:nvSpPr>
        <p:spPr>
          <a:xfrm>
            <a:off x="348456" y="8005174"/>
            <a:ext cx="2912269" cy="835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x-none" sz="1400" dirty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 </a:t>
            </a:r>
            <a:r>
              <a:rPr lang="en-US" sz="14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क्षेत्र</a:t>
            </a:r>
            <a:r>
              <a:rPr lang="en-US" sz="1400" dirty="0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किसी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लिए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प्रवेश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करना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असंभव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कोई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उसमें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सिर्फ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बाहर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आने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कोशिश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14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वाह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52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F3D10D2-A32C-4FFE-9510-3AFA36077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1"/>
            <a:ext cx="7740650" cy="10639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FA0C465-B12C-49C0-A00E-ACBA6131D153}"/>
              </a:ext>
            </a:extLst>
          </p:cNvPr>
          <p:cNvSpPr txBox="1"/>
          <p:nvPr/>
        </p:nvSpPr>
        <p:spPr>
          <a:xfrm>
            <a:off x="330654" y="8002587"/>
            <a:ext cx="3768271" cy="1578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सतर्क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पाठकों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देखा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मॉडल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ब्लैक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होल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सफेद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फव्वा</a:t>
            </a:r>
            <a:r>
              <a:rPr lang="x-none" sz="1400" dirty="0" smtClean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रे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जोड़ी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कॉस्मिक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पार्क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सभी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परतों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नॉन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ओरिएंटेब्ल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सतह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संरचना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देता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जिसमें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केवल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पक्ष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छेद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मार्ग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गुजरने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चीज़ें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अपनी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मिरर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इमेजेज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बन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जाती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4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उदाहरण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लिए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R,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उल्टा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होकर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Я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रूप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दिखेगा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4B5CC6C-2F4C-441C-B730-93F682D3F0F1}"/>
              </a:ext>
            </a:extLst>
          </p:cNvPr>
          <p:cNvSpPr txBox="1"/>
          <p:nvPr/>
        </p:nvSpPr>
        <p:spPr>
          <a:xfrm>
            <a:off x="3032125" y="418333"/>
            <a:ext cx="3282950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कॉस्मिक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पार्क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मॉडल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तरीका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जिससे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ब्लैक</a:t>
            </a:r>
            <a:r>
              <a:rPr lang="en-US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सफेद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फव्वारे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जोड़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F7088EA-98E7-4E86-BD00-30FCB3000FA5}"/>
              </a:ext>
            </a:extLst>
          </p:cNvPr>
          <p:cNvSpPr txBox="1"/>
          <p:nvPr/>
        </p:nvSpPr>
        <p:spPr>
          <a:xfrm>
            <a:off x="3794125" y="1830387"/>
            <a:ext cx="2888342" cy="880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सफेद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फव्वारा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बिल्कुल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वैसा</a:t>
            </a:r>
            <a:r>
              <a:rPr lang="en-US" sz="1500" dirty="0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सिवाय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जिओडिसिक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उलटे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होंगे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859880A-C28D-4757-B88F-DD09E2C6079A}"/>
              </a:ext>
            </a:extLst>
          </p:cNvPr>
          <p:cNvSpPr txBox="1"/>
          <p:nvPr/>
        </p:nvSpPr>
        <p:spPr>
          <a:xfrm>
            <a:off x="494393" y="4113881"/>
            <a:ext cx="2156732" cy="1145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लेकिन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होराइजन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क्षितिज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ब्लैक</a:t>
            </a:r>
            <a:r>
              <a:rPr lang="en-US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अंदर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क्या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क्या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कुछ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...?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F496CAA-D98F-411E-B8BF-4018FDCC57AA}"/>
              </a:ext>
            </a:extLst>
          </p:cNvPr>
          <p:cNvSpPr txBox="1"/>
          <p:nvPr/>
        </p:nvSpPr>
        <p:spPr>
          <a:xfrm>
            <a:off x="3717925" y="3998338"/>
            <a:ext cx="2597150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आपका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मतलब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ब्लैक</a:t>
            </a:r>
            <a:r>
              <a:rPr lang="en-US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आंतरिक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भाग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शुद्ध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रूप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अस्तित्वहीन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smtClean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होगा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3D3E804-C64E-4388-BFAA-0370C40950CC}"/>
              </a:ext>
            </a:extLst>
          </p:cNvPr>
          <p:cNvSpPr txBox="1"/>
          <p:nvPr/>
        </p:nvSpPr>
        <p:spPr>
          <a:xfrm>
            <a:off x="2985306" y="6478587"/>
            <a:ext cx="3200400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5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ब्लैक</a:t>
            </a:r>
            <a:r>
              <a:rPr lang="en-US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आंतरिक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भाग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जोड़ीदार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सफेद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फव्वारे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बाहरी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हिस्सा</a:t>
            </a:r>
            <a:r>
              <a:rPr lang="x-none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होगा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7480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97CBAE2-A420-4621-8523-7614679DE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" y="0"/>
            <a:ext cx="7699860" cy="10671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DE6A04A-5DFE-44A2-B4BC-A27B35B0E9DE}"/>
              </a:ext>
            </a:extLst>
          </p:cNvPr>
          <p:cNvSpPr txBox="1"/>
          <p:nvPr/>
        </p:nvSpPr>
        <p:spPr>
          <a:xfrm>
            <a:off x="5241925" y="8688387"/>
            <a:ext cx="914400" cy="357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मम्मी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B21BE9B-8094-4801-BDFF-1D6DDC9C8A1F}"/>
              </a:ext>
            </a:extLst>
          </p:cNvPr>
          <p:cNvSpPr txBox="1"/>
          <p:nvPr/>
        </p:nvSpPr>
        <p:spPr>
          <a:xfrm>
            <a:off x="-1" y="382587"/>
            <a:ext cx="7720255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मिट्टी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जैसा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800" dirty="0">
                <a:solidFill>
                  <a:srgbClr val="FF0000"/>
                </a:solidFill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साफ़ </a:t>
            </a:r>
            <a:endParaRPr lang="en-IN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2CBBF04-674B-40EB-BD59-214593E46F12}"/>
              </a:ext>
            </a:extLst>
          </p:cNvPr>
          <p:cNvSpPr txBox="1"/>
          <p:nvPr/>
        </p:nvSpPr>
        <p:spPr>
          <a:xfrm>
            <a:off x="898525" y="1296987"/>
            <a:ext cx="4724400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लेकिन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इसका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अलावा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अन्य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सिद्धांत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भी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कुछ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लोग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सोचते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ब्लैक</a:t>
            </a:r>
            <a:r>
              <a:rPr lang="en-US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जुड़वां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ब्रह्मांड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संपर्क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लाएंगे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D98FB2A-5EEE-4390-85ED-942CA002455C}"/>
              </a:ext>
            </a:extLst>
          </p:cNvPr>
          <p:cNvSpPr txBox="1"/>
          <p:nvPr/>
        </p:nvSpPr>
        <p:spPr>
          <a:xfrm>
            <a:off x="3946525" y="2389482"/>
            <a:ext cx="2438400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शायद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ऐसे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ब्रह्मांड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साथ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जहां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समय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सहित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सब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कुछ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दर्पण</a:t>
            </a:r>
            <a:r>
              <a:rPr lang="en-US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छवि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247D6D3-EF94-4C01-846D-9C9CE95146BD}"/>
              </a:ext>
            </a:extLst>
          </p:cNvPr>
          <p:cNvSpPr txBox="1"/>
          <p:nvPr/>
        </p:nvSpPr>
        <p:spPr>
          <a:xfrm>
            <a:off x="3939268" y="5572982"/>
            <a:ext cx="2674257" cy="1410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सब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कुछ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कहने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बाद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यदि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बुद्धिमान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व्यक्ति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ब्लैक</a:t>
            </a:r>
            <a:r>
              <a:rPr lang="en-US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गया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फिर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अपनी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कहानी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सुनाने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लिए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कभी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वापस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लौटेगा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335D2E0-A333-4D03-A6E2-90A5C0F7A27D}"/>
              </a:ext>
            </a:extLst>
          </p:cNvPr>
          <p:cNvSpPr txBox="1"/>
          <p:nvPr/>
        </p:nvSpPr>
        <p:spPr>
          <a:xfrm>
            <a:off x="2193925" y="8256882"/>
            <a:ext cx="2209800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शायद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टायरसिअस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खोल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वास्तव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खुद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ब्लैक</a:t>
            </a:r>
            <a:r>
              <a:rPr lang="en-US" sz="15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होल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094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9A0B0B3-EDCF-47C3-BCD5-D340EEF8A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1"/>
            <a:ext cx="7740650" cy="10639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16F20D5-B2A6-411B-A381-1843F2EC31DA}"/>
              </a:ext>
            </a:extLst>
          </p:cNvPr>
          <p:cNvSpPr txBox="1"/>
          <p:nvPr/>
        </p:nvSpPr>
        <p:spPr>
          <a:xfrm>
            <a:off x="3379333" y="7760130"/>
            <a:ext cx="2834142" cy="1410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मुझे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देखने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...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शून्य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पदार्थ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चीज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... </a:t>
            </a:r>
            <a:r>
              <a:rPr lang="x-none" sz="1500" dirty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स्पेस </a:t>
            </a: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खुद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अपने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बंद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... 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जाने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लिए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एकमात्र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रास्ता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सीधा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51FEEE7-8A8D-4F55-833B-6AF56CC1B829}"/>
              </a:ext>
            </a:extLst>
          </p:cNvPr>
          <p:cNvSpPr txBox="1"/>
          <p:nvPr/>
        </p:nvSpPr>
        <p:spPr>
          <a:xfrm>
            <a:off x="593725" y="763587"/>
            <a:ext cx="1918833" cy="827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लेनी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तुम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टायरसिअस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साथ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इतने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भयानक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तरीके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पेश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मत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आओ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C955FBE-9FCF-41BD-A1D2-CE6D30AEE6F5}"/>
              </a:ext>
            </a:extLst>
          </p:cNvPr>
          <p:cNvSpPr txBox="1"/>
          <p:nvPr/>
        </p:nvSpPr>
        <p:spPr>
          <a:xfrm>
            <a:off x="4784725" y="1167568"/>
            <a:ext cx="1981200" cy="1410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चिंता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मत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टायरसियस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महत्वपूर्ण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बात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तुम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अपने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स्वयं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खोल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आराम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5CD7D70-C729-47AD-9492-36BB647CDCC9}"/>
              </a:ext>
            </a:extLst>
          </p:cNvPr>
          <p:cNvSpPr txBox="1"/>
          <p:nvPr/>
        </p:nvSpPr>
        <p:spPr>
          <a:xfrm>
            <a:off x="1812925" y="4649787"/>
            <a:ext cx="2438400" cy="571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उपसंहार</a:t>
            </a:r>
            <a:endParaRPr lang="en-IN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65325" y="6402387"/>
            <a:ext cx="19351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1500" dirty="0" smtClean="0"/>
              <a:t>ओह</a:t>
            </a:r>
            <a:r>
              <a:rPr lang="en-US" sz="1500" dirty="0" smtClean="0"/>
              <a:t> </a:t>
            </a:r>
            <a:r>
              <a:rPr lang="x-none" sz="1500" dirty="0" smtClean="0"/>
              <a:t>वो</a:t>
            </a:r>
            <a:r>
              <a:rPr lang="en-US" sz="1500" dirty="0" smtClean="0"/>
              <a:t> </a:t>
            </a:r>
            <a:r>
              <a:rPr lang="x-none" sz="1500" dirty="0" smtClean="0"/>
              <a:t>रहा</a:t>
            </a:r>
            <a:r>
              <a:rPr lang="en-US" sz="1500" dirty="0" smtClean="0"/>
              <a:t> </a:t>
            </a:r>
            <a:r>
              <a:rPr lang="x-none" sz="1500" dirty="0" smtClean="0"/>
              <a:t>कॉस्मोल</a:t>
            </a:r>
            <a:r>
              <a:rPr lang="x-none" sz="1500" dirty="0"/>
              <a:t>! </a:t>
            </a:r>
            <a:r>
              <a:rPr lang="x-none" sz="1500" dirty="0" smtClean="0"/>
              <a:t>मेरा</a:t>
            </a:r>
            <a:r>
              <a:rPr lang="en-US" sz="1500" dirty="0" smtClean="0"/>
              <a:t> </a:t>
            </a:r>
            <a:r>
              <a:rPr lang="x-none" sz="1500" dirty="0" smtClean="0"/>
              <a:t>सिर</a:t>
            </a:r>
            <a:r>
              <a:rPr lang="en-US" sz="1500" dirty="0" smtClean="0"/>
              <a:t> </a:t>
            </a:r>
            <a:r>
              <a:rPr lang="x-none" sz="1500" dirty="0" smtClean="0"/>
              <a:t>दर्द</a:t>
            </a:r>
            <a:r>
              <a:rPr lang="en-US" sz="1500" dirty="0" smtClean="0"/>
              <a:t> </a:t>
            </a:r>
            <a:r>
              <a:rPr lang="x-none" sz="1500" dirty="0" smtClean="0"/>
              <a:t>कर</a:t>
            </a:r>
            <a:r>
              <a:rPr lang="en-US" sz="1500" dirty="0" smtClean="0"/>
              <a:t> </a:t>
            </a:r>
            <a:r>
              <a:rPr lang="x-none" sz="1500" dirty="0" smtClean="0"/>
              <a:t>रहा </a:t>
            </a:r>
            <a:r>
              <a:rPr lang="x-none" sz="1500" dirty="0"/>
              <a:t>है!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1008132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AD4FC5B-F7A0-46F2-9A60-D99D274A2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1"/>
            <a:ext cx="7740650" cy="10639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0D068BF-8DF6-4D19-9AA4-660DB25276FF}"/>
              </a:ext>
            </a:extLst>
          </p:cNvPr>
          <p:cNvSpPr txBox="1"/>
          <p:nvPr/>
        </p:nvSpPr>
        <p:spPr>
          <a:xfrm>
            <a:off x="2117725" y="1065881"/>
            <a:ext cx="2438400" cy="1145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यदि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ब्रह्मांड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सभी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संभव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दुनिया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सर्वश्रेष्ठ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खुश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हूँ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किसी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अन्य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ब्रह्मांड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जीवित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हूं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E58671F-ECD7-4AE2-B32F-B016A698D136}"/>
              </a:ext>
            </a:extLst>
          </p:cNvPr>
          <p:cNvSpPr txBox="1"/>
          <p:nvPr/>
        </p:nvSpPr>
        <p:spPr>
          <a:xfrm>
            <a:off x="5165725" y="8002587"/>
            <a:ext cx="1667782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समाप्त</a:t>
            </a:r>
            <a:endParaRPr lang="en-IN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A285370-B133-4936-AD27-87FD26FEF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0"/>
            <a:ext cx="7736374" cy="10671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F9879FA-F247-4734-87D0-6F21544E800B}"/>
              </a:ext>
            </a:extLst>
          </p:cNvPr>
          <p:cNvSpPr txBox="1"/>
          <p:nvPr/>
        </p:nvSpPr>
        <p:spPr>
          <a:xfrm>
            <a:off x="736082" y="8612187"/>
            <a:ext cx="2143643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पानी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लगातार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बहता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रहता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E970EE8-B4BD-4994-A96C-5B34E76BC7BF}"/>
              </a:ext>
            </a:extLst>
          </p:cNvPr>
          <p:cNvSpPr txBox="1"/>
          <p:nvPr/>
        </p:nvSpPr>
        <p:spPr>
          <a:xfrm>
            <a:off x="4098925" y="1559938"/>
            <a:ext cx="2057400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नल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हवा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के </a:t>
            </a:r>
            <a:r>
              <a:rPr lang="en-US" sz="1500" dirty="0" err="1" smtClean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मध्य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तैर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रहा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फिर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पानी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कहां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6B7382B-BE15-4B20-8701-AACBBA0718A2}"/>
              </a:ext>
            </a:extLst>
          </p:cNvPr>
          <p:cNvSpPr txBox="1"/>
          <p:nvPr/>
        </p:nvSpPr>
        <p:spPr>
          <a:xfrm>
            <a:off x="746125" y="4084333"/>
            <a:ext cx="1676400" cy="357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अरे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...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038E1D2-17AF-4F03-AC50-CBE7E0D4CB4A}"/>
              </a:ext>
            </a:extLst>
          </p:cNvPr>
          <p:cNvSpPr txBox="1"/>
          <p:nvPr/>
        </p:nvSpPr>
        <p:spPr>
          <a:xfrm>
            <a:off x="4175125" y="7670391"/>
            <a:ext cx="2438400" cy="880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फिर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पानी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वापिस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कहाँ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जाता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बाल्टी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पानी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स्तर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कभी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बदलता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8090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80C5A8A-BD58-455C-A153-6FA5EC3A9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1"/>
            <a:ext cx="7740650" cy="10639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086CE1-893C-4181-A50F-34BEF9A93EB7}"/>
              </a:ext>
            </a:extLst>
          </p:cNvPr>
          <p:cNvSpPr txBox="1"/>
          <p:nvPr/>
        </p:nvSpPr>
        <p:spPr>
          <a:xfrm>
            <a:off x="4893580" y="7263723"/>
            <a:ext cx="1324429" cy="37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r>
              <a:rPr lang="en-US" sz="1600" b="1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ब्लैक</a:t>
            </a:r>
            <a:r>
              <a:rPr lang="en-US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b="1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होल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1021054-8FF2-45EC-9637-9EAF7D446E92}"/>
              </a:ext>
            </a:extLst>
          </p:cNvPr>
          <p:cNvSpPr txBox="1"/>
          <p:nvPr/>
        </p:nvSpPr>
        <p:spPr>
          <a:xfrm>
            <a:off x="0" y="534987"/>
            <a:ext cx="7740649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जादुई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नल</a:t>
            </a:r>
            <a:endParaRPr lang="en-IN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7927F4B-220D-437A-8300-ABFE6B2FFBC3}"/>
              </a:ext>
            </a:extLst>
          </p:cNvPr>
          <p:cNvSpPr txBox="1"/>
          <p:nvPr/>
        </p:nvSpPr>
        <p:spPr>
          <a:xfrm>
            <a:off x="4632325" y="4274300"/>
            <a:ext cx="1828800" cy="37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सफेद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फव्वारा</a:t>
            </a:r>
            <a:endParaRPr lang="en-IN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8A73811-22B4-458D-9220-A0226A3D5B3C}"/>
              </a:ext>
            </a:extLst>
          </p:cNvPr>
          <p:cNvSpPr txBox="1"/>
          <p:nvPr/>
        </p:nvSpPr>
        <p:spPr>
          <a:xfrm>
            <a:off x="1127125" y="4576174"/>
            <a:ext cx="1638300" cy="835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पारदर्शी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प्लास्टिक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नली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पानी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पंप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तक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वापिस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जाने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देती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8F443B9-2A11-427A-AD75-689C37CF3BDF}"/>
              </a:ext>
            </a:extLst>
          </p:cNvPr>
          <p:cNvSpPr txBox="1"/>
          <p:nvPr/>
        </p:nvSpPr>
        <p:spPr>
          <a:xfrm>
            <a:off x="793296" y="6783387"/>
            <a:ext cx="1324429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दर्पण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झूठा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पेंदा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8A2159F-1CBA-4731-B91C-9731F4FC54A5}"/>
              </a:ext>
            </a:extLst>
          </p:cNvPr>
          <p:cNvSpPr txBox="1"/>
          <p:nvPr/>
        </p:nvSpPr>
        <p:spPr>
          <a:xfrm>
            <a:off x="669925" y="7621587"/>
            <a:ext cx="1600200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बिजली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चलित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पानी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पंप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BFBEA91-3986-4566-AF7D-4339BA2F61AB}"/>
              </a:ext>
            </a:extLst>
          </p:cNvPr>
          <p:cNvSpPr txBox="1"/>
          <p:nvPr/>
        </p:nvSpPr>
        <p:spPr>
          <a:xfrm>
            <a:off x="1203325" y="8840787"/>
            <a:ext cx="838200" cy="340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बैटरी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4171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BLACK HOLEnew\PIX\Page 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40650" cy="1067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76676" y="4319924"/>
            <a:ext cx="33464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dirty="0"/>
              <a:t>ब्लैक-होल का मॉडल, आइंस्टीन के समीकरण का एक समाधान है जब वो ब्रह्मांड के उस हिस्से के बारे में बात करता है जहां न तो कोई पदार्थ है और न ही कोई </a:t>
            </a:r>
            <a:r>
              <a:rPr lang="x-none" dirty="0" smtClean="0"/>
              <a:t>ऊर्जा. </a:t>
            </a:r>
            <a:r>
              <a:rPr lang="x-none" dirty="0"/>
              <a:t>वास्तव में यह मॉडल सिर्फ एक गणितीय कल्पना है!</a:t>
            </a:r>
          </a:p>
        </p:txBody>
      </p:sp>
      <p:sp>
        <p:nvSpPr>
          <p:cNvPr id="2" name="Rectangle 1"/>
          <p:cNvSpPr/>
          <p:nvPr/>
        </p:nvSpPr>
        <p:spPr>
          <a:xfrm>
            <a:off x="1279525" y="7342862"/>
            <a:ext cx="5181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dirty="0" smtClean="0"/>
              <a:t>अस्सी </a:t>
            </a:r>
            <a:r>
              <a:rPr lang="x-none" dirty="0"/>
              <a:t>के दशक के शुरुआत में इस एल्बम की कल्पना की गई थी. भविष्य के एल्बम में लेखक एक अन्य विचार विकसित </a:t>
            </a:r>
            <a:r>
              <a:rPr lang="x-none" dirty="0" smtClean="0"/>
              <a:t>करेंगे, </a:t>
            </a:r>
            <a:r>
              <a:rPr lang="x-none" dirty="0"/>
              <a:t>जिसमें वो अस्थिर हाइपर-डेंस (</a:t>
            </a:r>
            <a:r>
              <a:rPr lang="x-none" dirty="0" smtClean="0"/>
              <a:t>बेहद</a:t>
            </a:r>
            <a:r>
              <a:rPr lang="en-US" dirty="0" smtClean="0"/>
              <a:t>-</a:t>
            </a:r>
            <a:r>
              <a:rPr lang="x-none" dirty="0" smtClean="0"/>
              <a:t>सघन</a:t>
            </a:r>
            <a:r>
              <a:rPr lang="x-none" dirty="0"/>
              <a:t>) पिंडों </a:t>
            </a:r>
            <a:r>
              <a:rPr lang="x-none" dirty="0" smtClean="0"/>
              <a:t>का </a:t>
            </a:r>
            <a:r>
              <a:rPr lang="x-none" dirty="0"/>
              <a:t>वर्णन करेंगे,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x-none" dirty="0" smtClean="0"/>
              <a:t>जहां </a:t>
            </a:r>
            <a:r>
              <a:rPr lang="x-none" dirty="0"/>
              <a:t>अतिरिक्त </a:t>
            </a:r>
            <a:r>
              <a:rPr lang="x-none" dirty="0" smtClean="0"/>
              <a:t>द्रव्यमान</a:t>
            </a:r>
            <a:r>
              <a:rPr lang="en-US" dirty="0" smtClean="0"/>
              <a:t>,</a:t>
            </a:r>
            <a:r>
              <a:rPr lang="x-none" dirty="0" smtClean="0"/>
              <a:t> </a:t>
            </a:r>
            <a:r>
              <a:rPr lang="x-none" dirty="0"/>
              <a:t>पिंड से निष्कासित होता है. </a:t>
            </a:r>
            <a:r>
              <a:rPr lang="x-none" dirty="0" smtClean="0"/>
              <a:t>वर्तमान </a:t>
            </a:r>
            <a:r>
              <a:rPr lang="x-none" dirty="0"/>
              <a:t>एल्बम को </a:t>
            </a:r>
            <a:r>
              <a:rPr lang="x-none" dirty="0" smtClean="0"/>
              <a:t>सामान्य</a:t>
            </a:r>
            <a:r>
              <a:rPr lang="en-US" dirty="0" smtClean="0"/>
              <a:t>-</a:t>
            </a:r>
            <a:r>
              <a:rPr lang="x-none" dirty="0" smtClean="0"/>
              <a:t>सापेक्षता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x-none" dirty="0" smtClean="0"/>
              <a:t>(जनरल</a:t>
            </a:r>
            <a:r>
              <a:rPr lang="en-US" dirty="0" smtClean="0"/>
              <a:t>-</a:t>
            </a:r>
            <a:r>
              <a:rPr lang="x-none" dirty="0" smtClean="0"/>
              <a:t>रिलेटिविटी)</a:t>
            </a:r>
            <a:r>
              <a:rPr lang="en-US" dirty="0" smtClean="0"/>
              <a:t>  </a:t>
            </a:r>
            <a:r>
              <a:rPr lang="x-none" dirty="0" smtClean="0"/>
              <a:t>के </a:t>
            </a:r>
            <a:r>
              <a:rPr lang="x-none" dirty="0"/>
              <a:t>चंद </a:t>
            </a:r>
            <a:r>
              <a:rPr lang="x-none" dirty="0" smtClean="0"/>
              <a:t>पहलुओं </a:t>
            </a:r>
            <a:r>
              <a:rPr lang="x-none" dirty="0"/>
              <a:t>की एक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x-none" dirty="0" smtClean="0"/>
              <a:t>लोकप्रिय </a:t>
            </a:r>
            <a:r>
              <a:rPr lang="x-none" dirty="0"/>
              <a:t>प्रस्तुति माना जा सकता है.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00200" y="593724"/>
            <a:ext cx="38703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x-none" dirty="0"/>
              <a:t>पाठक को यह अजीब लग सकता है कि लेखक ने इस कॉमिक स्ट्रिप को अन्य चीजों के साथ-साथ</a:t>
            </a:r>
            <a:r>
              <a:rPr lang="en-US" dirty="0"/>
              <a:t>,</a:t>
            </a:r>
            <a:r>
              <a:rPr lang="x-none" dirty="0"/>
              <a:t> ब्लैक-होल को समर्पित किया </a:t>
            </a:r>
            <a:r>
              <a:rPr lang="x-none" dirty="0" smtClean="0"/>
              <a:t>है</a:t>
            </a:r>
            <a:r>
              <a:rPr lang="en-US" dirty="0" smtClean="0"/>
              <a:t>, </a:t>
            </a:r>
            <a:r>
              <a:rPr lang="x-none" dirty="0"/>
              <a:t>जबकि उन्होंने ऐसी वस्तुओं के अस्तित्व के बारे में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x-none" dirty="0" smtClean="0"/>
              <a:t>बार-बार </a:t>
            </a:r>
            <a:r>
              <a:rPr lang="x-none" dirty="0"/>
              <a:t>अपनी शंका व्यक्त की है.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162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ABB659C-FCD8-4751-9CE1-91E65B087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1"/>
            <a:ext cx="7740650" cy="10639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7D7164A-F19B-4A3A-950F-B44164056027}"/>
              </a:ext>
            </a:extLst>
          </p:cNvPr>
          <p:cNvSpPr txBox="1"/>
          <p:nvPr/>
        </p:nvSpPr>
        <p:spPr>
          <a:xfrm>
            <a:off x="4353605" y="7314838"/>
            <a:ext cx="1600200" cy="880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लेनी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टायरसिअस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तंग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करना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बंद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61B37BF-50CA-4D9F-B25E-EA608D852121}"/>
              </a:ext>
            </a:extLst>
          </p:cNvPr>
          <p:cNvSpPr txBox="1"/>
          <p:nvPr/>
        </p:nvSpPr>
        <p:spPr>
          <a:xfrm>
            <a:off x="898525" y="382587"/>
            <a:ext cx="5715000" cy="640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सतह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टीला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केंद्रीय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क्षेत्र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पॉजिटिव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बना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साथ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नेगेटिव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क्षेत्र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घिरा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4931BB1-E822-4588-8780-A4993F1B6A6A}"/>
              </a:ext>
            </a:extLst>
          </p:cNvPr>
          <p:cNvSpPr txBox="1"/>
          <p:nvPr/>
        </p:nvSpPr>
        <p:spPr>
          <a:xfrm>
            <a:off x="692150" y="2603909"/>
            <a:ext cx="2644775" cy="291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पॉजिटिव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C45A16D-8159-484B-992D-1A230A67C695}"/>
              </a:ext>
            </a:extLst>
          </p:cNvPr>
          <p:cNvSpPr txBox="1"/>
          <p:nvPr/>
        </p:nvSpPr>
        <p:spPr>
          <a:xfrm>
            <a:off x="669925" y="2918764"/>
            <a:ext cx="2773362" cy="291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नेगेटिव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E273D2D-C22E-471E-AED1-D243CF8BC8C5}"/>
              </a:ext>
            </a:extLst>
          </p:cNvPr>
          <p:cNvSpPr txBox="1"/>
          <p:nvPr/>
        </p:nvSpPr>
        <p:spPr>
          <a:xfrm>
            <a:off x="-525462" y="3014653"/>
            <a:ext cx="2490787" cy="263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0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शून्य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D277862-3A0D-4372-BBF7-E0A5803777A1}"/>
              </a:ext>
            </a:extLst>
          </p:cNvPr>
          <p:cNvSpPr txBox="1"/>
          <p:nvPr/>
        </p:nvSpPr>
        <p:spPr>
          <a:xfrm>
            <a:off x="3883820" y="2331161"/>
            <a:ext cx="3024187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दृष्टिकोण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गड्ढा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x-non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भी </a:t>
            </a: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तरह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टीला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ही </a:t>
            </a: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होता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A940BDB-B902-4C5A-A939-D22EAC3DC571}"/>
              </a:ext>
            </a:extLst>
          </p:cNvPr>
          <p:cNvSpPr txBox="1"/>
          <p:nvPr/>
        </p:nvSpPr>
        <p:spPr>
          <a:xfrm rot="16200000">
            <a:off x="-231250" y="4676778"/>
            <a:ext cx="1802350" cy="291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पॉजिटिव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751F38A-CD0E-4F21-AF28-99F5DEEEE3AA}"/>
              </a:ext>
            </a:extLst>
          </p:cNvPr>
          <p:cNvSpPr txBox="1"/>
          <p:nvPr/>
        </p:nvSpPr>
        <p:spPr>
          <a:xfrm rot="16200000">
            <a:off x="217590" y="4687648"/>
            <a:ext cx="1487133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0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शून्य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endParaRPr lang="en-IN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B31E436-202F-4049-8A4E-183F0E72D7AF}"/>
              </a:ext>
            </a:extLst>
          </p:cNvPr>
          <p:cNvSpPr txBox="1"/>
          <p:nvPr/>
        </p:nvSpPr>
        <p:spPr>
          <a:xfrm rot="16200000">
            <a:off x="988747" y="4628883"/>
            <a:ext cx="1562100" cy="291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नेगेटिव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AA6D77A-0E5A-4FE3-867A-DC2F061CE93A}"/>
              </a:ext>
            </a:extLst>
          </p:cNvPr>
          <p:cNvSpPr txBox="1"/>
          <p:nvPr/>
        </p:nvSpPr>
        <p:spPr>
          <a:xfrm>
            <a:off x="2193925" y="3552219"/>
            <a:ext cx="1762351" cy="640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क्रिर्की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टॉरस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F93C316-9C31-4DA7-802B-AE7196B0763B}"/>
              </a:ext>
            </a:extLst>
          </p:cNvPr>
          <p:cNvSpPr txBox="1"/>
          <p:nvPr/>
        </p:nvSpPr>
        <p:spPr>
          <a:xfrm>
            <a:off x="3931216" y="4359190"/>
            <a:ext cx="3063309" cy="1402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मेरी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राशि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टॉरस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बल्कि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विर्गो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r>
              <a:rPr lang="en-IN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ठीक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मैं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समझा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हां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पॉजिटिव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छल्ला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फिर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नेगेटिव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छल्ला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शून्य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वाले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फ्रंटियर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अलग</a:t>
            </a:r>
            <a:r>
              <a:rPr lang="en-US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अलग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E4B1F44-D55F-459F-9334-E2B5B76F2AD2}"/>
              </a:ext>
            </a:extLst>
          </p:cNvPr>
          <p:cNvSpPr txBox="1"/>
          <p:nvPr/>
        </p:nvSpPr>
        <p:spPr>
          <a:xfrm>
            <a:off x="2879725" y="6042999"/>
            <a:ext cx="3403600" cy="941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फ्रंटियर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खोजने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लिए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दो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बन्स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सतहों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जैसे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उपयोग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करके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टॉर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बर्गर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बनाएं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370DC0D-DAD1-4E0A-BAA7-EDDB0696FA1A}"/>
              </a:ext>
            </a:extLst>
          </p:cNvPr>
          <p:cNvSpPr txBox="1"/>
          <p:nvPr/>
        </p:nvSpPr>
        <p:spPr>
          <a:xfrm>
            <a:off x="693737" y="7140147"/>
            <a:ext cx="2871788" cy="1145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टायरसिअस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दोस्त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क्या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तुम्हें</a:t>
            </a:r>
            <a:r>
              <a:rPr lang="en-U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कभी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लगा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शेल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खोल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सिर्फ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दो</a:t>
            </a:r>
            <a:r>
              <a:rPr lang="en-US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आयामी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स्थान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जिसकी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बदलती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0EBD2FFA-3262-4A7F-A90A-E7BDC28EB7E0}"/>
              </a:ext>
            </a:extLst>
          </p:cNvPr>
          <p:cNvSpPr txBox="1"/>
          <p:nvPr/>
        </p:nvSpPr>
        <p:spPr>
          <a:xfrm>
            <a:off x="3470275" y="8351172"/>
            <a:ext cx="9334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ठीक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1547521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44E9E46-1CD3-4B42-BFD5-A3B04BF83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1"/>
            <a:ext cx="7740650" cy="10639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57A294E-AC27-45DB-9906-AB12EE133501}"/>
              </a:ext>
            </a:extLst>
          </p:cNvPr>
          <p:cNvSpPr txBox="1"/>
          <p:nvPr/>
        </p:nvSpPr>
        <p:spPr>
          <a:xfrm>
            <a:off x="1743188" y="7621587"/>
            <a:ext cx="2127137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यहाँ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पर </a:t>
            </a: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आविष्कारक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मापना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भूल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गया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C7A077F-E4DC-4297-908B-C9846F93EFA8}"/>
              </a:ext>
            </a:extLst>
          </p:cNvPr>
          <p:cNvSpPr txBox="1"/>
          <p:nvPr/>
        </p:nvSpPr>
        <p:spPr>
          <a:xfrm>
            <a:off x="0" y="382587"/>
            <a:ext cx="7740650" cy="555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शंकु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आकार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बिंदु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1C90147-BF79-4EC9-B23C-9076C49A4DE7}"/>
              </a:ext>
            </a:extLst>
          </p:cNvPr>
          <p:cNvSpPr txBox="1"/>
          <p:nvPr/>
        </p:nvSpPr>
        <p:spPr>
          <a:xfrm>
            <a:off x="1812925" y="1373187"/>
            <a:ext cx="3182937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तुम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जल्द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देखोगे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आर्ची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वहां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अजीब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चीजें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A0E516A-76EC-49B9-9A3D-22B794AF8A5B}"/>
              </a:ext>
            </a:extLst>
          </p:cNvPr>
          <p:cNvSpPr txBox="1"/>
          <p:nvPr/>
        </p:nvSpPr>
        <p:spPr>
          <a:xfrm>
            <a:off x="1584325" y="2256819"/>
            <a:ext cx="2801937" cy="640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चले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जाओ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टायरसियस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अब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मुझे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ज्ञान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प्यास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रही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...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2B08898-A3FF-4041-B009-FCC5C0BC6361}"/>
              </a:ext>
            </a:extLst>
          </p:cNvPr>
          <p:cNvSpPr txBox="1"/>
          <p:nvPr/>
        </p:nvSpPr>
        <p:spPr>
          <a:xfrm>
            <a:off x="513557" y="3530573"/>
            <a:ext cx="1756568" cy="357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इंतज़ार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F312F2F-9A9D-40B3-AFB3-DC6947A4CE17}"/>
              </a:ext>
            </a:extLst>
          </p:cNvPr>
          <p:cNvSpPr txBox="1"/>
          <p:nvPr/>
        </p:nvSpPr>
        <p:spPr>
          <a:xfrm>
            <a:off x="593725" y="4143545"/>
            <a:ext cx="4953000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देखो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टायरसियस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मैं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जिओडिसि</a:t>
            </a:r>
            <a:r>
              <a:rPr lang="x-none" sz="1600" dirty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कों </a:t>
            </a: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जोड़कर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सतह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ग्रिड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बनाने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रहा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हूं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उससे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मुझे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बहुत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सारे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त्रिकोण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मिलेंगे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D513935-77F9-4671-BE12-BBA587AB9EDC}"/>
              </a:ext>
            </a:extLst>
          </p:cNvPr>
          <p:cNvSpPr txBox="1"/>
          <p:nvPr/>
        </p:nvSpPr>
        <p:spPr>
          <a:xfrm>
            <a:off x="2050256" y="5000019"/>
            <a:ext cx="2810669" cy="640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तरह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खुराफात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आर्ची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खासियत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8D98434-6F20-4FD4-8A6C-838BE65DEB0E}"/>
              </a:ext>
            </a:extLst>
          </p:cNvPr>
          <p:cNvSpPr txBox="1"/>
          <p:nvPr/>
        </p:nvSpPr>
        <p:spPr>
          <a:xfrm>
            <a:off x="461736" y="6549795"/>
            <a:ext cx="4000726" cy="614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भगवान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यहाँ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क्या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चल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रहा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मुझे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कुछ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भी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दिख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रहा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इस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बिंदु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आसपास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क्या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रहा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IN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83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28A63F4-5F26-45CF-87E1-C4540AD24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3"/>
            <a:ext cx="7740650" cy="10658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F198628-38FB-4986-A4BF-91EA296FCA81}"/>
              </a:ext>
            </a:extLst>
          </p:cNvPr>
          <p:cNvSpPr txBox="1"/>
          <p:nvPr/>
        </p:nvSpPr>
        <p:spPr>
          <a:xfrm>
            <a:off x="1323975" y="8688387"/>
            <a:ext cx="5185908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कार्डबोर्ड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टुकड़े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परीक्षण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चिपचिपे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टेप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रोल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जिओडेसिक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खोजने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आपकी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मदद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करेगा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1CB746F-C07A-4192-9666-E254D7ED126E}"/>
              </a:ext>
            </a:extLst>
          </p:cNvPr>
          <p:cNvSpPr txBox="1"/>
          <p:nvPr/>
        </p:nvSpPr>
        <p:spPr>
          <a:xfrm>
            <a:off x="669925" y="790745"/>
            <a:ext cx="6096000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बताओ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सोफी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यहाँ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क्या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चल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रहा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यदि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वक्रमीटर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त्रिकोण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में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बिंदु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नहीं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हम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सकते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कि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उसकी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वक्रता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शून्य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ED555E1-3EBC-4C32-B2F3-B8823AD92FCC}"/>
              </a:ext>
            </a:extLst>
          </p:cNvPr>
          <p:cNvSpPr txBox="1"/>
          <p:nvPr/>
        </p:nvSpPr>
        <p:spPr>
          <a:xfrm>
            <a:off x="2679700" y="2744787"/>
            <a:ext cx="2181225" cy="923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लेकिन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यदि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त्रिभुज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अंदर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तो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उसकी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स्पेस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घुमावदार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होगी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7C7C680-0204-44CB-B3E5-328AF75D445E}"/>
              </a:ext>
            </a:extLst>
          </p:cNvPr>
          <p:cNvSpPr txBox="1"/>
          <p:nvPr/>
        </p:nvSpPr>
        <p:spPr>
          <a:xfrm>
            <a:off x="1236662" y="3943875"/>
            <a:ext cx="5267325" cy="640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वो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शंकु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बिंदु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है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देखो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मान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लो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मैं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सतह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लेता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हूँ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उसमें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कोण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θ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सेक्टर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काटता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हूँ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और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फिर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जोड़ता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हूँ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E317C73-D0AE-4E7E-9399-7EB4D06D229B}"/>
              </a:ext>
            </a:extLst>
          </p:cNvPr>
          <p:cNvSpPr txBox="1"/>
          <p:nvPr/>
        </p:nvSpPr>
        <p:spPr>
          <a:xfrm>
            <a:off x="2117725" y="4725987"/>
            <a:ext cx="1003300" cy="357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सतह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078BCE5-BA34-4E33-92E9-1C9323154A91}"/>
              </a:ext>
            </a:extLst>
          </p:cNvPr>
          <p:cNvSpPr txBox="1"/>
          <p:nvPr/>
        </p:nvSpPr>
        <p:spPr>
          <a:xfrm>
            <a:off x="669925" y="7459897"/>
            <a:ext cx="2409825" cy="941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उससे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मुझे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एक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प्रकार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का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शंकु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मिलेगा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जिसे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हम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पोसीकोन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US" sz="1600" dirty="0" err="1">
                <a:effectLst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बुलाएँगे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360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3095</TotalTime>
  <Words>5277</Words>
  <Application>Microsoft Macintosh PowerPoint</Application>
  <PresentationFormat>Personnalisé</PresentationFormat>
  <Paragraphs>455</Paragraphs>
  <Slides>67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67</vt:i4>
      </vt:variant>
    </vt:vector>
  </HeadingPairs>
  <TitlesOfParts>
    <vt:vector size="68" baseType="lpstr"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Jean-Pierre Petit</cp:lastModifiedBy>
  <cp:revision>506</cp:revision>
  <dcterms:created xsi:type="dcterms:W3CDTF">2016-12-13T16:20:56Z</dcterms:created>
  <dcterms:modified xsi:type="dcterms:W3CDTF">2020-10-21T10:34:50Z</dcterms:modified>
</cp:coreProperties>
</file>