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6" r:id="rId2"/>
    <p:sldId id="335" r:id="rId3"/>
    <p:sldId id="257" r:id="rId4"/>
    <p:sldId id="258" r:id="rId5"/>
    <p:sldId id="259" r:id="rId6"/>
    <p:sldId id="260" r:id="rId7"/>
    <p:sldId id="261" r:id="rId8"/>
    <p:sldId id="262" r:id="rId9"/>
    <p:sldId id="328" r:id="rId10"/>
    <p:sldId id="329" r:id="rId11"/>
    <p:sldId id="330" r:id="rId12"/>
    <p:sldId id="331" r:id="rId13"/>
    <p:sldId id="332" r:id="rId14"/>
    <p:sldId id="333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263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264" r:id="rId44"/>
    <p:sldId id="265" r:id="rId45"/>
    <p:sldId id="266" r:id="rId46"/>
    <p:sldId id="267" r:id="rId47"/>
    <p:sldId id="268" r:id="rId48"/>
    <p:sldId id="269" r:id="rId49"/>
    <p:sldId id="270" r:id="rId50"/>
    <p:sldId id="271" r:id="rId51"/>
    <p:sldId id="272" r:id="rId52"/>
    <p:sldId id="273" r:id="rId53"/>
    <p:sldId id="274" r:id="rId54"/>
    <p:sldId id="275" r:id="rId55"/>
    <p:sldId id="276" r:id="rId56"/>
    <p:sldId id="277" r:id="rId57"/>
    <p:sldId id="278" r:id="rId58"/>
    <p:sldId id="279" r:id="rId59"/>
    <p:sldId id="280" r:id="rId60"/>
    <p:sldId id="281" r:id="rId61"/>
    <p:sldId id="282" r:id="rId62"/>
    <p:sldId id="283" r:id="rId63"/>
    <p:sldId id="284" r:id="rId64"/>
    <p:sldId id="285" r:id="rId65"/>
    <p:sldId id="286" r:id="rId66"/>
    <p:sldId id="287" r:id="rId67"/>
    <p:sldId id="288" r:id="rId68"/>
    <p:sldId id="289" r:id="rId69"/>
    <p:sldId id="290" r:id="rId70"/>
    <p:sldId id="291" r:id="rId71"/>
    <p:sldId id="292" r:id="rId72"/>
    <p:sldId id="293" r:id="rId73"/>
    <p:sldId id="294" r:id="rId74"/>
    <p:sldId id="295" r:id="rId75"/>
    <p:sldId id="296" r:id="rId76"/>
  </p:sldIdLst>
  <p:sldSz cx="7507288" cy="10688638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 autoAdjust="0"/>
    <p:restoredTop sz="94683" autoAdjust="0"/>
  </p:normalViewPr>
  <p:slideViewPr>
    <p:cSldViewPr>
      <p:cViewPr>
        <p:scale>
          <a:sx n="70" d="100"/>
          <a:sy n="70" d="100"/>
        </p:scale>
        <p:origin x="-1746" y="66"/>
      </p:cViewPr>
      <p:guideLst>
        <p:guide orient="horz" pos="3367"/>
        <p:guide pos="23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7967A5-CD2D-4284-B2B6-A701C671E6DD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93950" y="720725"/>
            <a:ext cx="25273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4516BB-5D5B-4A04-8733-DF9DC77BA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50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516BB-5D5B-4A04-8733-DF9DC77BA18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50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516BB-5D5B-4A04-8733-DF9DC77BA18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919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047" y="3320409"/>
            <a:ext cx="6381195" cy="22911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6093" y="6056895"/>
            <a:ext cx="5255102" cy="273154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42784" y="428043"/>
            <a:ext cx="1689140" cy="911998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5365" y="428043"/>
            <a:ext cx="4942298" cy="911998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024" y="6868440"/>
            <a:ext cx="6381195" cy="212288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3024" y="4530303"/>
            <a:ext cx="6381195" cy="23381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5364" y="2494018"/>
            <a:ext cx="3315719" cy="70540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6205" y="2494018"/>
            <a:ext cx="3315719" cy="70540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5365" y="2392573"/>
            <a:ext cx="3317023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5365" y="3389684"/>
            <a:ext cx="3317023" cy="6158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3599" y="2392573"/>
            <a:ext cx="3318325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3599" y="3389684"/>
            <a:ext cx="3318325" cy="6158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366" y="425566"/>
            <a:ext cx="2469846" cy="181113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5141" y="425568"/>
            <a:ext cx="4196783" cy="912245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5366" y="2236698"/>
            <a:ext cx="2469846" cy="73113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1481" y="7482046"/>
            <a:ext cx="4504373" cy="88329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71481" y="955050"/>
            <a:ext cx="4504373" cy="64131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1481" y="8365346"/>
            <a:ext cx="4504373" cy="125442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9750-BAAD-4C9F-AA9D-B3DC71DE7F91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5365" y="428042"/>
            <a:ext cx="6756559" cy="1781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5365" y="2494018"/>
            <a:ext cx="6756559" cy="7054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5364" y="9906786"/>
            <a:ext cx="1751701" cy="569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A9750-BAAD-4C9F-AA9D-B3DC71DE7F91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64990" y="9906786"/>
            <a:ext cx="2377308" cy="569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0223" y="9906786"/>
            <a:ext cx="1751701" cy="5690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211FE-51AC-48AE-8426-65EA561D0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7507288" cy="10688638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HP\Desktop\topologicon_empty_pages\v0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" y="0"/>
            <a:ext cx="7512050" cy="1075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082" y="2085831"/>
            <a:ext cx="751205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 </a:t>
            </a:r>
          </a:p>
          <a:p>
            <a:pPr algn="ctr">
              <a:lnSpc>
                <a:spcPct val="150000"/>
              </a:lnSpc>
            </a:pPr>
            <a:r>
              <a:rPr lang="en-US" sz="7200" dirty="0" err="1" smtClean="0">
                <a:solidFill>
                  <a:srgbClr val="FF0000"/>
                </a:solidFill>
              </a:rPr>
              <a:t>टोपो</a:t>
            </a:r>
            <a:r>
              <a:rPr lang="en-US" sz="7200" dirty="0" smtClean="0">
                <a:solidFill>
                  <a:srgbClr val="FF0000"/>
                </a:solidFill>
              </a:rPr>
              <a:t>  </a:t>
            </a:r>
            <a:r>
              <a:rPr lang="hi-IN" sz="7200" dirty="0" smtClean="0">
                <a:solidFill>
                  <a:srgbClr val="FF0000"/>
                </a:solidFill>
              </a:rPr>
              <a:t>की</a:t>
            </a:r>
            <a:r>
              <a:rPr lang="en-US" sz="7200" dirty="0" smtClean="0">
                <a:solidFill>
                  <a:srgbClr val="FF0000"/>
                </a:solidFill>
              </a:rPr>
              <a:t>  </a:t>
            </a:r>
            <a:r>
              <a:rPr lang="en-US" sz="7200" dirty="0" err="1" smtClean="0">
                <a:solidFill>
                  <a:srgbClr val="FF0000"/>
                </a:solidFill>
              </a:rPr>
              <a:t>दुनिया</a:t>
            </a:r>
            <a:r>
              <a:rPr lang="en-US" sz="7200" dirty="0" smtClean="0">
                <a:solidFill>
                  <a:srgbClr val="FF0000"/>
                </a:solidFill>
              </a:rPr>
              <a:t> 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44" y="1495990"/>
            <a:ext cx="75120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द </a:t>
            </a:r>
            <a:r>
              <a:rPr lang="en-US" sz="2400" dirty="0" err="1">
                <a:solidFill>
                  <a:srgbClr val="002060"/>
                </a:solidFill>
              </a:rPr>
              <a:t>एडवेंचर्स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ऑफ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आर्चीबाल्ड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हिगिंस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44244" y="6792119"/>
            <a:ext cx="18347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हां</a:t>
            </a:r>
            <a:r>
              <a:rPr lang="en-US" dirty="0"/>
              <a:t> </a:t>
            </a:r>
            <a:r>
              <a:rPr lang="en-US" dirty="0" err="1"/>
              <a:t>निश्चित</a:t>
            </a:r>
            <a:r>
              <a:rPr lang="en-US" dirty="0"/>
              <a:t>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यह</a:t>
            </a:r>
            <a:r>
              <a:rPr lang="en-US" dirty="0" smtClean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मोबियस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पट्टी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553244" y="5877719"/>
            <a:ext cx="247375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/>
              <a:t>जीन-पियरे</a:t>
            </a:r>
            <a:r>
              <a:rPr lang="en-US" sz="2800" dirty="0"/>
              <a:t> </a:t>
            </a:r>
            <a:r>
              <a:rPr lang="en-US" sz="2800" dirty="0" err="1"/>
              <a:t>पेटिट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4205836" y="5646886"/>
            <a:ext cx="27927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i-IN" sz="2400" b="1" dirty="0" smtClean="0">
                <a:solidFill>
                  <a:srgbClr val="FF0000"/>
                </a:solidFill>
              </a:rPr>
              <a:t>हिंदी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hi-IN" sz="2400" b="1" dirty="0" smtClean="0">
                <a:solidFill>
                  <a:srgbClr val="FF0000"/>
                </a:solidFill>
              </a:rPr>
              <a:t>: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hi-IN" sz="2400" b="1" dirty="0" smtClean="0">
                <a:solidFill>
                  <a:srgbClr val="FF0000"/>
                </a:solidFill>
              </a:rPr>
              <a:t>अरविन्द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hi-IN" sz="2400" b="1" dirty="0" smtClean="0">
                <a:solidFill>
                  <a:srgbClr val="FF0000"/>
                </a:solidFill>
              </a:rPr>
              <a:t>गुप्ता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2290" name="Picture 2" descr="C:\Users\HP\Desktop\topologicon_empty_pages\v09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0679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63044" y="8896191"/>
            <a:ext cx="375285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err="1" smtClean="0"/>
              <a:t>इस</a:t>
            </a:r>
            <a:r>
              <a:rPr lang="en-US" dirty="0" smtClean="0"/>
              <a:t> </a:t>
            </a:r>
            <a:r>
              <a:rPr lang="en-US" dirty="0" err="1"/>
              <a:t>वक्र</a:t>
            </a:r>
            <a:r>
              <a:rPr lang="en-US" dirty="0"/>
              <a:t> </a:t>
            </a:r>
            <a:r>
              <a:rPr lang="en-US" dirty="0" err="1"/>
              <a:t>पर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बिंदु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स्थिति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को</a:t>
            </a:r>
            <a:r>
              <a:rPr lang="en-US" dirty="0" smtClean="0"/>
              <a:t> </a:t>
            </a:r>
            <a:r>
              <a:rPr lang="en-US" dirty="0" err="1"/>
              <a:t>केवल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मात्रा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दर्शाया</a:t>
            </a:r>
            <a:r>
              <a:rPr lang="en-US" dirty="0"/>
              <a:t> </a:t>
            </a:r>
            <a:r>
              <a:rPr lang="en-US" dirty="0" err="1"/>
              <a:t>जा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सकेगा</a:t>
            </a:r>
            <a:r>
              <a:rPr lang="en-US" dirty="0" smtClean="0"/>
              <a:t> </a:t>
            </a:r>
            <a:r>
              <a:rPr lang="en-US" dirty="0"/>
              <a:t>- </a:t>
            </a:r>
            <a:r>
              <a:rPr lang="en-US" dirty="0" err="1"/>
              <a:t>जो</a:t>
            </a:r>
            <a:r>
              <a:rPr lang="en-US" dirty="0"/>
              <a:t> </a:t>
            </a:r>
            <a:r>
              <a:rPr lang="en-US" dirty="0" err="1"/>
              <a:t>वक्र</a:t>
            </a:r>
            <a:r>
              <a:rPr lang="en-US" dirty="0"/>
              <a:t> </a:t>
            </a:r>
            <a:r>
              <a:rPr lang="en-US" dirty="0" err="1"/>
              <a:t>पर</a:t>
            </a:r>
            <a:r>
              <a:rPr lang="en-US" dirty="0"/>
              <a:t> </a:t>
            </a:r>
            <a:r>
              <a:rPr lang="en-US" dirty="0" err="1"/>
              <a:t>बिंदु</a:t>
            </a:r>
            <a:r>
              <a:rPr lang="en-US" dirty="0"/>
              <a:t> </a:t>
            </a:r>
            <a:r>
              <a:rPr lang="en-US" dirty="0" err="1" smtClean="0"/>
              <a:t>की</a:t>
            </a:r>
            <a:r>
              <a:rPr lang="en-US" dirty="0" smtClean="0"/>
              <a:t>, </a:t>
            </a:r>
            <a:r>
              <a:rPr lang="en-US" dirty="0" err="1"/>
              <a:t>उसके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मूल</a:t>
            </a:r>
            <a:r>
              <a:rPr lang="en-US" dirty="0" smtClean="0"/>
              <a:t> </a:t>
            </a:r>
            <a:r>
              <a:rPr lang="en-US" dirty="0" err="1"/>
              <a:t>उद्गम</a:t>
            </a:r>
            <a:r>
              <a:rPr lang="en-US" dirty="0"/>
              <a:t> </a:t>
            </a:r>
            <a:r>
              <a:rPr lang="hi-IN" dirty="0" smtClean="0"/>
              <a:t>से</a:t>
            </a:r>
            <a:r>
              <a:rPr lang="en-US" dirty="0" smtClean="0"/>
              <a:t>, </a:t>
            </a:r>
            <a:r>
              <a:rPr lang="en-US" dirty="0" err="1" smtClean="0"/>
              <a:t>लाइन</a:t>
            </a:r>
            <a:r>
              <a:rPr lang="en-US" dirty="0" smtClean="0"/>
              <a:t> </a:t>
            </a:r>
            <a:r>
              <a:rPr lang="hi-IN" dirty="0" smtClean="0"/>
              <a:t>के</a:t>
            </a:r>
            <a:r>
              <a:rPr lang="en-US" dirty="0" smtClean="0"/>
              <a:t> </a:t>
            </a:r>
            <a:r>
              <a:rPr lang="hi-IN" dirty="0" smtClean="0"/>
              <a:t>बीच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की</a:t>
            </a:r>
            <a:r>
              <a:rPr lang="en-US" dirty="0" smtClean="0"/>
              <a:t> </a:t>
            </a:r>
            <a:r>
              <a:rPr lang="en-US" dirty="0" err="1"/>
              <a:t>दूरी</a:t>
            </a:r>
            <a:r>
              <a:rPr lang="en-US" dirty="0"/>
              <a:t> </a:t>
            </a:r>
            <a:r>
              <a:rPr lang="en-US" dirty="0" err="1"/>
              <a:t>होगी</a:t>
            </a:r>
            <a:r>
              <a:rPr lang="en-US" dirty="0"/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477044" y="1000919"/>
            <a:ext cx="5105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अगर</a:t>
            </a:r>
            <a:r>
              <a:rPr lang="en-US" sz="1600" dirty="0"/>
              <a:t> </a:t>
            </a:r>
            <a:r>
              <a:rPr lang="en-US" sz="1600" dirty="0" err="1"/>
              <a:t>हम</a:t>
            </a:r>
            <a:r>
              <a:rPr lang="en-US" sz="1600" dirty="0"/>
              <a:t> </a:t>
            </a:r>
            <a:r>
              <a:rPr lang="en-US" sz="1600" dirty="0" err="1"/>
              <a:t>मिस्टर</a:t>
            </a:r>
            <a:r>
              <a:rPr lang="en-US" sz="1600" dirty="0"/>
              <a:t> </a:t>
            </a:r>
            <a:r>
              <a:rPr lang="en-US" sz="1600" dirty="0" err="1"/>
              <a:t>अमुंडसेन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उनकी</a:t>
            </a:r>
            <a:r>
              <a:rPr lang="en-US" sz="1600" dirty="0"/>
              <a:t> </a:t>
            </a:r>
            <a:r>
              <a:rPr lang="en-US" sz="1600" dirty="0" err="1"/>
              <a:t>कठिन</a:t>
            </a:r>
            <a:r>
              <a:rPr lang="en-US" sz="1600" dirty="0"/>
              <a:t> </a:t>
            </a:r>
            <a:r>
              <a:rPr lang="en-US" sz="1600" dirty="0" err="1"/>
              <a:t>स्थिति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बाहर</a:t>
            </a:r>
            <a:r>
              <a:rPr lang="en-US" sz="1600" dirty="0"/>
              <a:t> </a:t>
            </a:r>
            <a:r>
              <a:rPr lang="en-US" sz="1600" dirty="0" err="1"/>
              <a:t>निकालना</a:t>
            </a:r>
            <a:r>
              <a:rPr lang="en-US" sz="1600" dirty="0"/>
              <a:t> </a:t>
            </a:r>
            <a:r>
              <a:rPr lang="en-US" sz="1600" dirty="0" err="1"/>
              <a:t>चाहते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, </a:t>
            </a:r>
            <a:r>
              <a:rPr lang="en-US" sz="1600" dirty="0" err="1"/>
              <a:t>तो</a:t>
            </a:r>
            <a:r>
              <a:rPr lang="en-US" sz="1600" dirty="0"/>
              <a:t> </a:t>
            </a:r>
            <a:r>
              <a:rPr lang="en-US" sz="1600" dirty="0" err="1"/>
              <a:t>पहले</a:t>
            </a:r>
            <a:r>
              <a:rPr lang="en-US" sz="1600" dirty="0"/>
              <a:t> </a:t>
            </a:r>
            <a:r>
              <a:rPr lang="en-US" sz="1600" dirty="0" err="1"/>
              <a:t>हमें</a:t>
            </a:r>
            <a:r>
              <a:rPr lang="en-US" sz="1600" dirty="0"/>
              <a:t> </a:t>
            </a:r>
            <a:r>
              <a:rPr lang="en-US" sz="1600" dirty="0" err="1"/>
              <a:t>इस</a:t>
            </a:r>
            <a:r>
              <a:rPr lang="en-US" sz="1600" dirty="0"/>
              <a:t> </a:t>
            </a:r>
            <a:r>
              <a:rPr lang="en-US" sz="1600" dirty="0" err="1"/>
              <a:t>अजीब</a:t>
            </a:r>
            <a:r>
              <a:rPr lang="en-US" sz="1600" dirty="0"/>
              <a:t> </a:t>
            </a:r>
            <a:r>
              <a:rPr lang="en-US" sz="1600" dirty="0" err="1"/>
              <a:t>ग्रह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आकार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समझना</a:t>
            </a:r>
            <a:r>
              <a:rPr lang="en-US" sz="1600" dirty="0"/>
              <a:t> </a:t>
            </a:r>
            <a:r>
              <a:rPr lang="en-US" sz="1600" dirty="0" err="1"/>
              <a:t>होगा</a:t>
            </a:r>
            <a:r>
              <a:rPr lang="en-US" sz="1600" dirty="0"/>
              <a:t>. </a:t>
            </a:r>
            <a:r>
              <a:rPr lang="en-US" sz="1600" dirty="0" err="1"/>
              <a:t>आइए</a:t>
            </a:r>
            <a:r>
              <a:rPr lang="en-US" sz="1600" dirty="0"/>
              <a:t> </a:t>
            </a:r>
            <a:r>
              <a:rPr lang="en-US" sz="1600" dirty="0" err="1"/>
              <a:t>हम</a:t>
            </a:r>
            <a:r>
              <a:rPr lang="en-US" sz="1600" dirty="0"/>
              <a:t> </a:t>
            </a:r>
            <a:r>
              <a:rPr lang="en-US" sz="1600" dirty="0" err="1"/>
              <a:t>टोपोलोजी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कुछ</a:t>
            </a:r>
            <a:r>
              <a:rPr lang="en-US" sz="1600" dirty="0"/>
              <a:t> </a:t>
            </a:r>
            <a:r>
              <a:rPr lang="en-US" sz="1600" dirty="0" err="1"/>
              <a:t>बुनियादी</a:t>
            </a:r>
            <a:r>
              <a:rPr lang="en-US" sz="1600" dirty="0"/>
              <a:t> </a:t>
            </a:r>
            <a:r>
              <a:rPr lang="en-US" sz="1600" dirty="0" err="1"/>
              <a:t>सिद्धांतों</a:t>
            </a:r>
            <a:r>
              <a:rPr lang="en-US" sz="1600" dirty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उपयोग</a:t>
            </a:r>
            <a:r>
              <a:rPr lang="en-US" sz="1600" dirty="0"/>
              <a:t> </a:t>
            </a:r>
            <a:r>
              <a:rPr lang="en-US" sz="1600" dirty="0" err="1"/>
              <a:t>करें</a:t>
            </a:r>
            <a:r>
              <a:rPr lang="en-US" sz="1600" dirty="0"/>
              <a:t>. </a:t>
            </a:r>
            <a:r>
              <a:rPr lang="en-US" sz="1600" dirty="0" err="1"/>
              <a:t>उसके</a:t>
            </a:r>
            <a:r>
              <a:rPr lang="en-US" sz="1600" dirty="0"/>
              <a:t> </a:t>
            </a:r>
            <a:r>
              <a:rPr lang="en-US" sz="1600" dirty="0" err="1"/>
              <a:t>लिए</a:t>
            </a:r>
            <a:r>
              <a:rPr lang="en-US" sz="1600" dirty="0"/>
              <a:t>, </a:t>
            </a:r>
            <a:r>
              <a:rPr lang="en-US" sz="1600" dirty="0" err="1"/>
              <a:t>हम</a:t>
            </a:r>
            <a:r>
              <a:rPr lang="en-US" sz="1600" dirty="0"/>
              <a:t> </a:t>
            </a:r>
            <a:r>
              <a:rPr lang="en-US" sz="1600" dirty="0" err="1"/>
              <a:t>सभी</a:t>
            </a:r>
            <a:r>
              <a:rPr lang="en-US" sz="1600" dirty="0"/>
              <a:t> </a:t>
            </a:r>
            <a:r>
              <a:rPr lang="en-US" sz="1600" dirty="0" err="1"/>
              <a:t>वस्तुओं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अपघटित</a:t>
            </a:r>
            <a:r>
              <a:rPr lang="en-US" sz="1600" dirty="0"/>
              <a:t> (</a:t>
            </a:r>
            <a:r>
              <a:rPr lang="en-US" sz="1600" dirty="0" err="1"/>
              <a:t>डीकंपोज़</a:t>
            </a:r>
            <a:r>
              <a:rPr lang="en-US" sz="1600" dirty="0"/>
              <a:t>) </a:t>
            </a:r>
            <a:r>
              <a:rPr lang="en-US" sz="1600" dirty="0" err="1"/>
              <a:t>करेंगे</a:t>
            </a:r>
            <a:r>
              <a:rPr lang="en-US" sz="1600" dirty="0"/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526499" y="2982119"/>
            <a:ext cx="38090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सिकुड़े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हुए</a:t>
            </a:r>
            <a:r>
              <a:rPr lang="en-US" sz="4800" dirty="0" smtClean="0">
                <a:solidFill>
                  <a:srgbClr val="FF0000"/>
                </a:solidFill>
              </a:rPr>
              <a:t>  </a:t>
            </a:r>
            <a:r>
              <a:rPr lang="en-US" sz="4800" dirty="0" err="1" smtClean="0">
                <a:solidFill>
                  <a:srgbClr val="FF0000"/>
                </a:solidFill>
              </a:rPr>
              <a:t>सेल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13670" y="4506119"/>
            <a:ext cx="2416174" cy="586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नष्ट</a:t>
            </a:r>
            <a:r>
              <a:rPr lang="en-US" sz="1600" dirty="0"/>
              <a:t> न </a:t>
            </a:r>
            <a:r>
              <a:rPr lang="en-US" sz="1600" dirty="0" err="1"/>
              <a:t>होने</a:t>
            </a:r>
            <a:r>
              <a:rPr lang="en-US" sz="1600" dirty="0"/>
              <a:t> </a:t>
            </a:r>
            <a:r>
              <a:rPr lang="en-US" sz="1600" dirty="0" err="1"/>
              <a:t>वाली</a:t>
            </a:r>
            <a:r>
              <a:rPr lang="en-US" sz="1600" dirty="0"/>
              <a:t> </a:t>
            </a:r>
            <a:r>
              <a:rPr lang="en-US" sz="1600" dirty="0" err="1"/>
              <a:t>यह</a:t>
            </a:r>
            <a:r>
              <a:rPr lang="en-US" sz="1600" dirty="0"/>
              <a:t> </a:t>
            </a:r>
            <a:r>
              <a:rPr lang="en-US" sz="1600" dirty="0" err="1"/>
              <a:t>वस्तु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बिंदु</a:t>
            </a:r>
            <a:r>
              <a:rPr lang="en-US" sz="1600" dirty="0"/>
              <a:t> </a:t>
            </a:r>
            <a:r>
              <a:rPr lang="en-US" sz="1600" dirty="0" err="1"/>
              <a:t>लगती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1811338" y="5826344"/>
            <a:ext cx="17899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आप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बिंदु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साथ</a:t>
            </a:r>
            <a:r>
              <a:rPr lang="en-US" sz="1600" dirty="0"/>
              <a:t> </a:t>
            </a:r>
            <a:r>
              <a:rPr lang="en-US" sz="1600" dirty="0" err="1"/>
              <a:t>क्या</a:t>
            </a:r>
            <a:r>
              <a:rPr lang="en-US" sz="1600" dirty="0"/>
              <a:t> </a:t>
            </a:r>
            <a:r>
              <a:rPr lang="en-US" sz="1600" dirty="0" err="1"/>
              <a:t>कर</a:t>
            </a:r>
            <a:r>
              <a:rPr lang="en-US" sz="1600" dirty="0"/>
              <a:t> </a:t>
            </a:r>
            <a:r>
              <a:rPr lang="en-US" sz="1600" dirty="0" err="1"/>
              <a:t>सकते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4058444" y="4836994"/>
            <a:ext cx="26428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वस्तु</a:t>
            </a:r>
            <a:r>
              <a:rPr lang="en-US" dirty="0"/>
              <a:t>, </a:t>
            </a:r>
            <a:r>
              <a:rPr lang="en-US" dirty="0" err="1"/>
              <a:t>जिसे</a:t>
            </a:r>
            <a:r>
              <a:rPr lang="en-US" dirty="0"/>
              <a:t> </a:t>
            </a:r>
            <a:r>
              <a:rPr lang="en-US" dirty="0" err="1"/>
              <a:t>बिंदुओं</a:t>
            </a:r>
            <a:r>
              <a:rPr lang="en-US" dirty="0"/>
              <a:t> </a:t>
            </a:r>
            <a:r>
              <a:rPr lang="en-US" dirty="0" err="1"/>
              <a:t>का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समूह</a:t>
            </a:r>
            <a:r>
              <a:rPr lang="en-US" dirty="0"/>
              <a:t> </a:t>
            </a:r>
            <a:r>
              <a:rPr lang="en-US" dirty="0" err="1"/>
              <a:t>माना</a:t>
            </a:r>
            <a:r>
              <a:rPr lang="en-US" dirty="0"/>
              <a:t> </a:t>
            </a:r>
            <a:r>
              <a:rPr lang="en-US" dirty="0" err="1"/>
              <a:t>जाता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वो</a:t>
            </a:r>
            <a:r>
              <a:rPr lang="en-US" dirty="0" smtClean="0"/>
              <a:t> </a:t>
            </a:r>
            <a:r>
              <a:rPr lang="en-US" dirty="0" err="1"/>
              <a:t>अंतरिक्ष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निश्चित</a:t>
            </a:r>
            <a:r>
              <a:rPr lang="en-US" dirty="0"/>
              <a:t> </a:t>
            </a:r>
            <a:r>
              <a:rPr lang="en-US" dirty="0" err="1"/>
              <a:t>स्थान</a:t>
            </a:r>
            <a:r>
              <a:rPr lang="en-US" dirty="0"/>
              <a:t> </a:t>
            </a:r>
            <a:r>
              <a:rPr lang="en-US" dirty="0" err="1"/>
              <a:t>ग्रहण</a:t>
            </a:r>
            <a:r>
              <a:rPr lang="en-US" dirty="0"/>
              <a:t> </a:t>
            </a:r>
            <a:r>
              <a:rPr lang="en-US" dirty="0" err="1"/>
              <a:t>करती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वो</a:t>
            </a:r>
            <a:r>
              <a:rPr lang="en-US" dirty="0" smtClean="0"/>
              <a:t> </a:t>
            </a:r>
            <a:r>
              <a:rPr lang="en-US" dirty="0"/>
              <a:t>"</a:t>
            </a:r>
            <a:r>
              <a:rPr lang="en-US" dirty="0" err="1"/>
              <a:t>कॉन्ट्रेक्टबिल</a:t>
            </a:r>
            <a:r>
              <a:rPr lang="en-US" dirty="0"/>
              <a:t>" </a:t>
            </a:r>
            <a:r>
              <a:rPr lang="en-US" dirty="0" err="1"/>
              <a:t>होगी</a:t>
            </a:r>
            <a:r>
              <a:rPr lang="en-US" dirty="0"/>
              <a:t> </a:t>
            </a:r>
            <a:r>
              <a:rPr lang="en-US" dirty="0" err="1"/>
              <a:t>अगर</a:t>
            </a:r>
            <a:r>
              <a:rPr lang="en-US" dirty="0"/>
              <a:t> </a:t>
            </a:r>
            <a:r>
              <a:rPr lang="en-US" dirty="0" err="1"/>
              <a:t>वो</a:t>
            </a:r>
            <a:r>
              <a:rPr lang="en-US" dirty="0"/>
              <a:t> </a:t>
            </a:r>
            <a:r>
              <a:rPr lang="en-US" dirty="0" err="1"/>
              <a:t>खुद</a:t>
            </a:r>
            <a:r>
              <a:rPr lang="en-US" dirty="0"/>
              <a:t> </a:t>
            </a:r>
            <a:r>
              <a:rPr lang="en-US" dirty="0" err="1"/>
              <a:t>सिमटकर</a:t>
            </a:r>
            <a:r>
              <a:rPr lang="en-US" dirty="0"/>
              <a:t> </a:t>
            </a:r>
            <a:r>
              <a:rPr lang="en-US" dirty="0" err="1"/>
              <a:t>और</a:t>
            </a:r>
            <a:r>
              <a:rPr lang="en-US" dirty="0"/>
              <a:t>  </a:t>
            </a:r>
            <a:r>
              <a:rPr lang="en-US" dirty="0" err="1"/>
              <a:t>सिकुड़कर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बिंदु</a:t>
            </a:r>
            <a:r>
              <a:rPr lang="en-US" dirty="0"/>
              <a:t> </a:t>
            </a:r>
            <a:r>
              <a:rPr lang="en-US" dirty="0" err="1"/>
              <a:t>बन</a:t>
            </a:r>
            <a:r>
              <a:rPr lang="en-US" dirty="0"/>
              <a:t> </a:t>
            </a:r>
            <a:r>
              <a:rPr lang="en-US" dirty="0" err="1"/>
              <a:t>सके</a:t>
            </a:r>
            <a:r>
              <a:rPr lang="en-US" dirty="0"/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2915444" y="7748300"/>
            <a:ext cx="375285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err="1"/>
              <a:t>इसके</a:t>
            </a:r>
            <a:r>
              <a:rPr lang="en-US" dirty="0"/>
              <a:t> </a:t>
            </a:r>
            <a:r>
              <a:rPr lang="en-US" dirty="0" err="1"/>
              <a:t>लिए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वक्र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मिसाल</a:t>
            </a:r>
            <a:r>
              <a:rPr lang="en-US" dirty="0"/>
              <a:t> </a:t>
            </a:r>
            <a:r>
              <a:rPr lang="en-US" dirty="0" err="1"/>
              <a:t>लें</a:t>
            </a:r>
            <a:r>
              <a:rPr lang="en-US" dirty="0"/>
              <a:t>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वो</a:t>
            </a:r>
            <a:r>
              <a:rPr lang="en-US" dirty="0" smtClean="0"/>
              <a:t> </a:t>
            </a:r>
            <a:r>
              <a:rPr lang="en-US" dirty="0" err="1" smtClean="0"/>
              <a:t>वस्तु</a:t>
            </a:r>
            <a:r>
              <a:rPr lang="en-US" dirty="0" smtClean="0"/>
              <a:t> </a:t>
            </a:r>
            <a:r>
              <a:rPr lang="en-US" dirty="0" err="1" smtClean="0"/>
              <a:t>एक-आयाम</a:t>
            </a:r>
            <a:r>
              <a:rPr lang="en-US" dirty="0" smtClean="0"/>
              <a:t> </a:t>
            </a:r>
            <a:r>
              <a:rPr lang="en-US" dirty="0" err="1"/>
              <a:t>वाली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  </a:t>
            </a:r>
          </a:p>
        </p:txBody>
      </p:sp>
    </p:spTree>
    <p:extLst>
      <p:ext uri="{BB962C8B-B14F-4D97-AF65-F5344CB8AC3E}">
        <p14:creationId xmlns:p14="http://schemas.microsoft.com/office/powerpoint/2010/main" val="1833623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3314" name="Picture 2" descr="C:\Users\HP\Desktop\topologicon_empty_pages\v10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" y="22351"/>
            <a:ext cx="7512050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63244" y="8036144"/>
            <a:ext cx="23995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 </a:t>
            </a:r>
            <a:r>
              <a:rPr lang="en-US" sz="1600" dirty="0" err="1" smtClean="0"/>
              <a:t>हालाँकि</a:t>
            </a:r>
            <a:r>
              <a:rPr lang="en-US" sz="1600" dirty="0" smtClean="0"/>
              <a:t> </a:t>
            </a:r>
            <a:r>
              <a:rPr lang="en-US" sz="1600" dirty="0" err="1"/>
              <a:t>चकत्तियां</a:t>
            </a:r>
            <a:r>
              <a:rPr lang="en-US" sz="1600" dirty="0"/>
              <a:t> (Discs)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सतहें</a:t>
            </a:r>
            <a:r>
              <a:rPr lang="en-US" sz="1600" dirty="0"/>
              <a:t> </a:t>
            </a:r>
            <a:r>
              <a:rPr lang="en-US" sz="1600" dirty="0" err="1"/>
              <a:t>सिकुड़ती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630238" y="1077119"/>
            <a:ext cx="2362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मैं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पोले</a:t>
            </a:r>
            <a:r>
              <a:rPr lang="en-US" dirty="0"/>
              <a:t> </a:t>
            </a:r>
            <a:r>
              <a:rPr lang="en-US" dirty="0" err="1"/>
              <a:t>पास्ता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अंदर</a:t>
            </a:r>
            <a:r>
              <a:rPr lang="en-US" dirty="0"/>
              <a:t> </a:t>
            </a:r>
            <a:r>
              <a:rPr lang="en-US" dirty="0" err="1"/>
              <a:t>वक्र</a:t>
            </a:r>
            <a:r>
              <a:rPr lang="en-US" dirty="0"/>
              <a:t> </a:t>
            </a:r>
            <a:r>
              <a:rPr lang="en-US" dirty="0" err="1"/>
              <a:t>का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टुकड़ा</a:t>
            </a:r>
            <a:r>
              <a:rPr lang="en-US" dirty="0"/>
              <a:t> </a:t>
            </a:r>
            <a:r>
              <a:rPr lang="en-US" dirty="0" err="1" smtClean="0"/>
              <a:t>डाल</a:t>
            </a:r>
            <a:r>
              <a:rPr lang="en-US" dirty="0" smtClean="0"/>
              <a:t> </a:t>
            </a:r>
            <a:r>
              <a:rPr lang="hi-IN" dirty="0" smtClean="0"/>
              <a:t>रहा</a:t>
            </a:r>
            <a:r>
              <a:rPr lang="en-US" dirty="0" smtClean="0"/>
              <a:t> </a:t>
            </a:r>
            <a:r>
              <a:rPr lang="en-US" dirty="0" err="1"/>
              <a:t>हूं</a:t>
            </a:r>
            <a:r>
              <a:rPr lang="en-US" dirty="0"/>
              <a:t>, </a:t>
            </a:r>
            <a:r>
              <a:rPr lang="en-US" dirty="0" err="1"/>
              <a:t>जिससे</a:t>
            </a:r>
            <a:r>
              <a:rPr lang="en-US" dirty="0"/>
              <a:t> </a:t>
            </a:r>
            <a:r>
              <a:rPr lang="en-US" dirty="0" err="1"/>
              <a:t>वो</a:t>
            </a:r>
            <a:r>
              <a:rPr lang="en-US" dirty="0"/>
              <a:t> </a:t>
            </a:r>
            <a:r>
              <a:rPr lang="en-US" dirty="0" err="1"/>
              <a:t>अंदर</a:t>
            </a:r>
            <a:r>
              <a:rPr lang="en-US" dirty="0"/>
              <a:t> </a:t>
            </a:r>
            <a:r>
              <a:rPr lang="en-US" dirty="0" err="1"/>
              <a:t>जाकर</a:t>
            </a:r>
            <a:r>
              <a:rPr lang="en-US" dirty="0"/>
              <a:t> </a:t>
            </a:r>
            <a:r>
              <a:rPr lang="en-US" dirty="0" err="1"/>
              <a:t>सिकुड</a:t>
            </a:r>
            <a:r>
              <a:rPr lang="en-US" dirty="0"/>
              <a:t>़ </a:t>
            </a:r>
            <a:r>
              <a:rPr lang="en-US" dirty="0" err="1"/>
              <a:t>सके</a:t>
            </a:r>
            <a:r>
              <a:rPr lang="en-US" dirty="0"/>
              <a:t>...</a:t>
            </a:r>
          </a:p>
        </p:txBody>
      </p:sp>
      <p:sp>
        <p:nvSpPr>
          <p:cNvPr id="5" name="Rectangle 4"/>
          <p:cNvSpPr/>
          <p:nvPr/>
        </p:nvSpPr>
        <p:spPr>
          <a:xfrm>
            <a:off x="5049044" y="1911113"/>
            <a:ext cx="19287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जैसे</a:t>
            </a:r>
            <a:r>
              <a:rPr lang="en-US" sz="1600" dirty="0"/>
              <a:t> </a:t>
            </a:r>
            <a:r>
              <a:rPr lang="en-US" sz="1600" dirty="0" err="1"/>
              <a:t>थर्मामीटर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पारा</a:t>
            </a:r>
            <a:r>
              <a:rPr lang="en-US" sz="16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77044" y="2924790"/>
            <a:ext cx="24240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क्या</a:t>
            </a:r>
            <a:r>
              <a:rPr lang="en-US" sz="1600" dirty="0"/>
              <a:t> </a:t>
            </a:r>
            <a:r>
              <a:rPr lang="en-US" sz="1600" dirty="0" err="1"/>
              <a:t>हर</a:t>
            </a:r>
            <a:r>
              <a:rPr lang="en-US" sz="1600" dirty="0"/>
              <a:t> </a:t>
            </a:r>
            <a:r>
              <a:rPr lang="en-US" sz="1600" dirty="0" err="1"/>
              <a:t>वक्र</a:t>
            </a:r>
            <a:r>
              <a:rPr lang="en-US" sz="1600" dirty="0"/>
              <a:t> </a:t>
            </a:r>
            <a:r>
              <a:rPr lang="en-US" sz="1600" dirty="0" err="1"/>
              <a:t>सिकुड़</a:t>
            </a:r>
            <a:r>
              <a:rPr lang="en-US" sz="1600" dirty="0"/>
              <a:t> </a:t>
            </a:r>
            <a:r>
              <a:rPr lang="en-US" sz="1600" dirty="0" err="1"/>
              <a:t>सकता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735178" y="4607144"/>
            <a:ext cx="14944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नहीं</a:t>
            </a:r>
            <a:r>
              <a:rPr lang="en-US" sz="1600" dirty="0"/>
              <a:t>, </a:t>
            </a:r>
            <a:r>
              <a:rPr lang="en-US" sz="1600" dirty="0" err="1" smtClean="0"/>
              <a:t>बंद</a:t>
            </a:r>
            <a:r>
              <a:rPr lang="en-US" sz="1600" dirty="0" err="1"/>
              <a:t>-</a:t>
            </a:r>
            <a:r>
              <a:rPr lang="en-US" sz="1600" dirty="0" err="1" smtClean="0"/>
              <a:t>वक्र</a:t>
            </a:r>
            <a:r>
              <a:rPr lang="en-US" sz="1600" dirty="0" smtClean="0"/>
              <a:t> </a:t>
            </a:r>
            <a:r>
              <a:rPr lang="en-US" sz="1600" dirty="0" err="1"/>
              <a:t>नहीं</a:t>
            </a:r>
            <a:r>
              <a:rPr lang="en-US" sz="1600" dirty="0"/>
              <a:t> </a:t>
            </a:r>
            <a:r>
              <a:rPr lang="en-US" sz="1600" dirty="0" err="1"/>
              <a:t>सिकुड़ते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496594" y="3176965"/>
            <a:ext cx="37528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 </a:t>
            </a:r>
            <a:r>
              <a:rPr lang="en-US" sz="1600" dirty="0" err="1" smtClean="0"/>
              <a:t>हाँ</a:t>
            </a:r>
            <a:r>
              <a:rPr lang="en-US" sz="1600" dirty="0"/>
              <a:t>, </a:t>
            </a:r>
            <a:r>
              <a:rPr lang="en-US" sz="1600" dirty="0" err="1"/>
              <a:t>लेकिन</a:t>
            </a:r>
            <a:r>
              <a:rPr lang="en-US" sz="1600" dirty="0"/>
              <a:t> </a:t>
            </a:r>
            <a:r>
              <a:rPr lang="en-US" sz="1600" dirty="0" err="1"/>
              <a:t>आप</a:t>
            </a:r>
            <a:r>
              <a:rPr lang="en-US" sz="1600" dirty="0"/>
              <a:t> </a:t>
            </a:r>
            <a:r>
              <a:rPr lang="en-US" sz="1600" dirty="0" err="1"/>
              <a:t>उसे</a:t>
            </a:r>
            <a:r>
              <a:rPr lang="en-US" sz="1600" dirty="0"/>
              <a:t> </a:t>
            </a:r>
            <a:r>
              <a:rPr lang="en-US" sz="1600" dirty="0" err="1"/>
              <a:t>काट</a:t>
            </a:r>
            <a:r>
              <a:rPr lang="en-US" sz="1600" dirty="0"/>
              <a:t> </a:t>
            </a:r>
            <a:r>
              <a:rPr lang="en-US" sz="1600" dirty="0" err="1"/>
              <a:t>सकते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!</a:t>
            </a:r>
          </a:p>
        </p:txBody>
      </p:sp>
      <p:sp>
        <p:nvSpPr>
          <p:cNvPr id="9" name="Rectangle 8"/>
          <p:cNvSpPr/>
          <p:nvPr/>
        </p:nvSpPr>
        <p:spPr>
          <a:xfrm>
            <a:off x="3525044" y="4683344"/>
            <a:ext cx="375285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 err="1"/>
              <a:t>ठीक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, </a:t>
            </a:r>
            <a:r>
              <a:rPr lang="en-US" sz="1600" dirty="0" err="1"/>
              <a:t>लेकिन</a:t>
            </a:r>
            <a:r>
              <a:rPr lang="en-US" sz="1600" dirty="0"/>
              <a:t> </a:t>
            </a:r>
            <a:r>
              <a:rPr lang="en-US" sz="1600" dirty="0" err="1"/>
              <a:t>फिर</a:t>
            </a:r>
            <a:r>
              <a:rPr lang="en-US" sz="1600" dirty="0"/>
              <a:t> </a:t>
            </a:r>
            <a:r>
              <a:rPr lang="en-US" sz="1600" dirty="0" err="1"/>
              <a:t>कर्व</a:t>
            </a:r>
            <a:r>
              <a:rPr lang="en-US" sz="1600" dirty="0"/>
              <a:t> (</a:t>
            </a:r>
            <a:r>
              <a:rPr lang="en-US" sz="1600" dirty="0" err="1"/>
              <a:t>वक्र</a:t>
            </a:r>
            <a:r>
              <a:rPr lang="en-US" sz="1600" dirty="0"/>
              <a:t>)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सेगमेंट</a:t>
            </a:r>
            <a:r>
              <a:rPr lang="en-US" sz="1600" dirty="0"/>
              <a:t> (</a:t>
            </a:r>
            <a:r>
              <a:rPr lang="en-US" sz="1600" dirty="0" err="1"/>
              <a:t>खंड</a:t>
            </a:r>
            <a:r>
              <a:rPr lang="en-US" sz="1600" dirty="0"/>
              <a:t>) </a:t>
            </a:r>
            <a:r>
              <a:rPr lang="en-US" sz="1600" dirty="0" err="1"/>
              <a:t>बन</a:t>
            </a:r>
            <a:r>
              <a:rPr lang="en-US" sz="1600" dirty="0"/>
              <a:t> </a:t>
            </a:r>
            <a:r>
              <a:rPr lang="en-US" sz="1600" dirty="0" err="1"/>
              <a:t>जाता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 </a:t>
            </a:r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अब</a:t>
            </a:r>
            <a:r>
              <a:rPr lang="en-US" sz="1600" dirty="0"/>
              <a:t> </a:t>
            </a:r>
            <a:r>
              <a:rPr lang="en-US" sz="1600" dirty="0" err="1"/>
              <a:t>बंद</a:t>
            </a:r>
            <a:r>
              <a:rPr lang="en-US" sz="1600" dirty="0"/>
              <a:t> </a:t>
            </a:r>
            <a:r>
              <a:rPr lang="en-US" sz="1600" dirty="0" err="1"/>
              <a:t>नहीं</a:t>
            </a:r>
            <a:r>
              <a:rPr lang="en-US" sz="1600" dirty="0"/>
              <a:t> </a:t>
            </a:r>
            <a:r>
              <a:rPr lang="en-US" sz="1600" dirty="0" err="1"/>
              <a:t>रहता</a:t>
            </a:r>
            <a:r>
              <a:rPr lang="en-US" sz="1600" dirty="0"/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7044" y="5656322"/>
            <a:ext cx="28081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अगर</a:t>
            </a:r>
            <a:r>
              <a:rPr lang="en-US" sz="1600" dirty="0"/>
              <a:t> </a:t>
            </a:r>
            <a:r>
              <a:rPr lang="en-US" sz="1600" dirty="0" err="1"/>
              <a:t>मैं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गोले</a:t>
            </a:r>
            <a:r>
              <a:rPr lang="en-US" sz="1600" dirty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उदाहरण</a:t>
            </a:r>
            <a:r>
              <a:rPr lang="en-US" sz="1600" dirty="0"/>
              <a:t> </a:t>
            </a:r>
            <a:r>
              <a:rPr lang="en-US" sz="1600" dirty="0" err="1"/>
              <a:t>दूँ</a:t>
            </a:r>
            <a:r>
              <a:rPr lang="en-US" sz="1600" dirty="0"/>
              <a:t>, </a:t>
            </a:r>
            <a:r>
              <a:rPr lang="en-US" sz="1600" dirty="0" err="1"/>
              <a:t>तो</a:t>
            </a:r>
            <a:r>
              <a:rPr lang="en-US" sz="1600" dirty="0"/>
              <a:t> </a:t>
            </a:r>
            <a:r>
              <a:rPr lang="en-US" sz="1600" dirty="0" err="1"/>
              <a:t>मैं</a:t>
            </a:r>
            <a:r>
              <a:rPr lang="en-US" sz="1600" dirty="0"/>
              <a:t> </a:t>
            </a:r>
            <a:r>
              <a:rPr lang="en-US" sz="1600" dirty="0" err="1"/>
              <a:t>उसे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बिंदु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सिकोड</a:t>
            </a:r>
            <a:r>
              <a:rPr lang="en-US" sz="1600" dirty="0"/>
              <a:t>़ </a:t>
            </a:r>
            <a:r>
              <a:rPr lang="en-US" sz="1600" dirty="0" err="1"/>
              <a:t>सकता</a:t>
            </a:r>
            <a:r>
              <a:rPr lang="en-US" sz="1600" dirty="0"/>
              <a:t> </a:t>
            </a:r>
            <a:r>
              <a:rPr lang="en-US" sz="1600" dirty="0" err="1"/>
              <a:t>हूं</a:t>
            </a:r>
            <a:r>
              <a:rPr lang="en-US" sz="1600" dirty="0"/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51263" y="5602288"/>
            <a:ext cx="35266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इसलिए</a:t>
            </a:r>
            <a:r>
              <a:rPr lang="en-US" dirty="0"/>
              <a:t> </a:t>
            </a:r>
            <a:r>
              <a:rPr lang="en-US" dirty="0" err="1"/>
              <a:t>गोला</a:t>
            </a:r>
            <a:r>
              <a:rPr lang="en-US" dirty="0"/>
              <a:t> </a:t>
            </a:r>
            <a:r>
              <a:rPr lang="en-US" dirty="0" err="1"/>
              <a:t>सिकुड़ता</a:t>
            </a:r>
            <a:r>
              <a:rPr lang="en-US" dirty="0"/>
              <a:t> (CONTRACTILE) </a:t>
            </a:r>
            <a:r>
              <a:rPr lang="en-US" dirty="0" err="1"/>
              <a:t>नहीं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 </a:t>
            </a:r>
            <a:r>
              <a:rPr lang="en-US" dirty="0" err="1"/>
              <a:t>और</a:t>
            </a:r>
            <a:r>
              <a:rPr lang="en-US" dirty="0"/>
              <a:t> </a:t>
            </a:r>
            <a:r>
              <a:rPr lang="en-US" dirty="0" err="1"/>
              <a:t>वही</a:t>
            </a:r>
            <a:r>
              <a:rPr lang="en-US" dirty="0"/>
              <a:t> </a:t>
            </a:r>
            <a:r>
              <a:rPr lang="en-US" dirty="0" err="1"/>
              <a:t>बात</a:t>
            </a:r>
            <a:r>
              <a:rPr lang="en-US" dirty="0"/>
              <a:t> </a:t>
            </a:r>
            <a:r>
              <a:rPr lang="en-US" dirty="0" err="1"/>
              <a:t>किसी</a:t>
            </a:r>
            <a:r>
              <a:rPr lang="en-US" dirty="0"/>
              <a:t> </a:t>
            </a:r>
            <a:r>
              <a:rPr lang="en-US" dirty="0" err="1" smtClean="0"/>
              <a:t>बंद</a:t>
            </a:r>
            <a:r>
              <a:rPr lang="en-US" dirty="0" err="1"/>
              <a:t>-</a:t>
            </a:r>
            <a:r>
              <a:rPr lang="en-US" dirty="0" err="1" smtClean="0"/>
              <a:t>वक्र</a:t>
            </a:r>
            <a:r>
              <a:rPr lang="en-US" dirty="0" smtClean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लिए</a:t>
            </a:r>
            <a:r>
              <a:rPr lang="en-US" dirty="0"/>
              <a:t> </a:t>
            </a:r>
            <a:r>
              <a:rPr lang="en-US" dirty="0" err="1"/>
              <a:t>भी</a:t>
            </a:r>
            <a:r>
              <a:rPr lang="en-US" dirty="0"/>
              <a:t> </a:t>
            </a:r>
            <a:r>
              <a:rPr lang="en-US" dirty="0" err="1"/>
              <a:t>सच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7044" y="8620919"/>
            <a:ext cx="27017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नहीं</a:t>
            </a:r>
            <a:r>
              <a:rPr lang="en-US" sz="1600" dirty="0"/>
              <a:t>, </a:t>
            </a:r>
            <a:r>
              <a:rPr lang="en-US" sz="1600" dirty="0" err="1"/>
              <a:t>उससे</a:t>
            </a:r>
            <a:r>
              <a:rPr lang="en-US" sz="1600" dirty="0"/>
              <a:t> </a:t>
            </a:r>
            <a:r>
              <a:rPr lang="en-US" sz="1600" dirty="0" err="1"/>
              <a:t>काम</a:t>
            </a:r>
            <a:r>
              <a:rPr lang="en-US" sz="1600" dirty="0"/>
              <a:t> </a:t>
            </a:r>
            <a:r>
              <a:rPr lang="en-US" sz="1600" dirty="0" err="1"/>
              <a:t>नहीं</a:t>
            </a:r>
            <a:r>
              <a:rPr lang="en-US" sz="1600" dirty="0"/>
              <a:t> </a:t>
            </a:r>
            <a:r>
              <a:rPr lang="en-US" sz="1600" dirty="0" err="1" smtClean="0"/>
              <a:t>चलेगा</a:t>
            </a:r>
            <a:r>
              <a:rPr lang="en-US" sz="1600" dirty="0" smtClean="0"/>
              <a:t> </a:t>
            </a:r>
            <a:r>
              <a:rPr lang="en-US" sz="1600" dirty="0" err="1"/>
              <a:t>क्योंकि</a:t>
            </a:r>
            <a:r>
              <a:rPr lang="en-US" sz="1600" dirty="0"/>
              <a:t> </a:t>
            </a:r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अब</a:t>
            </a:r>
            <a:r>
              <a:rPr lang="en-US" sz="1600" dirty="0"/>
              <a:t> </a:t>
            </a:r>
            <a:r>
              <a:rPr lang="en-US" sz="1600" dirty="0" err="1" smtClean="0"/>
              <a:t>खुद</a:t>
            </a:r>
            <a:r>
              <a:rPr lang="en-US" sz="1600" dirty="0" err="1"/>
              <a:t>-</a:t>
            </a:r>
            <a:r>
              <a:rPr lang="en-US" sz="1600" dirty="0" err="1" smtClean="0"/>
              <a:t>के</a:t>
            </a:r>
            <a:r>
              <a:rPr lang="en-US" sz="1600" dirty="0" smtClean="0"/>
              <a:t> </a:t>
            </a:r>
            <a:r>
              <a:rPr lang="en-US" sz="1600" dirty="0" err="1"/>
              <a:t>अंदर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नहीं</a:t>
            </a:r>
            <a:r>
              <a:rPr lang="en-US" sz="1600" dirty="0"/>
              <a:t> </a:t>
            </a:r>
            <a:r>
              <a:rPr lang="en-US" sz="1600" dirty="0" err="1"/>
              <a:t>गुज़रता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 </a:t>
            </a:r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बाहर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उस</a:t>
            </a:r>
            <a:r>
              <a:rPr lang="en-US" sz="1600" dirty="0"/>
              <a:t> </a:t>
            </a:r>
            <a:r>
              <a:rPr lang="en-US" sz="1600" dirty="0" err="1"/>
              <a:t>जगह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विकसित</a:t>
            </a:r>
            <a:r>
              <a:rPr lang="en-US" sz="1600" dirty="0"/>
              <a:t> </a:t>
            </a:r>
            <a:r>
              <a:rPr lang="en-US" sz="1600" dirty="0" err="1"/>
              <a:t>होता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जहाँ</a:t>
            </a:r>
            <a:r>
              <a:rPr lang="en-US" sz="1600" dirty="0" smtClean="0"/>
              <a:t> </a:t>
            </a:r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पहले</a:t>
            </a:r>
            <a:r>
              <a:rPr lang="en-US" sz="1600" dirty="0"/>
              <a:t> </a:t>
            </a:r>
            <a:r>
              <a:rPr lang="en-US" sz="1600" dirty="0" err="1"/>
              <a:t>था</a:t>
            </a:r>
            <a:r>
              <a:rPr lang="en-US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07017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4338" name="Picture 2" descr="C:\Users\HP\Desktop\topologicon_empty_pages\v1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" y="10319"/>
            <a:ext cx="7512050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56356" y="10111165"/>
            <a:ext cx="41668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 </a:t>
            </a:r>
            <a:r>
              <a:rPr lang="en-US" sz="1600" dirty="0" smtClean="0"/>
              <a:t> (*) </a:t>
            </a:r>
            <a:r>
              <a:rPr lang="en-US" sz="1600" dirty="0" err="1"/>
              <a:t>देखें</a:t>
            </a:r>
            <a:r>
              <a:rPr lang="en-US" sz="1600" dirty="0"/>
              <a:t>: "</a:t>
            </a:r>
            <a:r>
              <a:rPr lang="en-US" sz="1600" dirty="0" err="1"/>
              <a:t>हिअर</a:t>
            </a:r>
            <a:r>
              <a:rPr lang="en-US" sz="1600" dirty="0"/>
              <a:t> </a:t>
            </a:r>
            <a:r>
              <a:rPr lang="en-US" sz="1600" dirty="0" err="1"/>
              <a:t>इज़</a:t>
            </a:r>
            <a:r>
              <a:rPr lang="en-US" sz="1600" dirty="0"/>
              <a:t> </a:t>
            </a:r>
            <a:r>
              <a:rPr lang="en-US" sz="1600" dirty="0" err="1"/>
              <a:t>लुकिंग</a:t>
            </a:r>
            <a:r>
              <a:rPr lang="en-US" sz="1600" dirty="0"/>
              <a:t> </a:t>
            </a:r>
            <a:r>
              <a:rPr lang="en-US" sz="1600" dirty="0" err="1"/>
              <a:t>एट</a:t>
            </a:r>
            <a:r>
              <a:rPr lang="en-US" sz="1600" dirty="0"/>
              <a:t> </a:t>
            </a:r>
            <a:r>
              <a:rPr lang="en-US" sz="1600" dirty="0" err="1"/>
              <a:t>यूक्लिड</a:t>
            </a:r>
            <a:r>
              <a:rPr lang="en-US" sz="1600" dirty="0" smtClean="0"/>
              <a:t>"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172244" y="990501"/>
            <a:ext cx="3429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डिस्क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सतह</a:t>
            </a:r>
            <a:r>
              <a:rPr lang="en-US" sz="1600" dirty="0"/>
              <a:t> </a:t>
            </a:r>
            <a:r>
              <a:rPr lang="en-US" sz="1600" dirty="0" err="1"/>
              <a:t>होती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 </a:t>
            </a:r>
            <a:r>
              <a:rPr lang="en-US" sz="1600" dirty="0" err="1"/>
              <a:t>इसलिए</a:t>
            </a:r>
            <a:r>
              <a:rPr lang="en-US" sz="1600" dirty="0"/>
              <a:t> </a:t>
            </a:r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दो-आयाम</a:t>
            </a:r>
            <a:r>
              <a:rPr lang="en-US" sz="1600" dirty="0"/>
              <a:t> </a:t>
            </a:r>
            <a:r>
              <a:rPr lang="en-US" sz="1600" dirty="0" err="1"/>
              <a:t>वाली</a:t>
            </a:r>
            <a:r>
              <a:rPr lang="en-US" sz="1600" dirty="0"/>
              <a:t> </a:t>
            </a:r>
            <a:r>
              <a:rPr lang="en-US" sz="1600" dirty="0" err="1"/>
              <a:t>वस्तु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 </a:t>
            </a:r>
            <a:r>
              <a:rPr lang="en-US" sz="1600" dirty="0" err="1" smtClean="0"/>
              <a:t>ठीक</a:t>
            </a:r>
            <a:r>
              <a:rPr lang="en-US" sz="1600" dirty="0"/>
              <a:t>!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err="1" smtClean="0"/>
              <a:t>जैसे</a:t>
            </a:r>
            <a:r>
              <a:rPr lang="en-US" sz="1600" dirty="0" smtClean="0"/>
              <a:t> </a:t>
            </a:r>
            <a:r>
              <a:rPr lang="en-US" sz="1600" dirty="0" err="1"/>
              <a:t>दो-आयाम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डिस्क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लिए</a:t>
            </a:r>
            <a:r>
              <a:rPr lang="en-US" sz="1600" dirty="0"/>
              <a:t> </a:t>
            </a:r>
            <a:r>
              <a:rPr lang="hi-IN" sz="1600" dirty="0" smtClean="0"/>
              <a:t>होते</a:t>
            </a:r>
            <a:r>
              <a:rPr lang="en-US" sz="1600" dirty="0" smtClean="0"/>
              <a:t> </a:t>
            </a:r>
            <a:r>
              <a:rPr lang="en-US" sz="1600" dirty="0" err="1" smtClean="0"/>
              <a:t>है</a:t>
            </a:r>
            <a:r>
              <a:rPr lang="en-US" sz="1600" dirty="0" smtClean="0"/>
              <a:t> </a:t>
            </a:r>
            <a:r>
              <a:rPr lang="en-US" sz="1600" dirty="0" err="1"/>
              <a:t>वैसे</a:t>
            </a:r>
            <a:r>
              <a:rPr lang="en-US" sz="1600" dirty="0"/>
              <a:t> </a:t>
            </a:r>
            <a:r>
              <a:rPr lang="en-US" sz="1600" dirty="0" err="1"/>
              <a:t>ही</a:t>
            </a:r>
            <a:r>
              <a:rPr lang="en-US" sz="1600" dirty="0"/>
              <a:t> </a:t>
            </a:r>
            <a:r>
              <a:rPr lang="en-US" sz="1600" dirty="0" err="1"/>
              <a:t>गोला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सेगमेंट</a:t>
            </a:r>
            <a:r>
              <a:rPr lang="en-US" sz="1600" dirty="0"/>
              <a:t> </a:t>
            </a:r>
            <a:r>
              <a:rPr lang="en-US" sz="1600" dirty="0" err="1" smtClean="0"/>
              <a:t>के</a:t>
            </a:r>
            <a:r>
              <a:rPr lang="en-US" sz="1600" dirty="0" smtClean="0"/>
              <a:t> </a:t>
            </a:r>
            <a:r>
              <a:rPr lang="en-US" sz="1600" dirty="0" err="1"/>
              <a:t>लिए</a:t>
            </a:r>
            <a:r>
              <a:rPr lang="en-US" sz="1600" dirty="0"/>
              <a:t> </a:t>
            </a:r>
            <a:r>
              <a:rPr lang="hi-IN" sz="1600" dirty="0" smtClean="0"/>
              <a:t>होता</a:t>
            </a:r>
            <a:r>
              <a:rPr lang="en-US" sz="1600" dirty="0" smtClean="0"/>
              <a:t> </a:t>
            </a:r>
            <a:r>
              <a:rPr lang="en-US" sz="1600" dirty="0" err="1" smtClean="0"/>
              <a:t>है</a:t>
            </a:r>
            <a:r>
              <a:rPr lang="en-US" sz="1600" dirty="0"/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4744244" y="976094"/>
            <a:ext cx="15231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गेंद</a:t>
            </a:r>
            <a:r>
              <a:rPr lang="en-US" sz="1600" dirty="0"/>
              <a:t> </a:t>
            </a:r>
            <a:endParaRPr lang="en-US" sz="1600" dirty="0" smtClean="0"/>
          </a:p>
          <a:p>
            <a:pPr algn="ctr"/>
            <a:r>
              <a:rPr lang="en-US" sz="1600" dirty="0" smtClean="0"/>
              <a:t>(</a:t>
            </a:r>
            <a:r>
              <a:rPr lang="en-US" sz="1600" dirty="0" err="1"/>
              <a:t>स्फीयर</a:t>
            </a:r>
            <a:r>
              <a:rPr lang="en-US" sz="1600" dirty="0"/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248444" y="3370322"/>
            <a:ext cx="32567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 smtClean="0"/>
              <a:t>बंद</a:t>
            </a:r>
            <a:r>
              <a:rPr lang="en-US" sz="1600" dirty="0" err="1"/>
              <a:t>-</a:t>
            </a:r>
            <a:r>
              <a:rPr lang="en-US" sz="1600" dirty="0" err="1" smtClean="0"/>
              <a:t>वक्र</a:t>
            </a:r>
            <a:r>
              <a:rPr lang="en-US" sz="1600" dirty="0" smtClean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सिकोड़ने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लिए</a:t>
            </a:r>
            <a:r>
              <a:rPr lang="en-US" sz="1600" dirty="0"/>
              <a:t> </a:t>
            </a:r>
            <a:r>
              <a:rPr lang="en-US" sz="1600" dirty="0" err="1"/>
              <a:t>आपको</a:t>
            </a:r>
            <a:r>
              <a:rPr lang="en-US" sz="1600" dirty="0"/>
              <a:t> </a:t>
            </a:r>
            <a:r>
              <a:rPr lang="en-US" sz="1600" dirty="0" err="1"/>
              <a:t>उसे</a:t>
            </a:r>
            <a:r>
              <a:rPr lang="en-US" sz="1600" dirty="0"/>
              <a:t> </a:t>
            </a:r>
            <a:r>
              <a:rPr lang="en-US" sz="1600" dirty="0" err="1"/>
              <a:t>तोड़ना</a:t>
            </a:r>
            <a:r>
              <a:rPr lang="en-US" sz="1600" dirty="0"/>
              <a:t> </a:t>
            </a:r>
            <a:r>
              <a:rPr lang="en-US" sz="1600" dirty="0" err="1"/>
              <a:t>होगा</a:t>
            </a:r>
            <a:r>
              <a:rPr lang="en-US" sz="1600" dirty="0"/>
              <a:t>. </a:t>
            </a:r>
            <a:r>
              <a:rPr lang="en-US" sz="1600" dirty="0" err="1"/>
              <a:t>यही</a:t>
            </a:r>
            <a:r>
              <a:rPr lang="en-US" sz="1600" dirty="0"/>
              <a:t> </a:t>
            </a:r>
            <a:r>
              <a:rPr lang="en-US" sz="1600" dirty="0" err="1"/>
              <a:t>बात</a:t>
            </a:r>
            <a:r>
              <a:rPr lang="en-US" sz="1600" dirty="0"/>
              <a:t> </a:t>
            </a:r>
            <a:r>
              <a:rPr lang="en-US" sz="1600" dirty="0" err="1"/>
              <a:t>किसी</a:t>
            </a:r>
            <a:r>
              <a:rPr lang="en-US" sz="1600" dirty="0"/>
              <a:t> </a:t>
            </a:r>
            <a:r>
              <a:rPr lang="en-US" sz="1600" dirty="0" err="1"/>
              <a:t>गेंद</a:t>
            </a:r>
            <a:r>
              <a:rPr lang="en-US" sz="1600" dirty="0"/>
              <a:t> (</a:t>
            </a:r>
            <a:r>
              <a:rPr lang="en-US" sz="1600" dirty="0" err="1"/>
              <a:t>स्फीयर</a:t>
            </a:r>
            <a:r>
              <a:rPr lang="en-US" sz="1600" dirty="0"/>
              <a:t>)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लिए</a:t>
            </a:r>
            <a:r>
              <a:rPr lang="en-US" sz="1600" dirty="0"/>
              <a:t> </a:t>
            </a:r>
            <a:r>
              <a:rPr lang="en-US" sz="1600" dirty="0" err="1"/>
              <a:t>भी</a:t>
            </a:r>
            <a:r>
              <a:rPr lang="en-US" sz="1600" dirty="0"/>
              <a:t> </a:t>
            </a:r>
            <a:r>
              <a:rPr lang="en-US" sz="1600" dirty="0" err="1"/>
              <a:t>सच</a:t>
            </a:r>
            <a:r>
              <a:rPr lang="en-US" sz="1600" dirty="0"/>
              <a:t> </a:t>
            </a:r>
            <a:r>
              <a:rPr lang="en-US" sz="1600" dirty="0" err="1"/>
              <a:t>होगी</a:t>
            </a:r>
            <a:r>
              <a:rPr lang="en-US" sz="1600" dirty="0"/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878410" y="5064631"/>
            <a:ext cx="1555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उदाहरण</a:t>
            </a:r>
            <a:r>
              <a:rPr lang="en-US" sz="1400" dirty="0"/>
              <a:t> </a:t>
            </a:r>
            <a:r>
              <a:rPr lang="en-US" sz="1400" dirty="0" err="1"/>
              <a:t>के</a:t>
            </a:r>
            <a:r>
              <a:rPr lang="en-US" sz="1400" dirty="0"/>
              <a:t> </a:t>
            </a:r>
            <a:r>
              <a:rPr lang="en-US" sz="1400" dirty="0" err="1"/>
              <a:t>लिए</a:t>
            </a:r>
            <a:r>
              <a:rPr lang="en-US" sz="1400" dirty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अंडे</a:t>
            </a:r>
            <a:r>
              <a:rPr lang="en-US" sz="1400" dirty="0" smtClean="0"/>
              <a:t> </a:t>
            </a:r>
            <a:r>
              <a:rPr lang="en-US" sz="1400" dirty="0" err="1"/>
              <a:t>का</a:t>
            </a:r>
            <a:r>
              <a:rPr lang="en-US" sz="1400" dirty="0"/>
              <a:t> </a:t>
            </a:r>
            <a:r>
              <a:rPr lang="en-US" sz="1400" dirty="0" err="1"/>
              <a:t>खोल</a:t>
            </a:r>
            <a:r>
              <a:rPr lang="en-US" sz="1400" dirty="0"/>
              <a:t>!</a:t>
            </a:r>
          </a:p>
        </p:txBody>
      </p:sp>
      <p:sp>
        <p:nvSpPr>
          <p:cNvPr id="8" name="Rectangle 7"/>
          <p:cNvSpPr/>
          <p:nvPr/>
        </p:nvSpPr>
        <p:spPr>
          <a:xfrm>
            <a:off x="4668044" y="3277244"/>
            <a:ext cx="24773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लेकिन</a:t>
            </a:r>
            <a:r>
              <a:rPr lang="en-US" sz="1600" dirty="0"/>
              <a:t> </a:t>
            </a:r>
            <a:r>
              <a:rPr lang="en-US" sz="1600" dirty="0" err="1"/>
              <a:t>इस</a:t>
            </a:r>
            <a:r>
              <a:rPr lang="en-US" sz="1600" dirty="0"/>
              <a:t> </a:t>
            </a:r>
            <a:r>
              <a:rPr lang="en-US" sz="1600" dirty="0" err="1"/>
              <a:t>गेंद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छेद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- </a:t>
            </a:r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मोती</a:t>
            </a:r>
            <a:r>
              <a:rPr lang="en-US" sz="1600" dirty="0"/>
              <a:t> </a:t>
            </a:r>
            <a:r>
              <a:rPr lang="en-US" sz="1600" dirty="0" err="1"/>
              <a:t>जैसा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, </a:t>
            </a:r>
            <a:r>
              <a:rPr lang="en-US" sz="1600" dirty="0" err="1"/>
              <a:t>इसलिए</a:t>
            </a:r>
            <a:r>
              <a:rPr lang="en-US" sz="1600" dirty="0"/>
              <a:t> </a:t>
            </a:r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बंद</a:t>
            </a:r>
            <a:r>
              <a:rPr lang="en-US" sz="1600" dirty="0"/>
              <a:t> </a:t>
            </a:r>
            <a:r>
              <a:rPr lang="en-US" sz="1600" dirty="0" err="1"/>
              <a:t>गेंद</a:t>
            </a:r>
            <a:r>
              <a:rPr lang="en-US" sz="1600" dirty="0"/>
              <a:t> </a:t>
            </a:r>
            <a:r>
              <a:rPr lang="en-US" sz="1600" dirty="0" err="1"/>
              <a:t>वाली</a:t>
            </a:r>
            <a:r>
              <a:rPr lang="en-US" sz="1600" dirty="0"/>
              <a:t> </a:t>
            </a:r>
            <a:r>
              <a:rPr lang="en-US" sz="1600" dirty="0" err="1"/>
              <a:t>सतह</a:t>
            </a:r>
            <a:r>
              <a:rPr lang="en-US" sz="1600" dirty="0"/>
              <a:t> </a:t>
            </a:r>
            <a:r>
              <a:rPr lang="en-US" sz="1600" dirty="0" err="1"/>
              <a:t>नहीं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5455737" y="4548565"/>
            <a:ext cx="13459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तो</a:t>
            </a:r>
            <a:r>
              <a:rPr lang="en-US" sz="1600" dirty="0"/>
              <a:t> </a:t>
            </a:r>
            <a:r>
              <a:rPr lang="en-US" sz="1600" dirty="0" err="1"/>
              <a:t>यह</a:t>
            </a:r>
            <a:r>
              <a:rPr lang="en-US" sz="1600" dirty="0"/>
              <a:t> </a:t>
            </a:r>
            <a:r>
              <a:rPr lang="en-US" sz="1600" dirty="0" err="1"/>
              <a:t>क्या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6963" y="5691565"/>
            <a:ext cx="14264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डिस्क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34735" y="6815455"/>
            <a:ext cx="24141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सही</a:t>
            </a:r>
            <a:r>
              <a:rPr lang="en-US" sz="1400" dirty="0"/>
              <a:t>, </a:t>
            </a:r>
            <a:r>
              <a:rPr lang="en-US" sz="1400" dirty="0" err="1"/>
              <a:t>टायर्सियस</a:t>
            </a:r>
            <a:r>
              <a:rPr lang="en-US" sz="1400" dirty="0"/>
              <a:t>. </a:t>
            </a:r>
            <a:r>
              <a:rPr lang="en-US" sz="1400" dirty="0" err="1"/>
              <a:t>उसी</a:t>
            </a:r>
            <a:r>
              <a:rPr lang="en-US" sz="1400" dirty="0"/>
              <a:t> </a:t>
            </a:r>
            <a:r>
              <a:rPr lang="en-US" sz="1400" dirty="0" err="1"/>
              <a:t>तरह</a:t>
            </a:r>
            <a:r>
              <a:rPr lang="en-US" sz="1400" dirty="0"/>
              <a:t> </a:t>
            </a:r>
            <a:r>
              <a:rPr lang="en-US" sz="1400" dirty="0" err="1"/>
              <a:t>जैसे</a:t>
            </a:r>
            <a:r>
              <a:rPr lang="en-US" sz="1400" dirty="0"/>
              <a:t> </a:t>
            </a:r>
            <a:r>
              <a:rPr lang="en-US" sz="1400" dirty="0" err="1"/>
              <a:t>कोई</a:t>
            </a:r>
            <a:r>
              <a:rPr lang="en-US" sz="1400" dirty="0"/>
              <a:t> </a:t>
            </a:r>
            <a:r>
              <a:rPr lang="en-US" sz="1400" dirty="0" err="1"/>
              <a:t>कटा</a:t>
            </a:r>
            <a:r>
              <a:rPr lang="en-US" sz="1400" dirty="0"/>
              <a:t> </a:t>
            </a:r>
            <a:r>
              <a:rPr lang="en-US" sz="1400" dirty="0" err="1"/>
              <a:t>हुआ</a:t>
            </a:r>
            <a:r>
              <a:rPr lang="en-US" sz="1400" dirty="0"/>
              <a:t> </a:t>
            </a:r>
            <a:r>
              <a:rPr lang="en-US" sz="1400" dirty="0" err="1"/>
              <a:t>गोला</a:t>
            </a:r>
            <a:r>
              <a:rPr lang="en-US" sz="1400" dirty="0"/>
              <a:t> </a:t>
            </a:r>
            <a:r>
              <a:rPr lang="en-US" sz="1400" dirty="0" err="1"/>
              <a:t>एक</a:t>
            </a:r>
            <a:r>
              <a:rPr lang="en-US" sz="1400" dirty="0"/>
              <a:t> </a:t>
            </a:r>
            <a:r>
              <a:rPr lang="en-US" sz="1400" dirty="0" err="1"/>
              <a:t>खंड</a:t>
            </a:r>
            <a:r>
              <a:rPr lang="en-US" sz="1400" dirty="0"/>
              <a:t> </a:t>
            </a:r>
            <a:r>
              <a:rPr lang="en-US" sz="1400" dirty="0" err="1"/>
              <a:t>की</a:t>
            </a:r>
            <a:r>
              <a:rPr lang="en-US" sz="1400" dirty="0"/>
              <a:t> </a:t>
            </a:r>
            <a:r>
              <a:rPr lang="en-US" sz="1400" dirty="0" err="1"/>
              <a:t>तरह</a:t>
            </a:r>
            <a:r>
              <a:rPr lang="en-US" sz="1400" dirty="0"/>
              <a:t> </a:t>
            </a:r>
            <a:r>
              <a:rPr lang="en-US" sz="1400" dirty="0" err="1"/>
              <a:t>व्यवहार</a:t>
            </a:r>
            <a:r>
              <a:rPr lang="en-US" sz="1400" dirty="0"/>
              <a:t> </a:t>
            </a:r>
            <a:r>
              <a:rPr lang="en-US" sz="1400" dirty="0" err="1"/>
              <a:t>करता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55079" y="5705891"/>
            <a:ext cx="28152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लेकिन</a:t>
            </a:r>
            <a:r>
              <a:rPr lang="en-US" sz="1600" dirty="0"/>
              <a:t> </a:t>
            </a:r>
            <a:r>
              <a:rPr lang="en-US" sz="1600" dirty="0" err="1"/>
              <a:t>सोफी</a:t>
            </a:r>
            <a:r>
              <a:rPr lang="en-US" sz="1600" dirty="0"/>
              <a:t>, </a:t>
            </a:r>
            <a:r>
              <a:rPr lang="en-US" sz="1600" dirty="0" err="1"/>
              <a:t>क्या</a:t>
            </a:r>
            <a:r>
              <a:rPr lang="en-US" sz="1600" dirty="0"/>
              <a:t> </a:t>
            </a:r>
            <a:r>
              <a:rPr lang="en-US" sz="1600" dirty="0" err="1"/>
              <a:t>गेंद</a:t>
            </a:r>
            <a:r>
              <a:rPr lang="en-US" sz="1600" dirty="0"/>
              <a:t> </a:t>
            </a:r>
            <a:r>
              <a:rPr lang="en-US" sz="1600" dirty="0" err="1"/>
              <a:t>या</a:t>
            </a:r>
            <a:r>
              <a:rPr lang="en-US" sz="1600" dirty="0"/>
              <a:t> </a:t>
            </a:r>
            <a:r>
              <a:rPr lang="en-US" sz="1600" dirty="0" err="1"/>
              <a:t>अंडे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अंदर</a:t>
            </a:r>
            <a:r>
              <a:rPr lang="en-US" sz="1600" dirty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आयतन</a:t>
            </a:r>
            <a:r>
              <a:rPr lang="en-US" sz="1600" dirty="0"/>
              <a:t> </a:t>
            </a:r>
            <a:r>
              <a:rPr lang="en-US" sz="1600" dirty="0" err="1"/>
              <a:t>सिकुड</a:t>
            </a:r>
            <a:r>
              <a:rPr lang="en-US" sz="1600" dirty="0"/>
              <a:t>़ </a:t>
            </a:r>
            <a:r>
              <a:rPr lang="en-US" sz="1600" dirty="0" err="1"/>
              <a:t>सकता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30045" y="6875521"/>
            <a:ext cx="152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वही</a:t>
            </a:r>
            <a:r>
              <a:rPr lang="en-US" sz="1400" dirty="0"/>
              <a:t> </a:t>
            </a:r>
            <a:r>
              <a:rPr lang="en-US" sz="1400" dirty="0" err="1"/>
              <a:t>तो</a:t>
            </a:r>
            <a:r>
              <a:rPr lang="en-US" sz="1400" dirty="0"/>
              <a:t> </a:t>
            </a:r>
            <a:r>
              <a:rPr lang="en-US" sz="1400" dirty="0" err="1"/>
              <a:t>असली</a:t>
            </a:r>
            <a:r>
              <a:rPr lang="en-US" sz="1400" dirty="0"/>
              <a:t> </a:t>
            </a:r>
            <a:r>
              <a:rPr lang="en-US" sz="1400" dirty="0" err="1"/>
              <a:t>सवाल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...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0844" y="7807544"/>
            <a:ext cx="434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बिल्कुल</a:t>
            </a:r>
            <a:r>
              <a:rPr lang="en-US" sz="1600" dirty="0"/>
              <a:t> </a:t>
            </a:r>
            <a:r>
              <a:rPr lang="en-US" sz="1600" dirty="0" err="1"/>
              <a:t>सही</a:t>
            </a:r>
            <a:r>
              <a:rPr lang="en-US" sz="1600" dirty="0"/>
              <a:t>. "</a:t>
            </a:r>
            <a:r>
              <a:rPr lang="en-US" sz="1600" dirty="0" err="1"/>
              <a:t>गोले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सतह</a:t>
            </a:r>
            <a:r>
              <a:rPr lang="en-US" sz="1600" dirty="0"/>
              <a:t>" </a:t>
            </a:r>
            <a:r>
              <a:rPr lang="en-US" sz="1600" dirty="0" err="1"/>
              <a:t>S2</a:t>
            </a:r>
            <a:r>
              <a:rPr lang="en-US" sz="1600" dirty="0"/>
              <a:t> (*) </a:t>
            </a:r>
            <a:r>
              <a:rPr lang="en-US" sz="1600" dirty="0" err="1"/>
              <a:t>सिकुड</a:t>
            </a:r>
            <a:r>
              <a:rPr lang="en-US" sz="1600" dirty="0"/>
              <a:t>़ </a:t>
            </a:r>
            <a:r>
              <a:rPr lang="en-US" sz="1600" dirty="0" err="1"/>
              <a:t>नहीं</a:t>
            </a:r>
            <a:r>
              <a:rPr lang="en-US" sz="1600" dirty="0"/>
              <a:t> </a:t>
            </a:r>
            <a:r>
              <a:rPr lang="en-US" sz="1600" dirty="0" err="1"/>
              <a:t>सकती</a:t>
            </a:r>
            <a:r>
              <a:rPr lang="en-US" sz="1600" dirty="0"/>
              <a:t>, </a:t>
            </a:r>
            <a:r>
              <a:rPr lang="en-US" sz="1600" dirty="0" err="1"/>
              <a:t>लेकिन</a:t>
            </a:r>
            <a:r>
              <a:rPr lang="en-US" sz="1600" dirty="0"/>
              <a:t> "</a:t>
            </a:r>
            <a:r>
              <a:rPr lang="en-US" sz="1600" dirty="0" err="1"/>
              <a:t>गोले</a:t>
            </a:r>
            <a:r>
              <a:rPr lang="en-US" sz="1600" dirty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आयतन</a:t>
            </a:r>
            <a:r>
              <a:rPr lang="en-US" sz="1600" dirty="0"/>
              <a:t>" </a:t>
            </a:r>
            <a:r>
              <a:rPr lang="en-US" sz="1600" dirty="0" err="1"/>
              <a:t>सिकुड़</a:t>
            </a:r>
            <a:r>
              <a:rPr lang="en-US" sz="1600" dirty="0"/>
              <a:t> </a:t>
            </a:r>
            <a:r>
              <a:rPr lang="en-US" sz="1600" dirty="0" err="1"/>
              <a:t>सकता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79118" y="9687719"/>
            <a:ext cx="53935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1600" dirty="0" smtClean="0"/>
              <a:t>यानि</a:t>
            </a:r>
            <a:r>
              <a:rPr lang="en-US" sz="1600" dirty="0" smtClean="0"/>
              <a:t> </a:t>
            </a:r>
            <a:r>
              <a:rPr lang="en-US" sz="1600" dirty="0" err="1"/>
              <a:t>अंडे</a:t>
            </a:r>
            <a:r>
              <a:rPr lang="en-US" sz="1600" dirty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खोल</a:t>
            </a:r>
            <a:r>
              <a:rPr lang="en-US" sz="1600" dirty="0"/>
              <a:t> </a:t>
            </a:r>
            <a:r>
              <a:rPr lang="en-US" sz="1600" dirty="0" err="1"/>
              <a:t>नहीं</a:t>
            </a:r>
            <a:r>
              <a:rPr lang="en-US" sz="1600" dirty="0"/>
              <a:t> </a:t>
            </a:r>
            <a:r>
              <a:rPr lang="en-US" sz="1600" dirty="0" err="1"/>
              <a:t>सिकुड़ता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, </a:t>
            </a:r>
            <a:r>
              <a:rPr lang="en-US" sz="1600" dirty="0" err="1"/>
              <a:t>पर</a:t>
            </a:r>
            <a:r>
              <a:rPr lang="en-US" sz="1600" dirty="0"/>
              <a:t> </a:t>
            </a:r>
            <a:r>
              <a:rPr lang="en-US" sz="1600" dirty="0" err="1"/>
              <a:t>उसकी</a:t>
            </a:r>
            <a:r>
              <a:rPr lang="en-US" sz="1600" dirty="0"/>
              <a:t> </a:t>
            </a:r>
            <a:r>
              <a:rPr lang="en-US" sz="1600" dirty="0" err="1"/>
              <a:t>जर्दी</a:t>
            </a:r>
            <a:r>
              <a:rPr lang="en-US" sz="1600" dirty="0"/>
              <a:t> </a:t>
            </a:r>
            <a:r>
              <a:rPr lang="en-US" sz="1600" dirty="0" err="1"/>
              <a:t>सिकुड</a:t>
            </a:r>
            <a:r>
              <a:rPr lang="en-US" sz="1600" dirty="0"/>
              <a:t>़ </a:t>
            </a:r>
            <a:r>
              <a:rPr lang="en-US" sz="1600" dirty="0" err="1"/>
              <a:t>सकती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2674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7507288" cy="10688638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5362" name="Picture 2" descr="C:\Users\HP\Desktop\topologicon_empty_pages\v1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02" y="-4762"/>
            <a:ext cx="7512050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29644" y="9101455"/>
            <a:ext cx="4419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/>
              <a:t>उसका</a:t>
            </a:r>
            <a:r>
              <a:rPr lang="en-US" sz="1400" dirty="0" smtClean="0"/>
              <a:t> </a:t>
            </a:r>
            <a:r>
              <a:rPr lang="en-US" sz="1400" dirty="0" err="1"/>
              <a:t>पूरा</a:t>
            </a:r>
            <a:r>
              <a:rPr lang="en-US" sz="1400" dirty="0"/>
              <a:t> </a:t>
            </a:r>
            <a:r>
              <a:rPr lang="en-US" sz="1400" dirty="0" err="1"/>
              <a:t>जीवन</a:t>
            </a:r>
            <a:r>
              <a:rPr lang="en-US" sz="1400" dirty="0"/>
              <a:t> </a:t>
            </a:r>
            <a:r>
              <a:rPr lang="en-US" sz="1400" dirty="0" err="1"/>
              <a:t>दक्षिण-ध्रुव</a:t>
            </a:r>
            <a:r>
              <a:rPr lang="en-US" sz="1400" dirty="0"/>
              <a:t> </a:t>
            </a:r>
            <a:r>
              <a:rPr lang="en-US" sz="1400" dirty="0" err="1"/>
              <a:t>की</a:t>
            </a:r>
            <a:r>
              <a:rPr lang="en-US" sz="1400" dirty="0"/>
              <a:t> </a:t>
            </a:r>
            <a:r>
              <a:rPr lang="en-US" sz="1400" dirty="0" err="1"/>
              <a:t>खोज</a:t>
            </a:r>
            <a:r>
              <a:rPr lang="en-US" sz="1400" dirty="0"/>
              <a:t> </a:t>
            </a:r>
            <a:r>
              <a:rPr lang="en-US" sz="1400" dirty="0" err="1"/>
              <a:t>के</a:t>
            </a:r>
            <a:r>
              <a:rPr lang="en-US" sz="1400" dirty="0"/>
              <a:t> </a:t>
            </a:r>
            <a:r>
              <a:rPr lang="en-US" sz="1400" dirty="0" err="1"/>
              <a:t>लिए</a:t>
            </a:r>
            <a:r>
              <a:rPr lang="en-US" sz="1400" dirty="0"/>
              <a:t> </a:t>
            </a:r>
            <a:r>
              <a:rPr lang="en-US" sz="1400" dirty="0" err="1"/>
              <a:t>समर्पित</a:t>
            </a:r>
            <a:r>
              <a:rPr lang="en-US" sz="1400" dirty="0"/>
              <a:t> </a:t>
            </a:r>
            <a:r>
              <a:rPr lang="en-US" sz="1400" dirty="0" err="1"/>
              <a:t>था</a:t>
            </a:r>
            <a:r>
              <a:rPr lang="en-US" sz="1400" dirty="0"/>
              <a:t>. </a:t>
            </a:r>
            <a:r>
              <a:rPr lang="en-US" sz="1400" dirty="0" err="1" smtClean="0"/>
              <a:t>उसने</a:t>
            </a:r>
            <a:r>
              <a:rPr lang="en-US" sz="1400" dirty="0" smtClean="0"/>
              <a:t> </a:t>
            </a:r>
            <a:r>
              <a:rPr lang="en-US" sz="1400" dirty="0" err="1"/>
              <a:t>अपनी</a:t>
            </a:r>
            <a:r>
              <a:rPr lang="en-US" sz="1400" dirty="0"/>
              <a:t> </a:t>
            </a:r>
            <a:r>
              <a:rPr lang="en-US" sz="1400" dirty="0" err="1"/>
              <a:t>दोनों</a:t>
            </a:r>
            <a:r>
              <a:rPr lang="en-US" sz="1400" dirty="0"/>
              <a:t> </a:t>
            </a:r>
            <a:r>
              <a:rPr lang="en-US" sz="1400" dirty="0" err="1" smtClean="0"/>
              <a:t>ज़िंदगियाँ</a:t>
            </a:r>
            <a:r>
              <a:rPr lang="en-US" sz="1400" dirty="0" smtClean="0"/>
              <a:t> - </a:t>
            </a:r>
            <a:r>
              <a:rPr lang="en-US" sz="1400" dirty="0" err="1" smtClean="0"/>
              <a:t>व्यक्तिगत</a:t>
            </a:r>
            <a:r>
              <a:rPr lang="en-US" sz="1400" dirty="0" smtClean="0"/>
              <a:t> </a:t>
            </a:r>
            <a:r>
              <a:rPr lang="en-US" sz="1400" dirty="0" err="1"/>
              <a:t>और</a:t>
            </a:r>
            <a:r>
              <a:rPr lang="en-US" sz="1400" dirty="0"/>
              <a:t> </a:t>
            </a:r>
            <a:r>
              <a:rPr lang="en-US" sz="1400" dirty="0" err="1"/>
              <a:t>सामाजिक</a:t>
            </a:r>
            <a:r>
              <a:rPr lang="en-US" sz="1400" dirty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दांव</a:t>
            </a:r>
            <a:r>
              <a:rPr lang="en-US" sz="1400" dirty="0" smtClean="0"/>
              <a:t> </a:t>
            </a:r>
            <a:r>
              <a:rPr lang="en-US" sz="1400" dirty="0" err="1"/>
              <a:t>पर</a:t>
            </a:r>
            <a:r>
              <a:rPr lang="en-US" sz="1400" dirty="0"/>
              <a:t> </a:t>
            </a:r>
            <a:r>
              <a:rPr lang="en-US" sz="1400" dirty="0" err="1"/>
              <a:t>लगाईं</a:t>
            </a:r>
            <a:r>
              <a:rPr lang="en-US" sz="14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00844" y="858699"/>
            <a:ext cx="243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क्या</a:t>
            </a:r>
            <a:r>
              <a:rPr lang="en-US" sz="1400" dirty="0"/>
              <a:t> </a:t>
            </a:r>
            <a:r>
              <a:rPr lang="en-US" sz="1400" dirty="0" err="1"/>
              <a:t>ऐसे</a:t>
            </a:r>
            <a:r>
              <a:rPr lang="en-US" sz="1400" dirty="0"/>
              <a:t> </a:t>
            </a:r>
            <a:r>
              <a:rPr lang="en-US" sz="1400" dirty="0" err="1"/>
              <a:t>कुछ</a:t>
            </a:r>
            <a:r>
              <a:rPr lang="en-US" sz="1400" dirty="0"/>
              <a:t> </a:t>
            </a:r>
            <a:r>
              <a:rPr lang="en-US" sz="1400" dirty="0" err="1"/>
              <a:t>आयतन</a:t>
            </a:r>
            <a:r>
              <a:rPr lang="en-US" sz="1400" dirty="0"/>
              <a:t> </a:t>
            </a:r>
            <a:r>
              <a:rPr lang="en-US" sz="1400" dirty="0" err="1"/>
              <a:t>भी</a:t>
            </a:r>
            <a:r>
              <a:rPr lang="en-US" sz="1400" dirty="0"/>
              <a:t> </a:t>
            </a:r>
            <a:r>
              <a:rPr lang="en-US" sz="1400" dirty="0" err="1"/>
              <a:t>हैं</a:t>
            </a:r>
            <a:r>
              <a:rPr lang="en-US" sz="1400" dirty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जो</a:t>
            </a:r>
            <a:r>
              <a:rPr lang="en-US" sz="1400" dirty="0" smtClean="0"/>
              <a:t> </a:t>
            </a:r>
            <a:r>
              <a:rPr lang="en-US" sz="1400" dirty="0" err="1"/>
              <a:t>नहीं</a:t>
            </a:r>
            <a:r>
              <a:rPr lang="en-US" sz="1400" dirty="0"/>
              <a:t> </a:t>
            </a:r>
            <a:r>
              <a:rPr lang="en-US" sz="1400" dirty="0" err="1"/>
              <a:t>सिकुड़ते</a:t>
            </a:r>
            <a:r>
              <a:rPr lang="en-US" sz="1400" dirty="0"/>
              <a:t> </a:t>
            </a:r>
            <a:r>
              <a:rPr lang="en-US" sz="1400" dirty="0" err="1"/>
              <a:t>हैं</a:t>
            </a:r>
            <a:r>
              <a:rPr lang="en-US" sz="1400" dirty="0"/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302789" y="1576765"/>
            <a:ext cx="18453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/>
              <a:t>हां</a:t>
            </a:r>
            <a:r>
              <a:rPr lang="en-US" sz="1400" dirty="0" smtClean="0"/>
              <a:t>, </a:t>
            </a:r>
            <a:r>
              <a:rPr lang="hi-IN" sz="1400" dirty="0" smtClean="0"/>
              <a:t>जैसे</a:t>
            </a:r>
            <a:r>
              <a:rPr lang="en-US" sz="1400" dirty="0" smtClean="0"/>
              <a:t> "</a:t>
            </a:r>
            <a:r>
              <a:rPr lang="en-US" sz="1400" dirty="0" err="1" smtClean="0"/>
              <a:t>टोरस-वॉल्यूम</a:t>
            </a:r>
            <a:r>
              <a:rPr lang="en-US" sz="1400" dirty="0"/>
              <a:t>".</a:t>
            </a:r>
          </a:p>
        </p:txBody>
      </p:sp>
      <p:sp>
        <p:nvSpPr>
          <p:cNvPr id="6" name="Rectangle 5"/>
          <p:cNvSpPr/>
          <p:nvPr/>
        </p:nvSpPr>
        <p:spPr>
          <a:xfrm>
            <a:off x="3906045" y="871855"/>
            <a:ext cx="31241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/>
              <a:t>मैं</a:t>
            </a:r>
            <a:r>
              <a:rPr lang="en-US" sz="1400" dirty="0" smtClean="0"/>
              <a:t> </a:t>
            </a:r>
            <a:r>
              <a:rPr lang="en-US" sz="1400" dirty="0" err="1"/>
              <a:t>यह</a:t>
            </a:r>
            <a:r>
              <a:rPr lang="en-US" sz="1400" dirty="0"/>
              <a:t> </a:t>
            </a:r>
            <a:r>
              <a:rPr lang="en-US" sz="1400" dirty="0" err="1"/>
              <a:t>देख</a:t>
            </a:r>
            <a:r>
              <a:rPr lang="en-US" sz="1400" dirty="0"/>
              <a:t> </a:t>
            </a:r>
            <a:r>
              <a:rPr lang="en-US" sz="1400" dirty="0" err="1"/>
              <a:t>सकता</a:t>
            </a:r>
            <a:r>
              <a:rPr lang="en-US" sz="1400" dirty="0"/>
              <a:t> </a:t>
            </a:r>
            <a:r>
              <a:rPr lang="en-US" sz="1400" dirty="0" err="1"/>
              <a:t>हूं</a:t>
            </a:r>
            <a:r>
              <a:rPr lang="en-US" sz="1400" dirty="0"/>
              <a:t>. </a:t>
            </a:r>
            <a:r>
              <a:rPr lang="en-US" sz="1400" dirty="0" err="1"/>
              <a:t>अगर</a:t>
            </a:r>
            <a:r>
              <a:rPr lang="en-US" sz="1400" dirty="0"/>
              <a:t> </a:t>
            </a:r>
            <a:r>
              <a:rPr lang="en-US" sz="1400" dirty="0" err="1"/>
              <a:t>मैं</a:t>
            </a:r>
            <a:r>
              <a:rPr lang="en-US" sz="1400" dirty="0"/>
              <a:t> </a:t>
            </a:r>
            <a:r>
              <a:rPr lang="en-US" sz="1400" dirty="0" err="1"/>
              <a:t>उसे</a:t>
            </a:r>
            <a:r>
              <a:rPr lang="en-US" sz="1400" dirty="0"/>
              <a:t> </a:t>
            </a:r>
            <a:r>
              <a:rPr lang="en-US" sz="1400" dirty="0" err="1"/>
              <a:t>नहीं</a:t>
            </a:r>
            <a:r>
              <a:rPr lang="en-US" sz="1400" dirty="0"/>
              <a:t> </a:t>
            </a:r>
            <a:r>
              <a:rPr lang="en-US" sz="1400" dirty="0" err="1"/>
              <a:t>काटूँ</a:t>
            </a:r>
            <a:r>
              <a:rPr lang="en-US" sz="1400" dirty="0"/>
              <a:t>, </a:t>
            </a:r>
            <a:r>
              <a:rPr lang="en-US" sz="1400" dirty="0" err="1"/>
              <a:t>तो</a:t>
            </a:r>
            <a:r>
              <a:rPr lang="en-US" sz="1400" dirty="0"/>
              <a:t> </a:t>
            </a:r>
            <a:r>
              <a:rPr lang="en-US" sz="1400" dirty="0" err="1"/>
              <a:t>फिर</a:t>
            </a:r>
            <a:r>
              <a:rPr lang="en-US" sz="1400" dirty="0"/>
              <a:t> </a:t>
            </a:r>
            <a:r>
              <a:rPr lang="en-US" sz="1400" dirty="0" err="1"/>
              <a:t>ज्यादा-से-ज्यादा</a:t>
            </a:r>
            <a:r>
              <a:rPr lang="en-US" sz="1400" dirty="0"/>
              <a:t> </a:t>
            </a:r>
            <a:r>
              <a:rPr lang="en-US" sz="1400" dirty="0" err="1"/>
              <a:t>मैं</a:t>
            </a:r>
            <a:r>
              <a:rPr lang="en-US" sz="1400" dirty="0"/>
              <a:t> </a:t>
            </a:r>
            <a:r>
              <a:rPr lang="en-US" sz="1400" dirty="0" err="1"/>
              <a:t>उसे</a:t>
            </a:r>
            <a:r>
              <a:rPr lang="en-US" sz="1400" dirty="0"/>
              <a:t> </a:t>
            </a:r>
            <a:r>
              <a:rPr lang="en-US" sz="1400" dirty="0" err="1"/>
              <a:t>एक</a:t>
            </a:r>
            <a:r>
              <a:rPr lang="en-US" sz="1400" dirty="0"/>
              <a:t> </a:t>
            </a:r>
            <a:r>
              <a:rPr lang="en-US" sz="1400" dirty="0" err="1" smtClean="0"/>
              <a:t>सर्कल</a:t>
            </a:r>
            <a:r>
              <a:rPr lang="en-US" sz="1400" dirty="0" smtClean="0"/>
              <a:t> </a:t>
            </a:r>
            <a:r>
              <a:rPr lang="en-US" sz="1400" dirty="0" err="1"/>
              <a:t>की</a:t>
            </a:r>
            <a:r>
              <a:rPr lang="en-US" sz="1400" dirty="0"/>
              <a:t> </a:t>
            </a:r>
            <a:r>
              <a:rPr lang="en-US" sz="1400" dirty="0" err="1"/>
              <a:t>तरह</a:t>
            </a:r>
            <a:r>
              <a:rPr lang="en-US" sz="1400" dirty="0"/>
              <a:t> </a:t>
            </a:r>
            <a:r>
              <a:rPr lang="en-US" sz="1400" dirty="0" err="1"/>
              <a:t>ही</a:t>
            </a:r>
            <a:r>
              <a:rPr lang="en-US" sz="1400" dirty="0"/>
              <a:t> </a:t>
            </a:r>
            <a:r>
              <a:rPr lang="en-US" sz="1400" dirty="0" err="1"/>
              <a:t>सिकोड़</a:t>
            </a:r>
            <a:r>
              <a:rPr lang="en-US" sz="1400" dirty="0"/>
              <a:t> </a:t>
            </a:r>
            <a:r>
              <a:rPr lang="en-US" sz="1400" dirty="0" err="1"/>
              <a:t>सकता</a:t>
            </a:r>
            <a:r>
              <a:rPr lang="en-US" sz="1400" dirty="0"/>
              <a:t> </a:t>
            </a:r>
            <a:r>
              <a:rPr lang="en-US" sz="1400" dirty="0" err="1"/>
              <a:t>हूँ</a:t>
            </a:r>
            <a:r>
              <a:rPr lang="en-US" sz="14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39524" y="3391714"/>
            <a:ext cx="28344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तो</a:t>
            </a:r>
            <a:r>
              <a:rPr lang="en-US" sz="1600" dirty="0"/>
              <a:t> </a:t>
            </a:r>
            <a:r>
              <a:rPr lang="en-US" sz="1600" dirty="0" err="1"/>
              <a:t>टोरस-सतह</a:t>
            </a:r>
            <a:r>
              <a:rPr lang="en-US" sz="1600" dirty="0"/>
              <a:t> </a:t>
            </a:r>
            <a:r>
              <a:rPr lang="en-US" sz="1600" dirty="0" err="1"/>
              <a:t>भी</a:t>
            </a:r>
            <a:r>
              <a:rPr lang="en-US" sz="1600" dirty="0"/>
              <a:t> </a:t>
            </a:r>
            <a:r>
              <a:rPr lang="en-US" sz="1600" dirty="0" err="1"/>
              <a:t>नहीं</a:t>
            </a:r>
            <a:r>
              <a:rPr lang="en-US" sz="1600" dirty="0"/>
              <a:t> </a:t>
            </a:r>
            <a:r>
              <a:rPr lang="en-US" sz="1600" dirty="0" err="1"/>
              <a:t>सिकुड़ती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525044" y="3311744"/>
            <a:ext cx="15043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आप</a:t>
            </a:r>
            <a:r>
              <a:rPr lang="en-US" sz="1600" dirty="0"/>
              <a:t> </a:t>
            </a:r>
            <a:r>
              <a:rPr lang="en-US" sz="1600" dirty="0" err="1"/>
              <a:t>वास्तव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क्या</a:t>
            </a:r>
            <a:r>
              <a:rPr lang="en-US" sz="1600" dirty="0"/>
              <a:t> </a:t>
            </a:r>
            <a:r>
              <a:rPr lang="en-US" sz="1600" dirty="0" err="1"/>
              <a:t>कर</a:t>
            </a:r>
            <a:r>
              <a:rPr lang="en-US" sz="1600" dirty="0"/>
              <a:t> </a:t>
            </a:r>
            <a:r>
              <a:rPr lang="en-US" sz="1600" dirty="0" err="1"/>
              <a:t>रहे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874524" y="4125119"/>
            <a:ext cx="11047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दखल</a:t>
            </a:r>
            <a:r>
              <a:rPr lang="en-US" sz="1400" dirty="0"/>
              <a:t> </a:t>
            </a:r>
            <a:r>
              <a:rPr lang="en-US" sz="1400" dirty="0" err="1"/>
              <a:t>मत</a:t>
            </a:r>
            <a:r>
              <a:rPr lang="en-US" sz="1400" dirty="0"/>
              <a:t> </a:t>
            </a:r>
            <a:r>
              <a:rPr lang="en-US" sz="1400" dirty="0" err="1"/>
              <a:t>दो</a:t>
            </a:r>
            <a:r>
              <a:rPr lang="en-US" sz="1400" dirty="0"/>
              <a:t>!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82244" y="4818122"/>
            <a:ext cx="27956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मालूम</a:t>
            </a:r>
            <a:r>
              <a:rPr lang="en-US" sz="1600" dirty="0"/>
              <a:t> </a:t>
            </a:r>
            <a:r>
              <a:rPr lang="en-US" sz="1600" dirty="0" err="1"/>
              <a:t>नहीं</a:t>
            </a:r>
            <a:r>
              <a:rPr lang="en-US" sz="1600" dirty="0"/>
              <a:t> </a:t>
            </a:r>
            <a:r>
              <a:rPr lang="en-US" sz="1600" dirty="0" err="1"/>
              <a:t>कि</a:t>
            </a:r>
            <a:r>
              <a:rPr lang="en-US" sz="1600" dirty="0"/>
              <a:t> </a:t>
            </a:r>
            <a:r>
              <a:rPr lang="en-US" sz="1600" dirty="0" err="1"/>
              <a:t>आपको</a:t>
            </a:r>
            <a:r>
              <a:rPr lang="en-US" sz="1600" dirty="0"/>
              <a:t> </a:t>
            </a:r>
            <a:r>
              <a:rPr lang="en-US" sz="1600" dirty="0" err="1"/>
              <a:t>पता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</a:t>
            </a:r>
            <a:r>
              <a:rPr lang="en-US" sz="1600" dirty="0" err="1"/>
              <a:t>लेकिन</a:t>
            </a:r>
            <a:r>
              <a:rPr lang="en-US" sz="1600" dirty="0"/>
              <a:t> </a:t>
            </a:r>
            <a:r>
              <a:rPr lang="en-US" sz="1600" dirty="0" err="1"/>
              <a:t>हमें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कैटालिटिक</a:t>
            </a:r>
            <a:r>
              <a:rPr lang="en-US" sz="1600" dirty="0"/>
              <a:t> </a:t>
            </a:r>
            <a:r>
              <a:rPr lang="en-US" sz="1600" dirty="0" err="1"/>
              <a:t>एक्सप्लोरर</a:t>
            </a:r>
            <a:r>
              <a:rPr lang="en-US" sz="1600" dirty="0"/>
              <a:t> </a:t>
            </a:r>
            <a:r>
              <a:rPr lang="en-US" sz="1600" dirty="0" err="1"/>
              <a:t>मिला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34426" y="5808722"/>
            <a:ext cx="24954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क्या</a:t>
            </a:r>
            <a:r>
              <a:rPr lang="en-US" sz="1600" dirty="0"/>
              <a:t> </a:t>
            </a:r>
            <a:r>
              <a:rPr lang="en-US" sz="1600" dirty="0" err="1"/>
              <a:t>आपको</a:t>
            </a:r>
            <a:r>
              <a:rPr lang="en-US" sz="1600" dirty="0"/>
              <a:t> </a:t>
            </a:r>
            <a:r>
              <a:rPr lang="en-US" sz="1600" dirty="0" err="1"/>
              <a:t>सच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लगता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</a:t>
            </a:r>
            <a:r>
              <a:rPr lang="en-US" sz="1600" dirty="0" err="1"/>
              <a:t>कि</a:t>
            </a:r>
            <a:r>
              <a:rPr lang="en-US" sz="1600" dirty="0"/>
              <a:t> </a:t>
            </a:r>
            <a:r>
              <a:rPr lang="en-US" sz="1600" dirty="0" err="1"/>
              <a:t>पास्ता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टुकड़े</a:t>
            </a:r>
            <a:r>
              <a:rPr lang="en-US" sz="1600" dirty="0"/>
              <a:t> </a:t>
            </a:r>
            <a:r>
              <a:rPr lang="en-US" sz="1600" dirty="0" err="1"/>
              <a:t>काटकर</a:t>
            </a:r>
            <a:r>
              <a:rPr lang="en-US" sz="1600" dirty="0"/>
              <a:t> </a:t>
            </a:r>
            <a:r>
              <a:rPr lang="en-US" sz="1600" dirty="0" err="1"/>
              <a:t>आप</a:t>
            </a:r>
            <a:r>
              <a:rPr lang="en-US" sz="1600" dirty="0"/>
              <a:t> </a:t>
            </a:r>
            <a:r>
              <a:rPr lang="en-US" sz="1600" dirty="0" err="1"/>
              <a:t>बाहर</a:t>
            </a:r>
            <a:r>
              <a:rPr lang="en-US" sz="1600" dirty="0"/>
              <a:t> </a:t>
            </a:r>
            <a:r>
              <a:rPr lang="en-US" sz="1600" dirty="0" err="1"/>
              <a:t>निकल</a:t>
            </a:r>
            <a:r>
              <a:rPr lang="en-US" sz="1600" dirty="0"/>
              <a:t> </a:t>
            </a:r>
            <a:r>
              <a:rPr lang="en-US" sz="1600" dirty="0" err="1"/>
              <a:t>पाएंगे</a:t>
            </a:r>
            <a:r>
              <a:rPr lang="en-US" sz="1600" dirty="0"/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00800" y="8087519"/>
            <a:ext cx="45532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उसकी</a:t>
            </a:r>
            <a:r>
              <a:rPr lang="en-US" sz="1600" dirty="0"/>
              <a:t> "</a:t>
            </a:r>
            <a:r>
              <a:rPr lang="en-US" sz="1600" dirty="0" err="1"/>
              <a:t>जिओ-न्युरोसिस</a:t>
            </a:r>
            <a:r>
              <a:rPr lang="en-US" sz="1600" dirty="0"/>
              <a:t>" </a:t>
            </a:r>
            <a:r>
              <a:rPr lang="en-US" sz="1600" dirty="0" err="1"/>
              <a:t>ज्यामितीय</a:t>
            </a:r>
            <a:r>
              <a:rPr lang="en-US" sz="1600" dirty="0"/>
              <a:t> </a:t>
            </a:r>
            <a:r>
              <a:rPr lang="en-US" sz="1600" dirty="0" err="1"/>
              <a:t>मूल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मुझे</a:t>
            </a:r>
            <a:r>
              <a:rPr lang="en-US" sz="1600" dirty="0" smtClean="0"/>
              <a:t> </a:t>
            </a:r>
            <a:r>
              <a:rPr lang="en-US" sz="1600" dirty="0" err="1"/>
              <a:t>लगता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</a:t>
            </a:r>
            <a:r>
              <a:rPr lang="en-US" sz="1600" dirty="0" err="1"/>
              <a:t>कि</a:t>
            </a:r>
            <a:r>
              <a:rPr lang="en-US" sz="1600" dirty="0"/>
              <a:t> </a:t>
            </a:r>
            <a:r>
              <a:rPr lang="en-US" sz="1600" dirty="0" err="1"/>
              <a:t>हम</a:t>
            </a:r>
            <a:r>
              <a:rPr lang="en-US" sz="1600" dirty="0"/>
              <a:t> </a:t>
            </a:r>
            <a:r>
              <a:rPr lang="en-US" sz="1600" dirty="0" err="1"/>
              <a:t>अपनी</a:t>
            </a:r>
            <a:r>
              <a:rPr lang="en-US" sz="1600" dirty="0"/>
              <a:t> </a:t>
            </a:r>
            <a:r>
              <a:rPr lang="en-US" sz="1600" dirty="0" err="1"/>
              <a:t>ज्यामितीय</a:t>
            </a:r>
            <a:r>
              <a:rPr lang="en-US" sz="1600" dirty="0"/>
              <a:t> </a:t>
            </a:r>
            <a:r>
              <a:rPr lang="en-US" sz="1600" dirty="0" err="1"/>
              <a:t>अवधारणाओं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आगे</a:t>
            </a:r>
            <a:r>
              <a:rPr lang="en-US" sz="1600" dirty="0"/>
              <a:t> </a:t>
            </a:r>
            <a:r>
              <a:rPr lang="en-US" sz="1600" dirty="0" err="1"/>
              <a:t>ले</a:t>
            </a:r>
            <a:r>
              <a:rPr lang="en-US" sz="1600" dirty="0"/>
              <a:t> </a:t>
            </a:r>
            <a:r>
              <a:rPr lang="en-US" sz="1600" dirty="0" err="1"/>
              <a:t>जाकर</a:t>
            </a:r>
            <a:r>
              <a:rPr lang="en-US" sz="1600" dirty="0"/>
              <a:t> </a:t>
            </a:r>
            <a:r>
              <a:rPr lang="en-US" sz="1600" dirty="0" err="1"/>
              <a:t>ही</a:t>
            </a:r>
            <a:r>
              <a:rPr lang="en-US" sz="1600" dirty="0"/>
              <a:t> </a:t>
            </a:r>
            <a:r>
              <a:rPr lang="en-US" sz="1600" dirty="0" err="1"/>
              <a:t>उसके</a:t>
            </a:r>
            <a:r>
              <a:rPr lang="en-US" sz="1600" dirty="0"/>
              <a:t> </a:t>
            </a:r>
            <a:r>
              <a:rPr lang="en-US" sz="1600" dirty="0" err="1"/>
              <a:t>लिए</a:t>
            </a:r>
            <a:r>
              <a:rPr lang="en-US" sz="1600" dirty="0"/>
              <a:t> </a:t>
            </a:r>
            <a:r>
              <a:rPr lang="en-US" sz="1600" dirty="0" err="1"/>
              <a:t>कोई</a:t>
            </a:r>
            <a:r>
              <a:rPr lang="en-US" sz="1600" dirty="0"/>
              <a:t> </a:t>
            </a:r>
            <a:r>
              <a:rPr lang="en-US" sz="1600" dirty="0" err="1"/>
              <a:t>इलाज</a:t>
            </a:r>
            <a:r>
              <a:rPr lang="en-US" sz="1600" dirty="0"/>
              <a:t> </a:t>
            </a:r>
            <a:r>
              <a:rPr lang="en-US" sz="1600" dirty="0" err="1"/>
              <a:t>ढूंढ</a:t>
            </a:r>
            <a:r>
              <a:rPr lang="en-US" sz="1600" dirty="0"/>
              <a:t> </a:t>
            </a:r>
            <a:r>
              <a:rPr lang="en-US" sz="1600" dirty="0" err="1"/>
              <a:t>पाएंगे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7427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6386" name="Picture 2" descr="C:\Users\HP\Desktop\topologicon_empty_pages\v1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" y="10319"/>
            <a:ext cx="7512050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621044" y="1735396"/>
            <a:ext cx="375285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1545130" y="3925888"/>
            <a:ext cx="46009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</a:rPr>
              <a:t>सेल्युलर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अपघटन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9444" y="1000919"/>
            <a:ext cx="259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उसके</a:t>
            </a:r>
            <a:r>
              <a:rPr lang="en-US" sz="1600" dirty="0"/>
              <a:t> </a:t>
            </a:r>
            <a:r>
              <a:rPr lang="en-US" sz="1600" dirty="0" err="1"/>
              <a:t>दुस्साहस</a:t>
            </a:r>
            <a:r>
              <a:rPr lang="en-US" sz="1600" dirty="0"/>
              <a:t> </a:t>
            </a:r>
            <a:r>
              <a:rPr lang="en-US" sz="1600" dirty="0" err="1"/>
              <a:t>ने</a:t>
            </a:r>
            <a:r>
              <a:rPr lang="en-US" sz="1600" dirty="0"/>
              <a:t> </a:t>
            </a:r>
            <a:r>
              <a:rPr lang="en-US" sz="1600" dirty="0" err="1"/>
              <a:t>उसे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ऐसी</a:t>
            </a:r>
            <a:r>
              <a:rPr lang="en-US" sz="1600" dirty="0"/>
              <a:t> </a:t>
            </a:r>
            <a:r>
              <a:rPr lang="en-US" sz="1600" dirty="0" err="1"/>
              <a:t>स्थिति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ला</a:t>
            </a:r>
            <a:r>
              <a:rPr lang="en-US" sz="1600" dirty="0"/>
              <a:t> </a:t>
            </a:r>
            <a:r>
              <a:rPr lang="en-US" sz="1600" dirty="0" err="1"/>
              <a:t>दिया</a:t>
            </a:r>
            <a:r>
              <a:rPr lang="en-US" sz="1600" dirty="0"/>
              <a:t>, </a:t>
            </a:r>
            <a:r>
              <a:rPr lang="en-US" sz="1600" dirty="0" err="1"/>
              <a:t>जिसे</a:t>
            </a:r>
            <a:r>
              <a:rPr lang="en-US" sz="1600" dirty="0"/>
              <a:t> </a:t>
            </a:r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खुद</a:t>
            </a:r>
            <a:r>
              <a:rPr lang="en-US" sz="1600" dirty="0"/>
              <a:t> </a:t>
            </a:r>
            <a:r>
              <a:rPr lang="en-US" sz="1600" dirty="0" err="1"/>
              <a:t>नहीं</a:t>
            </a:r>
            <a:r>
              <a:rPr lang="en-US" sz="1600" dirty="0"/>
              <a:t> </a:t>
            </a:r>
            <a:r>
              <a:rPr lang="en-US" sz="1600" dirty="0" err="1"/>
              <a:t>संभाल</a:t>
            </a:r>
            <a:r>
              <a:rPr lang="en-US" sz="1600" dirty="0"/>
              <a:t> </a:t>
            </a:r>
            <a:r>
              <a:rPr lang="en-US" sz="1600" dirty="0" err="1"/>
              <a:t>सका</a:t>
            </a:r>
            <a:r>
              <a:rPr lang="en-US" sz="16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724819" y="1924368"/>
            <a:ext cx="21050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अचानक</a:t>
            </a:r>
            <a:r>
              <a:rPr lang="en-US" sz="1600" dirty="0"/>
              <a:t> </a:t>
            </a:r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अपने</a:t>
            </a:r>
            <a:r>
              <a:rPr lang="en-US" sz="1600" dirty="0"/>
              <a:t> </a:t>
            </a:r>
            <a:r>
              <a:rPr lang="hi-IN" sz="1600" dirty="0" smtClean="0"/>
              <a:t>अस्तित्व</a:t>
            </a:r>
            <a:r>
              <a:rPr lang="en-US" sz="1600" dirty="0" smtClean="0"/>
              <a:t> </a:t>
            </a:r>
            <a:r>
              <a:rPr lang="en-US" sz="1600" dirty="0" err="1" smtClean="0"/>
              <a:t>के</a:t>
            </a:r>
            <a:r>
              <a:rPr lang="en-US" sz="1600" dirty="0" smtClean="0"/>
              <a:t> </a:t>
            </a:r>
            <a:r>
              <a:rPr lang="en-US" sz="1600" dirty="0" err="1"/>
              <a:t>बारे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सवाल</a:t>
            </a:r>
            <a:r>
              <a:rPr lang="en-US" sz="1600" dirty="0" smtClean="0"/>
              <a:t> </a:t>
            </a:r>
            <a:r>
              <a:rPr lang="en-US" sz="1600" dirty="0" err="1" smtClean="0"/>
              <a:t>पूछ</a:t>
            </a:r>
            <a:r>
              <a:rPr lang="hi-IN" sz="1600" dirty="0" smtClean="0"/>
              <a:t>ने</a:t>
            </a:r>
            <a:r>
              <a:rPr lang="en-US" sz="1600" dirty="0" smtClean="0"/>
              <a:t> </a:t>
            </a:r>
            <a:r>
              <a:rPr lang="hi-IN" sz="1600" dirty="0" smtClean="0"/>
              <a:t>लगा</a:t>
            </a:r>
            <a:r>
              <a:rPr lang="en-US" sz="1600" dirty="0" smtClean="0"/>
              <a:t>!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4134644" y="1077437"/>
            <a:ext cx="320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यह</a:t>
            </a:r>
            <a:r>
              <a:rPr lang="en-US" sz="1600" dirty="0"/>
              <a:t> </a:t>
            </a:r>
            <a:r>
              <a:rPr lang="en-US" sz="1600" dirty="0" err="1"/>
              <a:t>बहुत</a:t>
            </a:r>
            <a:r>
              <a:rPr lang="en-US" sz="1600" dirty="0"/>
              <a:t> </a:t>
            </a:r>
            <a:r>
              <a:rPr lang="en-US" sz="1600" dirty="0" err="1"/>
              <a:t>अच्छा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, </a:t>
            </a:r>
            <a:r>
              <a:rPr lang="en-US" sz="1600" dirty="0" err="1"/>
              <a:t>लेकिन</a:t>
            </a:r>
            <a:r>
              <a:rPr lang="en-US" sz="1600" dirty="0"/>
              <a:t> </a:t>
            </a:r>
            <a:r>
              <a:rPr lang="en-US" sz="1600" dirty="0" err="1"/>
              <a:t>असली</a:t>
            </a:r>
            <a:r>
              <a:rPr lang="en-US" sz="1600" dirty="0"/>
              <a:t> </a:t>
            </a:r>
            <a:r>
              <a:rPr lang="hi-IN" sz="1600" dirty="0"/>
              <a:t>सवाल</a:t>
            </a:r>
            <a:r>
              <a:rPr lang="en-US" sz="1600" dirty="0" smtClean="0"/>
              <a:t> </a:t>
            </a:r>
            <a:r>
              <a:rPr lang="en-US" sz="1600" dirty="0" err="1"/>
              <a:t>यह</a:t>
            </a:r>
            <a:r>
              <a:rPr lang="en-US" sz="1600" dirty="0"/>
              <a:t> </a:t>
            </a:r>
            <a:r>
              <a:rPr lang="en-US" sz="1600" dirty="0" err="1"/>
              <a:t>पता</a:t>
            </a:r>
            <a:r>
              <a:rPr lang="en-US" sz="1600" dirty="0"/>
              <a:t> </a:t>
            </a:r>
            <a:r>
              <a:rPr lang="en-US" sz="1600" dirty="0" err="1"/>
              <a:t>लगाना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</a:t>
            </a:r>
            <a:r>
              <a:rPr lang="en-US" sz="1600" dirty="0" err="1"/>
              <a:t>कि</a:t>
            </a:r>
            <a:r>
              <a:rPr lang="en-US" sz="1600" dirty="0"/>
              <a:t> </a:t>
            </a:r>
            <a:r>
              <a:rPr lang="en-US" sz="1600" dirty="0" err="1"/>
              <a:t>आखिर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वो</a:t>
            </a:r>
            <a:r>
              <a:rPr lang="en-US" sz="1600" dirty="0" smtClean="0"/>
              <a:t> </a:t>
            </a:r>
            <a:r>
              <a:rPr lang="en-US" sz="1600" dirty="0" err="1"/>
              <a:t>दक्षिण-ध्रुव</a:t>
            </a:r>
            <a:r>
              <a:rPr lang="en-US" sz="1600" dirty="0"/>
              <a:t> </a:t>
            </a:r>
            <a:r>
              <a:rPr lang="en-US" sz="1600" dirty="0" err="1"/>
              <a:t>कहां</a:t>
            </a:r>
            <a:r>
              <a:rPr lang="en-US" sz="1600" dirty="0"/>
              <a:t> </a:t>
            </a:r>
            <a:r>
              <a:rPr lang="en-US" sz="1600" dirty="0" err="1"/>
              <a:t>गया</a:t>
            </a:r>
            <a:r>
              <a:rPr lang="en-US" sz="1600" dirty="0"/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382588" y="5292944"/>
            <a:ext cx="62666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प्रत्येक</a:t>
            </a:r>
            <a:r>
              <a:rPr lang="en-US" sz="1600" dirty="0"/>
              <a:t> </a:t>
            </a:r>
            <a:r>
              <a:rPr lang="en-US" sz="1600" dirty="0" err="1"/>
              <a:t>ज्यामितीय</a:t>
            </a:r>
            <a:r>
              <a:rPr lang="en-US" sz="1600" dirty="0"/>
              <a:t> </a:t>
            </a:r>
            <a:r>
              <a:rPr lang="en-US" sz="1600" dirty="0" err="1"/>
              <a:t>वस्तु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उसके</a:t>
            </a:r>
            <a:r>
              <a:rPr lang="en-US" sz="1600" dirty="0"/>
              <a:t> </a:t>
            </a:r>
            <a:r>
              <a:rPr lang="en-US" sz="1600" dirty="0" err="1"/>
              <a:t>तत्वों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विघटित</a:t>
            </a:r>
            <a:r>
              <a:rPr lang="en-US" sz="1600" dirty="0"/>
              <a:t> </a:t>
            </a:r>
            <a:r>
              <a:rPr lang="en-US" sz="1600" dirty="0" err="1"/>
              <a:t>किया</a:t>
            </a:r>
            <a:r>
              <a:rPr lang="en-US" sz="1600" dirty="0"/>
              <a:t> </a:t>
            </a:r>
            <a:r>
              <a:rPr lang="en-US" sz="1600" dirty="0" err="1"/>
              <a:t>जाएगा</a:t>
            </a:r>
            <a:r>
              <a:rPr lang="en-US" sz="1600" dirty="0"/>
              <a:t>, </a:t>
            </a:r>
            <a:r>
              <a:rPr lang="en-US" sz="1600" dirty="0" err="1"/>
              <a:t>सभी</a:t>
            </a:r>
            <a:r>
              <a:rPr lang="en-US" sz="1600" dirty="0"/>
              <a:t> </a:t>
            </a:r>
            <a:r>
              <a:rPr lang="en-US" sz="1600" dirty="0" err="1"/>
              <a:t>आयामों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सिकुड़ने</a:t>
            </a:r>
            <a:r>
              <a:rPr lang="en-US" sz="1600" dirty="0"/>
              <a:t> </a:t>
            </a:r>
            <a:r>
              <a:rPr lang="en-US" sz="1600" dirty="0" err="1"/>
              <a:t>वाली</a:t>
            </a:r>
            <a:r>
              <a:rPr lang="en-US" sz="1600" dirty="0"/>
              <a:t> </a:t>
            </a:r>
            <a:r>
              <a:rPr lang="en-US" sz="1600" dirty="0" err="1"/>
              <a:t>कोशिकाएं</a:t>
            </a:r>
            <a:r>
              <a:rPr lang="en-US" sz="1600" dirty="0"/>
              <a:t> : </a:t>
            </a:r>
            <a:r>
              <a:rPr lang="en-US" sz="1600" dirty="0" err="1"/>
              <a:t>बिंदु</a:t>
            </a:r>
            <a:r>
              <a:rPr lang="en-US" sz="1600" dirty="0"/>
              <a:t>, </a:t>
            </a:r>
            <a:r>
              <a:rPr lang="en-US" sz="1600" dirty="0" err="1"/>
              <a:t>खंड</a:t>
            </a:r>
            <a:r>
              <a:rPr lang="en-US" sz="1600" dirty="0"/>
              <a:t>, </a:t>
            </a:r>
            <a:r>
              <a:rPr lang="en-US" sz="1600" dirty="0" err="1"/>
              <a:t>सतहें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आयतन</a:t>
            </a:r>
            <a:r>
              <a:rPr lang="en-US" sz="1600" dirty="0"/>
              <a:t> </a:t>
            </a:r>
            <a:r>
              <a:rPr lang="en-US" sz="1600" dirty="0" err="1"/>
              <a:t>आदि</a:t>
            </a:r>
            <a:r>
              <a:rPr lang="en-US" sz="1600" dirty="0"/>
              <a:t> </a:t>
            </a:r>
            <a:r>
              <a:rPr lang="en-US" sz="1600" dirty="0" err="1"/>
              <a:t>होंगे</a:t>
            </a:r>
            <a:r>
              <a:rPr lang="en-US" sz="16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973154" y="6740744"/>
            <a:ext cx="19105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फिर</a:t>
            </a:r>
            <a:r>
              <a:rPr lang="en-US" sz="1600" dirty="0"/>
              <a:t> "</a:t>
            </a:r>
            <a:r>
              <a:rPr lang="en-US" sz="1600" dirty="0" err="1"/>
              <a:t>बिंदु</a:t>
            </a:r>
            <a:r>
              <a:rPr lang="en-US" sz="1600" dirty="0"/>
              <a:t>"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क्या</a:t>
            </a:r>
            <a:r>
              <a:rPr lang="en-US" sz="1600" dirty="0"/>
              <a:t> </a:t>
            </a:r>
            <a:r>
              <a:rPr lang="en-US" sz="1600" dirty="0" err="1"/>
              <a:t>आयाम</a:t>
            </a:r>
            <a:r>
              <a:rPr lang="en-US" sz="1600" dirty="0"/>
              <a:t> </a:t>
            </a:r>
            <a:r>
              <a:rPr lang="en-US" sz="1600" dirty="0" err="1"/>
              <a:t>होगा</a:t>
            </a:r>
            <a:r>
              <a:rPr lang="en-US" sz="1600" dirty="0"/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20244" y="7096919"/>
            <a:ext cx="37528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 err="1"/>
              <a:t>हम</a:t>
            </a:r>
            <a:r>
              <a:rPr lang="en-US" sz="1600" dirty="0"/>
              <a:t> "</a:t>
            </a:r>
            <a:r>
              <a:rPr lang="en-US" sz="1600" dirty="0" err="1"/>
              <a:t>बिंदु</a:t>
            </a:r>
            <a:r>
              <a:rPr lang="en-US" sz="1600" dirty="0"/>
              <a:t>"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शून्य</a:t>
            </a:r>
            <a:r>
              <a:rPr lang="en-US" sz="1600" dirty="0"/>
              <a:t> </a:t>
            </a:r>
            <a:r>
              <a:rPr lang="en-US" sz="1600" dirty="0" err="1"/>
              <a:t>आयाम</a:t>
            </a:r>
            <a:r>
              <a:rPr lang="en-US" sz="1600" dirty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मान</a:t>
            </a:r>
            <a:r>
              <a:rPr lang="en-US" sz="1600" dirty="0"/>
              <a:t> </a:t>
            </a:r>
            <a:r>
              <a:rPr lang="en-US" sz="1600" dirty="0" err="1"/>
              <a:t>सकते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05844" y="8011319"/>
            <a:ext cx="44386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किसी</a:t>
            </a:r>
            <a:r>
              <a:rPr lang="en-US" sz="1600" dirty="0"/>
              <a:t> </a:t>
            </a:r>
            <a:r>
              <a:rPr lang="en-US" sz="1600" dirty="0" err="1"/>
              <a:t>सर्कल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विघटित</a:t>
            </a:r>
            <a:r>
              <a:rPr lang="en-US" sz="1600" dirty="0"/>
              <a:t> </a:t>
            </a:r>
            <a:r>
              <a:rPr lang="en-US" sz="1600" dirty="0" err="1"/>
              <a:t>करने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लिए</a:t>
            </a:r>
            <a:r>
              <a:rPr lang="en-US" sz="1600" dirty="0"/>
              <a:t> </a:t>
            </a:r>
            <a:r>
              <a:rPr lang="en-US" sz="1600" dirty="0" err="1"/>
              <a:t>आप</a:t>
            </a:r>
            <a:r>
              <a:rPr lang="en-US" sz="1600" dirty="0"/>
              <a:t> </a:t>
            </a:r>
            <a:r>
              <a:rPr lang="en-US" sz="1600" dirty="0" err="1"/>
              <a:t>उसे</a:t>
            </a:r>
            <a:r>
              <a:rPr lang="en-US" sz="1600" dirty="0"/>
              <a:t> </a:t>
            </a:r>
            <a:r>
              <a:rPr lang="en-US" sz="1600" dirty="0" err="1"/>
              <a:t>केवल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खंड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"</a:t>
            </a:r>
            <a:r>
              <a:rPr lang="en-US" sz="1600" dirty="0" err="1"/>
              <a:t>बिंदु</a:t>
            </a:r>
            <a:r>
              <a:rPr lang="en-US" sz="1600" dirty="0"/>
              <a:t>" </a:t>
            </a:r>
            <a:r>
              <a:rPr lang="en-US" sz="1600" dirty="0" err="1"/>
              <a:t>द्वारा</a:t>
            </a:r>
            <a:r>
              <a:rPr lang="en-US" sz="1600" dirty="0"/>
              <a:t> </a:t>
            </a:r>
            <a:r>
              <a:rPr lang="en-US" sz="1600" dirty="0" err="1"/>
              <a:t>बंद</a:t>
            </a:r>
            <a:r>
              <a:rPr lang="en-US" sz="1600" dirty="0"/>
              <a:t> </a:t>
            </a:r>
            <a:r>
              <a:rPr lang="en-US" sz="1600" dirty="0" err="1"/>
              <a:t>करने</a:t>
            </a:r>
            <a:r>
              <a:rPr lang="en-US" sz="1600" dirty="0"/>
              <a:t> </a:t>
            </a:r>
            <a:r>
              <a:rPr lang="en-US" sz="1600" dirty="0" err="1"/>
              <a:t>पर</a:t>
            </a:r>
            <a:r>
              <a:rPr lang="en-US" sz="1600" dirty="0"/>
              <a:t> </a:t>
            </a:r>
            <a:r>
              <a:rPr lang="en-US" sz="1600" dirty="0" err="1"/>
              <a:t>विचार</a:t>
            </a:r>
            <a:r>
              <a:rPr lang="en-US" sz="1600" dirty="0"/>
              <a:t> </a:t>
            </a:r>
            <a:r>
              <a:rPr lang="en-US" sz="1600" dirty="0" err="1"/>
              <a:t>करें</a:t>
            </a:r>
            <a:r>
              <a:rPr lang="en-US" sz="1600" dirty="0"/>
              <a:t>. </a:t>
            </a:r>
            <a:r>
              <a:rPr lang="en-US" sz="1600" dirty="0" err="1"/>
              <a:t>यदि</a:t>
            </a:r>
            <a:r>
              <a:rPr lang="en-US" sz="1600" dirty="0"/>
              <a:t> </a:t>
            </a:r>
            <a:r>
              <a:rPr lang="en-US" sz="1600" dirty="0" err="1"/>
              <a:t>मैं</a:t>
            </a:r>
            <a:r>
              <a:rPr lang="en-US" sz="1600" dirty="0"/>
              <a:t> "</a:t>
            </a:r>
            <a:r>
              <a:rPr lang="en-US" sz="1600" dirty="0" err="1"/>
              <a:t>बिंदु</a:t>
            </a:r>
            <a:r>
              <a:rPr lang="en-US" sz="1600" dirty="0"/>
              <a:t>" </a:t>
            </a:r>
            <a:r>
              <a:rPr lang="en-US" sz="1600" dirty="0" err="1"/>
              <a:t>हटाऊँगा</a:t>
            </a:r>
            <a:r>
              <a:rPr lang="en-US" sz="1600" dirty="0"/>
              <a:t> </a:t>
            </a:r>
            <a:r>
              <a:rPr lang="en-US" sz="1600" dirty="0" err="1"/>
              <a:t>तो</a:t>
            </a:r>
            <a:r>
              <a:rPr lang="en-US" sz="1600" dirty="0"/>
              <a:t> </a:t>
            </a:r>
            <a:r>
              <a:rPr lang="en-US" sz="1600" dirty="0" err="1"/>
              <a:t>फिर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खंड</a:t>
            </a:r>
            <a:r>
              <a:rPr lang="en-US" sz="1600" dirty="0"/>
              <a:t> </a:t>
            </a:r>
            <a:r>
              <a:rPr lang="en-US" sz="1600" dirty="0" err="1" smtClean="0"/>
              <a:t>ही</a:t>
            </a:r>
            <a:r>
              <a:rPr lang="en-US" sz="1600" dirty="0" smtClean="0"/>
              <a:t> </a:t>
            </a:r>
            <a:r>
              <a:rPr lang="en-US" sz="1600" dirty="0" err="1" smtClean="0"/>
              <a:t>बचेगा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5832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7507288" cy="10688638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7410" name="Picture 2" descr="C:\Users\HP\Desktop\topologicon_empty_pages\v1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" y="10319"/>
            <a:ext cx="7512050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12282" y="9313922"/>
            <a:ext cx="22653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 </a:t>
            </a:r>
            <a:r>
              <a:rPr lang="en-US" sz="1600" dirty="0" err="1" smtClean="0"/>
              <a:t>उस</a:t>
            </a:r>
            <a:r>
              <a:rPr lang="hi-IN" sz="1600" dirty="0" smtClean="0"/>
              <a:t>की</a:t>
            </a:r>
            <a:r>
              <a:rPr lang="en-US" sz="1600" dirty="0" smtClean="0"/>
              <a:t> </a:t>
            </a:r>
            <a:r>
              <a:rPr lang="hi-IN" sz="1600" dirty="0" smtClean="0"/>
              <a:t>मदद</a:t>
            </a:r>
            <a:r>
              <a:rPr lang="en-US" sz="1600" dirty="0" smtClean="0"/>
              <a:t> </a:t>
            </a:r>
            <a:r>
              <a:rPr lang="en-US" sz="1600" dirty="0" err="1" smtClean="0"/>
              <a:t>से</a:t>
            </a:r>
            <a:r>
              <a:rPr lang="en-US" sz="1600" dirty="0" smtClean="0"/>
              <a:t> </a:t>
            </a:r>
            <a:r>
              <a:rPr lang="en-US" sz="1600" dirty="0" err="1" smtClean="0"/>
              <a:t>हम</a:t>
            </a:r>
            <a:r>
              <a:rPr lang="en-US" sz="1600" dirty="0" smtClean="0"/>
              <a:t> </a:t>
            </a:r>
            <a:r>
              <a:rPr lang="en-US" sz="1600" dirty="0" err="1"/>
              <a:t>दुनिया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अधिक</a:t>
            </a:r>
            <a:r>
              <a:rPr lang="en-US" sz="1600" dirty="0"/>
              <a:t> </a:t>
            </a:r>
            <a:r>
              <a:rPr lang="en-US" sz="1600" dirty="0" err="1"/>
              <a:t>स्पष्टता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समझ</a:t>
            </a:r>
            <a:r>
              <a:rPr lang="en-US" sz="1600" dirty="0" smtClean="0"/>
              <a:t> </a:t>
            </a:r>
            <a:r>
              <a:rPr lang="en-US" sz="1600" dirty="0" err="1"/>
              <a:t>पाएंगे</a:t>
            </a:r>
            <a:r>
              <a:rPr lang="en-US" sz="16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8644" y="1077119"/>
            <a:ext cx="2438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गेंद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सतह</a:t>
            </a:r>
            <a:r>
              <a:rPr lang="en-US" sz="1600" dirty="0"/>
              <a:t> </a:t>
            </a:r>
            <a:r>
              <a:rPr lang="en-US" sz="1600" dirty="0" err="1"/>
              <a:t>S2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दो</a:t>
            </a:r>
            <a:r>
              <a:rPr lang="en-US" sz="1600" dirty="0" smtClean="0"/>
              <a:t> </a:t>
            </a:r>
            <a:r>
              <a:rPr lang="en-US" sz="1600" dirty="0" err="1"/>
              <a:t>कैप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"</a:t>
            </a:r>
            <a:r>
              <a:rPr lang="en-US" sz="1600" dirty="0" err="1"/>
              <a:t>बिंदु</a:t>
            </a:r>
            <a:r>
              <a:rPr lang="en-US" sz="1600" dirty="0"/>
              <a:t>"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जुड़े</a:t>
            </a:r>
            <a:r>
              <a:rPr lang="en-US" sz="1600" dirty="0"/>
              <a:t> </a:t>
            </a:r>
            <a:r>
              <a:rPr lang="en-US" sz="1600" dirty="0" err="1"/>
              <a:t>सेगमेंट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विघटित</a:t>
            </a:r>
            <a:r>
              <a:rPr lang="en-US" sz="1600" dirty="0"/>
              <a:t> </a:t>
            </a:r>
            <a:r>
              <a:rPr lang="en-US" sz="1600" dirty="0" err="1"/>
              <a:t>किया</a:t>
            </a:r>
            <a:r>
              <a:rPr lang="en-US" sz="1600" dirty="0"/>
              <a:t> </a:t>
            </a:r>
            <a:r>
              <a:rPr lang="en-US" sz="1600" dirty="0" err="1"/>
              <a:t>जा</a:t>
            </a:r>
            <a:r>
              <a:rPr lang="en-US" sz="1600" dirty="0"/>
              <a:t> </a:t>
            </a:r>
            <a:r>
              <a:rPr lang="en-US" sz="1600" dirty="0" err="1"/>
              <a:t>सकता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668044" y="1160522"/>
            <a:ext cx="304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और</a:t>
            </a:r>
            <a:r>
              <a:rPr lang="en-US" sz="1600" dirty="0"/>
              <a:t> "</a:t>
            </a:r>
            <a:r>
              <a:rPr lang="en-US" sz="1600" dirty="0" err="1"/>
              <a:t>टोरस</a:t>
            </a:r>
            <a:r>
              <a:rPr lang="en-US" sz="1600" dirty="0"/>
              <a:t> </a:t>
            </a:r>
            <a:r>
              <a:rPr lang="en-US" sz="1600" dirty="0" err="1" smtClean="0"/>
              <a:t>आयतन</a:t>
            </a:r>
            <a:r>
              <a:rPr lang="en-US" sz="1600" dirty="0" smtClean="0"/>
              <a:t>“ </a:t>
            </a:r>
            <a:r>
              <a:rPr lang="en-US" sz="1600" dirty="0" err="1" smtClean="0"/>
              <a:t>के</a:t>
            </a:r>
            <a:r>
              <a:rPr lang="en-US" sz="1600" dirty="0" smtClean="0"/>
              <a:t> </a:t>
            </a:r>
            <a:r>
              <a:rPr lang="en-US" sz="1600" dirty="0" err="1"/>
              <a:t>लिए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मुझे</a:t>
            </a:r>
            <a:r>
              <a:rPr lang="en-US" sz="1600" dirty="0" smtClean="0"/>
              <a:t> </a:t>
            </a:r>
            <a:r>
              <a:rPr lang="en-US" sz="1600" dirty="0" err="1"/>
              <a:t>उसे</a:t>
            </a:r>
            <a:r>
              <a:rPr lang="en-US" sz="1600" dirty="0"/>
              <a:t> </a:t>
            </a:r>
            <a:r>
              <a:rPr lang="en-US" sz="1600" dirty="0" err="1"/>
              <a:t>सिर्फ</a:t>
            </a:r>
            <a:r>
              <a:rPr lang="en-US" sz="1600" dirty="0"/>
              <a:t> </a:t>
            </a:r>
            <a:r>
              <a:rPr lang="en-US" sz="1600" dirty="0" err="1" smtClean="0"/>
              <a:t>एक</a:t>
            </a:r>
            <a:r>
              <a:rPr lang="en-US" sz="1600" dirty="0" smtClean="0"/>
              <a:t> </a:t>
            </a:r>
            <a:r>
              <a:rPr lang="en-US" sz="1600" dirty="0" err="1"/>
              <a:t>डिस्क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 err="1" smtClean="0"/>
              <a:t>काटना</a:t>
            </a:r>
            <a:r>
              <a:rPr lang="en-US" sz="1600" dirty="0" smtClean="0"/>
              <a:t> </a:t>
            </a:r>
            <a:r>
              <a:rPr lang="en-US" sz="1600" dirty="0" err="1"/>
              <a:t>होगा</a:t>
            </a:r>
            <a:r>
              <a:rPr lang="en-US" sz="16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629444" y="3286919"/>
            <a:ext cx="259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और</a:t>
            </a:r>
            <a:r>
              <a:rPr lang="en-US" sz="1600" dirty="0"/>
              <a:t> "</a:t>
            </a:r>
            <a:r>
              <a:rPr lang="en-US" sz="1600" dirty="0" err="1"/>
              <a:t>टोरस</a:t>
            </a:r>
            <a:r>
              <a:rPr lang="en-US" sz="1600" dirty="0"/>
              <a:t> </a:t>
            </a:r>
            <a:r>
              <a:rPr lang="en-US" sz="1600" dirty="0" err="1"/>
              <a:t>सतह</a:t>
            </a:r>
            <a:r>
              <a:rPr lang="en-US" sz="1600" dirty="0"/>
              <a:t>"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लिए</a:t>
            </a:r>
            <a:r>
              <a:rPr lang="en-US" sz="1600" dirty="0"/>
              <a:t> </a:t>
            </a:r>
            <a:r>
              <a:rPr lang="en-US" sz="1600" dirty="0" err="1" smtClean="0"/>
              <a:t>मैं</a:t>
            </a:r>
            <a:r>
              <a:rPr lang="en-US" sz="1600" dirty="0" smtClean="0"/>
              <a:t> </a:t>
            </a:r>
            <a:r>
              <a:rPr lang="en-US" sz="1600" dirty="0" err="1"/>
              <a:t>उसे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सर्कल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काटूंगा</a:t>
            </a:r>
            <a:r>
              <a:rPr lang="en-US" sz="1600" dirty="0"/>
              <a:t> </a:t>
            </a:r>
            <a:r>
              <a:rPr lang="en-US" sz="1600" dirty="0" err="1"/>
              <a:t>जो</a:t>
            </a:r>
            <a:r>
              <a:rPr lang="en-US" sz="1600" dirty="0"/>
              <a:t> </a:t>
            </a:r>
            <a:r>
              <a:rPr lang="en-US" sz="1600" dirty="0" err="1"/>
              <a:t>खुद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बिंदु</a:t>
            </a:r>
            <a:r>
              <a:rPr lang="en-US" sz="1600" dirty="0"/>
              <a:t> </a:t>
            </a:r>
            <a:r>
              <a:rPr lang="en-US" sz="1600" dirty="0" err="1"/>
              <a:t>पर</a:t>
            </a:r>
            <a:r>
              <a:rPr lang="en-US" sz="1600" dirty="0"/>
              <a:t> </a:t>
            </a:r>
            <a:r>
              <a:rPr lang="en-US" sz="1600" dirty="0" err="1"/>
              <a:t>कटा</a:t>
            </a:r>
            <a:r>
              <a:rPr lang="en-US" sz="1600" dirty="0"/>
              <a:t> </a:t>
            </a:r>
            <a:r>
              <a:rPr lang="en-US" sz="1600" dirty="0" err="1"/>
              <a:t>होगा</a:t>
            </a:r>
            <a:r>
              <a:rPr lang="en-US" sz="16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315619" y="3286919"/>
            <a:ext cx="2638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इस</a:t>
            </a:r>
            <a:r>
              <a:rPr lang="en-US" sz="1400" dirty="0"/>
              <a:t> </a:t>
            </a:r>
            <a:r>
              <a:rPr lang="en-US" sz="1400" dirty="0" err="1"/>
              <a:t>तरह</a:t>
            </a:r>
            <a:r>
              <a:rPr lang="en-US" sz="1400" dirty="0"/>
              <a:t> </a:t>
            </a:r>
            <a:r>
              <a:rPr lang="en-US" sz="1400" dirty="0" err="1"/>
              <a:t>काटे</a:t>
            </a:r>
            <a:r>
              <a:rPr lang="en-US" sz="1400" dirty="0"/>
              <a:t> </a:t>
            </a:r>
            <a:r>
              <a:rPr lang="en-US" sz="1400" dirty="0" err="1"/>
              <a:t>जाने</a:t>
            </a:r>
            <a:r>
              <a:rPr lang="en-US" sz="1400" dirty="0"/>
              <a:t> </a:t>
            </a:r>
            <a:r>
              <a:rPr lang="en-US" sz="1400" dirty="0" err="1"/>
              <a:t>वाला</a:t>
            </a:r>
            <a:r>
              <a:rPr lang="en-US" sz="1400" dirty="0"/>
              <a:t> </a:t>
            </a:r>
            <a:r>
              <a:rPr lang="en-US" sz="1400" dirty="0" err="1"/>
              <a:t>टोरस</a:t>
            </a:r>
            <a:r>
              <a:rPr lang="en-US" sz="1400" dirty="0"/>
              <a:t> </a:t>
            </a:r>
            <a:r>
              <a:rPr lang="en-US" sz="1400" dirty="0" err="1"/>
              <a:t>एक</a:t>
            </a:r>
            <a:r>
              <a:rPr lang="en-US" sz="1400" dirty="0"/>
              <a:t> </a:t>
            </a:r>
            <a:r>
              <a:rPr lang="en-US" sz="1400" dirty="0" err="1"/>
              <a:t>सर्कल</a:t>
            </a:r>
            <a:r>
              <a:rPr lang="en-US" sz="1400" dirty="0"/>
              <a:t> </a:t>
            </a:r>
            <a:r>
              <a:rPr lang="en-US" sz="1400" dirty="0" err="1"/>
              <a:t>में</a:t>
            </a:r>
            <a:r>
              <a:rPr lang="en-US" sz="1400" dirty="0"/>
              <a:t> </a:t>
            </a:r>
            <a:r>
              <a:rPr lang="en-US" sz="1400" dirty="0" err="1"/>
              <a:t>सिकुड़</a:t>
            </a:r>
            <a:r>
              <a:rPr lang="en-US" sz="1400" dirty="0"/>
              <a:t> </a:t>
            </a:r>
            <a:r>
              <a:rPr lang="en-US" sz="1400" dirty="0" err="1"/>
              <a:t>जायेगा</a:t>
            </a:r>
            <a:r>
              <a:rPr lang="en-US" sz="1400" dirty="0"/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515644" y="4429919"/>
            <a:ext cx="24098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वो</a:t>
            </a:r>
            <a:r>
              <a:rPr lang="en-US" sz="1400" dirty="0"/>
              <a:t> </a:t>
            </a:r>
            <a:r>
              <a:rPr lang="en-US" sz="1400" dirty="0" err="1"/>
              <a:t>पहले</a:t>
            </a:r>
            <a:r>
              <a:rPr lang="en-US" sz="1400" dirty="0"/>
              <a:t> </a:t>
            </a:r>
            <a:r>
              <a:rPr lang="en-US" sz="1400" dirty="0" err="1"/>
              <a:t>एक</a:t>
            </a:r>
            <a:r>
              <a:rPr lang="en-US" sz="1400" dirty="0"/>
              <a:t> </a:t>
            </a:r>
            <a:r>
              <a:rPr lang="en-US" sz="1400" dirty="0" err="1"/>
              <a:t>खंड</a:t>
            </a:r>
            <a:r>
              <a:rPr lang="en-US" sz="1400" dirty="0"/>
              <a:t> </a:t>
            </a:r>
            <a:r>
              <a:rPr lang="en-US" sz="1400" dirty="0" err="1"/>
              <a:t>में</a:t>
            </a:r>
            <a:r>
              <a:rPr lang="en-US" sz="1400" dirty="0"/>
              <a:t> </a:t>
            </a:r>
            <a:r>
              <a:rPr lang="en-US" sz="1400" dirty="0" err="1"/>
              <a:t>विघटित</a:t>
            </a:r>
            <a:r>
              <a:rPr lang="en-US" sz="1400" dirty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होगा</a:t>
            </a:r>
            <a:r>
              <a:rPr lang="en-US" sz="1400" dirty="0" smtClean="0"/>
              <a:t> </a:t>
            </a:r>
            <a:r>
              <a:rPr lang="en-US" sz="1400" dirty="0" err="1"/>
              <a:t>और</a:t>
            </a:r>
            <a:r>
              <a:rPr lang="en-US" sz="1400" dirty="0"/>
              <a:t> </a:t>
            </a:r>
            <a:r>
              <a:rPr lang="en-US" sz="1400" dirty="0" err="1"/>
              <a:t>बाद</a:t>
            </a:r>
            <a:r>
              <a:rPr lang="en-US" sz="1400" dirty="0"/>
              <a:t> </a:t>
            </a:r>
            <a:r>
              <a:rPr lang="en-US" sz="1400" dirty="0" err="1"/>
              <a:t>में</a:t>
            </a:r>
            <a:r>
              <a:rPr lang="en-US" sz="1400" dirty="0"/>
              <a:t> </a:t>
            </a:r>
            <a:r>
              <a:rPr lang="en-US" sz="1400" dirty="0" err="1"/>
              <a:t>बिंदु</a:t>
            </a:r>
            <a:r>
              <a:rPr lang="en-US" sz="1400" dirty="0"/>
              <a:t> </a:t>
            </a:r>
            <a:r>
              <a:rPr lang="en-US" sz="1400" dirty="0" err="1"/>
              <a:t>में</a:t>
            </a:r>
            <a:r>
              <a:rPr lang="en-US" sz="14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896394" y="5597744"/>
            <a:ext cx="375285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 err="1"/>
              <a:t>यहां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बिंदु</a:t>
            </a:r>
            <a:r>
              <a:rPr lang="en-US" sz="1600" dirty="0"/>
              <a:t>, </a:t>
            </a:r>
            <a:r>
              <a:rPr lang="en-US" sz="1600" dirty="0" err="1"/>
              <a:t>दो</a:t>
            </a:r>
            <a:r>
              <a:rPr lang="en-US" sz="1600" dirty="0"/>
              <a:t> </a:t>
            </a:r>
            <a:r>
              <a:rPr lang="en-US" sz="1600" dirty="0" err="1"/>
              <a:t>खंडों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hi-IN" sz="1600" dirty="0" smtClean="0"/>
              <a:t>सतह</a:t>
            </a:r>
            <a:r>
              <a:rPr lang="en-US" sz="1600" dirty="0" smtClean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और</a:t>
            </a:r>
            <a:r>
              <a:rPr lang="en-US" sz="1600" dirty="0" smtClean="0"/>
              <a:t> </a:t>
            </a:r>
            <a:r>
              <a:rPr lang="hi-IN" sz="1600" dirty="0"/>
              <a:t>हल</a:t>
            </a:r>
            <a:r>
              <a:rPr lang="en-US" sz="1600" dirty="0" smtClean="0"/>
              <a:t> </a:t>
            </a:r>
            <a:r>
              <a:rPr lang="en-US" sz="1600" dirty="0" err="1"/>
              <a:t>है</a:t>
            </a:r>
            <a:r>
              <a:rPr lang="en-US" sz="1600" dirty="0"/>
              <a:t>, </a:t>
            </a:r>
            <a:r>
              <a:rPr lang="en-US" sz="1600" dirty="0" err="1"/>
              <a:t>जहां</a:t>
            </a:r>
            <a:r>
              <a:rPr lang="en-US" sz="1600" dirty="0"/>
              <a:t> </a:t>
            </a:r>
            <a:r>
              <a:rPr lang="en-US" sz="1600" dirty="0" err="1"/>
              <a:t>सभी</a:t>
            </a:r>
            <a:r>
              <a:rPr lang="en-US" sz="1600" dirty="0"/>
              <a:t> </a:t>
            </a:r>
            <a:r>
              <a:rPr lang="en-US" sz="1600" dirty="0" err="1"/>
              <a:t>तत्व</a:t>
            </a:r>
            <a:r>
              <a:rPr lang="en-US" sz="1600" dirty="0"/>
              <a:t> </a:t>
            </a:r>
            <a:r>
              <a:rPr lang="en-US" sz="1600" dirty="0" err="1"/>
              <a:t>सिकुड़े</a:t>
            </a:r>
            <a:r>
              <a:rPr lang="en-US" sz="1600" dirty="0"/>
              <a:t> </a:t>
            </a:r>
            <a:r>
              <a:rPr lang="en-US" sz="1600" dirty="0" err="1"/>
              <a:t>होंगे</a:t>
            </a:r>
            <a:r>
              <a:rPr lang="en-US" sz="16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43994" y="7825165"/>
            <a:ext cx="4210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ठीक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, </a:t>
            </a:r>
            <a:r>
              <a:rPr lang="en-US" sz="1600" dirty="0" err="1"/>
              <a:t>लेकिन</a:t>
            </a:r>
            <a:r>
              <a:rPr lang="en-US" sz="1600" dirty="0"/>
              <a:t> </a:t>
            </a:r>
            <a:r>
              <a:rPr lang="en-US" sz="1600" dirty="0" err="1"/>
              <a:t>उससे</a:t>
            </a:r>
            <a:r>
              <a:rPr lang="en-US" sz="1600" dirty="0"/>
              <a:t> </a:t>
            </a:r>
            <a:r>
              <a:rPr lang="en-US" sz="1600" dirty="0" err="1"/>
              <a:t>हमारा</a:t>
            </a:r>
            <a:r>
              <a:rPr lang="en-US" sz="1600" dirty="0"/>
              <a:t> </a:t>
            </a:r>
            <a:r>
              <a:rPr lang="hi-IN" sz="1600" dirty="0" smtClean="0"/>
              <a:t>आखिर</a:t>
            </a:r>
            <a:r>
              <a:rPr lang="en-US" sz="1600" dirty="0" smtClean="0"/>
              <a:t> </a:t>
            </a:r>
            <a:r>
              <a:rPr lang="en-US" sz="1600" dirty="0" err="1" smtClean="0"/>
              <a:t>क्या</a:t>
            </a:r>
            <a:r>
              <a:rPr lang="en-US" sz="1600" dirty="0" smtClean="0"/>
              <a:t> </a:t>
            </a:r>
            <a:r>
              <a:rPr lang="en-US" sz="1600" dirty="0" err="1"/>
              <a:t>भला</a:t>
            </a:r>
            <a:r>
              <a:rPr lang="en-US" sz="1600" dirty="0"/>
              <a:t> </a:t>
            </a:r>
            <a:r>
              <a:rPr lang="en-US" sz="1600" dirty="0" err="1"/>
              <a:t>होगा</a:t>
            </a:r>
            <a:r>
              <a:rPr lang="en-US" sz="1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06696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8434" name="Picture 2" descr="C:\Users\HP\Desktop\topologicon_empty_pages\v1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" y="10319"/>
            <a:ext cx="7499543" cy="1067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589756" y="9854016"/>
            <a:ext cx="6477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/>
              <a:t>जो</a:t>
            </a:r>
            <a:r>
              <a:rPr lang="en-US" sz="1200" dirty="0" smtClean="0"/>
              <a:t> </a:t>
            </a:r>
            <a:r>
              <a:rPr lang="en-US" sz="1200" dirty="0" err="1"/>
              <a:t>तुरंत</a:t>
            </a:r>
            <a:r>
              <a:rPr lang="en-US" sz="1200" dirty="0"/>
              <a:t> </a:t>
            </a:r>
            <a:r>
              <a:rPr lang="en-US" sz="1200" dirty="0" err="1"/>
              <a:t>तीन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भी</a:t>
            </a:r>
            <a:r>
              <a:rPr lang="en-US" sz="1200" dirty="0"/>
              <a:t> </a:t>
            </a:r>
            <a:r>
              <a:rPr lang="en-US" sz="1200" dirty="0" err="1"/>
              <a:t>अधिक</a:t>
            </a:r>
            <a:r>
              <a:rPr lang="en-US" sz="1200" dirty="0"/>
              <a:t> </a:t>
            </a:r>
            <a:r>
              <a:rPr lang="en-US" sz="1200" dirty="0" err="1"/>
              <a:t>आयामों</a:t>
            </a:r>
            <a:r>
              <a:rPr lang="en-US" sz="1200" dirty="0"/>
              <a:t> </a:t>
            </a:r>
            <a:r>
              <a:rPr lang="en-US" sz="1200" dirty="0" err="1"/>
              <a:t>तक</a:t>
            </a:r>
            <a:r>
              <a:rPr lang="en-US" sz="1200" dirty="0"/>
              <a:t> </a:t>
            </a:r>
            <a:r>
              <a:rPr lang="en-US" sz="1200" dirty="0" err="1"/>
              <a:t>फैलेगी</a:t>
            </a:r>
            <a:r>
              <a:rPr lang="en-US" sz="1200" dirty="0"/>
              <a:t> (</a:t>
            </a:r>
            <a:r>
              <a:rPr lang="en-US" sz="1200" dirty="0" err="1"/>
              <a:t>यह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वैकल्पिक</a:t>
            </a:r>
            <a:r>
              <a:rPr lang="en-US" sz="1200" dirty="0"/>
              <a:t> </a:t>
            </a:r>
            <a:r>
              <a:rPr lang="en-US" sz="1200" dirty="0" err="1" smtClean="0"/>
              <a:t>योग</a:t>
            </a:r>
            <a:r>
              <a:rPr lang="en-US" sz="1200" dirty="0" smtClean="0"/>
              <a:t> </a:t>
            </a:r>
            <a:r>
              <a:rPr lang="hi-IN" sz="1200" dirty="0" smtClean="0"/>
              <a:t>है</a:t>
            </a:r>
            <a:r>
              <a:rPr lang="en-US" sz="1200" dirty="0" smtClean="0"/>
              <a:t>).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0" y="287080"/>
            <a:ext cx="75193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औइलर</a:t>
            </a:r>
            <a:r>
              <a:rPr lang="en-US" sz="4400" dirty="0" smtClean="0">
                <a:solidFill>
                  <a:srgbClr val="FF0000"/>
                </a:solidFill>
              </a:rPr>
              <a:t>-</a:t>
            </a:r>
            <a:r>
              <a:rPr lang="hi-IN" sz="4400" dirty="0" smtClean="0">
                <a:solidFill>
                  <a:srgbClr val="FF0000"/>
                </a:solidFill>
              </a:rPr>
              <a:t>पोइनकेयर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विशेषताएँ</a:t>
            </a:r>
            <a:endParaRPr lang="en-US" sz="4400" dirty="0">
              <a:solidFill>
                <a:srgbClr val="FF0000"/>
              </a:solidFill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EULER-POINCARE CHARACTERISTIC</a:t>
            </a:r>
          </a:p>
        </p:txBody>
      </p:sp>
      <p:sp>
        <p:nvSpPr>
          <p:cNvPr id="5" name="Rectangle 4"/>
          <p:cNvSpPr/>
          <p:nvPr/>
        </p:nvSpPr>
        <p:spPr>
          <a:xfrm>
            <a:off x="670631" y="2436514"/>
            <a:ext cx="49880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वस्तु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इस</a:t>
            </a:r>
            <a:r>
              <a:rPr lang="en-US" sz="1600" dirty="0"/>
              <a:t> </a:t>
            </a:r>
            <a:r>
              <a:rPr lang="en-US" sz="1600" dirty="0" err="1"/>
              <a:t>तरह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विघटित</a:t>
            </a:r>
            <a:r>
              <a:rPr lang="en-US" sz="1600" dirty="0"/>
              <a:t> </a:t>
            </a:r>
            <a:r>
              <a:rPr lang="en-US" sz="1600" dirty="0" err="1"/>
              <a:t>करने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बाद</a:t>
            </a:r>
            <a:r>
              <a:rPr lang="en-US" sz="1600" dirty="0"/>
              <a:t> </a:t>
            </a:r>
            <a:r>
              <a:rPr lang="en-US" sz="1600" dirty="0" err="1" smtClean="0"/>
              <a:t>हम</a:t>
            </a:r>
            <a:r>
              <a:rPr lang="en-US" sz="1600" dirty="0" smtClean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संख्या</a:t>
            </a:r>
            <a:r>
              <a:rPr lang="en-US" sz="1600" dirty="0"/>
              <a:t> X </a:t>
            </a:r>
            <a:r>
              <a:rPr lang="en-US" sz="1600" dirty="0" err="1"/>
              <a:t>बनायेंगे</a:t>
            </a:r>
            <a:r>
              <a:rPr lang="en-US" sz="1600" dirty="0"/>
              <a:t>. X "</a:t>
            </a:r>
            <a:r>
              <a:rPr lang="en-US" sz="1600" dirty="0" err="1"/>
              <a:t>बिंदुओं</a:t>
            </a:r>
            <a:r>
              <a:rPr lang="en-US" sz="1600" dirty="0"/>
              <a:t>"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संख्या</a:t>
            </a:r>
            <a:r>
              <a:rPr lang="en-US" sz="1600" dirty="0"/>
              <a:t>,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खंडों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संख्या</a:t>
            </a:r>
            <a:r>
              <a:rPr lang="en-US" sz="1600" dirty="0"/>
              <a:t> </a:t>
            </a:r>
            <a:r>
              <a:rPr lang="en-US" sz="1600" dirty="0" err="1"/>
              <a:t>घटाकर</a:t>
            </a:r>
            <a:r>
              <a:rPr lang="en-US" sz="1600" dirty="0"/>
              <a:t>, </a:t>
            </a:r>
            <a:r>
              <a:rPr lang="en-US" sz="1600" dirty="0" err="1"/>
              <a:t>उसमें</a:t>
            </a:r>
            <a:r>
              <a:rPr lang="en-US" sz="1600" dirty="0"/>
              <a:t> </a:t>
            </a:r>
            <a:r>
              <a:rPr lang="en-US" sz="1600" dirty="0" err="1"/>
              <a:t>सिकुड़ने</a:t>
            </a:r>
            <a:r>
              <a:rPr lang="en-US" sz="1600" dirty="0"/>
              <a:t> </a:t>
            </a:r>
            <a:r>
              <a:rPr lang="en-US" sz="1600" dirty="0" err="1"/>
              <a:t>वाले</a:t>
            </a:r>
            <a:r>
              <a:rPr lang="en-US" sz="1600" dirty="0"/>
              <a:t> </a:t>
            </a:r>
            <a:r>
              <a:rPr lang="en-US" sz="1600" dirty="0" err="1"/>
              <a:t>सतहों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 smtClean="0"/>
              <a:t>संख्या</a:t>
            </a:r>
            <a:r>
              <a:rPr lang="en-US" sz="1600" dirty="0" smtClean="0"/>
              <a:t> </a:t>
            </a:r>
            <a:r>
              <a:rPr lang="en-US" sz="1600" dirty="0" err="1" smtClean="0"/>
              <a:t>जोड़कर</a:t>
            </a:r>
            <a:r>
              <a:rPr lang="en-US" sz="1600" dirty="0" smtClean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सिकुड़ने</a:t>
            </a:r>
            <a:r>
              <a:rPr lang="en-US" sz="1600" dirty="0"/>
              <a:t> </a:t>
            </a:r>
            <a:r>
              <a:rPr lang="en-US" sz="1600" dirty="0" err="1"/>
              <a:t>वाले</a:t>
            </a:r>
            <a:r>
              <a:rPr lang="en-US" sz="1600" dirty="0"/>
              <a:t> </a:t>
            </a:r>
            <a:r>
              <a:rPr lang="en-US" sz="1600" dirty="0" err="1"/>
              <a:t>आयतन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संख्या</a:t>
            </a:r>
            <a:r>
              <a:rPr lang="en-US" sz="1600" dirty="0"/>
              <a:t> </a:t>
            </a:r>
            <a:r>
              <a:rPr lang="en-US" sz="1600" dirty="0" err="1"/>
              <a:t>घटाकर</a:t>
            </a:r>
            <a:r>
              <a:rPr lang="en-US" sz="1600" dirty="0"/>
              <a:t> </a:t>
            </a:r>
            <a:r>
              <a:rPr lang="en-US" sz="1600" dirty="0" err="1" smtClean="0"/>
              <a:t>बनेगी</a:t>
            </a:r>
            <a:r>
              <a:rPr lang="en-US" sz="1600" dirty="0" smtClean="0"/>
              <a:t> </a:t>
            </a:r>
            <a:r>
              <a:rPr lang="en-US" sz="1600" dirty="0"/>
              <a:t>(*).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फिर</a:t>
            </a:r>
            <a:r>
              <a:rPr lang="en-US" sz="1600" dirty="0" smtClean="0"/>
              <a:t> </a:t>
            </a:r>
            <a:r>
              <a:rPr lang="en-US" sz="1600" dirty="0" err="1"/>
              <a:t>हम</a:t>
            </a:r>
            <a:r>
              <a:rPr lang="en-US" sz="1600" dirty="0"/>
              <a:t> </a:t>
            </a:r>
            <a:r>
              <a:rPr lang="en-US" sz="1600" dirty="0" err="1"/>
              <a:t>इस</a:t>
            </a:r>
            <a:r>
              <a:rPr lang="en-US" sz="1600" dirty="0"/>
              <a:t> </a:t>
            </a:r>
            <a:r>
              <a:rPr lang="en-US" sz="1600" dirty="0" err="1"/>
              <a:t>संख्या</a:t>
            </a:r>
            <a:r>
              <a:rPr lang="en-US" sz="1600" dirty="0"/>
              <a:t> X </a:t>
            </a:r>
            <a:r>
              <a:rPr lang="en-US" sz="1600" dirty="0" err="1" smtClean="0"/>
              <a:t>को</a:t>
            </a:r>
            <a:r>
              <a:rPr lang="en-US" sz="1600" dirty="0" smtClean="0"/>
              <a:t>, </a:t>
            </a:r>
            <a:r>
              <a:rPr lang="en-US" sz="1600" dirty="0" err="1" smtClean="0"/>
              <a:t>औइलर</a:t>
            </a:r>
            <a:r>
              <a:rPr lang="en-US" sz="1600" dirty="0" smtClean="0"/>
              <a:t>-</a:t>
            </a:r>
            <a:r>
              <a:rPr lang="hi-IN" sz="1600" dirty="0" smtClean="0"/>
              <a:t>पोइनकेयर</a:t>
            </a:r>
            <a:r>
              <a:rPr lang="en-US" sz="1600" dirty="0" smtClean="0"/>
              <a:t> </a:t>
            </a:r>
            <a:r>
              <a:rPr lang="en-US" sz="1600" dirty="0" err="1"/>
              <a:t>विशेषता</a:t>
            </a:r>
            <a:r>
              <a:rPr lang="en-US" sz="1600" dirty="0"/>
              <a:t> </a:t>
            </a:r>
            <a:r>
              <a:rPr lang="en-US" sz="1600" dirty="0" err="1"/>
              <a:t>बुलाएँगे</a:t>
            </a:r>
            <a:r>
              <a:rPr lang="en-US" sz="1600" dirty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858044" y="4137531"/>
            <a:ext cx="17081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गोले</a:t>
            </a:r>
            <a:r>
              <a:rPr lang="en-US" sz="1600" dirty="0"/>
              <a:t> (</a:t>
            </a:r>
            <a:r>
              <a:rPr lang="en-US" sz="1600" dirty="0" err="1"/>
              <a:t>वृत्त</a:t>
            </a:r>
            <a:r>
              <a:rPr lang="en-US" sz="1600" dirty="0"/>
              <a:t>)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</a:t>
            </a:r>
            <a:r>
              <a:rPr lang="en-US" sz="1600" dirty="0"/>
              <a:t>X = 1-1 = 0 </a:t>
            </a:r>
            <a:r>
              <a:rPr lang="en-US" sz="1600" dirty="0" err="1"/>
              <a:t>होगी</a:t>
            </a:r>
            <a:r>
              <a:rPr lang="en-US" sz="1600" dirty="0"/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372644" y="4306808"/>
            <a:ext cx="26647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गेंद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सतह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लिए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X </a:t>
            </a:r>
            <a:r>
              <a:rPr lang="en-US" sz="1600" dirty="0"/>
              <a:t>= 1-1 + 2 = 2 </a:t>
            </a:r>
            <a:r>
              <a:rPr lang="en-US" sz="1600" dirty="0" err="1"/>
              <a:t>होगी</a:t>
            </a:r>
            <a:r>
              <a:rPr lang="en-US" sz="1600" dirty="0"/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1249767" y="5049699"/>
            <a:ext cx="5982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1 </a:t>
            </a:r>
            <a:r>
              <a:rPr lang="en-US" sz="1400" dirty="0" err="1" smtClean="0"/>
              <a:t>अंक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1 </a:t>
            </a:r>
            <a:r>
              <a:rPr lang="en-US" sz="1400" dirty="0" err="1"/>
              <a:t>खंड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5268449" y="5281969"/>
            <a:ext cx="17617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बिंदु</a:t>
            </a:r>
            <a:r>
              <a:rPr lang="en-US" sz="1600" dirty="0"/>
              <a:t>,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खंड</a:t>
            </a:r>
            <a:r>
              <a:rPr lang="en-US" sz="1600" dirty="0"/>
              <a:t>, </a:t>
            </a:r>
            <a:r>
              <a:rPr lang="en-US" sz="1600" dirty="0" err="1"/>
              <a:t>दो</a:t>
            </a:r>
            <a:r>
              <a:rPr lang="en-US" sz="1600" dirty="0"/>
              <a:t> </a:t>
            </a:r>
            <a:r>
              <a:rPr lang="en-US" sz="1600" dirty="0" err="1"/>
              <a:t>कैप्स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324644" y="7545189"/>
            <a:ext cx="28725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टोरस-सतह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लिए</a:t>
            </a:r>
            <a:r>
              <a:rPr lang="en-US" dirty="0"/>
              <a:t>,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बिंदु</a:t>
            </a:r>
            <a:r>
              <a:rPr lang="en-US" dirty="0"/>
              <a:t>, </a:t>
            </a:r>
            <a:r>
              <a:rPr lang="en-US" dirty="0" err="1"/>
              <a:t>दो</a:t>
            </a:r>
            <a:r>
              <a:rPr lang="en-US" dirty="0"/>
              <a:t> </a:t>
            </a:r>
            <a:r>
              <a:rPr lang="en-US" dirty="0" err="1"/>
              <a:t>खंड</a:t>
            </a:r>
            <a:r>
              <a:rPr lang="en-US" dirty="0"/>
              <a:t>,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सतह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लिए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>X = 1 - 2 + 1 = 0 </a:t>
            </a:r>
            <a:r>
              <a:rPr lang="en-US" dirty="0" err="1"/>
              <a:t>होगी</a:t>
            </a:r>
            <a:r>
              <a:rPr lang="en-US" dirty="0"/>
              <a:t>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844" y="8798144"/>
            <a:ext cx="31242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इसका</a:t>
            </a:r>
            <a:r>
              <a:rPr lang="en-US" sz="1600" dirty="0"/>
              <a:t> </a:t>
            </a:r>
            <a:r>
              <a:rPr lang="en-US" sz="1600" dirty="0" err="1"/>
              <a:t>मतलब</a:t>
            </a:r>
            <a:r>
              <a:rPr lang="en-US" sz="1600" dirty="0"/>
              <a:t> 1 </a:t>
            </a:r>
            <a:r>
              <a:rPr lang="en-US" sz="1600" dirty="0" err="1"/>
              <a:t>बिंदु</a:t>
            </a:r>
            <a:r>
              <a:rPr lang="en-US" sz="1600" dirty="0"/>
              <a:t>, 2 </a:t>
            </a:r>
            <a:r>
              <a:rPr lang="en-US" sz="1600" dirty="0" err="1"/>
              <a:t>खंडों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1 </a:t>
            </a:r>
            <a:r>
              <a:rPr lang="en-US" sz="1600" dirty="0" err="1"/>
              <a:t>सिकुड़ने</a:t>
            </a:r>
            <a:r>
              <a:rPr lang="en-US" sz="1600" dirty="0"/>
              <a:t> </a:t>
            </a:r>
            <a:r>
              <a:rPr lang="en-US" sz="1600" dirty="0" err="1"/>
              <a:t>वाली</a:t>
            </a:r>
            <a:r>
              <a:rPr lang="en-US" sz="1600" dirty="0"/>
              <a:t> </a:t>
            </a:r>
            <a:r>
              <a:rPr lang="en-US" sz="1600" dirty="0" err="1"/>
              <a:t>सतह</a:t>
            </a:r>
            <a:r>
              <a:rPr lang="en-US" sz="1600" dirty="0"/>
              <a:t> </a:t>
            </a:r>
            <a:r>
              <a:rPr lang="en-US" sz="1600" dirty="0" err="1"/>
              <a:t>होगी</a:t>
            </a:r>
            <a:r>
              <a:rPr lang="en-US" sz="1600" dirty="0"/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43685" y="6275595"/>
            <a:ext cx="31499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गेंद-आयतन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विशेषता</a:t>
            </a:r>
            <a:r>
              <a:rPr lang="en-US" sz="1600" dirty="0"/>
              <a:t> </a:t>
            </a:r>
            <a:r>
              <a:rPr lang="en-US" sz="1600" dirty="0" err="1"/>
              <a:t>स्पष्ट</a:t>
            </a:r>
            <a:r>
              <a:rPr lang="en-US" sz="1600" dirty="0"/>
              <a:t> </a:t>
            </a:r>
            <a:r>
              <a:rPr lang="en-US" sz="1600" dirty="0" err="1"/>
              <a:t>रूप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-1 </a:t>
            </a:r>
            <a:r>
              <a:rPr lang="en-US" sz="1600" dirty="0" err="1"/>
              <a:t>होगी</a:t>
            </a:r>
            <a:r>
              <a:rPr lang="en-US" sz="1600" dirty="0"/>
              <a:t>, </a:t>
            </a:r>
            <a:r>
              <a:rPr lang="en-US" sz="1600" dirty="0" err="1"/>
              <a:t>जबकि</a:t>
            </a:r>
            <a:r>
              <a:rPr lang="en-US" sz="1600" dirty="0"/>
              <a:t> </a:t>
            </a:r>
            <a:r>
              <a:rPr lang="en-US" sz="1600" dirty="0" err="1"/>
              <a:t>टोरस-आयतन</a:t>
            </a:r>
            <a:r>
              <a:rPr lang="en-US" sz="1600" dirty="0"/>
              <a:t> 1-1 = 0 </a:t>
            </a:r>
            <a:r>
              <a:rPr lang="en-US" sz="1600" dirty="0" err="1"/>
              <a:t>होगा</a:t>
            </a:r>
            <a:r>
              <a:rPr lang="en-US" sz="1600" dirty="0"/>
              <a:t> (</a:t>
            </a:r>
            <a:r>
              <a:rPr lang="en-US" sz="1600" dirty="0" err="1"/>
              <a:t>पृष्ठ</a:t>
            </a:r>
            <a:r>
              <a:rPr lang="en-US" sz="1600" dirty="0"/>
              <a:t> 4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ऊपर</a:t>
            </a:r>
            <a:r>
              <a:rPr lang="en-US" sz="1600" dirty="0"/>
              <a:t> </a:t>
            </a:r>
            <a:r>
              <a:rPr lang="en-US" sz="1600" dirty="0" err="1"/>
              <a:t>दाईं</a:t>
            </a:r>
            <a:r>
              <a:rPr lang="en-US" sz="1600" dirty="0"/>
              <a:t> </a:t>
            </a:r>
            <a:r>
              <a:rPr lang="en-US" sz="1600" dirty="0" err="1"/>
              <a:t>ड्राइंग</a:t>
            </a:r>
            <a:r>
              <a:rPr lang="en-US" sz="1600" dirty="0"/>
              <a:t> </a:t>
            </a:r>
            <a:r>
              <a:rPr lang="en-US" sz="1600" dirty="0" err="1"/>
              <a:t>देखें</a:t>
            </a:r>
            <a:r>
              <a:rPr lang="en-US" sz="1600" dirty="0"/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2430" y="5569942"/>
            <a:ext cx="1359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एक</a:t>
            </a:r>
            <a:r>
              <a:rPr lang="en-US" sz="1400" dirty="0"/>
              <a:t> </a:t>
            </a:r>
            <a:r>
              <a:rPr lang="en-US" sz="1400" dirty="0" err="1"/>
              <a:t>बिंदु</a:t>
            </a:r>
            <a:r>
              <a:rPr lang="en-US" sz="1400" dirty="0"/>
              <a:t>, </a:t>
            </a:r>
            <a:r>
              <a:rPr lang="en-US" sz="1400" dirty="0" err="1"/>
              <a:t>एक</a:t>
            </a:r>
            <a:r>
              <a:rPr lang="en-US" sz="1400" dirty="0"/>
              <a:t> </a:t>
            </a:r>
            <a:r>
              <a:rPr lang="en-US" sz="1400" dirty="0" err="1"/>
              <a:t>खंड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21277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07288" cy="11211719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9458" name="Picture 2" descr="C:\Users\HP\Desktop\topologicon_empty_pages\v16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" y="10319"/>
            <a:ext cx="7512050" cy="1112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794" y="8239919"/>
            <a:ext cx="37528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 err="1" smtClean="0"/>
              <a:t>अचरज</a:t>
            </a:r>
            <a:r>
              <a:rPr lang="en-US" sz="1600" dirty="0" smtClean="0"/>
              <a:t> </a:t>
            </a:r>
            <a:r>
              <a:rPr lang="en-US" sz="1600" dirty="0" err="1"/>
              <a:t>भरा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4169" y="924719"/>
            <a:ext cx="434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अब</a:t>
            </a:r>
            <a:r>
              <a:rPr lang="en-US" sz="1600" dirty="0"/>
              <a:t> </a:t>
            </a:r>
            <a:r>
              <a:rPr lang="en-US" sz="1600" dirty="0" err="1"/>
              <a:t>ध्यान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सुनें</a:t>
            </a:r>
            <a:r>
              <a:rPr lang="en-US" sz="1600" dirty="0"/>
              <a:t>: X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विशेषता</a:t>
            </a:r>
            <a:r>
              <a:rPr lang="en-US" sz="1600" dirty="0"/>
              <a:t> </a:t>
            </a:r>
            <a:r>
              <a:rPr lang="en-US" sz="1600" dirty="0" err="1"/>
              <a:t>उसके</a:t>
            </a:r>
            <a:r>
              <a:rPr lang="en-US" sz="1600" dirty="0"/>
              <a:t> </a:t>
            </a:r>
            <a:r>
              <a:rPr lang="en-US" sz="1600" dirty="0" err="1"/>
              <a:t>विघटन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तरीके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स्वतंत्र</a:t>
            </a:r>
            <a:r>
              <a:rPr lang="en-US" sz="1600" dirty="0"/>
              <a:t> </a:t>
            </a:r>
            <a:r>
              <a:rPr lang="en-US" sz="1600" dirty="0" err="1"/>
              <a:t>होगी</a:t>
            </a:r>
            <a:r>
              <a:rPr lang="en-US" sz="1600" dirty="0"/>
              <a:t> (</a:t>
            </a:r>
            <a:r>
              <a:rPr lang="en-US" sz="1600" dirty="0" err="1"/>
              <a:t>संकुचन</a:t>
            </a:r>
            <a:r>
              <a:rPr lang="en-US" sz="1600" dirty="0"/>
              <a:t> </a:t>
            </a:r>
            <a:r>
              <a:rPr lang="en-US" sz="1600" dirty="0" err="1"/>
              <a:t>कोशिकाओं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 smtClean="0"/>
              <a:t>)!!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2229644" y="1863944"/>
            <a:ext cx="48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उदाहरण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लिए</a:t>
            </a:r>
            <a:r>
              <a:rPr lang="en-US" sz="1600" dirty="0"/>
              <a:t>, </a:t>
            </a:r>
            <a:r>
              <a:rPr lang="en-US" sz="1600" dirty="0" err="1"/>
              <a:t>इस</a:t>
            </a:r>
            <a:r>
              <a:rPr lang="en-US" sz="1600" dirty="0"/>
              <a:t> </a:t>
            </a:r>
            <a:r>
              <a:rPr lang="en-US" sz="1600" dirty="0" err="1"/>
              <a:t>बंद</a:t>
            </a:r>
            <a:r>
              <a:rPr lang="en-US" sz="1600" dirty="0"/>
              <a:t> </a:t>
            </a:r>
            <a:r>
              <a:rPr lang="en-US" sz="1600" dirty="0" err="1"/>
              <a:t>वक्र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आठ</a:t>
            </a:r>
            <a:r>
              <a:rPr lang="en-US" sz="1600" dirty="0"/>
              <a:t> </a:t>
            </a:r>
            <a:r>
              <a:rPr lang="en-US" sz="1600" dirty="0" err="1"/>
              <a:t>बिंदुओं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जुड़े</a:t>
            </a:r>
            <a:r>
              <a:rPr lang="en-US" sz="1600" dirty="0"/>
              <a:t>, </a:t>
            </a:r>
            <a:r>
              <a:rPr lang="en-US" sz="1600" dirty="0" err="1"/>
              <a:t>आठ</a:t>
            </a:r>
            <a:r>
              <a:rPr lang="en-US" sz="1600" dirty="0"/>
              <a:t> </a:t>
            </a:r>
            <a:r>
              <a:rPr lang="en-US" sz="1600" dirty="0" err="1"/>
              <a:t>खंडों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काटा</a:t>
            </a:r>
            <a:r>
              <a:rPr lang="en-US" sz="1600" dirty="0"/>
              <a:t> </a:t>
            </a:r>
            <a:r>
              <a:rPr lang="en-US" sz="1600" dirty="0" err="1"/>
              <a:t>गया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, </a:t>
            </a:r>
            <a:r>
              <a:rPr lang="en-US" sz="1600" dirty="0" err="1"/>
              <a:t>लेकिन</a:t>
            </a:r>
            <a:r>
              <a:rPr lang="en-US" sz="1600" dirty="0"/>
              <a:t> </a:t>
            </a:r>
            <a:r>
              <a:rPr lang="en-US" sz="1600" dirty="0" err="1"/>
              <a:t>इसकी</a:t>
            </a:r>
            <a:r>
              <a:rPr lang="en-US" sz="1600" dirty="0"/>
              <a:t> </a:t>
            </a:r>
            <a:r>
              <a:rPr lang="en-US" sz="1600" dirty="0" err="1"/>
              <a:t>विशेषता</a:t>
            </a:r>
            <a:r>
              <a:rPr lang="en-US" sz="1600" dirty="0"/>
              <a:t> </a:t>
            </a:r>
            <a:r>
              <a:rPr lang="en-US" sz="1600" dirty="0" err="1"/>
              <a:t>अभी</a:t>
            </a:r>
            <a:r>
              <a:rPr lang="en-US" sz="1600" dirty="0"/>
              <a:t> </a:t>
            </a:r>
            <a:r>
              <a:rPr lang="en-US" sz="1600" dirty="0" err="1"/>
              <a:t>भी</a:t>
            </a:r>
            <a:r>
              <a:rPr lang="en-US" sz="1600" dirty="0"/>
              <a:t> </a:t>
            </a:r>
            <a:r>
              <a:rPr lang="en-US" sz="1600" dirty="0" err="1"/>
              <a:t>शून्य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855603" y="2753519"/>
            <a:ext cx="10919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निश्चित</a:t>
            </a:r>
            <a:r>
              <a:rPr lang="en-US" sz="1600" dirty="0"/>
              <a:t> </a:t>
            </a:r>
            <a:r>
              <a:rPr lang="en-US" sz="1600" dirty="0" err="1"/>
              <a:t>ही</a:t>
            </a:r>
            <a:r>
              <a:rPr lang="en-US" sz="16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696244" y="8333740"/>
            <a:ext cx="37528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 err="1"/>
              <a:t>बहुत</a:t>
            </a:r>
            <a:r>
              <a:rPr lang="en-US" sz="1600" dirty="0"/>
              <a:t> </a:t>
            </a:r>
            <a:r>
              <a:rPr lang="en-US" sz="1600" dirty="0" err="1"/>
              <a:t>बढ़िया</a:t>
            </a:r>
            <a:r>
              <a:rPr lang="en-US" sz="1600" dirty="0"/>
              <a:t>!</a:t>
            </a:r>
          </a:p>
        </p:txBody>
      </p:sp>
      <p:sp>
        <p:nvSpPr>
          <p:cNvPr id="8" name="Rectangle 7"/>
          <p:cNvSpPr/>
          <p:nvPr/>
        </p:nvSpPr>
        <p:spPr>
          <a:xfrm>
            <a:off x="2001044" y="5649119"/>
            <a:ext cx="2705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यहां</a:t>
            </a:r>
            <a:r>
              <a:rPr lang="en-US" sz="1600" dirty="0"/>
              <a:t>,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8 </a:t>
            </a:r>
            <a:r>
              <a:rPr lang="en-US" sz="1600" dirty="0" err="1"/>
              <a:t>शिखर</a:t>
            </a:r>
            <a:r>
              <a:rPr lang="en-US" sz="1600" dirty="0"/>
              <a:t>, </a:t>
            </a:r>
            <a:r>
              <a:rPr lang="en-US" sz="1600" dirty="0" smtClean="0"/>
              <a:t>12 </a:t>
            </a:r>
            <a:r>
              <a:rPr lang="en-US" sz="1600" dirty="0" err="1"/>
              <a:t>खंड</a:t>
            </a:r>
            <a:r>
              <a:rPr lang="en-US" sz="1600" dirty="0"/>
              <a:t>,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6 </a:t>
            </a:r>
            <a:r>
              <a:rPr lang="en-US" sz="1600" dirty="0" err="1"/>
              <a:t>चेहरे</a:t>
            </a:r>
            <a:r>
              <a:rPr lang="en-US" sz="1600" dirty="0"/>
              <a:t>; </a:t>
            </a:r>
            <a:r>
              <a:rPr lang="en-US" sz="1600" dirty="0" err="1"/>
              <a:t>इसलिए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X </a:t>
            </a:r>
            <a:r>
              <a:rPr lang="en-US" sz="1600" dirty="0"/>
              <a:t>= 4 - 6 + 4 = 2</a:t>
            </a:r>
          </a:p>
        </p:txBody>
      </p:sp>
      <p:sp>
        <p:nvSpPr>
          <p:cNvPr id="9" name="Rectangle 8"/>
          <p:cNvSpPr/>
          <p:nvPr/>
        </p:nvSpPr>
        <p:spPr>
          <a:xfrm>
            <a:off x="2839244" y="7096919"/>
            <a:ext cx="26090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आप</a:t>
            </a:r>
            <a:r>
              <a:rPr lang="en-US" sz="1600" dirty="0"/>
              <a:t> </a:t>
            </a:r>
            <a:r>
              <a:rPr lang="en-US" sz="1600" dirty="0" err="1"/>
              <a:t>किसी</a:t>
            </a:r>
            <a:r>
              <a:rPr lang="en-US" sz="1600" dirty="0"/>
              <a:t> </a:t>
            </a:r>
            <a:r>
              <a:rPr lang="en-US" sz="1600" dirty="0" err="1"/>
              <a:t>भी</a:t>
            </a:r>
            <a:r>
              <a:rPr lang="en-US" sz="1600" dirty="0"/>
              <a:t> </a:t>
            </a:r>
            <a:r>
              <a:rPr lang="en-US" sz="1600" dirty="0" err="1"/>
              <a:t>तरह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कोशिश</a:t>
            </a:r>
            <a:r>
              <a:rPr lang="en-US" sz="1600" dirty="0"/>
              <a:t> </a:t>
            </a:r>
            <a:r>
              <a:rPr lang="en-US" sz="1600" dirty="0" err="1"/>
              <a:t>करें</a:t>
            </a:r>
            <a:r>
              <a:rPr lang="en-US" sz="1600" dirty="0"/>
              <a:t>, </a:t>
            </a:r>
            <a:r>
              <a:rPr lang="en-US" sz="1600" dirty="0" err="1"/>
              <a:t>हर</a:t>
            </a:r>
            <a:r>
              <a:rPr lang="en-US" sz="1600" dirty="0"/>
              <a:t> </a:t>
            </a:r>
            <a:r>
              <a:rPr lang="en-US" sz="1600" dirty="0" err="1"/>
              <a:t>बार</a:t>
            </a:r>
            <a:r>
              <a:rPr lang="en-US" sz="1600" dirty="0"/>
              <a:t> </a:t>
            </a:r>
            <a:r>
              <a:rPr lang="en-US" sz="1600" dirty="0" err="1"/>
              <a:t>अंत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2 </a:t>
            </a:r>
            <a:r>
              <a:rPr lang="en-US" sz="1600" dirty="0" err="1"/>
              <a:t>ही</a:t>
            </a:r>
            <a:r>
              <a:rPr lang="en-US" sz="1600" dirty="0"/>
              <a:t> </a:t>
            </a:r>
            <a:r>
              <a:rPr lang="en-US" sz="1600" dirty="0" err="1"/>
              <a:t>आएगा</a:t>
            </a:r>
            <a:r>
              <a:rPr lang="en-US" sz="1600" dirty="0"/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34644" y="3363119"/>
            <a:ext cx="3200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1600" dirty="0" smtClean="0"/>
              <a:t>ज़रा</a:t>
            </a:r>
            <a:r>
              <a:rPr lang="en-US" sz="1600" dirty="0" smtClean="0"/>
              <a:t> </a:t>
            </a:r>
            <a:r>
              <a:rPr lang="hi-IN" sz="1600" dirty="0" smtClean="0"/>
              <a:t>स्फीयर</a:t>
            </a:r>
            <a:r>
              <a:rPr lang="en-US" sz="1600" dirty="0" smtClean="0"/>
              <a:t> </a:t>
            </a:r>
            <a:r>
              <a:rPr lang="hi-IN" sz="1600" dirty="0" smtClean="0"/>
              <a:t>के</a:t>
            </a:r>
            <a:r>
              <a:rPr lang="en-US" sz="1600" dirty="0" smtClean="0"/>
              <a:t> </a:t>
            </a:r>
            <a:r>
              <a:rPr lang="hi-IN" sz="1600" dirty="0" smtClean="0"/>
              <a:t>विघटन</a:t>
            </a:r>
            <a:r>
              <a:rPr lang="en-US" sz="1600" dirty="0" smtClean="0"/>
              <a:t> </a:t>
            </a:r>
            <a:r>
              <a:rPr lang="hi-IN" sz="1600" dirty="0" smtClean="0"/>
              <a:t>को</a:t>
            </a:r>
            <a:r>
              <a:rPr lang="en-US" sz="1600" dirty="0" smtClean="0"/>
              <a:t> </a:t>
            </a:r>
            <a:r>
              <a:rPr lang="hi-IN" sz="1600" dirty="0" smtClean="0"/>
              <a:t>देखें: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hi-IN" sz="1600" dirty="0" smtClean="0"/>
              <a:t>4 शिखर,</a:t>
            </a:r>
            <a:r>
              <a:rPr lang="en-US" sz="1600" dirty="0" smtClean="0"/>
              <a:t> </a:t>
            </a:r>
            <a:r>
              <a:rPr lang="hi-IN" sz="1600" dirty="0" smtClean="0"/>
              <a:t>6 खंड,</a:t>
            </a:r>
            <a:r>
              <a:rPr lang="en-US" sz="1600" dirty="0" smtClean="0"/>
              <a:t> </a:t>
            </a:r>
            <a:r>
              <a:rPr lang="hi-IN" sz="1600" dirty="0" smtClean="0"/>
              <a:t>4 </a:t>
            </a:r>
            <a:r>
              <a:rPr lang="hi-IN" sz="1600" dirty="0"/>
              <a:t>सतह, </a:t>
            </a:r>
            <a:endParaRPr lang="en-US" sz="1600" dirty="0" smtClean="0"/>
          </a:p>
          <a:p>
            <a:pPr algn="ctr"/>
            <a:r>
              <a:rPr lang="hi-IN" sz="1600" dirty="0" smtClean="0"/>
              <a:t>इसलिए </a:t>
            </a:r>
            <a:endParaRPr lang="hi-IN" sz="1600" dirty="0"/>
          </a:p>
          <a:p>
            <a:pPr algn="ctr"/>
            <a:r>
              <a:rPr lang="en-US" sz="1600" dirty="0"/>
              <a:t>X</a:t>
            </a:r>
            <a:r>
              <a:rPr lang="en-US" sz="1600" dirty="0" smtClean="0"/>
              <a:t> </a:t>
            </a:r>
            <a:r>
              <a:rPr lang="en-US" sz="1600" dirty="0"/>
              <a:t>= 4 - 6 + 4 =  2 </a:t>
            </a:r>
          </a:p>
        </p:txBody>
      </p:sp>
    </p:spTree>
    <p:extLst>
      <p:ext uri="{BB962C8B-B14F-4D97-AF65-F5344CB8AC3E}">
        <p14:creationId xmlns:p14="http://schemas.microsoft.com/office/powerpoint/2010/main" val="776718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0482" name="Picture 2" descr="C:\Users\HP\Desktop\topologicon_empty_pages\v1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06" y="-15081"/>
            <a:ext cx="7512050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0844" y="9712544"/>
            <a:ext cx="67246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 </a:t>
            </a:r>
            <a:r>
              <a:rPr lang="en-US" sz="1400" dirty="0" err="1" smtClean="0"/>
              <a:t>फ़ोगैस</a:t>
            </a:r>
            <a:r>
              <a:rPr lang="en-US" sz="1400" dirty="0" smtClean="0"/>
              <a:t> </a:t>
            </a:r>
            <a:r>
              <a:rPr lang="en-US" sz="1400" dirty="0"/>
              <a:t>: </a:t>
            </a:r>
            <a:r>
              <a:rPr lang="en-US" sz="1400" dirty="0" err="1"/>
              <a:t>दक्षिणी</a:t>
            </a:r>
            <a:r>
              <a:rPr lang="en-US" sz="1400" dirty="0"/>
              <a:t> </a:t>
            </a:r>
            <a:r>
              <a:rPr lang="en-US" sz="1400" dirty="0" err="1"/>
              <a:t>फ्रांस</a:t>
            </a:r>
            <a:r>
              <a:rPr lang="en-US" sz="1400" dirty="0"/>
              <a:t> </a:t>
            </a:r>
            <a:r>
              <a:rPr lang="en-US" sz="1400" dirty="0" err="1"/>
              <a:t>में</a:t>
            </a:r>
            <a:r>
              <a:rPr lang="en-US" sz="1400" dirty="0"/>
              <a:t> </a:t>
            </a:r>
            <a:r>
              <a:rPr lang="en-US" sz="1400" dirty="0" err="1"/>
              <a:t>एक</a:t>
            </a:r>
            <a:r>
              <a:rPr lang="en-US" sz="1400" dirty="0"/>
              <a:t> </a:t>
            </a:r>
            <a:r>
              <a:rPr lang="en-US" sz="1400" dirty="0" err="1"/>
              <a:t>जैतून</a:t>
            </a:r>
            <a:r>
              <a:rPr lang="en-US" sz="1400" dirty="0"/>
              <a:t> </a:t>
            </a:r>
            <a:r>
              <a:rPr lang="en-US" sz="1400" dirty="0" err="1"/>
              <a:t>का</a:t>
            </a:r>
            <a:r>
              <a:rPr lang="en-US" sz="1400" dirty="0"/>
              <a:t> </a:t>
            </a:r>
            <a:r>
              <a:rPr lang="en-US" sz="1400" dirty="0" err="1"/>
              <a:t>तेल</a:t>
            </a:r>
            <a:r>
              <a:rPr lang="en-US" sz="1400" dirty="0"/>
              <a:t> </a:t>
            </a:r>
            <a:r>
              <a:rPr lang="en-US" sz="1400" dirty="0" err="1" smtClean="0"/>
              <a:t>से</a:t>
            </a:r>
            <a:r>
              <a:rPr lang="en-US" sz="1400" dirty="0" smtClean="0"/>
              <a:t> </a:t>
            </a:r>
            <a:r>
              <a:rPr lang="en-US" sz="1400" dirty="0" err="1" smtClean="0"/>
              <a:t>बनने</a:t>
            </a:r>
            <a:r>
              <a:rPr lang="en-US" sz="1400" dirty="0" smtClean="0"/>
              <a:t> </a:t>
            </a:r>
            <a:r>
              <a:rPr lang="en-US" sz="1400" dirty="0" err="1"/>
              <a:t>वाली</a:t>
            </a:r>
            <a:r>
              <a:rPr lang="en-US" sz="1400" dirty="0"/>
              <a:t> </a:t>
            </a:r>
            <a:r>
              <a:rPr lang="en-US" sz="1400" dirty="0" err="1"/>
              <a:t>एक</a:t>
            </a:r>
            <a:r>
              <a:rPr lang="en-US" sz="1400" dirty="0"/>
              <a:t> </a:t>
            </a:r>
            <a:r>
              <a:rPr lang="en-US" sz="1400" dirty="0" err="1"/>
              <a:t>डबलरोटी</a:t>
            </a:r>
            <a:r>
              <a:rPr lang="en-US" sz="1400" dirty="0"/>
              <a:t> </a:t>
            </a:r>
            <a:r>
              <a:rPr lang="en-US" sz="1400" dirty="0" err="1"/>
              <a:t>का</a:t>
            </a:r>
            <a:r>
              <a:rPr lang="en-US" sz="1400" dirty="0"/>
              <a:t> </a:t>
            </a:r>
            <a:r>
              <a:rPr lang="en-US" sz="1400" dirty="0" err="1"/>
              <a:t>नाम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72244" y="610989"/>
            <a:ext cx="6781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err="1"/>
              <a:t>यहां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उपयोगी</a:t>
            </a:r>
            <a:r>
              <a:rPr lang="en-US" dirty="0"/>
              <a:t> </a:t>
            </a:r>
            <a:r>
              <a:rPr lang="en-US" dirty="0" err="1"/>
              <a:t>प्रमेय</a:t>
            </a:r>
            <a:r>
              <a:rPr lang="en-US" dirty="0"/>
              <a:t> (</a:t>
            </a:r>
            <a:r>
              <a:rPr lang="en-US" dirty="0" err="1"/>
              <a:t>थ्योरम</a:t>
            </a:r>
            <a:r>
              <a:rPr lang="en-US" dirty="0"/>
              <a:t>) </a:t>
            </a:r>
            <a:r>
              <a:rPr lang="en-US" dirty="0" err="1"/>
              <a:t>है</a:t>
            </a:r>
            <a:r>
              <a:rPr lang="en-US" dirty="0"/>
              <a:t>: </a:t>
            </a:r>
            <a:r>
              <a:rPr lang="en-US" dirty="0" err="1"/>
              <a:t>यदि</a:t>
            </a:r>
            <a:r>
              <a:rPr lang="en-US" dirty="0"/>
              <a:t> </a:t>
            </a:r>
            <a:r>
              <a:rPr lang="en-US" dirty="0" err="1"/>
              <a:t>कोई</a:t>
            </a:r>
            <a:r>
              <a:rPr lang="en-US" dirty="0"/>
              <a:t> </a:t>
            </a:r>
            <a:r>
              <a:rPr lang="en-US" dirty="0" err="1"/>
              <a:t>वस्तु</a:t>
            </a:r>
            <a:r>
              <a:rPr lang="en-US" dirty="0"/>
              <a:t> </a:t>
            </a:r>
            <a:r>
              <a:rPr lang="en-US" dirty="0" err="1"/>
              <a:t>दो</a:t>
            </a:r>
            <a:r>
              <a:rPr lang="en-US" dirty="0"/>
              <a:t> </a:t>
            </a:r>
            <a:r>
              <a:rPr lang="en-US" dirty="0" err="1"/>
              <a:t>वस्तुओं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मिलन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बनती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, </a:t>
            </a:r>
            <a:r>
              <a:rPr lang="en-US" dirty="0" err="1"/>
              <a:t>तो</a:t>
            </a:r>
            <a:r>
              <a:rPr lang="en-US" dirty="0"/>
              <a:t> </a:t>
            </a:r>
            <a:r>
              <a:rPr lang="en-US" dirty="0" err="1"/>
              <a:t>उसकी</a:t>
            </a:r>
            <a:r>
              <a:rPr lang="en-US" dirty="0"/>
              <a:t> </a:t>
            </a:r>
            <a:r>
              <a:rPr lang="en-US" dirty="0" err="1" smtClean="0"/>
              <a:t>विशेषता</a:t>
            </a:r>
            <a:r>
              <a:rPr lang="en-US" dirty="0"/>
              <a:t> </a:t>
            </a:r>
            <a:r>
              <a:rPr lang="en-US" dirty="0" err="1" smtClean="0"/>
              <a:t>उसे</a:t>
            </a:r>
            <a:r>
              <a:rPr lang="en-US" dirty="0" smtClean="0"/>
              <a:t> </a:t>
            </a:r>
            <a:r>
              <a:rPr lang="en-US" dirty="0" err="1"/>
              <a:t>बनाने</a:t>
            </a:r>
            <a:r>
              <a:rPr lang="en-US" dirty="0"/>
              <a:t> </a:t>
            </a:r>
            <a:r>
              <a:rPr lang="en-US" dirty="0" err="1"/>
              <a:t>वाली</a:t>
            </a:r>
            <a:r>
              <a:rPr lang="en-US" dirty="0"/>
              <a:t> </a:t>
            </a:r>
            <a:r>
              <a:rPr lang="en-US" dirty="0" err="1"/>
              <a:t>दोनों</a:t>
            </a:r>
            <a:r>
              <a:rPr lang="en-US" dirty="0"/>
              <a:t> </a:t>
            </a:r>
            <a:r>
              <a:rPr lang="en-US" dirty="0" err="1"/>
              <a:t>वस्तुओं</a:t>
            </a:r>
            <a:r>
              <a:rPr lang="en-US" dirty="0"/>
              <a:t> </a:t>
            </a:r>
            <a:r>
              <a:rPr lang="en-US" dirty="0" err="1"/>
              <a:t>का</a:t>
            </a:r>
            <a:r>
              <a:rPr lang="en-US" dirty="0"/>
              <a:t> </a:t>
            </a:r>
            <a:r>
              <a:rPr lang="en-US" dirty="0" err="1"/>
              <a:t>योग</a:t>
            </a:r>
            <a:r>
              <a:rPr lang="en-US" dirty="0"/>
              <a:t> </a:t>
            </a:r>
            <a:r>
              <a:rPr lang="en-US" dirty="0" err="1"/>
              <a:t>होगी</a:t>
            </a:r>
            <a:r>
              <a:rPr lang="en-US" dirty="0"/>
              <a:t>.</a:t>
            </a:r>
          </a:p>
          <a:p>
            <a:pPr algn="r"/>
            <a:r>
              <a:rPr lang="en-US" dirty="0"/>
              <a:t>- </a:t>
            </a:r>
            <a:r>
              <a:rPr lang="en-US" dirty="0" err="1"/>
              <a:t>प्रबंधन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01194" y="1711544"/>
            <a:ext cx="375285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 err="1"/>
              <a:t>टोरस-वॉल्यूम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विशेषता</a:t>
            </a:r>
            <a:r>
              <a:rPr lang="en-US" sz="1600" dirty="0"/>
              <a:t> "</a:t>
            </a:r>
            <a:r>
              <a:rPr lang="en-US" sz="1600" dirty="0" err="1"/>
              <a:t>शून्य</a:t>
            </a:r>
            <a:r>
              <a:rPr lang="en-US" sz="1600" dirty="0"/>
              <a:t>" </a:t>
            </a:r>
            <a:r>
              <a:rPr lang="en-US" sz="1600" dirty="0" err="1"/>
              <a:t>होगी</a:t>
            </a:r>
            <a:r>
              <a:rPr lang="en-US" sz="1600" dirty="0"/>
              <a:t>. </a:t>
            </a:r>
          </a:p>
          <a:p>
            <a:pPr algn="ctr"/>
            <a:r>
              <a:rPr lang="en-US" sz="1600" dirty="0"/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4439444" y="2455922"/>
            <a:ext cx="22574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यदि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हैंडल</a:t>
            </a:r>
            <a:r>
              <a:rPr lang="en-US" sz="1600" dirty="0"/>
              <a:t> </a:t>
            </a:r>
            <a:r>
              <a:rPr lang="en-US" sz="1600" dirty="0" err="1"/>
              <a:t>जोड़ा</a:t>
            </a:r>
            <a:r>
              <a:rPr lang="en-US" sz="1600" dirty="0"/>
              <a:t> </a:t>
            </a:r>
            <a:r>
              <a:rPr lang="en-US" sz="1600" dirty="0" err="1"/>
              <a:t>जाए</a:t>
            </a:r>
            <a:r>
              <a:rPr lang="en-US" sz="1600" dirty="0"/>
              <a:t>, </a:t>
            </a:r>
            <a:r>
              <a:rPr lang="en-US" sz="1600" dirty="0" err="1"/>
              <a:t>तो</a:t>
            </a:r>
            <a:r>
              <a:rPr lang="en-US" sz="1600" dirty="0"/>
              <a:t> </a:t>
            </a:r>
            <a:r>
              <a:rPr lang="en-US" sz="1600" dirty="0" err="1"/>
              <a:t>उससे</a:t>
            </a:r>
            <a:r>
              <a:rPr lang="en-US" sz="1600" dirty="0"/>
              <a:t> </a:t>
            </a:r>
            <a:r>
              <a:rPr lang="en-US" sz="1600" dirty="0" err="1"/>
              <a:t>विशेषता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इकाई</a:t>
            </a:r>
            <a:r>
              <a:rPr lang="en-US" sz="1600" dirty="0"/>
              <a:t> </a:t>
            </a:r>
            <a:r>
              <a:rPr lang="en-US" sz="1600" dirty="0" err="1"/>
              <a:t>जुड़ेगी</a:t>
            </a:r>
            <a:r>
              <a:rPr lang="en-US" sz="16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72244" y="6265922"/>
            <a:ext cx="375285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 err="1"/>
              <a:t>इसलिए</a:t>
            </a:r>
            <a:r>
              <a:rPr lang="en-US" sz="1600" dirty="0"/>
              <a:t> </a:t>
            </a:r>
            <a:r>
              <a:rPr lang="en-US" sz="1600" dirty="0" err="1"/>
              <a:t>फ़ोगैस-आयतन</a:t>
            </a:r>
            <a:r>
              <a:rPr lang="en-US" sz="1600" dirty="0"/>
              <a:t> (</a:t>
            </a:r>
            <a:r>
              <a:rPr lang="en-US" sz="1600" dirty="0" err="1"/>
              <a:t>FOUGASSE</a:t>
            </a:r>
            <a:r>
              <a:rPr lang="en-US" sz="1600" dirty="0"/>
              <a:t>-VOLUME) (*)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विशेषता</a:t>
            </a:r>
            <a:r>
              <a:rPr lang="en-US" sz="1600" dirty="0"/>
              <a:t> </a:t>
            </a:r>
            <a:r>
              <a:rPr lang="en-US" sz="1600" dirty="0" err="1"/>
              <a:t>उसमें</a:t>
            </a:r>
            <a:r>
              <a:rPr lang="en-US" sz="1600" dirty="0"/>
              <a:t> </a:t>
            </a:r>
            <a:r>
              <a:rPr lang="en-US" sz="1600" dirty="0" err="1"/>
              <a:t>पाए</a:t>
            </a:r>
            <a:r>
              <a:rPr lang="en-US" sz="1600" dirty="0"/>
              <a:t> </a:t>
            </a:r>
            <a:r>
              <a:rPr lang="en-US" sz="1600" dirty="0" err="1"/>
              <a:t>जाने</a:t>
            </a:r>
            <a:r>
              <a:rPr lang="en-US" sz="1600" dirty="0"/>
              <a:t> </a:t>
            </a:r>
            <a:r>
              <a:rPr lang="en-US" sz="1600" dirty="0" err="1"/>
              <a:t>वाले</a:t>
            </a:r>
            <a:r>
              <a:rPr lang="en-US" sz="1600" dirty="0"/>
              <a:t> </a:t>
            </a:r>
            <a:r>
              <a:rPr lang="en-US" sz="1600" dirty="0" err="1"/>
              <a:t>छेदों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संख्या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कम</a:t>
            </a:r>
            <a:r>
              <a:rPr lang="en-US" sz="1600" dirty="0"/>
              <a:t> </a:t>
            </a:r>
            <a:r>
              <a:rPr lang="en-US" sz="1600" dirty="0" err="1"/>
              <a:t>होगी</a:t>
            </a:r>
            <a:r>
              <a:rPr lang="en-US" sz="16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372644" y="7630319"/>
            <a:ext cx="375285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 err="1"/>
              <a:t>मुझे</a:t>
            </a:r>
            <a:r>
              <a:rPr lang="en-US" sz="1600" dirty="0"/>
              <a:t> </a:t>
            </a:r>
            <a:r>
              <a:rPr lang="en-US" sz="1600" dirty="0" err="1"/>
              <a:t>लगता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</a:t>
            </a:r>
            <a:r>
              <a:rPr lang="en-US" sz="1600" dirty="0" err="1"/>
              <a:t>कि</a:t>
            </a:r>
            <a:r>
              <a:rPr lang="en-US" sz="1600" dirty="0"/>
              <a:t> </a:t>
            </a:r>
            <a:endParaRPr lang="en-US" sz="1600" dirty="0" smtClean="0"/>
          </a:p>
          <a:p>
            <a:pPr algn="ctr"/>
            <a:r>
              <a:rPr lang="en-US" sz="1600" dirty="0" err="1" smtClean="0"/>
              <a:t>फ़ोगैस-सतह</a:t>
            </a:r>
            <a:r>
              <a:rPr lang="en-US" sz="1600" dirty="0" smtClean="0"/>
              <a:t> </a:t>
            </a:r>
            <a:r>
              <a:rPr lang="en-US" sz="1600" dirty="0" err="1"/>
              <a:t>FOUSASSE</a:t>
            </a:r>
            <a:r>
              <a:rPr lang="en-US" sz="1600" dirty="0"/>
              <a:t>-SURFACE </a:t>
            </a:r>
            <a:endParaRPr lang="en-US" sz="1600" dirty="0" smtClean="0"/>
          </a:p>
          <a:p>
            <a:pPr algn="ctr"/>
            <a:r>
              <a:rPr lang="en-US" sz="1600" dirty="0" err="1" smtClean="0"/>
              <a:t>के</a:t>
            </a:r>
            <a:r>
              <a:rPr lang="en-US" sz="1600" dirty="0" smtClean="0"/>
              <a:t> </a:t>
            </a:r>
            <a:r>
              <a:rPr lang="en-US" sz="1600" dirty="0" err="1"/>
              <a:t>लिए</a:t>
            </a:r>
            <a:r>
              <a:rPr lang="en-US" sz="1600" dirty="0"/>
              <a:t> </a:t>
            </a:r>
            <a:r>
              <a:rPr lang="en-US" sz="1600" dirty="0" err="1"/>
              <a:t>भी</a:t>
            </a:r>
            <a:r>
              <a:rPr lang="en-US" sz="1600" dirty="0"/>
              <a:t> </a:t>
            </a:r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समान</a:t>
            </a:r>
            <a:r>
              <a:rPr lang="en-US" sz="1600" dirty="0"/>
              <a:t> </a:t>
            </a:r>
            <a:r>
              <a:rPr lang="en-US" sz="1600" dirty="0" err="1"/>
              <a:t>होगी</a:t>
            </a:r>
            <a:r>
              <a:rPr lang="en-US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44861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1506" name="Picture 2" descr="C:\Users\HP\Desktop\topologicon_empty_pages\v1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5" y="10319"/>
            <a:ext cx="7512050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4644" y="8563590"/>
            <a:ext cx="2971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लेकिन</a:t>
            </a:r>
            <a:r>
              <a:rPr lang="en-US" dirty="0" smtClean="0"/>
              <a:t> </a:t>
            </a:r>
            <a:r>
              <a:rPr lang="en-US" dirty="0" err="1"/>
              <a:t>आप</a:t>
            </a:r>
            <a:r>
              <a:rPr lang="en-US" dirty="0"/>
              <a:t> </a:t>
            </a:r>
            <a:r>
              <a:rPr lang="en-US" dirty="0" err="1"/>
              <a:t>अपनी</a:t>
            </a:r>
            <a:r>
              <a:rPr lang="en-US" dirty="0"/>
              <a:t> </a:t>
            </a:r>
            <a:r>
              <a:rPr lang="en-US" dirty="0" err="1"/>
              <a:t>इस</a:t>
            </a:r>
            <a:r>
              <a:rPr lang="en-US" dirty="0"/>
              <a:t> </a:t>
            </a:r>
            <a:r>
              <a:rPr lang="en-US" dirty="0" err="1"/>
              <a:t>बकवास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गरीब</a:t>
            </a:r>
            <a:r>
              <a:rPr lang="en-US" dirty="0"/>
              <a:t> </a:t>
            </a:r>
            <a:r>
              <a:rPr lang="en-US" dirty="0" err="1"/>
              <a:t>अमुंडसेन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जियो-न्यूरोसिस</a:t>
            </a:r>
            <a:r>
              <a:rPr lang="en-US" dirty="0" smtClean="0"/>
              <a:t>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निश्चित</a:t>
            </a:r>
            <a:r>
              <a:rPr lang="en-US" dirty="0"/>
              <a:t> </a:t>
            </a:r>
            <a:r>
              <a:rPr lang="en-US" dirty="0" err="1"/>
              <a:t>रूप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ठीक</a:t>
            </a:r>
            <a:r>
              <a:rPr lang="en-US" dirty="0"/>
              <a:t> </a:t>
            </a:r>
            <a:r>
              <a:rPr lang="en-US" dirty="0" err="1"/>
              <a:t>नहीं</a:t>
            </a:r>
            <a:r>
              <a:rPr lang="en-US" dirty="0"/>
              <a:t> </a:t>
            </a:r>
            <a:r>
              <a:rPr lang="en-US" dirty="0" err="1"/>
              <a:t>कर</a:t>
            </a:r>
            <a:r>
              <a:rPr lang="en-US" dirty="0"/>
              <a:t> </a:t>
            </a:r>
            <a:r>
              <a:rPr lang="en-US" dirty="0" err="1"/>
              <a:t>पाएंगे</a:t>
            </a:r>
            <a:r>
              <a:rPr lang="en-US" dirty="0"/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858044" y="915789"/>
            <a:ext cx="6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हर्गिज</a:t>
            </a:r>
            <a:r>
              <a:rPr lang="en-US" dirty="0"/>
              <a:t> </a:t>
            </a:r>
            <a:r>
              <a:rPr lang="en-US" dirty="0" err="1"/>
              <a:t>नहीं</a:t>
            </a:r>
            <a:r>
              <a:rPr lang="en-US" dirty="0"/>
              <a:t>! </a:t>
            </a:r>
            <a:r>
              <a:rPr lang="en-US" dirty="0" err="1"/>
              <a:t>फ़ोगैस-सतह</a:t>
            </a:r>
            <a:r>
              <a:rPr lang="en-US" dirty="0"/>
              <a:t> </a:t>
            </a:r>
            <a:r>
              <a:rPr lang="en-US" dirty="0" err="1"/>
              <a:t>किसी</a:t>
            </a:r>
            <a:r>
              <a:rPr lang="en-US" dirty="0"/>
              <a:t> N </a:t>
            </a:r>
            <a:r>
              <a:rPr lang="en-US" dirty="0" err="1"/>
              <a:t>छेदों</a:t>
            </a:r>
            <a:r>
              <a:rPr lang="en-US" dirty="0"/>
              <a:t> </a:t>
            </a:r>
            <a:r>
              <a:rPr lang="en-US" dirty="0" err="1"/>
              <a:t>वाली</a:t>
            </a:r>
            <a:r>
              <a:rPr lang="en-US" dirty="0"/>
              <a:t> </a:t>
            </a:r>
            <a:r>
              <a:rPr lang="en-US" dirty="0" err="1"/>
              <a:t>डिस्क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की</a:t>
            </a:r>
            <a:r>
              <a:rPr lang="en-US" dirty="0" smtClean="0"/>
              <a:t> </a:t>
            </a:r>
            <a:r>
              <a:rPr lang="en-US" dirty="0" err="1"/>
              <a:t>तरह</a:t>
            </a:r>
            <a:r>
              <a:rPr lang="en-US" dirty="0"/>
              <a:t> </a:t>
            </a:r>
            <a:r>
              <a:rPr lang="en-US" dirty="0" err="1"/>
              <a:t>सिकुड़</a:t>
            </a:r>
            <a:r>
              <a:rPr lang="en-US" dirty="0"/>
              <a:t> </a:t>
            </a:r>
            <a:r>
              <a:rPr lang="en-US" dirty="0" err="1"/>
              <a:t>नहीं</a:t>
            </a:r>
            <a:r>
              <a:rPr lang="en-US" dirty="0"/>
              <a:t> </a:t>
            </a:r>
            <a:r>
              <a:rPr lang="en-US" dirty="0" err="1"/>
              <a:t>सकती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 </a:t>
            </a:r>
            <a:r>
              <a:rPr lang="hi-IN" dirty="0" smtClean="0"/>
              <a:t>ज़रा</a:t>
            </a:r>
            <a:r>
              <a:rPr lang="en-US" dirty="0" smtClean="0"/>
              <a:t> </a:t>
            </a:r>
            <a:r>
              <a:rPr lang="en-US" dirty="0" err="1"/>
              <a:t>गंभीर</a:t>
            </a:r>
            <a:r>
              <a:rPr lang="en-US" dirty="0"/>
              <a:t> </a:t>
            </a:r>
            <a:r>
              <a:rPr lang="hi-IN" dirty="0" smtClean="0"/>
              <a:t>हों</a:t>
            </a:r>
            <a:r>
              <a:rPr lang="en-US" dirty="0" smtClean="0"/>
              <a:t>!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91644" y="1712566"/>
            <a:ext cx="12923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मैंने</a:t>
            </a:r>
            <a:r>
              <a:rPr lang="en-US" sz="1600" dirty="0"/>
              <a:t> </a:t>
            </a:r>
            <a:r>
              <a:rPr lang="en-US" sz="1600" dirty="0" err="1"/>
              <a:t>उड़ा</a:t>
            </a:r>
            <a:r>
              <a:rPr lang="en-US" sz="1600" dirty="0"/>
              <a:t> </a:t>
            </a:r>
            <a:r>
              <a:rPr lang="en-US" sz="1600" dirty="0" err="1"/>
              <a:t>दिया</a:t>
            </a:r>
            <a:r>
              <a:rPr lang="en-US" sz="1600" dirty="0"/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1467644" y="3201789"/>
            <a:ext cx="54267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अब</a:t>
            </a:r>
            <a:r>
              <a:rPr lang="en-US" dirty="0"/>
              <a:t> </a:t>
            </a:r>
            <a:r>
              <a:rPr lang="en-US" dirty="0" err="1"/>
              <a:t>हम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हैंडल</a:t>
            </a:r>
            <a:r>
              <a:rPr lang="en-US" dirty="0"/>
              <a:t> </a:t>
            </a:r>
            <a:r>
              <a:rPr lang="en-US" dirty="0" err="1"/>
              <a:t>जोड़कर</a:t>
            </a:r>
            <a:r>
              <a:rPr lang="en-US" dirty="0"/>
              <a:t> - </a:t>
            </a:r>
            <a:r>
              <a:rPr lang="en-US" dirty="0" err="1"/>
              <a:t>गेंद-सतह</a:t>
            </a:r>
            <a:r>
              <a:rPr lang="en-US" dirty="0"/>
              <a:t> (</a:t>
            </a:r>
            <a:r>
              <a:rPr lang="en-US" dirty="0" err="1"/>
              <a:t>विशेषता</a:t>
            </a:r>
            <a:r>
              <a:rPr lang="en-US" dirty="0"/>
              <a:t> 2)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टोरस-सतह</a:t>
            </a:r>
            <a:r>
              <a:rPr lang="en-US" dirty="0"/>
              <a:t> (</a:t>
            </a:r>
            <a:r>
              <a:rPr lang="en-US" dirty="0" err="1"/>
              <a:t>विशेषता</a:t>
            </a:r>
            <a:r>
              <a:rPr lang="en-US" dirty="0"/>
              <a:t> </a:t>
            </a:r>
            <a:r>
              <a:rPr lang="en-US" dirty="0" err="1"/>
              <a:t>शून्य</a:t>
            </a:r>
            <a:r>
              <a:rPr lang="en-US" dirty="0"/>
              <a:t>) </a:t>
            </a:r>
            <a:r>
              <a:rPr lang="en-US" dirty="0" err="1"/>
              <a:t>तक</a:t>
            </a:r>
            <a:r>
              <a:rPr lang="en-US" dirty="0"/>
              <a:t> </a:t>
            </a:r>
            <a:r>
              <a:rPr lang="en-US" dirty="0" err="1"/>
              <a:t>जा</a:t>
            </a:r>
            <a:r>
              <a:rPr lang="en-US" dirty="0"/>
              <a:t> </a:t>
            </a:r>
            <a:r>
              <a:rPr lang="en-US" dirty="0" err="1"/>
              <a:t>सकते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. </a:t>
            </a:r>
            <a:r>
              <a:rPr lang="en-US" dirty="0" err="1"/>
              <a:t>इसका</a:t>
            </a:r>
            <a:r>
              <a:rPr lang="en-US" dirty="0"/>
              <a:t> </a:t>
            </a:r>
            <a:r>
              <a:rPr lang="en-US" dirty="0" err="1"/>
              <a:t>मतलब</a:t>
            </a:r>
            <a:r>
              <a:rPr lang="en-US" dirty="0"/>
              <a:t> </a:t>
            </a:r>
            <a:r>
              <a:rPr lang="en-US" dirty="0" err="1"/>
              <a:t>हैंडल</a:t>
            </a:r>
            <a:r>
              <a:rPr lang="en-US" dirty="0"/>
              <a:t>, </a:t>
            </a:r>
            <a:r>
              <a:rPr lang="en-US" dirty="0" err="1"/>
              <a:t>सतह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विशेषता</a:t>
            </a:r>
            <a:r>
              <a:rPr lang="en-US" dirty="0"/>
              <a:t> </a:t>
            </a:r>
            <a:r>
              <a:rPr lang="en-US" dirty="0" err="1"/>
              <a:t>को</a:t>
            </a:r>
            <a:r>
              <a:rPr lang="en-US" dirty="0"/>
              <a:t>, 2 </a:t>
            </a:r>
            <a:r>
              <a:rPr lang="en-US" dirty="0" err="1"/>
              <a:t>इकाइयों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कम</a:t>
            </a:r>
            <a:r>
              <a:rPr lang="en-US" dirty="0"/>
              <a:t> </a:t>
            </a:r>
            <a:r>
              <a:rPr lang="en-US" dirty="0" err="1"/>
              <a:t>करता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620045" y="4506119"/>
            <a:ext cx="5410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इसलिए</a:t>
            </a:r>
            <a:r>
              <a:rPr lang="en-US" sz="1600" dirty="0"/>
              <a:t> </a:t>
            </a:r>
            <a:r>
              <a:rPr lang="en-US" sz="1600" dirty="0" err="1"/>
              <a:t>फ़ोगैस-सतह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विशेषता</a:t>
            </a:r>
            <a:r>
              <a:rPr lang="en-US" sz="1600" dirty="0"/>
              <a:t>, </a:t>
            </a:r>
            <a:r>
              <a:rPr lang="en-US" sz="1600" dirty="0" err="1"/>
              <a:t>छिद्रों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संख्या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दो</a:t>
            </a:r>
            <a:r>
              <a:rPr lang="en-US" sz="1600" dirty="0"/>
              <a:t> </a:t>
            </a:r>
            <a:r>
              <a:rPr lang="en-US" sz="1600" dirty="0" err="1"/>
              <a:t>कम</a:t>
            </a:r>
            <a:r>
              <a:rPr lang="en-US" sz="1600" dirty="0"/>
              <a:t> </a:t>
            </a:r>
            <a:r>
              <a:rPr lang="en-US" sz="1600" dirty="0" err="1"/>
              <a:t>होगी</a:t>
            </a:r>
            <a:r>
              <a:rPr lang="en-US" sz="1600" dirty="0"/>
              <a:t>!</a:t>
            </a:r>
          </a:p>
        </p:txBody>
      </p:sp>
      <p:sp>
        <p:nvSpPr>
          <p:cNvPr id="9" name="Rectangle 8"/>
          <p:cNvSpPr/>
          <p:nvPr/>
        </p:nvSpPr>
        <p:spPr>
          <a:xfrm>
            <a:off x="4088647" y="5268119"/>
            <a:ext cx="29415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ग्रुएरे-पनीर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टुकड़ा</a:t>
            </a:r>
            <a:r>
              <a:rPr lang="en-US" dirty="0"/>
              <a:t> </a:t>
            </a:r>
            <a:r>
              <a:rPr lang="en-US" dirty="0" err="1"/>
              <a:t>जिसमें</a:t>
            </a:r>
            <a:r>
              <a:rPr lang="en-US" dirty="0"/>
              <a:t> N </a:t>
            </a:r>
            <a:r>
              <a:rPr lang="en-US" dirty="0" err="1"/>
              <a:t>छेद</a:t>
            </a:r>
            <a:r>
              <a:rPr lang="en-US" dirty="0"/>
              <a:t> </a:t>
            </a:r>
            <a:r>
              <a:rPr lang="en-US" dirty="0" err="1"/>
              <a:t>हों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N </a:t>
            </a:r>
            <a:r>
              <a:rPr lang="en-US" dirty="0" err="1"/>
              <a:t>गेंद-सतहें</a:t>
            </a:r>
            <a:r>
              <a:rPr lang="en-US" dirty="0"/>
              <a:t> </a:t>
            </a:r>
            <a:r>
              <a:rPr lang="en-US" dirty="0" err="1"/>
              <a:t>होंगी</a:t>
            </a:r>
            <a:r>
              <a:rPr lang="en-US" dirty="0"/>
              <a:t> </a:t>
            </a:r>
            <a:r>
              <a:rPr lang="en-US" dirty="0" err="1"/>
              <a:t>और</a:t>
            </a:r>
            <a:r>
              <a:rPr lang="en-US" dirty="0"/>
              <a:t> </a:t>
            </a:r>
            <a:r>
              <a:rPr lang="hi-IN" dirty="0" smtClean="0"/>
              <a:t>अगर</a:t>
            </a:r>
            <a:r>
              <a:rPr lang="en-US" dirty="0" smtClean="0"/>
              <a:t> </a:t>
            </a:r>
            <a:r>
              <a:rPr lang="en-US" dirty="0" err="1" smtClean="0"/>
              <a:t>साथ</a:t>
            </a:r>
            <a:r>
              <a:rPr lang="en-US" dirty="0" smtClean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गोल</a:t>
            </a:r>
            <a:r>
              <a:rPr lang="en-US" dirty="0"/>
              <a:t> </a:t>
            </a:r>
            <a:r>
              <a:rPr lang="en-US" dirty="0" err="1"/>
              <a:t>बाहरी</a:t>
            </a:r>
            <a:r>
              <a:rPr lang="en-US" dirty="0"/>
              <a:t> </a:t>
            </a:r>
            <a:r>
              <a:rPr lang="en-US" dirty="0" err="1"/>
              <a:t>सतह</a:t>
            </a:r>
            <a:r>
              <a:rPr lang="en-US" dirty="0"/>
              <a:t> </a:t>
            </a:r>
            <a:r>
              <a:rPr lang="en-US" dirty="0" err="1"/>
              <a:t>भी</a:t>
            </a:r>
            <a:r>
              <a:rPr lang="en-US" dirty="0"/>
              <a:t> </a:t>
            </a:r>
            <a:r>
              <a:rPr lang="en-US" dirty="0" err="1"/>
              <a:t>हो</a:t>
            </a:r>
            <a:r>
              <a:rPr lang="en-US" dirty="0"/>
              <a:t>, </a:t>
            </a:r>
            <a:r>
              <a:rPr lang="en-US" dirty="0" err="1"/>
              <a:t>तो</a:t>
            </a:r>
            <a:r>
              <a:rPr lang="en-US" dirty="0"/>
              <a:t> </a:t>
            </a:r>
            <a:r>
              <a:rPr lang="en-US" dirty="0" err="1"/>
              <a:t>उसकी</a:t>
            </a:r>
            <a:r>
              <a:rPr lang="en-US" dirty="0"/>
              <a:t> </a:t>
            </a:r>
            <a:r>
              <a:rPr lang="en-US" dirty="0" err="1"/>
              <a:t>विशेषता</a:t>
            </a:r>
            <a:r>
              <a:rPr lang="en-US" dirty="0"/>
              <a:t> X = 2 (1 + N) </a:t>
            </a:r>
            <a:r>
              <a:rPr lang="en-US" dirty="0" err="1"/>
              <a:t>होगी</a:t>
            </a:r>
            <a:r>
              <a:rPr lang="en-US" dirty="0"/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0193" y="7249319"/>
            <a:ext cx="61852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इसलिए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ग्रुएरे-आयतन</a:t>
            </a:r>
            <a:r>
              <a:rPr lang="en-US" dirty="0"/>
              <a:t> </a:t>
            </a:r>
            <a:r>
              <a:rPr lang="en-US" dirty="0" err="1"/>
              <a:t>बनाने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लिए</a:t>
            </a:r>
            <a:r>
              <a:rPr lang="en-US" dirty="0"/>
              <a:t>, </a:t>
            </a:r>
            <a:r>
              <a:rPr lang="en-US" dirty="0" err="1"/>
              <a:t>हम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पूरी</a:t>
            </a:r>
            <a:r>
              <a:rPr lang="en-US" dirty="0"/>
              <a:t> </a:t>
            </a:r>
            <a:r>
              <a:rPr lang="en-US" dirty="0" err="1"/>
              <a:t>गेंद</a:t>
            </a:r>
            <a:r>
              <a:rPr lang="en-US" dirty="0"/>
              <a:t> (X = 1)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शुरू</a:t>
            </a:r>
            <a:r>
              <a:rPr lang="en-US" dirty="0"/>
              <a:t> </a:t>
            </a:r>
            <a:r>
              <a:rPr lang="en-US" dirty="0" err="1"/>
              <a:t>करेंगे</a:t>
            </a:r>
            <a:r>
              <a:rPr lang="en-US" dirty="0"/>
              <a:t> </a:t>
            </a:r>
            <a:r>
              <a:rPr lang="en-US" dirty="0" err="1"/>
              <a:t>और</a:t>
            </a:r>
            <a:r>
              <a:rPr lang="en-US" dirty="0"/>
              <a:t> </a:t>
            </a:r>
            <a:r>
              <a:rPr lang="en-US" dirty="0" err="1"/>
              <a:t>हम</a:t>
            </a:r>
            <a:r>
              <a:rPr lang="en-US" dirty="0"/>
              <a:t> N </a:t>
            </a:r>
            <a:r>
              <a:rPr lang="en-US" dirty="0" err="1"/>
              <a:t>टुकड़ों</a:t>
            </a:r>
            <a:r>
              <a:rPr lang="en-US" dirty="0"/>
              <a:t> </a:t>
            </a:r>
            <a:r>
              <a:rPr lang="en-US" dirty="0" err="1"/>
              <a:t>गेंद-आयतन</a:t>
            </a:r>
            <a:r>
              <a:rPr lang="en-US" dirty="0"/>
              <a:t> + </a:t>
            </a:r>
            <a:r>
              <a:rPr lang="en-US" dirty="0" err="1"/>
              <a:t>गेंद-सतह</a:t>
            </a:r>
            <a:r>
              <a:rPr lang="en-US" dirty="0"/>
              <a:t>  (X + 2 - 1 = 1)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हटा</a:t>
            </a:r>
            <a:r>
              <a:rPr lang="en-US" dirty="0"/>
              <a:t> </a:t>
            </a:r>
            <a:r>
              <a:rPr lang="en-US" dirty="0" err="1"/>
              <a:t>देंगे</a:t>
            </a:r>
            <a:r>
              <a:rPr lang="en-US" dirty="0"/>
              <a:t>. </a:t>
            </a:r>
            <a:r>
              <a:rPr lang="en-US" dirty="0" err="1"/>
              <a:t>तब</a:t>
            </a:r>
            <a:r>
              <a:rPr lang="en-US" dirty="0"/>
              <a:t> </a:t>
            </a:r>
            <a:r>
              <a:rPr lang="en-US" dirty="0" err="1"/>
              <a:t>ग्रुएरे-आयतन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विशेषता</a:t>
            </a:r>
            <a:r>
              <a:rPr lang="en-US" dirty="0"/>
              <a:t> (1 + N)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बराबर</a:t>
            </a:r>
            <a:r>
              <a:rPr lang="en-US" dirty="0"/>
              <a:t> </a:t>
            </a:r>
            <a:r>
              <a:rPr lang="en-US" dirty="0" err="1"/>
              <a:t>होगी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3623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HP\Desktop\topologicon_empty_pages\v0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4" y="953093"/>
            <a:ext cx="6074569" cy="864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P\Desktop\topologicon_empty_pages\v0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97" y="-29412"/>
            <a:ext cx="7512050" cy="1069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HP\Desktop\XYZ - - Copy\Cinderella -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82" y="0"/>
            <a:ext cx="753507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05644" y="391319"/>
            <a:ext cx="6107908" cy="2562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/>
              <a:t>प्रोफेसर</a:t>
            </a:r>
            <a:r>
              <a:rPr lang="en-US" sz="1200" dirty="0"/>
              <a:t> </a:t>
            </a:r>
            <a:r>
              <a:rPr lang="en-US" sz="1200" dirty="0" err="1"/>
              <a:t>जीन-पियरे</a:t>
            </a:r>
            <a:r>
              <a:rPr lang="en-US" sz="1200" dirty="0"/>
              <a:t> </a:t>
            </a:r>
            <a:r>
              <a:rPr lang="en-US" sz="1200" dirty="0" err="1"/>
              <a:t>पेटिट</a:t>
            </a:r>
            <a:r>
              <a:rPr lang="en-US" sz="1200" dirty="0"/>
              <a:t> </a:t>
            </a:r>
            <a:r>
              <a:rPr lang="en-US" sz="1200" dirty="0" err="1"/>
              <a:t>पेशे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एस्ट्रो-फिजिसिस्ट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/>
              <a:t>उन्होंने</a:t>
            </a:r>
            <a:r>
              <a:rPr lang="en-US" sz="1200" dirty="0"/>
              <a:t> "</a:t>
            </a:r>
            <a:r>
              <a:rPr lang="en-US" sz="1200" dirty="0" err="1"/>
              <a:t>एसोसिएशन</a:t>
            </a:r>
            <a:r>
              <a:rPr lang="en-US" sz="1200" dirty="0"/>
              <a:t> </a:t>
            </a:r>
            <a:r>
              <a:rPr lang="en-US" sz="1200" dirty="0" err="1"/>
              <a:t>ऑफ़</a:t>
            </a:r>
            <a:r>
              <a:rPr lang="en-US" sz="1200" dirty="0"/>
              <a:t> </a:t>
            </a:r>
            <a:r>
              <a:rPr lang="en-US" sz="1200" dirty="0" err="1"/>
              <a:t>नॉलेज</a:t>
            </a:r>
            <a:r>
              <a:rPr lang="en-US" sz="1200" dirty="0"/>
              <a:t> </a:t>
            </a:r>
            <a:r>
              <a:rPr lang="en-US" sz="1200" dirty="0" err="1"/>
              <a:t>विदआउट</a:t>
            </a:r>
            <a:r>
              <a:rPr lang="en-US" sz="1200" dirty="0"/>
              <a:t> </a:t>
            </a:r>
            <a:r>
              <a:rPr lang="en-US" sz="1200" dirty="0" err="1"/>
              <a:t>बॉर्डर्स</a:t>
            </a:r>
            <a:r>
              <a:rPr lang="en-US" sz="1200" dirty="0"/>
              <a:t>"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स्थापना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वो</a:t>
            </a:r>
            <a:r>
              <a:rPr lang="en-US" sz="1200" dirty="0"/>
              <a:t> </a:t>
            </a:r>
            <a:r>
              <a:rPr lang="en-US" sz="1200" dirty="0" err="1"/>
              <a:t>उसके</a:t>
            </a:r>
            <a:r>
              <a:rPr lang="en-US" sz="1200" dirty="0"/>
              <a:t> </a:t>
            </a:r>
            <a:r>
              <a:rPr lang="en-US" sz="1200" dirty="0" err="1"/>
              <a:t>अध्यक्ष</a:t>
            </a:r>
            <a:r>
              <a:rPr lang="en-US" sz="1200" dirty="0"/>
              <a:t> </a:t>
            </a:r>
            <a:r>
              <a:rPr lang="en-US" sz="1200" dirty="0" err="1"/>
              <a:t>भी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/>
              <a:t>इस</a:t>
            </a:r>
            <a:r>
              <a:rPr lang="en-US" sz="1200" dirty="0"/>
              <a:t> </a:t>
            </a:r>
            <a:r>
              <a:rPr lang="en-US" sz="1200" dirty="0" err="1"/>
              <a:t>संस्था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उद्देश्य</a:t>
            </a:r>
            <a:r>
              <a:rPr lang="en-US" sz="1200" dirty="0"/>
              <a:t> </a:t>
            </a:r>
            <a:r>
              <a:rPr lang="en-US" sz="1200" dirty="0" err="1"/>
              <a:t>वैज्ञानिक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तकनीकी</a:t>
            </a:r>
            <a:r>
              <a:rPr lang="en-US" sz="1200" dirty="0"/>
              <a:t> </a:t>
            </a:r>
            <a:r>
              <a:rPr lang="en-US" sz="1200" dirty="0" err="1"/>
              <a:t>ज्ञान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जानकारी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अधिक-से-अधिक</a:t>
            </a:r>
            <a:r>
              <a:rPr lang="en-US" sz="1200" dirty="0"/>
              <a:t> </a:t>
            </a:r>
            <a:r>
              <a:rPr lang="en-US" sz="1200" dirty="0" err="1"/>
              <a:t>देशों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फैलाना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 </a:t>
            </a:r>
            <a:r>
              <a:rPr lang="en-US" sz="1200" dirty="0" err="1"/>
              <a:t>इस</a:t>
            </a:r>
            <a:r>
              <a:rPr lang="en-US" sz="1200" dirty="0"/>
              <a:t> </a:t>
            </a:r>
            <a:r>
              <a:rPr lang="en-US" sz="1200" dirty="0" err="1"/>
              <a:t>उद्देश्य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लिए</a:t>
            </a:r>
            <a:r>
              <a:rPr lang="en-US" sz="1200" dirty="0"/>
              <a:t>, </a:t>
            </a:r>
            <a:r>
              <a:rPr lang="en-US" sz="1200" dirty="0" err="1"/>
              <a:t>उनके</a:t>
            </a:r>
            <a:r>
              <a:rPr lang="en-US" sz="1200" dirty="0"/>
              <a:t> </a:t>
            </a:r>
            <a:r>
              <a:rPr lang="en-US" sz="1200" dirty="0" err="1"/>
              <a:t>सभी</a:t>
            </a:r>
            <a:r>
              <a:rPr lang="en-US" sz="1200" dirty="0"/>
              <a:t> </a:t>
            </a:r>
            <a:r>
              <a:rPr lang="en-US" sz="1200" dirty="0" err="1"/>
              <a:t>लोकप्रिय</a:t>
            </a:r>
            <a:r>
              <a:rPr lang="en-US" sz="1200" dirty="0"/>
              <a:t> </a:t>
            </a:r>
            <a:r>
              <a:rPr lang="en-US" sz="1200" dirty="0" err="1"/>
              <a:t>विज्ञान</a:t>
            </a:r>
            <a:r>
              <a:rPr lang="en-US" sz="1200" dirty="0"/>
              <a:t> </a:t>
            </a:r>
            <a:r>
              <a:rPr lang="en-US" sz="1200" dirty="0" err="1"/>
              <a:t>संबंधी</a:t>
            </a:r>
            <a:r>
              <a:rPr lang="en-US" sz="1200" dirty="0"/>
              <a:t> </a:t>
            </a:r>
            <a:r>
              <a:rPr lang="en-US" sz="1200" dirty="0" err="1"/>
              <a:t>लेख</a:t>
            </a:r>
            <a:r>
              <a:rPr lang="en-US" sz="1200" dirty="0"/>
              <a:t> </a:t>
            </a:r>
            <a:r>
              <a:rPr lang="en-US" sz="1200" dirty="0" err="1"/>
              <a:t>जिन्हें</a:t>
            </a:r>
            <a:r>
              <a:rPr lang="en-US" sz="1200" dirty="0"/>
              <a:t> </a:t>
            </a:r>
            <a:r>
              <a:rPr lang="en-US" sz="1200" dirty="0" err="1"/>
              <a:t>उन्होंने</a:t>
            </a:r>
            <a:r>
              <a:rPr lang="en-US" sz="1200" dirty="0"/>
              <a:t> </a:t>
            </a:r>
            <a:r>
              <a:rPr lang="en-US" sz="1200" dirty="0" err="1"/>
              <a:t>पिछले</a:t>
            </a:r>
            <a:r>
              <a:rPr lang="en-US" sz="1200" dirty="0"/>
              <a:t> </a:t>
            </a:r>
            <a:r>
              <a:rPr lang="en-US" sz="1200" dirty="0" err="1"/>
              <a:t>तीस</a:t>
            </a:r>
            <a:r>
              <a:rPr lang="en-US" sz="1200" dirty="0"/>
              <a:t> </a:t>
            </a:r>
            <a:r>
              <a:rPr lang="en-US" sz="1200" dirty="0" err="1"/>
              <a:t>वर्षों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तैयार</a:t>
            </a:r>
            <a:r>
              <a:rPr lang="en-US" sz="1200" dirty="0"/>
              <a:t> </a:t>
            </a:r>
            <a:r>
              <a:rPr lang="en-US" sz="1200" dirty="0" err="1"/>
              <a:t>किया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उनके</a:t>
            </a:r>
            <a:r>
              <a:rPr lang="en-US" sz="1200" dirty="0"/>
              <a:t> </a:t>
            </a:r>
            <a:r>
              <a:rPr lang="en-US" sz="1200" dirty="0" err="1"/>
              <a:t>द्वारा</a:t>
            </a:r>
            <a:r>
              <a:rPr lang="en-US" sz="1200" dirty="0"/>
              <a:t> </a:t>
            </a:r>
            <a:r>
              <a:rPr lang="en-US" sz="1200" dirty="0" err="1"/>
              <a:t>बनाई</a:t>
            </a:r>
            <a:r>
              <a:rPr lang="en-US" sz="1200" dirty="0"/>
              <a:t> </a:t>
            </a:r>
            <a:r>
              <a:rPr lang="en-US" sz="1200" dirty="0" err="1"/>
              <a:t>गई</a:t>
            </a:r>
            <a:r>
              <a:rPr lang="en-US" sz="1200" dirty="0"/>
              <a:t> </a:t>
            </a:r>
            <a:r>
              <a:rPr lang="en-US" sz="1200" dirty="0" err="1"/>
              <a:t>सचित्र</a:t>
            </a:r>
            <a:r>
              <a:rPr lang="en-US" sz="1200" dirty="0"/>
              <a:t> </a:t>
            </a:r>
            <a:r>
              <a:rPr lang="hi-IN" sz="1200" dirty="0" smtClean="0"/>
              <a:t>एलबम्स</a:t>
            </a:r>
            <a:r>
              <a:rPr lang="en-US" sz="1200" dirty="0" smtClean="0"/>
              <a:t>, </a:t>
            </a:r>
            <a:r>
              <a:rPr lang="en-US" sz="1200" dirty="0" err="1"/>
              <a:t>आज</a:t>
            </a:r>
            <a:r>
              <a:rPr lang="en-US" sz="1200" dirty="0"/>
              <a:t> </a:t>
            </a:r>
            <a:r>
              <a:rPr lang="en-US" sz="1200" dirty="0" err="1"/>
              <a:t>सभी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आसानी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निशुल्क</a:t>
            </a:r>
            <a:r>
              <a:rPr lang="en-US" sz="1200" dirty="0"/>
              <a:t> </a:t>
            </a:r>
            <a:r>
              <a:rPr lang="en-US" sz="1200" dirty="0" err="1"/>
              <a:t>उपलब्ध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/>
              <a:t>उपलब्ध</a:t>
            </a:r>
            <a:r>
              <a:rPr lang="en-US" sz="1200" dirty="0"/>
              <a:t> </a:t>
            </a:r>
            <a:r>
              <a:rPr lang="hi-IN" sz="1200" dirty="0"/>
              <a:t>फाइलों</a:t>
            </a:r>
            <a:r>
              <a:rPr lang="en-US" sz="1200" dirty="0" smtClean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डिजिटल</a:t>
            </a:r>
            <a:r>
              <a:rPr lang="en-US" sz="1200" dirty="0"/>
              <a:t>, </a:t>
            </a:r>
            <a:r>
              <a:rPr lang="en-US" sz="1200" dirty="0" err="1"/>
              <a:t>अथवा</a:t>
            </a:r>
            <a:r>
              <a:rPr lang="en-US" sz="1200" dirty="0"/>
              <a:t> </a:t>
            </a:r>
            <a:r>
              <a:rPr lang="en-US" sz="1200" dirty="0" err="1"/>
              <a:t>प्रिंटेड</a:t>
            </a:r>
            <a:r>
              <a:rPr lang="en-US" sz="1200" dirty="0"/>
              <a:t> </a:t>
            </a:r>
            <a:r>
              <a:rPr lang="en-US" sz="1200" dirty="0" err="1"/>
              <a:t>कॉपियों</a:t>
            </a:r>
            <a:r>
              <a:rPr lang="en-US" sz="1200" dirty="0"/>
              <a:t> </a:t>
            </a:r>
            <a:r>
              <a:rPr lang="en-US" sz="1200" dirty="0" err="1"/>
              <a:t>की</a:t>
            </a:r>
            <a:r>
              <a:rPr lang="en-US" sz="1200" dirty="0"/>
              <a:t> </a:t>
            </a:r>
            <a:r>
              <a:rPr lang="en-US" sz="1200" dirty="0" err="1"/>
              <a:t>अतिरिक्त</a:t>
            </a:r>
            <a:r>
              <a:rPr lang="en-US" sz="1200" dirty="0"/>
              <a:t> </a:t>
            </a:r>
            <a:r>
              <a:rPr lang="en-US" sz="1200" dirty="0" err="1"/>
              <a:t>प्रतियां</a:t>
            </a:r>
            <a:r>
              <a:rPr lang="en-US" sz="1200" dirty="0"/>
              <a:t> </a:t>
            </a:r>
            <a:r>
              <a:rPr lang="en-US" sz="1200" dirty="0" err="1"/>
              <a:t>आसानी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बनाई</a:t>
            </a:r>
            <a:r>
              <a:rPr lang="en-US" sz="1200" dirty="0"/>
              <a:t> </a:t>
            </a:r>
            <a:r>
              <a:rPr lang="en-US" sz="1200" dirty="0" err="1"/>
              <a:t>जा</a:t>
            </a:r>
            <a:r>
              <a:rPr lang="en-US" sz="1200" dirty="0"/>
              <a:t> </a:t>
            </a:r>
            <a:r>
              <a:rPr lang="en-US" sz="1200" dirty="0" err="1"/>
              <a:t>सकती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/>
              <a:t>एसोसिएशन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उद्देश्य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पूरा</a:t>
            </a:r>
            <a:r>
              <a:rPr lang="en-US" sz="1200" dirty="0"/>
              <a:t> </a:t>
            </a:r>
            <a:r>
              <a:rPr lang="en-US" sz="1200" dirty="0" err="1"/>
              <a:t>करने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लिए</a:t>
            </a:r>
            <a:r>
              <a:rPr lang="en-US" sz="1200" dirty="0"/>
              <a:t> </a:t>
            </a:r>
            <a:r>
              <a:rPr lang="hi-IN" sz="1200" dirty="0" smtClean="0"/>
              <a:t>इन</a:t>
            </a:r>
            <a:r>
              <a:rPr lang="en-US" sz="1200" dirty="0" smtClean="0"/>
              <a:t> </a:t>
            </a:r>
            <a:r>
              <a:rPr lang="hi-IN" sz="1200" dirty="0" smtClean="0"/>
              <a:t>पुस्तकों</a:t>
            </a:r>
            <a:r>
              <a:rPr lang="en-US" sz="1200" dirty="0" smtClean="0"/>
              <a:t> </a:t>
            </a:r>
            <a:r>
              <a:rPr lang="hi-IN" sz="1200" dirty="0" smtClean="0"/>
              <a:t>को</a:t>
            </a:r>
            <a:r>
              <a:rPr lang="en-US" sz="1200" dirty="0" smtClean="0"/>
              <a:t> </a:t>
            </a:r>
            <a:r>
              <a:rPr lang="en-US" sz="1200" dirty="0" err="1"/>
              <a:t>स्कूलों</a:t>
            </a:r>
            <a:r>
              <a:rPr lang="en-US" sz="1200" dirty="0"/>
              <a:t>, </a:t>
            </a:r>
            <a:r>
              <a:rPr lang="hi-IN" sz="1200" dirty="0"/>
              <a:t>कॉलेजों</a:t>
            </a:r>
            <a:r>
              <a:rPr lang="en-US" sz="1200" dirty="0" smtClean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विश्वविद्यालयों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पुस्तकालयों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भेजा</a:t>
            </a:r>
            <a:r>
              <a:rPr lang="en-US" sz="1200" dirty="0"/>
              <a:t> </a:t>
            </a:r>
            <a:r>
              <a:rPr lang="en-US" sz="1200" dirty="0" err="1"/>
              <a:t>जा</a:t>
            </a:r>
            <a:r>
              <a:rPr lang="en-US" sz="1200" dirty="0"/>
              <a:t> </a:t>
            </a:r>
            <a:r>
              <a:rPr lang="en-US" sz="1200" dirty="0" err="1"/>
              <a:t>सकता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, </a:t>
            </a:r>
            <a:r>
              <a:rPr lang="en-US" sz="1200" dirty="0" err="1"/>
              <a:t>बशर्ते</a:t>
            </a:r>
            <a:r>
              <a:rPr lang="en-US" sz="1200" dirty="0"/>
              <a:t> </a:t>
            </a:r>
            <a:r>
              <a:rPr lang="en-US" sz="1200" dirty="0" err="1"/>
              <a:t>इससे</a:t>
            </a:r>
            <a:r>
              <a:rPr lang="en-US" sz="1200" dirty="0"/>
              <a:t> </a:t>
            </a:r>
            <a:r>
              <a:rPr lang="en-US" sz="1200" dirty="0" err="1"/>
              <a:t>कोई</a:t>
            </a:r>
            <a:r>
              <a:rPr lang="en-US" sz="1200" dirty="0"/>
              <a:t> </a:t>
            </a:r>
            <a:r>
              <a:rPr lang="en-US" sz="1200" dirty="0" err="1"/>
              <a:t>आर्थिक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राजनीतिक</a:t>
            </a:r>
            <a:r>
              <a:rPr lang="en-US" sz="1200" dirty="0"/>
              <a:t> </a:t>
            </a:r>
            <a:r>
              <a:rPr lang="en-US" sz="1200" dirty="0" err="1"/>
              <a:t>लाभ</a:t>
            </a:r>
            <a:r>
              <a:rPr lang="en-US" sz="1200" dirty="0"/>
              <a:t> </a:t>
            </a:r>
            <a:r>
              <a:rPr lang="en-US" sz="1200" dirty="0" err="1"/>
              <a:t>प्राप्त</a:t>
            </a:r>
            <a:r>
              <a:rPr lang="en-US" sz="1200" dirty="0"/>
              <a:t> न </a:t>
            </a:r>
            <a:r>
              <a:rPr lang="en-US" sz="1200" dirty="0" err="1"/>
              <a:t>करें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उनका</a:t>
            </a:r>
            <a:r>
              <a:rPr lang="en-US" sz="1200" dirty="0"/>
              <a:t> </a:t>
            </a:r>
            <a:r>
              <a:rPr lang="en-US" sz="1200" dirty="0" err="1"/>
              <a:t>कोई</a:t>
            </a:r>
            <a:r>
              <a:rPr lang="en-US" sz="1200" dirty="0"/>
              <a:t>, </a:t>
            </a:r>
            <a:r>
              <a:rPr lang="en-US" sz="1200" dirty="0" err="1"/>
              <a:t>सांप्रदायिक</a:t>
            </a:r>
            <a:r>
              <a:rPr lang="en-US" sz="1200" dirty="0"/>
              <a:t> </a:t>
            </a:r>
            <a:r>
              <a:rPr lang="en-US" sz="1200" dirty="0" err="1"/>
              <a:t>दुरूपयोग</a:t>
            </a:r>
            <a:r>
              <a:rPr lang="en-US" sz="1200" dirty="0"/>
              <a:t> न </a:t>
            </a:r>
            <a:r>
              <a:rPr lang="en-US" sz="1200" dirty="0" err="1"/>
              <a:t>हो</a:t>
            </a:r>
            <a:r>
              <a:rPr lang="en-US" sz="1200" dirty="0"/>
              <a:t>. </a:t>
            </a:r>
            <a:r>
              <a:rPr lang="en-US" sz="1200" dirty="0" err="1"/>
              <a:t>इन</a:t>
            </a:r>
            <a:r>
              <a:rPr lang="en-US" sz="1200" dirty="0"/>
              <a:t> </a:t>
            </a:r>
            <a:r>
              <a:rPr lang="en-US" sz="1200" dirty="0" err="1"/>
              <a:t>पीडीएफ</a:t>
            </a:r>
            <a:r>
              <a:rPr lang="en-US" sz="1200" dirty="0"/>
              <a:t> </a:t>
            </a:r>
            <a:r>
              <a:rPr lang="en-US" sz="1200" dirty="0" err="1"/>
              <a:t>फाइलों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स्कूलों</a:t>
            </a:r>
            <a:r>
              <a:rPr lang="en-US" sz="1200" dirty="0"/>
              <a:t>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विश्वविद्यालयों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पुस्तकालयों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कंप्यूटर</a:t>
            </a:r>
            <a:r>
              <a:rPr lang="en-US" sz="1200" dirty="0"/>
              <a:t> </a:t>
            </a:r>
            <a:r>
              <a:rPr lang="en-US" sz="1200" dirty="0" err="1"/>
              <a:t>नेटवर्क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भी</a:t>
            </a:r>
            <a:r>
              <a:rPr lang="en-US" sz="1200" dirty="0"/>
              <a:t> </a:t>
            </a:r>
            <a:r>
              <a:rPr lang="en-US" sz="1200" dirty="0" err="1"/>
              <a:t>डाला</a:t>
            </a:r>
            <a:r>
              <a:rPr lang="en-US" sz="1200" dirty="0"/>
              <a:t> </a:t>
            </a:r>
            <a:r>
              <a:rPr lang="en-US" sz="1200" dirty="0" err="1"/>
              <a:t>जा</a:t>
            </a:r>
            <a:r>
              <a:rPr lang="en-US" sz="1200" dirty="0"/>
              <a:t> </a:t>
            </a:r>
            <a:r>
              <a:rPr lang="en-US" sz="1200" dirty="0" err="1"/>
              <a:t>सकता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 smtClean="0"/>
              <a:t>.</a:t>
            </a:r>
            <a:r>
              <a:rPr lang="en-US" sz="1200" dirty="0"/>
              <a:t> </a:t>
            </a:r>
          </a:p>
        </p:txBody>
      </p:sp>
      <p:sp>
        <p:nvSpPr>
          <p:cNvPr id="8" name="Rectangle 7"/>
          <p:cNvSpPr/>
          <p:nvPr/>
        </p:nvSpPr>
        <p:spPr>
          <a:xfrm>
            <a:off x="652043" y="6563519"/>
            <a:ext cx="6128169" cy="394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/>
              <a:t>जीन-पियरे</a:t>
            </a:r>
            <a:r>
              <a:rPr lang="en-US" sz="1200" dirty="0"/>
              <a:t> </a:t>
            </a:r>
            <a:r>
              <a:rPr lang="en-US" sz="1200" dirty="0" err="1"/>
              <a:t>पेटिट</a:t>
            </a:r>
            <a:r>
              <a:rPr lang="en-US" sz="1200" dirty="0"/>
              <a:t> </a:t>
            </a:r>
            <a:r>
              <a:rPr lang="en-US" sz="1200" dirty="0" err="1"/>
              <a:t>ऐसे</a:t>
            </a:r>
            <a:r>
              <a:rPr lang="en-US" sz="1200" dirty="0"/>
              <a:t> </a:t>
            </a:r>
            <a:r>
              <a:rPr lang="en-US" sz="1200" dirty="0" err="1"/>
              <a:t>अनेक</a:t>
            </a:r>
            <a:r>
              <a:rPr lang="en-US" sz="1200" dirty="0"/>
              <a:t> </a:t>
            </a:r>
            <a:r>
              <a:rPr lang="en-US" sz="1200" dirty="0" err="1"/>
              <a:t>कार्य</a:t>
            </a:r>
            <a:r>
              <a:rPr lang="en-US" sz="1200" dirty="0"/>
              <a:t> </a:t>
            </a:r>
            <a:r>
              <a:rPr lang="en-US" sz="1200" dirty="0" err="1"/>
              <a:t>करना</a:t>
            </a:r>
            <a:r>
              <a:rPr lang="en-US" sz="1200" dirty="0"/>
              <a:t> </a:t>
            </a:r>
            <a:r>
              <a:rPr lang="en-US" sz="1200" dirty="0" err="1"/>
              <a:t>चाहते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 </a:t>
            </a:r>
            <a:r>
              <a:rPr lang="en-US" sz="1200" dirty="0" err="1"/>
              <a:t>जो</a:t>
            </a:r>
            <a:r>
              <a:rPr lang="en-US" sz="1200" dirty="0"/>
              <a:t> </a:t>
            </a:r>
            <a:r>
              <a:rPr lang="en-US" sz="1200" dirty="0" err="1"/>
              <a:t>अधिकांश</a:t>
            </a:r>
            <a:r>
              <a:rPr lang="en-US" sz="1200" dirty="0"/>
              <a:t> </a:t>
            </a:r>
            <a:r>
              <a:rPr lang="en-US" sz="1200" dirty="0" err="1"/>
              <a:t>लोगों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आसानी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उपलब्ध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 </a:t>
            </a:r>
            <a:r>
              <a:rPr lang="en-US" sz="1200" dirty="0" err="1"/>
              <a:t>सकें</a:t>
            </a:r>
            <a:r>
              <a:rPr lang="en-US" sz="1200" dirty="0"/>
              <a:t>. </a:t>
            </a:r>
            <a:r>
              <a:rPr lang="en-US" sz="1200" dirty="0" err="1"/>
              <a:t>यहां</a:t>
            </a:r>
            <a:r>
              <a:rPr lang="en-US" sz="1200" dirty="0"/>
              <a:t> </a:t>
            </a:r>
            <a:r>
              <a:rPr lang="en-US" sz="1200" dirty="0" err="1"/>
              <a:t>तक</a:t>
            </a:r>
            <a:r>
              <a:rPr lang="en-US" sz="1200" dirty="0"/>
              <a:t> </a:t>
            </a:r>
            <a:r>
              <a:rPr lang="en-US" sz="1200" dirty="0" err="1"/>
              <a:t>कि</a:t>
            </a:r>
            <a:r>
              <a:rPr lang="en-US" sz="1200" dirty="0"/>
              <a:t> </a:t>
            </a:r>
            <a:r>
              <a:rPr lang="en-US" sz="1200" dirty="0" err="1"/>
              <a:t>निरक्षर</a:t>
            </a:r>
            <a:r>
              <a:rPr lang="en-US" sz="1200" dirty="0"/>
              <a:t> </a:t>
            </a:r>
            <a:r>
              <a:rPr lang="en-US" sz="1200" dirty="0" err="1"/>
              <a:t>लोग</a:t>
            </a:r>
            <a:r>
              <a:rPr lang="en-US" sz="1200" dirty="0"/>
              <a:t> </a:t>
            </a:r>
            <a:r>
              <a:rPr lang="en-US" sz="1200" dirty="0" err="1"/>
              <a:t>भी</a:t>
            </a:r>
            <a:r>
              <a:rPr lang="en-US" sz="1200" dirty="0"/>
              <a:t> </a:t>
            </a:r>
            <a:r>
              <a:rPr lang="en-US" sz="1200" dirty="0" err="1"/>
              <a:t>उन्हें</a:t>
            </a:r>
            <a:r>
              <a:rPr lang="en-US" sz="1200" dirty="0"/>
              <a:t> </a:t>
            </a:r>
            <a:r>
              <a:rPr lang="en-US" sz="1200" dirty="0" err="1"/>
              <a:t>पढ</a:t>
            </a:r>
            <a:r>
              <a:rPr lang="en-US" sz="1200" dirty="0"/>
              <a:t>़ </a:t>
            </a:r>
            <a:r>
              <a:rPr lang="en-US" sz="1200" dirty="0" err="1"/>
              <a:t>सकें</a:t>
            </a:r>
            <a:r>
              <a:rPr lang="en-US" sz="1200" dirty="0"/>
              <a:t>. </a:t>
            </a:r>
            <a:r>
              <a:rPr lang="en-US" sz="1200" dirty="0" err="1"/>
              <a:t>क्योंकि</a:t>
            </a:r>
            <a:r>
              <a:rPr lang="en-US" sz="1200" dirty="0"/>
              <a:t> </a:t>
            </a:r>
            <a:r>
              <a:rPr lang="en-US" sz="1200" dirty="0" err="1"/>
              <a:t>जब</a:t>
            </a:r>
            <a:r>
              <a:rPr lang="en-US" sz="1200" dirty="0"/>
              <a:t> </a:t>
            </a:r>
            <a:r>
              <a:rPr lang="en-US" sz="1200" dirty="0" err="1"/>
              <a:t>पाठक</a:t>
            </a:r>
            <a:r>
              <a:rPr lang="en-US" sz="1200" dirty="0"/>
              <a:t> </a:t>
            </a:r>
            <a:r>
              <a:rPr lang="en-US" sz="1200" dirty="0" err="1"/>
              <a:t>उन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क्लिक</a:t>
            </a:r>
            <a:r>
              <a:rPr lang="en-US" sz="1200" dirty="0"/>
              <a:t> </a:t>
            </a:r>
            <a:r>
              <a:rPr lang="en-US" sz="1200" dirty="0" err="1"/>
              <a:t>करेंगे</a:t>
            </a:r>
            <a:r>
              <a:rPr lang="en-US" sz="1200" dirty="0"/>
              <a:t> </a:t>
            </a:r>
            <a:r>
              <a:rPr lang="en-US" sz="1200" dirty="0" err="1"/>
              <a:t>तो</a:t>
            </a:r>
            <a:r>
              <a:rPr lang="en-US" sz="1200" dirty="0"/>
              <a:t> </a:t>
            </a:r>
            <a:r>
              <a:rPr lang="en-US" sz="1200" dirty="0" err="1"/>
              <a:t>लिखित</a:t>
            </a:r>
            <a:r>
              <a:rPr lang="en-US" sz="1200" dirty="0"/>
              <a:t> </a:t>
            </a:r>
            <a:r>
              <a:rPr lang="en-US" sz="1200" dirty="0" err="1"/>
              <a:t>भाग</a:t>
            </a:r>
            <a:r>
              <a:rPr lang="en-US" sz="1200" dirty="0"/>
              <a:t> </a:t>
            </a:r>
            <a:r>
              <a:rPr lang="en-US" sz="1200" dirty="0" err="1"/>
              <a:t>स्वयं</a:t>
            </a:r>
            <a:r>
              <a:rPr lang="en-US" sz="1200" dirty="0"/>
              <a:t> </a:t>
            </a:r>
            <a:r>
              <a:rPr lang="en-US" sz="1200" dirty="0" err="1"/>
              <a:t>ही</a:t>
            </a:r>
            <a:r>
              <a:rPr lang="en-US" sz="1200" dirty="0"/>
              <a:t> "</a:t>
            </a:r>
            <a:r>
              <a:rPr lang="en-US" sz="1200" dirty="0" err="1"/>
              <a:t>बोलेगा</a:t>
            </a:r>
            <a:r>
              <a:rPr lang="en-US" sz="1200" dirty="0"/>
              <a:t>". </a:t>
            </a:r>
            <a:r>
              <a:rPr lang="en-US" sz="1200" dirty="0" err="1"/>
              <a:t>इस</a:t>
            </a:r>
            <a:r>
              <a:rPr lang="en-US" sz="1200" dirty="0"/>
              <a:t> </a:t>
            </a:r>
            <a:r>
              <a:rPr lang="en-US" sz="1200" dirty="0" err="1"/>
              <a:t>प्रकार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नवाचार</a:t>
            </a:r>
            <a:r>
              <a:rPr lang="en-US" sz="1200" dirty="0"/>
              <a:t> "</a:t>
            </a:r>
            <a:r>
              <a:rPr lang="en-US" sz="1200" dirty="0" err="1"/>
              <a:t>साक्षरता</a:t>
            </a:r>
            <a:r>
              <a:rPr lang="en-US" sz="1200" dirty="0"/>
              <a:t> </a:t>
            </a:r>
            <a:r>
              <a:rPr lang="en-US" sz="1200" dirty="0" err="1"/>
              <a:t>योजनाओं</a:t>
            </a:r>
            <a:r>
              <a:rPr lang="en-US" sz="1200" dirty="0"/>
              <a:t>"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सहायक</a:t>
            </a:r>
            <a:r>
              <a:rPr lang="en-US" sz="1200" dirty="0"/>
              <a:t> </a:t>
            </a:r>
            <a:r>
              <a:rPr lang="en-US" sz="1200" dirty="0" err="1"/>
              <a:t>होंगे</a:t>
            </a:r>
            <a:r>
              <a:rPr lang="en-US" sz="1200" dirty="0"/>
              <a:t>. </a:t>
            </a:r>
            <a:r>
              <a:rPr lang="en-US" sz="1200" dirty="0" err="1"/>
              <a:t>दूसरी</a:t>
            </a:r>
            <a:r>
              <a:rPr lang="en-US" sz="1200" dirty="0"/>
              <a:t> </a:t>
            </a:r>
            <a:r>
              <a:rPr lang="en-US" sz="1200" dirty="0" err="1"/>
              <a:t>एल्बम</a:t>
            </a:r>
            <a:r>
              <a:rPr lang="en-US" sz="1200" dirty="0"/>
              <a:t> "</a:t>
            </a:r>
            <a:r>
              <a:rPr lang="en-US" sz="1200" dirty="0" err="1"/>
              <a:t>द्विभाषी</a:t>
            </a:r>
            <a:r>
              <a:rPr lang="en-US" sz="1200" dirty="0"/>
              <a:t>" </a:t>
            </a:r>
            <a:r>
              <a:rPr lang="en-US" sz="1200" dirty="0" err="1"/>
              <a:t>होंगी</a:t>
            </a:r>
            <a:r>
              <a:rPr lang="en-US" sz="1200" dirty="0"/>
              <a:t> </a:t>
            </a:r>
            <a:r>
              <a:rPr lang="en-US" sz="1200" dirty="0" err="1"/>
              <a:t>जहां</a:t>
            </a:r>
            <a:r>
              <a:rPr lang="en-US" sz="1200" dirty="0"/>
              <a:t> </a:t>
            </a:r>
            <a:r>
              <a:rPr lang="en-US" sz="1200" dirty="0" err="1"/>
              <a:t>मात्र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क्लिक</a:t>
            </a:r>
            <a:r>
              <a:rPr lang="en-US" sz="1200" dirty="0"/>
              <a:t> </a:t>
            </a:r>
            <a:r>
              <a:rPr lang="en-US" sz="1200" dirty="0" err="1"/>
              <a:t>करने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ही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भाषा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दूसरी</a:t>
            </a:r>
            <a:r>
              <a:rPr lang="en-US" sz="1200" dirty="0"/>
              <a:t> </a:t>
            </a:r>
            <a:r>
              <a:rPr lang="en-US" sz="1200" dirty="0" err="1"/>
              <a:t>भाषा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स्विच</a:t>
            </a:r>
            <a:r>
              <a:rPr lang="en-US" sz="1200" dirty="0"/>
              <a:t> </a:t>
            </a:r>
            <a:r>
              <a:rPr lang="en-US" sz="1200" dirty="0" err="1"/>
              <a:t>करना</a:t>
            </a:r>
            <a:r>
              <a:rPr lang="en-US" sz="1200" dirty="0"/>
              <a:t> </a:t>
            </a:r>
            <a:r>
              <a:rPr lang="en-US" sz="1200" dirty="0" err="1"/>
              <a:t>संभव</a:t>
            </a:r>
            <a:r>
              <a:rPr lang="en-US" sz="1200" dirty="0"/>
              <a:t> </a:t>
            </a:r>
            <a:r>
              <a:rPr lang="en-US" sz="1200" dirty="0" err="1"/>
              <a:t>होगा</a:t>
            </a:r>
            <a:r>
              <a:rPr lang="en-US" sz="1200" dirty="0"/>
              <a:t>. </a:t>
            </a:r>
            <a:r>
              <a:rPr lang="en-US" sz="1200" dirty="0" err="1"/>
              <a:t>इसके</a:t>
            </a:r>
            <a:r>
              <a:rPr lang="en-US" sz="1200" dirty="0"/>
              <a:t> </a:t>
            </a:r>
            <a:r>
              <a:rPr lang="en-US" sz="1200" dirty="0" err="1"/>
              <a:t>लिए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उपकरण</a:t>
            </a:r>
            <a:r>
              <a:rPr lang="en-US" sz="1200" dirty="0"/>
              <a:t> </a:t>
            </a:r>
            <a:r>
              <a:rPr lang="en-US" sz="1200" dirty="0" err="1"/>
              <a:t>उपलब्ध</a:t>
            </a:r>
            <a:r>
              <a:rPr lang="en-US" sz="1200" dirty="0"/>
              <a:t> </a:t>
            </a:r>
            <a:r>
              <a:rPr lang="en-US" sz="1200" dirty="0" err="1"/>
              <a:t>कराया</a:t>
            </a:r>
            <a:r>
              <a:rPr lang="en-US" sz="1200" dirty="0"/>
              <a:t> </a:t>
            </a:r>
            <a:r>
              <a:rPr lang="en-US" sz="1200" dirty="0" err="1"/>
              <a:t>जायेगा</a:t>
            </a:r>
            <a:r>
              <a:rPr lang="en-US" sz="1200" dirty="0"/>
              <a:t> </a:t>
            </a:r>
            <a:r>
              <a:rPr lang="en-US" sz="1200" dirty="0" err="1"/>
              <a:t>जो</a:t>
            </a:r>
            <a:r>
              <a:rPr lang="en-US" sz="1200" dirty="0"/>
              <a:t> </a:t>
            </a:r>
            <a:r>
              <a:rPr lang="en-US" sz="1200" dirty="0" err="1"/>
              <a:t>भाषा</a:t>
            </a:r>
            <a:r>
              <a:rPr lang="en-US" sz="1200" dirty="0"/>
              <a:t> </a:t>
            </a:r>
            <a:r>
              <a:rPr lang="en-US" sz="1200" dirty="0" err="1"/>
              <a:t>कौशल</a:t>
            </a:r>
            <a:r>
              <a:rPr lang="en-US" sz="1200" dirty="0"/>
              <a:t> </a:t>
            </a:r>
            <a:r>
              <a:rPr lang="en-US" sz="1200" dirty="0" err="1"/>
              <a:t>विकसित</a:t>
            </a:r>
            <a:r>
              <a:rPr lang="en-US" sz="1200" dirty="0"/>
              <a:t> </a:t>
            </a:r>
            <a:r>
              <a:rPr lang="en-US" sz="1200" dirty="0" err="1"/>
              <a:t>करने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लोगों</a:t>
            </a:r>
            <a:r>
              <a:rPr lang="en-US" sz="1200" dirty="0"/>
              <a:t> </a:t>
            </a:r>
            <a:r>
              <a:rPr lang="en-US" sz="1200" dirty="0" err="1"/>
              <a:t>को</a:t>
            </a:r>
            <a:r>
              <a:rPr lang="en-US" sz="1200" dirty="0"/>
              <a:t> </a:t>
            </a:r>
            <a:r>
              <a:rPr lang="en-US" sz="1200" dirty="0" err="1"/>
              <a:t>मदद</a:t>
            </a:r>
            <a:r>
              <a:rPr lang="en-US" sz="1200" dirty="0"/>
              <a:t> </a:t>
            </a:r>
            <a:r>
              <a:rPr lang="en-US" sz="1200" dirty="0" err="1"/>
              <a:t>देगा</a:t>
            </a:r>
            <a:r>
              <a:rPr lang="en-US" sz="1200" dirty="0" smtClean="0"/>
              <a:t>.</a:t>
            </a:r>
          </a:p>
          <a:p>
            <a:pPr>
              <a:lnSpc>
                <a:spcPct val="150000"/>
              </a:lnSpc>
            </a:pPr>
            <a:endParaRPr lang="en-US" sz="1200" dirty="0"/>
          </a:p>
          <a:p>
            <a:pPr>
              <a:lnSpc>
                <a:spcPct val="150000"/>
              </a:lnSpc>
            </a:pPr>
            <a:r>
              <a:rPr lang="en-US" sz="1200" dirty="0" err="1" smtClean="0">
                <a:solidFill>
                  <a:srgbClr val="FF0000"/>
                </a:solidFill>
              </a:rPr>
              <a:t>जीन-पियरे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n-US" sz="1200" dirty="0" err="1">
                <a:solidFill>
                  <a:srgbClr val="FF0000"/>
                </a:solidFill>
              </a:rPr>
              <a:t>पेटिट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जन्म</a:t>
            </a:r>
            <a:r>
              <a:rPr lang="en-US" sz="1200" dirty="0"/>
              <a:t> 1937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हुआ</a:t>
            </a:r>
            <a:r>
              <a:rPr lang="en-US" sz="1200" dirty="0"/>
              <a:t> </a:t>
            </a:r>
            <a:r>
              <a:rPr lang="en-US" sz="1200" dirty="0" err="1"/>
              <a:t>था</a:t>
            </a:r>
            <a:r>
              <a:rPr lang="en-US" sz="1200" dirty="0"/>
              <a:t>. </a:t>
            </a:r>
            <a:r>
              <a:rPr lang="en-US" sz="1200" dirty="0" err="1"/>
              <a:t>उन्होंने</a:t>
            </a:r>
            <a:r>
              <a:rPr lang="en-US" sz="1200" dirty="0"/>
              <a:t> </a:t>
            </a:r>
            <a:r>
              <a:rPr lang="en-US" sz="1200" dirty="0" err="1"/>
              <a:t>फ्रेंच</a:t>
            </a:r>
            <a:r>
              <a:rPr lang="en-US" sz="1200" dirty="0"/>
              <a:t> </a:t>
            </a:r>
            <a:r>
              <a:rPr lang="en-US" sz="1200" dirty="0" err="1"/>
              <a:t>अनुसंधान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अपना</a:t>
            </a:r>
            <a:r>
              <a:rPr lang="en-US" sz="1200" dirty="0"/>
              <a:t> </a:t>
            </a:r>
            <a:r>
              <a:rPr lang="en-US" sz="1200" dirty="0" err="1"/>
              <a:t>करियर</a:t>
            </a:r>
            <a:r>
              <a:rPr lang="en-US" sz="1200" dirty="0"/>
              <a:t> </a:t>
            </a:r>
            <a:r>
              <a:rPr lang="en-US" sz="1200" dirty="0" err="1"/>
              <a:t>बनाया</a:t>
            </a:r>
            <a:r>
              <a:rPr lang="en-US" sz="1200" dirty="0"/>
              <a:t>. </a:t>
            </a:r>
            <a:r>
              <a:rPr lang="en-US" sz="1200" dirty="0" err="1"/>
              <a:t>उन्होंने</a:t>
            </a:r>
            <a:r>
              <a:rPr lang="en-US" sz="1200" dirty="0"/>
              <a:t> </a:t>
            </a:r>
            <a:r>
              <a:rPr lang="en-US" sz="1200" dirty="0" err="1"/>
              <a:t>प्लाज्मा</a:t>
            </a:r>
            <a:r>
              <a:rPr lang="en-US" sz="1200" dirty="0"/>
              <a:t> </a:t>
            </a:r>
            <a:r>
              <a:rPr lang="en-US" sz="1200" dirty="0" err="1"/>
              <a:t>भौतिक</a:t>
            </a:r>
            <a:r>
              <a:rPr lang="en-US" sz="1200" dirty="0"/>
              <a:t> </a:t>
            </a:r>
            <a:r>
              <a:rPr lang="en-US" sz="1200" dirty="0" err="1"/>
              <a:t>वैज्ञानिक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रूप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काम</a:t>
            </a:r>
            <a:r>
              <a:rPr lang="en-US" sz="1200" dirty="0"/>
              <a:t> </a:t>
            </a:r>
            <a:r>
              <a:rPr lang="en-US" sz="1200" dirty="0" err="1"/>
              <a:t>किया</a:t>
            </a:r>
            <a:r>
              <a:rPr lang="en-US" sz="1200" dirty="0"/>
              <a:t>, </a:t>
            </a:r>
            <a:r>
              <a:rPr lang="en-US" sz="1200" dirty="0" err="1"/>
              <a:t>उन्होंने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कंप्यूटर</a:t>
            </a:r>
            <a:r>
              <a:rPr lang="en-US" sz="1200" dirty="0"/>
              <a:t> </a:t>
            </a:r>
            <a:r>
              <a:rPr lang="en-US" sz="1200" dirty="0" err="1"/>
              <a:t>साइंस</a:t>
            </a:r>
            <a:r>
              <a:rPr lang="en-US" sz="1200" dirty="0"/>
              <a:t> </a:t>
            </a:r>
            <a:r>
              <a:rPr lang="en-US" sz="1200" dirty="0" err="1"/>
              <a:t>सेंटर</a:t>
            </a:r>
            <a:r>
              <a:rPr lang="en-US" sz="1200" dirty="0"/>
              <a:t> </a:t>
            </a:r>
            <a:r>
              <a:rPr lang="en-US" sz="1200" dirty="0" err="1"/>
              <a:t>का</a:t>
            </a:r>
            <a:r>
              <a:rPr lang="en-US" sz="1200" dirty="0"/>
              <a:t> </a:t>
            </a:r>
            <a:r>
              <a:rPr lang="en-US" sz="1200" dirty="0" err="1"/>
              <a:t>निर्देशन</a:t>
            </a:r>
            <a:r>
              <a:rPr lang="en-US" sz="1200" dirty="0"/>
              <a:t> </a:t>
            </a:r>
            <a:r>
              <a:rPr lang="en-US" sz="1200" dirty="0" err="1"/>
              <a:t>किया</a:t>
            </a:r>
            <a:r>
              <a:rPr lang="en-US" sz="1200" dirty="0"/>
              <a:t>, </a:t>
            </a:r>
            <a:r>
              <a:rPr lang="en-US" sz="1200" dirty="0" err="1"/>
              <a:t>और</a:t>
            </a:r>
            <a:r>
              <a:rPr lang="en-US" sz="1200" dirty="0"/>
              <a:t> </a:t>
            </a:r>
            <a:r>
              <a:rPr lang="en-US" sz="1200" dirty="0" err="1"/>
              <a:t>तमाम</a:t>
            </a:r>
            <a:r>
              <a:rPr lang="en-US" sz="1200" dirty="0"/>
              <a:t> </a:t>
            </a:r>
            <a:r>
              <a:rPr lang="en-US" sz="1200" dirty="0" err="1"/>
              <a:t>सॉफ्टवेयर्स</a:t>
            </a:r>
            <a:r>
              <a:rPr lang="en-US" sz="1200" dirty="0"/>
              <a:t> </a:t>
            </a:r>
            <a:r>
              <a:rPr lang="en-US" sz="1200" dirty="0" err="1"/>
              <a:t>बनाए</a:t>
            </a:r>
            <a:r>
              <a:rPr lang="en-US" sz="1200" dirty="0"/>
              <a:t>. </a:t>
            </a:r>
            <a:r>
              <a:rPr lang="en-US" sz="1200" dirty="0" err="1"/>
              <a:t>उनके</a:t>
            </a:r>
            <a:r>
              <a:rPr lang="en-US" sz="1200" dirty="0"/>
              <a:t> </a:t>
            </a:r>
            <a:r>
              <a:rPr lang="en-US" sz="1200" dirty="0" err="1"/>
              <a:t>सैकड़ों</a:t>
            </a:r>
            <a:r>
              <a:rPr lang="en-US" sz="1200" dirty="0"/>
              <a:t> </a:t>
            </a:r>
            <a:r>
              <a:rPr lang="en-US" sz="1200" dirty="0" err="1"/>
              <a:t>लेख</a:t>
            </a:r>
            <a:r>
              <a:rPr lang="en-US" sz="1200" dirty="0"/>
              <a:t> </a:t>
            </a:r>
            <a:r>
              <a:rPr lang="en-US" sz="1200" dirty="0" err="1"/>
              <a:t>वैज्ञानिक</a:t>
            </a:r>
            <a:r>
              <a:rPr lang="en-US" sz="1200" dirty="0"/>
              <a:t> </a:t>
            </a:r>
            <a:r>
              <a:rPr lang="en-US" sz="1200" dirty="0" err="1"/>
              <a:t>पत्रिकाओं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प्रकाशित</a:t>
            </a:r>
            <a:r>
              <a:rPr lang="en-US" sz="1200" dirty="0"/>
              <a:t> </a:t>
            </a:r>
            <a:r>
              <a:rPr lang="en-US" sz="1200" dirty="0" err="1"/>
              <a:t>हुए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 </a:t>
            </a:r>
            <a:r>
              <a:rPr lang="en-US" sz="1200" dirty="0" err="1"/>
              <a:t>जिनमें</a:t>
            </a:r>
            <a:r>
              <a:rPr lang="en-US" sz="1200" dirty="0"/>
              <a:t> </a:t>
            </a:r>
            <a:r>
              <a:rPr lang="en-US" sz="1200" dirty="0" err="1"/>
              <a:t>द्रव</a:t>
            </a:r>
            <a:r>
              <a:rPr lang="en-US" sz="1200" dirty="0"/>
              <a:t> </a:t>
            </a:r>
            <a:r>
              <a:rPr lang="en-US" sz="1200" dirty="0" err="1"/>
              <a:t>यांत्रिकी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लेकर</a:t>
            </a:r>
            <a:r>
              <a:rPr lang="en-US" sz="1200" dirty="0"/>
              <a:t> </a:t>
            </a:r>
            <a:r>
              <a:rPr lang="en-US" sz="1200" dirty="0" err="1"/>
              <a:t>सैद्धांतिक</a:t>
            </a:r>
            <a:r>
              <a:rPr lang="en-US" sz="1200" dirty="0"/>
              <a:t> </a:t>
            </a:r>
            <a:r>
              <a:rPr lang="en-US" sz="1200" dirty="0" err="1"/>
              <a:t>सृष्टिशास्त्र</a:t>
            </a:r>
            <a:r>
              <a:rPr lang="en-US" sz="1200" dirty="0"/>
              <a:t> </a:t>
            </a:r>
            <a:r>
              <a:rPr lang="en-US" sz="1200" dirty="0" err="1"/>
              <a:t>तक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विषय</a:t>
            </a:r>
            <a:r>
              <a:rPr lang="en-US" sz="1200" dirty="0"/>
              <a:t> </a:t>
            </a:r>
            <a:r>
              <a:rPr lang="en-US" sz="1200" dirty="0" err="1"/>
              <a:t>शामिल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. </a:t>
            </a:r>
            <a:r>
              <a:rPr lang="en-US" sz="1200" dirty="0" err="1"/>
              <a:t>उन्होंने</a:t>
            </a:r>
            <a:r>
              <a:rPr lang="en-US" sz="1200" dirty="0"/>
              <a:t> </a:t>
            </a:r>
            <a:r>
              <a:rPr lang="en-US" sz="1200" dirty="0" err="1"/>
              <a:t>लगभग</a:t>
            </a:r>
            <a:r>
              <a:rPr lang="en-US" sz="1200" dirty="0"/>
              <a:t> </a:t>
            </a:r>
            <a:r>
              <a:rPr lang="en-US" sz="1200" dirty="0" err="1"/>
              <a:t>तीस</a:t>
            </a:r>
            <a:r>
              <a:rPr lang="en-US" sz="1200" dirty="0"/>
              <a:t> </a:t>
            </a:r>
            <a:r>
              <a:rPr lang="en-US" sz="1200" dirty="0" err="1"/>
              <a:t>पुस्तकें</a:t>
            </a:r>
            <a:r>
              <a:rPr lang="en-US" sz="1200" dirty="0"/>
              <a:t> </a:t>
            </a:r>
            <a:r>
              <a:rPr lang="en-US" sz="1200" dirty="0" err="1"/>
              <a:t>लिखी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r>
              <a:rPr lang="en-US" sz="1200" dirty="0"/>
              <a:t> </a:t>
            </a:r>
            <a:r>
              <a:rPr lang="en-US" sz="1200" dirty="0" err="1"/>
              <a:t>जिनका</a:t>
            </a:r>
            <a:r>
              <a:rPr lang="en-US" sz="1200" dirty="0"/>
              <a:t> </a:t>
            </a:r>
            <a:r>
              <a:rPr lang="en-US" sz="1200" dirty="0" err="1"/>
              <a:t>कई</a:t>
            </a:r>
            <a:r>
              <a:rPr lang="en-US" sz="1200" dirty="0"/>
              <a:t> </a:t>
            </a:r>
            <a:r>
              <a:rPr lang="en-US" sz="1200" dirty="0" err="1"/>
              <a:t>भाषाओं</a:t>
            </a:r>
            <a:r>
              <a:rPr lang="en-US" sz="1200" dirty="0"/>
              <a:t> </a:t>
            </a:r>
            <a:r>
              <a:rPr lang="en-US" sz="1200" dirty="0" err="1"/>
              <a:t>में</a:t>
            </a:r>
            <a:r>
              <a:rPr lang="en-US" sz="1200" dirty="0"/>
              <a:t> </a:t>
            </a:r>
            <a:r>
              <a:rPr lang="en-US" sz="1200" dirty="0" err="1"/>
              <a:t>अनुवाद</a:t>
            </a:r>
            <a:r>
              <a:rPr lang="en-US" sz="1200" dirty="0"/>
              <a:t> </a:t>
            </a:r>
            <a:r>
              <a:rPr lang="en-US" sz="1200" dirty="0" err="1"/>
              <a:t>हुआ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 </a:t>
            </a:r>
          </a:p>
          <a:p>
            <a:pPr>
              <a:lnSpc>
                <a:spcPct val="150000"/>
              </a:lnSpc>
            </a:pPr>
            <a:r>
              <a:rPr lang="en-US" sz="1200" dirty="0" err="1"/>
              <a:t>निम्नलिखित</a:t>
            </a:r>
            <a:r>
              <a:rPr lang="en-US" sz="1200" dirty="0"/>
              <a:t> </a:t>
            </a:r>
            <a:r>
              <a:rPr lang="en-US" sz="1200" dirty="0" err="1"/>
              <a:t>इंटरनेट</a:t>
            </a:r>
            <a:r>
              <a:rPr lang="en-US" sz="1200" dirty="0"/>
              <a:t> </a:t>
            </a:r>
            <a:r>
              <a:rPr lang="en-US" sz="1200" dirty="0" err="1"/>
              <a:t>साइट</a:t>
            </a:r>
            <a:r>
              <a:rPr lang="en-US" sz="1200" dirty="0"/>
              <a:t> </a:t>
            </a:r>
            <a:r>
              <a:rPr lang="en-US" sz="1200" dirty="0" err="1"/>
              <a:t>पर</a:t>
            </a:r>
            <a:r>
              <a:rPr lang="en-US" sz="1200" dirty="0"/>
              <a:t> </a:t>
            </a:r>
            <a:r>
              <a:rPr lang="en-US" sz="1200" dirty="0" err="1"/>
              <a:t>एसोसिएशन</a:t>
            </a:r>
            <a:r>
              <a:rPr lang="en-US" sz="1200" dirty="0"/>
              <a:t> </a:t>
            </a:r>
            <a:r>
              <a:rPr lang="en-US" sz="1200" dirty="0" err="1"/>
              <a:t>से</a:t>
            </a:r>
            <a:r>
              <a:rPr lang="en-US" sz="1200" dirty="0"/>
              <a:t> </a:t>
            </a:r>
            <a:r>
              <a:rPr lang="en-US" sz="1200" dirty="0" err="1"/>
              <a:t>संपर्क</a:t>
            </a:r>
            <a:r>
              <a:rPr lang="en-US" sz="1200" dirty="0"/>
              <a:t> </a:t>
            </a:r>
            <a:r>
              <a:rPr lang="en-US" sz="1200" dirty="0" err="1"/>
              <a:t>किया</a:t>
            </a:r>
            <a:r>
              <a:rPr lang="en-US" sz="1200" dirty="0"/>
              <a:t> </a:t>
            </a:r>
            <a:r>
              <a:rPr lang="en-US" sz="1200" dirty="0" err="1"/>
              <a:t>जा</a:t>
            </a:r>
            <a:r>
              <a:rPr lang="en-US" sz="1200" dirty="0"/>
              <a:t> </a:t>
            </a:r>
            <a:r>
              <a:rPr lang="en-US" sz="1200" dirty="0" err="1"/>
              <a:t>सकता</a:t>
            </a:r>
            <a:r>
              <a:rPr lang="en-US" sz="1200" dirty="0"/>
              <a:t> </a:t>
            </a:r>
            <a:r>
              <a:rPr lang="en-US" sz="1200" dirty="0" err="1"/>
              <a:t>है</a:t>
            </a:r>
            <a:r>
              <a:rPr lang="en-US" sz="12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http://savoir-sans-frontieres.com</a:t>
            </a:r>
          </a:p>
        </p:txBody>
      </p:sp>
    </p:spTree>
    <p:extLst>
      <p:ext uri="{BB962C8B-B14F-4D97-AF65-F5344CB8AC3E}">
        <p14:creationId xmlns:p14="http://schemas.microsoft.com/office/powerpoint/2010/main" val="2659572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2530" name="Picture 2" descr="C:\Users\HP\Desktop\topologicon_empty_pages\v19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06" y="0"/>
            <a:ext cx="7512050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3244" y="9882565"/>
            <a:ext cx="5243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 </a:t>
            </a:r>
            <a:r>
              <a:rPr lang="en-US" sz="1600" dirty="0" err="1" smtClean="0"/>
              <a:t>फिर</a:t>
            </a:r>
            <a:r>
              <a:rPr lang="en-US" sz="1600" dirty="0" smtClean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हाइपर</a:t>
            </a:r>
            <a:r>
              <a:rPr lang="en-US" sz="1600" dirty="0"/>
              <a:t>-</a:t>
            </a:r>
            <a:r>
              <a:rPr lang="hi-IN" sz="1600" dirty="0"/>
              <a:t>स्फीयर</a:t>
            </a:r>
            <a:r>
              <a:rPr lang="en-US" sz="1600" dirty="0" smtClean="0"/>
              <a:t> </a:t>
            </a:r>
            <a:r>
              <a:rPr lang="en-US" sz="1600" dirty="0" err="1"/>
              <a:t>S3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विशेषता</a:t>
            </a:r>
            <a:r>
              <a:rPr lang="en-US" sz="1600" dirty="0"/>
              <a:t> </a:t>
            </a:r>
            <a:r>
              <a:rPr lang="en-US" sz="1600" dirty="0" err="1"/>
              <a:t>शून्य</a:t>
            </a:r>
            <a:r>
              <a:rPr lang="en-US" sz="1600" dirty="0"/>
              <a:t> </a:t>
            </a:r>
            <a:r>
              <a:rPr lang="en-US" sz="1600" dirty="0" err="1"/>
              <a:t>होगी</a:t>
            </a:r>
            <a:r>
              <a:rPr lang="en-US" sz="1600" dirty="0"/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1010444" y="772319"/>
            <a:ext cx="56605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हम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जिस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दुनिया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में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रहते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हैं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24994" y="2677319"/>
            <a:ext cx="375285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err="1"/>
              <a:t>हम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गेंद</a:t>
            </a:r>
            <a:r>
              <a:rPr lang="en-US" dirty="0"/>
              <a:t> </a:t>
            </a:r>
            <a:r>
              <a:rPr lang="en-US" dirty="0" err="1"/>
              <a:t>S2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विशेषता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गणना</a:t>
            </a:r>
            <a:r>
              <a:rPr lang="en-US" dirty="0"/>
              <a:t> - </a:t>
            </a:r>
            <a:r>
              <a:rPr lang="en-US" dirty="0" err="1"/>
              <a:t>दो</a:t>
            </a:r>
            <a:r>
              <a:rPr lang="en-US" dirty="0"/>
              <a:t> </a:t>
            </a:r>
            <a:r>
              <a:rPr lang="en-US" dirty="0" err="1"/>
              <a:t>गोलार्धों</a:t>
            </a:r>
            <a:r>
              <a:rPr lang="en-US" dirty="0"/>
              <a:t> </a:t>
            </a:r>
            <a:r>
              <a:rPr lang="en-US" dirty="0" err="1"/>
              <a:t>और</a:t>
            </a:r>
            <a:r>
              <a:rPr lang="en-US" dirty="0"/>
              <a:t> </a:t>
            </a:r>
            <a:r>
              <a:rPr lang="en-US" dirty="0" err="1"/>
              <a:t>भूमध्य-रेखा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मिलन</a:t>
            </a:r>
            <a:r>
              <a:rPr lang="en-US" dirty="0"/>
              <a:t>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मानकर</a:t>
            </a:r>
            <a:r>
              <a:rPr lang="en-US" dirty="0"/>
              <a:t> </a:t>
            </a:r>
            <a:r>
              <a:rPr lang="en-US" dirty="0" err="1"/>
              <a:t>कर</a:t>
            </a:r>
            <a:r>
              <a:rPr lang="en-US" dirty="0"/>
              <a:t> </a:t>
            </a:r>
            <a:r>
              <a:rPr lang="en-US" dirty="0" err="1"/>
              <a:t>सकते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जो</a:t>
            </a:r>
            <a:r>
              <a:rPr lang="en-US" dirty="0" smtClean="0"/>
              <a:t> </a:t>
            </a:r>
            <a:r>
              <a:rPr lang="en-US" dirty="0"/>
              <a:t>X = 1 + 1 + 0 = 2 </a:t>
            </a:r>
            <a:r>
              <a:rPr lang="en-US" dirty="0" err="1"/>
              <a:t>होगी</a:t>
            </a:r>
            <a:r>
              <a:rPr lang="en-US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108" y="4575324"/>
            <a:ext cx="287883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"</a:t>
            </a:r>
            <a:r>
              <a:rPr lang="en-US" sz="1600" dirty="0" err="1"/>
              <a:t>हिअर</a:t>
            </a:r>
            <a:r>
              <a:rPr lang="en-US" sz="1600" dirty="0"/>
              <a:t> </a:t>
            </a:r>
            <a:r>
              <a:rPr lang="en-US" sz="1600" dirty="0" err="1"/>
              <a:t>इज़</a:t>
            </a:r>
            <a:r>
              <a:rPr lang="en-US" sz="1600" dirty="0"/>
              <a:t> </a:t>
            </a:r>
            <a:r>
              <a:rPr lang="en-US" sz="1600" dirty="0" err="1"/>
              <a:t>लुकिंग</a:t>
            </a:r>
            <a:r>
              <a:rPr lang="en-US" sz="1600" dirty="0"/>
              <a:t> </a:t>
            </a:r>
            <a:r>
              <a:rPr lang="en-US" sz="1600" dirty="0" err="1"/>
              <a:t>एट</a:t>
            </a:r>
            <a:r>
              <a:rPr lang="en-US" sz="1600" dirty="0"/>
              <a:t> </a:t>
            </a:r>
            <a:r>
              <a:rPr lang="en-US" sz="1600" dirty="0" err="1"/>
              <a:t>यूक्लिड</a:t>
            </a:r>
            <a:r>
              <a:rPr lang="en-US" sz="1600" dirty="0"/>
              <a:t>" </a:t>
            </a:r>
            <a:endParaRPr lang="en-US" sz="1600" dirty="0" smtClean="0"/>
          </a:p>
          <a:p>
            <a:pPr algn="ctr"/>
            <a:r>
              <a:rPr lang="en-US" sz="1600" dirty="0" err="1" smtClean="0"/>
              <a:t>में</a:t>
            </a:r>
            <a:r>
              <a:rPr lang="en-US" sz="1600" dirty="0" smtClean="0"/>
              <a:t> </a:t>
            </a:r>
            <a:r>
              <a:rPr lang="en-US" sz="1600" dirty="0" err="1"/>
              <a:t>हमनें</a:t>
            </a:r>
            <a:r>
              <a:rPr lang="en-US" sz="1600" dirty="0"/>
              <a:t> </a:t>
            </a:r>
            <a:r>
              <a:rPr lang="en-US" sz="1600" dirty="0" err="1"/>
              <a:t>तीन-आयामों</a:t>
            </a:r>
            <a:r>
              <a:rPr lang="en-US" sz="1600" dirty="0"/>
              <a:t> </a:t>
            </a:r>
            <a:r>
              <a:rPr lang="en-US" sz="1600" dirty="0" err="1"/>
              <a:t>वाली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हाइपर-गेंद</a:t>
            </a:r>
            <a:r>
              <a:rPr lang="en-US" sz="1600" dirty="0"/>
              <a:t> (</a:t>
            </a:r>
            <a:r>
              <a:rPr lang="en-US" sz="1600" dirty="0" err="1"/>
              <a:t>हाइपर</a:t>
            </a:r>
            <a:r>
              <a:rPr lang="en-US" sz="1600" dirty="0"/>
              <a:t>-</a:t>
            </a:r>
            <a:r>
              <a:rPr lang="hi-IN" sz="1600" dirty="0" smtClean="0"/>
              <a:t>स्फीयर</a:t>
            </a:r>
            <a:r>
              <a:rPr lang="en-US" sz="1600" dirty="0" smtClean="0"/>
              <a:t> ) </a:t>
            </a:r>
            <a:r>
              <a:rPr lang="en-US" sz="1600" dirty="0" err="1"/>
              <a:t>S3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अवधारणा</a:t>
            </a:r>
            <a:r>
              <a:rPr lang="en-US" sz="1600" dirty="0"/>
              <a:t> </a:t>
            </a:r>
            <a:r>
              <a:rPr lang="en-US" sz="1600" dirty="0" err="1"/>
              <a:t>प्रस्तुत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थी</a:t>
            </a:r>
            <a:r>
              <a:rPr lang="en-US" sz="1600" dirty="0"/>
              <a:t>. </a:t>
            </a:r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तीन-आयामी</a:t>
            </a:r>
            <a:r>
              <a:rPr lang="en-US" sz="1600" dirty="0"/>
              <a:t> </a:t>
            </a:r>
            <a:r>
              <a:rPr lang="en-US" sz="1600" dirty="0" err="1"/>
              <a:t>स्थान</a:t>
            </a:r>
            <a:r>
              <a:rPr lang="en-US" sz="1600" dirty="0"/>
              <a:t> </a:t>
            </a:r>
            <a:r>
              <a:rPr lang="en-US" sz="1600" dirty="0" err="1"/>
              <a:t>था</a:t>
            </a:r>
            <a:r>
              <a:rPr lang="en-US" sz="1600" dirty="0"/>
              <a:t> </a:t>
            </a:r>
            <a:r>
              <a:rPr lang="en-US" sz="1600" dirty="0" err="1"/>
              <a:t>जो</a:t>
            </a:r>
            <a:r>
              <a:rPr lang="en-US" sz="1600" dirty="0"/>
              <a:t> </a:t>
            </a:r>
            <a:r>
              <a:rPr lang="en-US" sz="1600" dirty="0" err="1"/>
              <a:t>पूरी</a:t>
            </a:r>
            <a:r>
              <a:rPr lang="en-US" sz="1600" dirty="0"/>
              <a:t> </a:t>
            </a:r>
            <a:r>
              <a:rPr lang="en-US" sz="1600" dirty="0" err="1"/>
              <a:t>तरह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खुद</a:t>
            </a:r>
            <a:r>
              <a:rPr lang="en-US" sz="1600" dirty="0"/>
              <a:t> </a:t>
            </a:r>
            <a:r>
              <a:rPr lang="en-US" sz="1600" dirty="0" err="1"/>
              <a:t>पर</a:t>
            </a:r>
            <a:r>
              <a:rPr lang="en-US" sz="1600" dirty="0"/>
              <a:t> </a:t>
            </a:r>
            <a:r>
              <a:rPr lang="en-US" sz="1600" dirty="0" err="1"/>
              <a:t>बंद</a:t>
            </a:r>
            <a:r>
              <a:rPr lang="en-US" sz="1600" dirty="0"/>
              <a:t> </a:t>
            </a:r>
            <a:r>
              <a:rPr lang="en-US" sz="1600" dirty="0" err="1"/>
              <a:t>था</a:t>
            </a:r>
            <a:r>
              <a:rPr lang="en-US" sz="1600" dirty="0"/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849688" y="4252157"/>
            <a:ext cx="2971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चलें</a:t>
            </a:r>
            <a:r>
              <a:rPr lang="en-US" dirty="0"/>
              <a:t>, </a:t>
            </a:r>
            <a:r>
              <a:rPr lang="en-US" dirty="0" err="1"/>
              <a:t>इस</a:t>
            </a:r>
            <a:r>
              <a:rPr lang="en-US" dirty="0"/>
              <a:t> </a:t>
            </a:r>
            <a:r>
              <a:rPr lang="en-US" dirty="0" err="1" smtClean="0"/>
              <a:t>हाइपर</a:t>
            </a:r>
            <a:r>
              <a:rPr lang="en-US" dirty="0" smtClean="0"/>
              <a:t>-</a:t>
            </a:r>
            <a:r>
              <a:rPr lang="hi-IN" dirty="0" smtClean="0"/>
              <a:t>स्फीयर</a:t>
            </a:r>
            <a:r>
              <a:rPr lang="en-US" dirty="0" smtClean="0"/>
              <a:t> </a:t>
            </a:r>
            <a:r>
              <a:rPr lang="en-US" dirty="0" err="1"/>
              <a:t>एस</a:t>
            </a:r>
            <a:r>
              <a:rPr lang="en-US" dirty="0"/>
              <a:t> </a:t>
            </a:r>
            <a:r>
              <a:rPr lang="en-US" dirty="0" err="1"/>
              <a:t>S3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विशेषता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गणना</a:t>
            </a:r>
            <a:r>
              <a:rPr lang="en-US" dirty="0"/>
              <a:t> </a:t>
            </a:r>
            <a:r>
              <a:rPr lang="en-US" dirty="0" err="1"/>
              <a:t>करें</a:t>
            </a:r>
            <a:r>
              <a:rPr lang="en-US" dirty="0"/>
              <a:t>. </a:t>
            </a:r>
            <a:r>
              <a:rPr lang="en-US" dirty="0" err="1"/>
              <a:t>जैसा</a:t>
            </a:r>
            <a:r>
              <a:rPr lang="en-US" dirty="0"/>
              <a:t> </a:t>
            </a:r>
            <a:r>
              <a:rPr lang="en-US" dirty="0" err="1"/>
              <a:t>कि</a:t>
            </a:r>
            <a:r>
              <a:rPr lang="en-US" dirty="0"/>
              <a:t> </a:t>
            </a:r>
            <a:r>
              <a:rPr lang="en-US" dirty="0" err="1"/>
              <a:t>हमने</a:t>
            </a:r>
            <a:r>
              <a:rPr lang="en-US" dirty="0"/>
              <a:t> "</a:t>
            </a:r>
            <a:r>
              <a:rPr lang="en-US" dirty="0" err="1"/>
              <a:t>हिअर</a:t>
            </a:r>
            <a:r>
              <a:rPr lang="en-US" dirty="0"/>
              <a:t> </a:t>
            </a:r>
            <a:r>
              <a:rPr lang="en-US" dirty="0" err="1"/>
              <a:t>इज़</a:t>
            </a:r>
            <a:r>
              <a:rPr lang="en-US" dirty="0"/>
              <a:t> </a:t>
            </a:r>
            <a:r>
              <a:rPr lang="en-US" dirty="0" err="1"/>
              <a:t>लुकिंग</a:t>
            </a:r>
            <a:r>
              <a:rPr lang="en-US" dirty="0"/>
              <a:t> </a:t>
            </a:r>
            <a:r>
              <a:rPr lang="en-US" dirty="0" err="1"/>
              <a:t>एट</a:t>
            </a:r>
            <a:r>
              <a:rPr lang="en-US" dirty="0"/>
              <a:t> </a:t>
            </a:r>
            <a:r>
              <a:rPr lang="en-US" dirty="0" err="1"/>
              <a:t>यूक्लिड</a:t>
            </a:r>
            <a:r>
              <a:rPr lang="en-US" dirty="0"/>
              <a:t>"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देखा</a:t>
            </a:r>
            <a:r>
              <a:rPr lang="en-US" dirty="0"/>
              <a:t> </a:t>
            </a:r>
            <a:r>
              <a:rPr lang="en-US" dirty="0" err="1"/>
              <a:t>कि</a:t>
            </a:r>
            <a:r>
              <a:rPr lang="en-US" dirty="0"/>
              <a:t> </a:t>
            </a:r>
            <a:r>
              <a:rPr lang="en-US" dirty="0" err="1"/>
              <a:t>भूमध्य</a:t>
            </a:r>
            <a:r>
              <a:rPr lang="en-US" dirty="0"/>
              <a:t> </a:t>
            </a:r>
            <a:r>
              <a:rPr lang="en-US" dirty="0" err="1"/>
              <a:t>रेखा</a:t>
            </a:r>
            <a:r>
              <a:rPr lang="en-US" dirty="0"/>
              <a:t> (*)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गेंद</a:t>
            </a:r>
            <a:r>
              <a:rPr lang="en-US" dirty="0"/>
              <a:t> </a:t>
            </a:r>
            <a:r>
              <a:rPr lang="en-US" dirty="0" err="1"/>
              <a:t>S2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 </a:t>
            </a:r>
            <a:r>
              <a:rPr lang="en-US" dirty="0" err="1"/>
              <a:t>जिसकी</a:t>
            </a:r>
            <a:r>
              <a:rPr lang="en-US" dirty="0"/>
              <a:t> </a:t>
            </a:r>
            <a:r>
              <a:rPr lang="en-US" dirty="0" err="1"/>
              <a:t>विशेषता</a:t>
            </a:r>
            <a:r>
              <a:rPr lang="en-US" dirty="0"/>
              <a:t> </a:t>
            </a:r>
            <a:r>
              <a:rPr lang="en-US" dirty="0" err="1"/>
              <a:t>का</a:t>
            </a:r>
            <a:r>
              <a:rPr lang="en-US" dirty="0"/>
              <a:t> </a:t>
            </a:r>
            <a:r>
              <a:rPr lang="en-US" dirty="0" err="1"/>
              <a:t>मान</a:t>
            </a:r>
            <a:r>
              <a:rPr lang="en-US" dirty="0"/>
              <a:t> 2 </a:t>
            </a:r>
            <a:r>
              <a:rPr lang="en-US" dirty="0" err="1"/>
              <a:t>है</a:t>
            </a:r>
            <a:r>
              <a:rPr lang="en-US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26333" y="7392789"/>
            <a:ext cx="342731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इसलिए</a:t>
            </a:r>
            <a:r>
              <a:rPr lang="en-US" sz="1600" dirty="0"/>
              <a:t> </a:t>
            </a:r>
            <a:r>
              <a:rPr lang="en-US" sz="1600" dirty="0" err="1"/>
              <a:t>हमारा</a:t>
            </a:r>
            <a:r>
              <a:rPr lang="en-US" sz="1600" dirty="0"/>
              <a:t> </a:t>
            </a:r>
            <a:r>
              <a:rPr lang="en-US" sz="1600" dirty="0" err="1"/>
              <a:t>हाइपर</a:t>
            </a:r>
            <a:r>
              <a:rPr lang="en-US" sz="1600" dirty="0"/>
              <a:t>-</a:t>
            </a:r>
            <a:r>
              <a:rPr lang="hi-IN" sz="1600" dirty="0"/>
              <a:t>स्फीयर</a:t>
            </a:r>
            <a:r>
              <a:rPr lang="en-US" sz="1600" dirty="0" smtClean="0"/>
              <a:t> </a:t>
            </a:r>
            <a:r>
              <a:rPr lang="en-US" sz="1600" dirty="0" err="1"/>
              <a:t>S3</a:t>
            </a:r>
            <a:r>
              <a:rPr lang="en-US" sz="1600" dirty="0"/>
              <a:t>,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दो</a:t>
            </a:r>
            <a:r>
              <a:rPr lang="en-US" sz="1600" dirty="0" smtClean="0"/>
              <a:t> </a:t>
            </a:r>
            <a:r>
              <a:rPr lang="en-US" sz="1600" dirty="0" err="1"/>
              <a:t>सिकुड़ने</a:t>
            </a:r>
            <a:r>
              <a:rPr lang="en-US" sz="1600" dirty="0"/>
              <a:t> </a:t>
            </a:r>
            <a:r>
              <a:rPr lang="en-US" sz="1600" dirty="0" err="1"/>
              <a:t>वाले</a:t>
            </a:r>
            <a:r>
              <a:rPr lang="en-US" sz="1600" dirty="0"/>
              <a:t> </a:t>
            </a:r>
            <a:r>
              <a:rPr lang="en-US" sz="1600" dirty="0" err="1"/>
              <a:t>आयतनों</a:t>
            </a:r>
            <a:r>
              <a:rPr lang="en-US" sz="1600" dirty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बना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, </a:t>
            </a:r>
            <a:r>
              <a:rPr lang="en-US" sz="1600" dirty="0" err="1"/>
              <a:t>जिसमें</a:t>
            </a:r>
            <a:r>
              <a:rPr lang="en-US" sz="1600" dirty="0"/>
              <a:t> </a:t>
            </a:r>
            <a:r>
              <a:rPr lang="en-US" sz="1600" dirty="0" err="1"/>
              <a:t>प्रत्येक</a:t>
            </a:r>
            <a:r>
              <a:rPr lang="en-US" sz="1600" dirty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मान</a:t>
            </a:r>
            <a:r>
              <a:rPr lang="en-US" sz="1600" dirty="0"/>
              <a:t> -1 </a:t>
            </a:r>
            <a:r>
              <a:rPr lang="en-US" sz="1600" dirty="0" err="1"/>
              <a:t>है</a:t>
            </a:r>
            <a:r>
              <a:rPr lang="en-US" sz="16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 rot="21026639">
            <a:off x="3000130" y="8342180"/>
            <a:ext cx="7280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चुटकी</a:t>
            </a:r>
            <a:r>
              <a:rPr lang="en-US" sz="1600" dirty="0"/>
              <a:t>!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96652" y="7249319"/>
            <a:ext cx="1233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क्या</a:t>
            </a:r>
            <a:r>
              <a:rPr lang="en-US" dirty="0"/>
              <a:t> </a:t>
            </a:r>
            <a:r>
              <a:rPr lang="en-US" dirty="0" err="1"/>
              <a:t>तुम</a:t>
            </a:r>
            <a:r>
              <a:rPr lang="en-US" dirty="0"/>
              <a:t> </a:t>
            </a:r>
            <a:r>
              <a:rPr lang="en-US" dirty="0" err="1"/>
              <a:t>पागल</a:t>
            </a:r>
            <a:r>
              <a:rPr lang="en-US" dirty="0"/>
              <a:t> </a:t>
            </a:r>
            <a:r>
              <a:rPr lang="en-US" dirty="0" err="1"/>
              <a:t>हो</a:t>
            </a:r>
            <a:r>
              <a:rPr lang="en-US" dirty="0"/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72058" y="8738820"/>
            <a:ext cx="13867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जो</a:t>
            </a:r>
            <a:r>
              <a:rPr lang="en-US" sz="1400" dirty="0"/>
              <a:t> </a:t>
            </a:r>
            <a:r>
              <a:rPr lang="en-US" sz="1400" dirty="0" err="1"/>
              <a:t>किसी</a:t>
            </a:r>
            <a:r>
              <a:rPr lang="en-US" sz="1400" dirty="0"/>
              <a:t> </a:t>
            </a:r>
            <a:r>
              <a:rPr lang="en-US" sz="1400" dirty="0" err="1"/>
              <a:t>वस्तु</a:t>
            </a:r>
            <a:r>
              <a:rPr lang="en-US" sz="1400" dirty="0"/>
              <a:t> </a:t>
            </a:r>
            <a:r>
              <a:rPr lang="en-US" sz="1400" dirty="0" err="1"/>
              <a:t>को</a:t>
            </a:r>
            <a:r>
              <a:rPr lang="en-US" sz="1400" dirty="0"/>
              <a:t> </a:t>
            </a:r>
            <a:r>
              <a:rPr lang="en-US" sz="1400" dirty="0" err="1"/>
              <a:t>दो</a:t>
            </a:r>
            <a:r>
              <a:rPr lang="en-US" sz="1400" dirty="0"/>
              <a:t> </a:t>
            </a:r>
            <a:r>
              <a:rPr lang="en-US" sz="1400" dirty="0" err="1"/>
              <a:t>समान</a:t>
            </a:r>
            <a:r>
              <a:rPr lang="en-US" sz="1400" dirty="0"/>
              <a:t> </a:t>
            </a:r>
            <a:r>
              <a:rPr lang="en-US" sz="1400" dirty="0" err="1"/>
              <a:t>तत्वों</a:t>
            </a:r>
            <a:r>
              <a:rPr lang="en-US" sz="1400" dirty="0"/>
              <a:t> </a:t>
            </a:r>
            <a:r>
              <a:rPr lang="en-US" sz="1400" dirty="0" err="1"/>
              <a:t>में</a:t>
            </a:r>
            <a:r>
              <a:rPr lang="en-US" sz="1400" dirty="0"/>
              <a:t> </a:t>
            </a:r>
            <a:r>
              <a:rPr lang="en-US" sz="1400" dirty="0" err="1"/>
              <a:t>अलग</a:t>
            </a:r>
            <a:r>
              <a:rPr lang="en-US" sz="1400" dirty="0"/>
              <a:t> </a:t>
            </a:r>
            <a:r>
              <a:rPr lang="en-US" sz="1400" dirty="0" err="1"/>
              <a:t>करता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7017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3554" name="Picture 2" descr="C:\Users\HP\Desktop\topologicon_empty_pages\v20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" y="0"/>
            <a:ext cx="7512050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7044" y="9602788"/>
            <a:ext cx="6248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1600" dirty="0" smtClean="0"/>
              <a:t>बिग-बैंग</a:t>
            </a:r>
            <a:r>
              <a:rPr lang="en-US" sz="1600" dirty="0" smtClean="0"/>
              <a:t> (BIG-BANG)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hi-IN" sz="1600" dirty="0" smtClean="0"/>
              <a:t>फ्रीडमैन</a:t>
            </a:r>
            <a:r>
              <a:rPr lang="en-US" sz="1600" dirty="0" smtClean="0"/>
              <a:t> (</a:t>
            </a:r>
            <a:r>
              <a:rPr lang="en-US" sz="1600" dirty="0" err="1" smtClean="0"/>
              <a:t>FRIEDMANN</a:t>
            </a:r>
            <a:r>
              <a:rPr lang="en-US" sz="1600" dirty="0" smtClean="0"/>
              <a:t>)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मॉडल</a:t>
            </a:r>
            <a:r>
              <a:rPr lang="en-US" sz="1600" dirty="0"/>
              <a:t> </a:t>
            </a:r>
            <a:r>
              <a:rPr lang="en-US" sz="1600" dirty="0" err="1"/>
              <a:t>पेज</a:t>
            </a:r>
            <a:r>
              <a:rPr lang="en-US" sz="1600" dirty="0"/>
              <a:t> 64 </a:t>
            </a:r>
            <a:r>
              <a:rPr lang="en-US" sz="1600" dirty="0" err="1"/>
              <a:t>पर</a:t>
            </a:r>
            <a:r>
              <a:rPr lang="en-US" sz="1600" dirty="0"/>
              <a:t> </a:t>
            </a:r>
            <a:r>
              <a:rPr lang="en-US" sz="1600" dirty="0" err="1"/>
              <a:t>देखें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781844" y="924719"/>
            <a:ext cx="2514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चलें</a:t>
            </a:r>
            <a:r>
              <a:rPr lang="en-US" sz="1600" dirty="0"/>
              <a:t>, </a:t>
            </a:r>
            <a:r>
              <a:rPr lang="en-US" sz="1600" dirty="0" err="1"/>
              <a:t>अब</a:t>
            </a:r>
            <a:r>
              <a:rPr lang="en-US" sz="1600" dirty="0"/>
              <a:t> </a:t>
            </a:r>
            <a:r>
              <a:rPr lang="en-US" sz="1600" dirty="0" err="1"/>
              <a:t>चार</a:t>
            </a:r>
            <a:r>
              <a:rPr lang="en-US" sz="1600" dirty="0"/>
              <a:t> </a:t>
            </a:r>
            <a:r>
              <a:rPr lang="en-US" sz="1600" dirty="0" err="1"/>
              <a:t>आयामों</a:t>
            </a:r>
            <a:r>
              <a:rPr lang="en-US" sz="1600" dirty="0"/>
              <a:t> </a:t>
            </a:r>
            <a:r>
              <a:rPr lang="en-US" sz="1600" dirty="0" err="1"/>
              <a:t>वाले</a:t>
            </a:r>
            <a:r>
              <a:rPr lang="en-US" sz="1600" dirty="0"/>
              <a:t> </a:t>
            </a:r>
            <a:r>
              <a:rPr lang="en-US" sz="1600" dirty="0" err="1"/>
              <a:t>हाइपर</a:t>
            </a:r>
            <a:r>
              <a:rPr lang="en-US" sz="1600" dirty="0"/>
              <a:t>-</a:t>
            </a:r>
            <a:r>
              <a:rPr lang="hi-IN" sz="1600" dirty="0"/>
              <a:t>स्फीयर</a:t>
            </a:r>
            <a:r>
              <a:rPr lang="en-US" sz="1600" dirty="0" smtClean="0"/>
              <a:t> </a:t>
            </a:r>
            <a:r>
              <a:rPr lang="en-US" sz="1600" dirty="0" err="1"/>
              <a:t>S4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देखें</a:t>
            </a:r>
            <a:r>
              <a:rPr lang="en-US" sz="1600" dirty="0"/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4134644" y="922993"/>
            <a:ext cx="3124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यह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 </a:t>
            </a:r>
            <a:r>
              <a:rPr lang="en-US" dirty="0" err="1"/>
              <a:t>हाइपर</a:t>
            </a:r>
            <a:r>
              <a:rPr lang="en-US" dirty="0"/>
              <a:t>-</a:t>
            </a:r>
            <a:r>
              <a:rPr lang="hi-IN" dirty="0"/>
              <a:t>स्फीयर</a:t>
            </a:r>
            <a:r>
              <a:rPr lang="en-US" dirty="0" smtClean="0"/>
              <a:t> </a:t>
            </a:r>
            <a:r>
              <a:rPr lang="en-US" dirty="0" err="1"/>
              <a:t>स्पेस</a:t>
            </a:r>
            <a:r>
              <a:rPr lang="en-US" dirty="0"/>
              <a:t> </a:t>
            </a:r>
            <a:r>
              <a:rPr lang="en-US" dirty="0" err="1"/>
              <a:t>S3</a:t>
            </a:r>
            <a:r>
              <a:rPr lang="en-US" dirty="0"/>
              <a:t> </a:t>
            </a:r>
            <a:r>
              <a:rPr lang="en-US" dirty="0" err="1"/>
              <a:t>जो</a:t>
            </a:r>
            <a:r>
              <a:rPr lang="en-US" dirty="0"/>
              <a:t> </a:t>
            </a:r>
            <a:r>
              <a:rPr lang="en-US" dirty="0" err="1"/>
              <a:t>समय</a:t>
            </a:r>
            <a:r>
              <a:rPr lang="en-US" dirty="0"/>
              <a:t> (*)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चक्रीय</a:t>
            </a:r>
            <a:r>
              <a:rPr lang="en-US" dirty="0"/>
              <a:t> </a:t>
            </a:r>
            <a:r>
              <a:rPr lang="en-US" dirty="0" err="1"/>
              <a:t>रूप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विकसित</a:t>
            </a:r>
            <a:r>
              <a:rPr lang="en-US" dirty="0"/>
              <a:t> </a:t>
            </a:r>
            <a:r>
              <a:rPr lang="en-US" dirty="0" err="1"/>
              <a:t>हो</a:t>
            </a:r>
            <a:r>
              <a:rPr lang="en-US" dirty="0"/>
              <a:t> </a:t>
            </a:r>
            <a:r>
              <a:rPr lang="en-US" dirty="0" err="1"/>
              <a:t>रहा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 </a:t>
            </a:r>
            <a:r>
              <a:rPr lang="en-US" dirty="0" err="1"/>
              <a:t>इस</a:t>
            </a:r>
            <a:r>
              <a:rPr lang="en-US" dirty="0"/>
              <a:t> </a:t>
            </a:r>
            <a:r>
              <a:rPr lang="en-US" dirty="0" err="1"/>
              <a:t>हाइपर</a:t>
            </a:r>
            <a:r>
              <a:rPr lang="en-US" dirty="0"/>
              <a:t>-</a:t>
            </a:r>
            <a:r>
              <a:rPr lang="hi-IN" dirty="0"/>
              <a:t>स्फीयर</a:t>
            </a:r>
            <a:r>
              <a:rPr lang="en-US" dirty="0" smtClean="0"/>
              <a:t> </a:t>
            </a:r>
            <a:r>
              <a:rPr lang="en-US" dirty="0" err="1"/>
              <a:t>S4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-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 smtClean="0"/>
              <a:t>भूमध्य</a:t>
            </a:r>
            <a:r>
              <a:rPr lang="en-US" dirty="0" err="1"/>
              <a:t>-</a:t>
            </a:r>
            <a:r>
              <a:rPr lang="en-US" dirty="0" err="1" smtClean="0"/>
              <a:t>रेखा</a:t>
            </a:r>
            <a:r>
              <a:rPr lang="en-US" dirty="0"/>
              <a:t>, </a:t>
            </a:r>
            <a:r>
              <a:rPr lang="en-US" dirty="0" err="1"/>
              <a:t>हाइपर-स्फीयर</a:t>
            </a:r>
            <a:r>
              <a:rPr lang="en-US" dirty="0"/>
              <a:t> </a:t>
            </a:r>
            <a:r>
              <a:rPr lang="en-US" dirty="0" err="1"/>
              <a:t>S3</a:t>
            </a:r>
            <a:r>
              <a:rPr lang="en-US" dirty="0"/>
              <a:t> </a:t>
            </a:r>
            <a:r>
              <a:rPr lang="en-US" dirty="0" err="1"/>
              <a:t>और</a:t>
            </a:r>
            <a:r>
              <a:rPr lang="en-US" dirty="0"/>
              <a:t> </a:t>
            </a:r>
            <a:r>
              <a:rPr lang="en-US" dirty="0" err="1"/>
              <a:t>दो</a:t>
            </a:r>
            <a:r>
              <a:rPr lang="en-US" dirty="0"/>
              <a:t> </a:t>
            </a:r>
            <a:r>
              <a:rPr lang="en-US" dirty="0" err="1"/>
              <a:t>गोलार्ध</a:t>
            </a:r>
            <a:r>
              <a:rPr lang="en-US" dirty="0"/>
              <a:t> </a:t>
            </a:r>
            <a:r>
              <a:rPr lang="en-US" dirty="0" err="1"/>
              <a:t>होंगे</a:t>
            </a:r>
            <a:r>
              <a:rPr lang="en-US" dirty="0"/>
              <a:t>, </a:t>
            </a:r>
            <a:r>
              <a:rPr lang="en-US" dirty="0" err="1"/>
              <a:t>दोनों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गिनती</a:t>
            </a:r>
            <a:r>
              <a:rPr lang="en-US" dirty="0"/>
              <a:t> 1 </a:t>
            </a:r>
            <a:r>
              <a:rPr lang="en-US" dirty="0" err="1"/>
              <a:t>होगी</a:t>
            </a:r>
            <a:r>
              <a:rPr lang="en-US" dirty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01638" y="3210719"/>
            <a:ext cx="29710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तो</a:t>
            </a:r>
            <a:r>
              <a:rPr lang="en-US" dirty="0"/>
              <a:t> </a:t>
            </a:r>
            <a:r>
              <a:rPr lang="en-US" dirty="0" err="1"/>
              <a:t>इस</a:t>
            </a:r>
            <a:r>
              <a:rPr lang="en-US" dirty="0"/>
              <a:t> </a:t>
            </a:r>
            <a:r>
              <a:rPr lang="en-US" dirty="0" err="1"/>
              <a:t>स्पेस-टाइम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, </a:t>
            </a:r>
            <a:r>
              <a:rPr lang="en-US" dirty="0" err="1"/>
              <a:t>हाइपर</a:t>
            </a:r>
            <a:r>
              <a:rPr lang="en-US" dirty="0"/>
              <a:t>-</a:t>
            </a:r>
            <a:r>
              <a:rPr lang="hi-IN" dirty="0"/>
              <a:t>स्फीयर</a:t>
            </a:r>
            <a:r>
              <a:rPr lang="en-US" dirty="0" smtClean="0"/>
              <a:t> </a:t>
            </a:r>
            <a:r>
              <a:rPr lang="en-US" dirty="0" err="1"/>
              <a:t>S4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विशेषता</a:t>
            </a:r>
            <a:r>
              <a:rPr lang="en-US" dirty="0"/>
              <a:t> X,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बार</a:t>
            </a:r>
            <a:r>
              <a:rPr lang="en-US" dirty="0"/>
              <a:t> </a:t>
            </a:r>
            <a:r>
              <a:rPr lang="en-US" dirty="0" err="1"/>
              <a:t>फिर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1 + 1 + 0 = 2 </a:t>
            </a:r>
            <a:r>
              <a:rPr lang="en-US" dirty="0" err="1"/>
              <a:t>होगी</a:t>
            </a:r>
            <a:r>
              <a:rPr lang="en-US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058444" y="3257391"/>
            <a:ext cx="3048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अगर</a:t>
            </a:r>
            <a:r>
              <a:rPr lang="en-US" sz="1600" dirty="0"/>
              <a:t> </a:t>
            </a:r>
            <a:r>
              <a:rPr lang="en-US" sz="1600" dirty="0" err="1"/>
              <a:t>आप</a:t>
            </a:r>
            <a:r>
              <a:rPr lang="en-US" sz="1600" dirty="0"/>
              <a:t> </a:t>
            </a:r>
            <a:r>
              <a:rPr lang="en-US" sz="1600" dirty="0" err="1"/>
              <a:t>पांच-आयामों</a:t>
            </a:r>
            <a:r>
              <a:rPr lang="en-US" sz="1600" dirty="0"/>
              <a:t> </a:t>
            </a:r>
            <a:r>
              <a:rPr lang="en-US" sz="1600" dirty="0" err="1"/>
              <a:t>वाला</a:t>
            </a:r>
            <a:r>
              <a:rPr lang="en-US" sz="1600" dirty="0"/>
              <a:t> </a:t>
            </a:r>
            <a:r>
              <a:rPr lang="en-US" sz="1600" dirty="0" err="1"/>
              <a:t>S5</a:t>
            </a:r>
            <a:r>
              <a:rPr lang="en-US" sz="1600" dirty="0"/>
              <a:t> </a:t>
            </a:r>
            <a:r>
              <a:rPr lang="en-US" sz="1600" dirty="0" err="1"/>
              <a:t>हाइपर</a:t>
            </a:r>
            <a:r>
              <a:rPr lang="en-US" sz="1600" dirty="0"/>
              <a:t>-</a:t>
            </a:r>
            <a:r>
              <a:rPr lang="hi-IN" sz="1600" dirty="0"/>
              <a:t>स्फीयर</a:t>
            </a:r>
            <a:r>
              <a:rPr lang="en-US" sz="1600" dirty="0" smtClean="0"/>
              <a:t> </a:t>
            </a:r>
            <a:r>
              <a:rPr lang="en-US" sz="1600" dirty="0" err="1"/>
              <a:t>लेंगे</a:t>
            </a:r>
            <a:r>
              <a:rPr lang="en-US" sz="1600" dirty="0"/>
              <a:t>, </a:t>
            </a:r>
            <a:r>
              <a:rPr lang="en-US" sz="1600" dirty="0" err="1"/>
              <a:t>तो</a:t>
            </a:r>
            <a:r>
              <a:rPr lang="en-US" sz="1600" dirty="0"/>
              <a:t> </a:t>
            </a:r>
            <a:r>
              <a:rPr lang="en-US" sz="1600" dirty="0" err="1"/>
              <a:t>उसकी</a:t>
            </a:r>
            <a:r>
              <a:rPr lang="en-US" sz="1600" dirty="0"/>
              <a:t> </a:t>
            </a:r>
            <a:r>
              <a:rPr lang="en-US" sz="1600" dirty="0" err="1"/>
              <a:t>विशेषता</a:t>
            </a:r>
            <a:r>
              <a:rPr lang="en-US" sz="1600" dirty="0"/>
              <a:t> </a:t>
            </a:r>
            <a:r>
              <a:rPr lang="en-US" sz="1600" dirty="0" err="1"/>
              <a:t>फिर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"</a:t>
            </a:r>
            <a:r>
              <a:rPr lang="en-US" sz="1600" dirty="0" err="1"/>
              <a:t>शून्य</a:t>
            </a:r>
            <a:r>
              <a:rPr lang="en-US" sz="1600" dirty="0"/>
              <a:t>" </a:t>
            </a:r>
            <a:r>
              <a:rPr lang="en-US" sz="1600" dirty="0" err="1"/>
              <a:t>होगी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उसकी</a:t>
            </a:r>
            <a:r>
              <a:rPr lang="en-US" sz="1600" dirty="0"/>
              <a:t> </a:t>
            </a:r>
            <a:r>
              <a:rPr lang="en-US" sz="1600" dirty="0" err="1"/>
              <a:t>भूमध्य-रेखा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S4</a:t>
            </a:r>
            <a:r>
              <a:rPr lang="en-US" sz="1600" dirty="0"/>
              <a:t> </a:t>
            </a:r>
            <a:r>
              <a:rPr lang="en-US" sz="1600" dirty="0" err="1"/>
              <a:t>हाइपर</a:t>
            </a:r>
            <a:r>
              <a:rPr lang="en-US" sz="1600" dirty="0"/>
              <a:t>-</a:t>
            </a:r>
            <a:r>
              <a:rPr lang="hi-IN" sz="1600" dirty="0"/>
              <a:t>स्फीयर</a:t>
            </a:r>
            <a:r>
              <a:rPr lang="en-US" sz="1600" dirty="0" smtClean="0"/>
              <a:t> </a:t>
            </a:r>
            <a:r>
              <a:rPr lang="en-US" sz="1600" dirty="0" err="1"/>
              <a:t>होगी</a:t>
            </a:r>
            <a:r>
              <a:rPr lang="en-US" sz="16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686844" y="5610662"/>
            <a:ext cx="2438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इसी</a:t>
            </a:r>
            <a:r>
              <a:rPr lang="en-US" sz="1600" dirty="0"/>
              <a:t> </a:t>
            </a:r>
            <a:r>
              <a:rPr lang="en-US" sz="1600" dirty="0" err="1"/>
              <a:t>तरह</a:t>
            </a:r>
            <a:r>
              <a:rPr lang="en-US" sz="1600" dirty="0"/>
              <a:t> </a:t>
            </a:r>
            <a:r>
              <a:rPr lang="en-US" sz="1600" dirty="0" err="1"/>
              <a:t>सिलसिला</a:t>
            </a:r>
            <a:r>
              <a:rPr lang="en-US" sz="1600" dirty="0"/>
              <a:t> </a:t>
            </a:r>
            <a:r>
              <a:rPr lang="en-US" sz="1600" dirty="0" err="1"/>
              <a:t>बढ़ेगा</a:t>
            </a:r>
            <a:r>
              <a:rPr lang="en-US" sz="1600" dirty="0"/>
              <a:t>... </a:t>
            </a:r>
            <a:r>
              <a:rPr lang="en-US" sz="1600" dirty="0" err="1"/>
              <a:t>इसलिए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हाइपर-स्फीयर</a:t>
            </a:r>
            <a:r>
              <a:rPr lang="en-US" sz="1600" dirty="0"/>
              <a:t> </a:t>
            </a:r>
            <a:r>
              <a:rPr lang="en-US" sz="1600" dirty="0" err="1"/>
              <a:t>SN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 smtClean="0"/>
              <a:t>औइलर</a:t>
            </a:r>
            <a:r>
              <a:rPr lang="en-US" sz="1600" dirty="0" smtClean="0"/>
              <a:t>-</a:t>
            </a:r>
            <a:r>
              <a:rPr lang="hi-IN" sz="1600" dirty="0"/>
              <a:t> पोइनकेयर</a:t>
            </a:r>
            <a:r>
              <a:rPr lang="en-US" sz="1600" dirty="0" smtClean="0"/>
              <a:t> </a:t>
            </a:r>
            <a:r>
              <a:rPr lang="en-US" sz="1600" dirty="0" err="1"/>
              <a:t>विशेषता</a:t>
            </a:r>
            <a:r>
              <a:rPr lang="en-US" sz="1600" dirty="0"/>
              <a:t> 2 </a:t>
            </a:r>
            <a:r>
              <a:rPr lang="en-US" sz="1600" dirty="0" err="1"/>
              <a:t>होगी</a:t>
            </a:r>
            <a:r>
              <a:rPr lang="en-US" sz="1600" dirty="0"/>
              <a:t> </a:t>
            </a:r>
            <a:r>
              <a:rPr lang="en-US" sz="1600" dirty="0" err="1"/>
              <a:t>यदि</a:t>
            </a:r>
            <a:r>
              <a:rPr lang="en-US" sz="1600" dirty="0"/>
              <a:t> N </a:t>
            </a:r>
            <a:r>
              <a:rPr lang="en-US" sz="1600" dirty="0" err="1"/>
              <a:t>सम</a:t>
            </a:r>
            <a:r>
              <a:rPr lang="en-US" sz="1600" dirty="0"/>
              <a:t> </a:t>
            </a:r>
            <a:r>
              <a:rPr lang="en-US" sz="1600" dirty="0" err="1"/>
              <a:t>होगा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,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यदि</a:t>
            </a:r>
            <a:r>
              <a:rPr lang="en-US" sz="1600" dirty="0"/>
              <a:t> N </a:t>
            </a:r>
            <a:r>
              <a:rPr lang="en-US" sz="1600" dirty="0" err="1"/>
              <a:t>असम</a:t>
            </a:r>
            <a:r>
              <a:rPr lang="en-US" sz="1600" dirty="0"/>
              <a:t> </a:t>
            </a:r>
            <a:r>
              <a:rPr lang="en-US" sz="1600" dirty="0" err="1"/>
              <a:t>होगी</a:t>
            </a:r>
            <a:r>
              <a:rPr lang="en-US" sz="1600" dirty="0"/>
              <a:t> </a:t>
            </a:r>
            <a:r>
              <a:rPr lang="en-US" sz="1600" dirty="0" err="1"/>
              <a:t>तो</a:t>
            </a:r>
            <a:r>
              <a:rPr lang="en-US" sz="1600" dirty="0"/>
              <a:t> </a:t>
            </a:r>
            <a:r>
              <a:rPr lang="en-US" sz="1600" dirty="0" err="1"/>
              <a:t>वो</a:t>
            </a:r>
            <a:r>
              <a:rPr lang="en-US" sz="1600" dirty="0"/>
              <a:t> 0 </a:t>
            </a:r>
            <a:r>
              <a:rPr lang="en-US" sz="1600" dirty="0" err="1"/>
              <a:t>होगी</a:t>
            </a:r>
            <a:r>
              <a:rPr lang="en-US" sz="1600" dirty="0"/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3182938" y="7426544"/>
            <a:ext cx="32377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अरे</a:t>
            </a:r>
            <a:r>
              <a:rPr lang="en-US" sz="1600" dirty="0"/>
              <a:t>! </a:t>
            </a:r>
            <a:r>
              <a:rPr lang="en-US" sz="1600" dirty="0" err="1"/>
              <a:t>अगर</a:t>
            </a:r>
            <a:r>
              <a:rPr lang="en-US" sz="1600" dirty="0"/>
              <a:t> </a:t>
            </a:r>
            <a:r>
              <a:rPr lang="en-US" sz="1600" dirty="0" err="1"/>
              <a:t>यह</a:t>
            </a:r>
            <a:r>
              <a:rPr lang="en-US" sz="1600" dirty="0"/>
              <a:t> </a:t>
            </a:r>
            <a:r>
              <a:rPr lang="en-US" sz="1600" dirty="0" err="1"/>
              <a:t>इसी</a:t>
            </a:r>
            <a:r>
              <a:rPr lang="en-US" sz="1600" dirty="0"/>
              <a:t> </a:t>
            </a:r>
            <a:r>
              <a:rPr lang="en-US" sz="1600" dirty="0" err="1"/>
              <a:t>तरह</a:t>
            </a:r>
            <a:r>
              <a:rPr lang="en-US" sz="1600" dirty="0"/>
              <a:t> </a:t>
            </a:r>
            <a:r>
              <a:rPr lang="en-US" sz="1600" dirty="0" err="1"/>
              <a:t>चला</a:t>
            </a:r>
            <a:r>
              <a:rPr lang="en-US" sz="1600" dirty="0"/>
              <a:t> </a:t>
            </a:r>
            <a:r>
              <a:rPr lang="en-US" sz="1600" dirty="0" err="1"/>
              <a:t>तो</a:t>
            </a:r>
            <a:r>
              <a:rPr lang="en-US" sz="1600" dirty="0"/>
              <a:t> </a:t>
            </a:r>
            <a:r>
              <a:rPr lang="en-US" sz="1600" dirty="0" err="1"/>
              <a:t>फिर</a:t>
            </a:r>
            <a:r>
              <a:rPr lang="en-US" sz="1600" dirty="0"/>
              <a:t> </a:t>
            </a:r>
            <a:r>
              <a:rPr lang="en-US" sz="1600" dirty="0" err="1"/>
              <a:t>अमुंडसेन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तरह</a:t>
            </a:r>
            <a:r>
              <a:rPr lang="en-US" sz="1600" dirty="0"/>
              <a:t> </a:t>
            </a:r>
            <a:r>
              <a:rPr lang="en-US" sz="1600" dirty="0" err="1"/>
              <a:t>काम</a:t>
            </a:r>
            <a:r>
              <a:rPr lang="en-US" sz="1600" dirty="0"/>
              <a:t> </a:t>
            </a:r>
            <a:r>
              <a:rPr lang="en-US" sz="1600" dirty="0" err="1"/>
              <a:t>कर</a:t>
            </a:r>
            <a:r>
              <a:rPr lang="en-US" sz="1600" dirty="0"/>
              <a:t> </a:t>
            </a:r>
            <a:r>
              <a:rPr lang="en-US" sz="1600" dirty="0" err="1"/>
              <a:t>पाऊंगा</a:t>
            </a:r>
            <a:r>
              <a:rPr lang="en-US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22674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7507288" cy="10688638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24578" name="Picture 2" descr="C:\Users\HP\Desktop\topologicon_empty_pages\v2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5" y="-1"/>
            <a:ext cx="7479423" cy="1068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316244" y="1839119"/>
            <a:ext cx="375285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705644" y="1019790"/>
            <a:ext cx="2971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औइलर</a:t>
            </a:r>
            <a:r>
              <a:rPr lang="en-US" dirty="0" smtClean="0"/>
              <a:t>-</a:t>
            </a:r>
            <a:r>
              <a:rPr lang="hi-IN" dirty="0" smtClean="0"/>
              <a:t>पोइनकेयर</a:t>
            </a:r>
            <a:r>
              <a:rPr lang="en-US" dirty="0" smtClean="0"/>
              <a:t> </a:t>
            </a:r>
            <a:r>
              <a:rPr lang="en-US" dirty="0" err="1"/>
              <a:t>विशेषता</a:t>
            </a:r>
            <a:r>
              <a:rPr lang="en-US" dirty="0"/>
              <a:t> </a:t>
            </a:r>
            <a:r>
              <a:rPr lang="en-US" dirty="0" err="1"/>
              <a:t>ने</a:t>
            </a:r>
            <a:r>
              <a:rPr lang="en-US" dirty="0"/>
              <a:t> </a:t>
            </a:r>
            <a:r>
              <a:rPr lang="en-US" dirty="0" err="1"/>
              <a:t>हमें</a:t>
            </a:r>
            <a:r>
              <a:rPr lang="en-US" dirty="0"/>
              <a:t> </a:t>
            </a:r>
            <a:r>
              <a:rPr lang="en-US" dirty="0" err="1"/>
              <a:t>ज्यामितीय</a:t>
            </a:r>
            <a:r>
              <a:rPr lang="en-US" dirty="0"/>
              <a:t> </a:t>
            </a:r>
            <a:r>
              <a:rPr lang="en-US" dirty="0" err="1"/>
              <a:t>वस्तुओं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hi-IN" dirty="0" smtClean="0"/>
              <a:t>इस</a:t>
            </a:r>
            <a:r>
              <a:rPr lang="en-US" dirty="0" smtClean="0"/>
              <a:t> </a:t>
            </a:r>
            <a:r>
              <a:rPr lang="hi-IN" dirty="0" smtClean="0"/>
              <a:t>घने</a:t>
            </a:r>
            <a:r>
              <a:rPr lang="en-US" dirty="0" smtClean="0"/>
              <a:t> </a:t>
            </a:r>
            <a:r>
              <a:rPr lang="en-US" dirty="0" err="1" smtClean="0"/>
              <a:t>जंगल</a:t>
            </a:r>
            <a:r>
              <a:rPr lang="en-US" dirty="0" smtClean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व्यवस्था</a:t>
            </a:r>
            <a:r>
              <a:rPr lang="en-US" dirty="0"/>
              <a:t> </a:t>
            </a:r>
            <a:r>
              <a:rPr lang="en-US" dirty="0" err="1"/>
              <a:t>लाने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मदद</a:t>
            </a:r>
            <a:r>
              <a:rPr lang="en-US" dirty="0"/>
              <a:t> </a:t>
            </a:r>
            <a:r>
              <a:rPr lang="en-US" dirty="0" err="1"/>
              <a:t>दी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553244" y="2677319"/>
            <a:ext cx="43045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इसलिए</a:t>
            </a:r>
            <a:r>
              <a:rPr lang="en-US" dirty="0"/>
              <a:t> </a:t>
            </a:r>
            <a:r>
              <a:rPr lang="en-US" dirty="0" err="1"/>
              <a:t>किसी</a:t>
            </a:r>
            <a:r>
              <a:rPr lang="en-US" dirty="0"/>
              <a:t> </a:t>
            </a:r>
            <a:r>
              <a:rPr lang="en-US" dirty="0" err="1"/>
              <a:t>सिलेंडर</a:t>
            </a:r>
            <a:r>
              <a:rPr lang="en-US" dirty="0"/>
              <a:t> (</a:t>
            </a:r>
            <a:r>
              <a:rPr lang="en-US" dirty="0" err="1"/>
              <a:t>बेलन</a:t>
            </a:r>
            <a:r>
              <a:rPr lang="en-US" dirty="0"/>
              <a:t>) </a:t>
            </a:r>
            <a:r>
              <a:rPr lang="en-US" dirty="0" err="1"/>
              <a:t>का</a:t>
            </a:r>
            <a:r>
              <a:rPr lang="en-US" dirty="0"/>
              <a:t> </a:t>
            </a:r>
            <a:r>
              <a:rPr lang="en-US" dirty="0" err="1"/>
              <a:t>अंत</a:t>
            </a:r>
            <a:r>
              <a:rPr lang="en-US" dirty="0"/>
              <a:t> </a:t>
            </a:r>
            <a:r>
              <a:rPr lang="en-US" dirty="0" err="1"/>
              <a:t>टोपोलोजी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छेद</a:t>
            </a:r>
            <a:r>
              <a:rPr lang="en-US" dirty="0"/>
              <a:t> </a:t>
            </a:r>
            <a:r>
              <a:rPr lang="en-US" dirty="0" err="1"/>
              <a:t>वाली</a:t>
            </a:r>
            <a:r>
              <a:rPr lang="en-US" dirty="0"/>
              <a:t> </a:t>
            </a:r>
            <a:r>
              <a:rPr lang="en-US" dirty="0" err="1"/>
              <a:t>डिस्क</a:t>
            </a:r>
            <a:r>
              <a:rPr lang="en-US" dirty="0"/>
              <a:t> </a:t>
            </a:r>
            <a:r>
              <a:rPr lang="en-US" dirty="0" err="1"/>
              <a:t>जैसा</a:t>
            </a:r>
            <a:r>
              <a:rPr lang="en-US" dirty="0"/>
              <a:t> </a:t>
            </a:r>
            <a:r>
              <a:rPr lang="en-US" dirty="0" err="1"/>
              <a:t>होगा</a:t>
            </a:r>
            <a:r>
              <a:rPr lang="en-US" dirty="0"/>
              <a:t> </a:t>
            </a:r>
            <a:r>
              <a:rPr lang="en-US" dirty="0" err="1"/>
              <a:t>और</a:t>
            </a:r>
            <a:r>
              <a:rPr lang="en-US" dirty="0"/>
              <a:t> </a:t>
            </a:r>
            <a:r>
              <a:rPr lang="en-US" dirty="0" err="1"/>
              <a:t>उसकी</a:t>
            </a:r>
            <a:r>
              <a:rPr lang="en-US" dirty="0"/>
              <a:t> </a:t>
            </a:r>
            <a:r>
              <a:rPr lang="en-US" dirty="0" err="1"/>
              <a:t>विशेषता</a:t>
            </a:r>
            <a:r>
              <a:rPr lang="en-US" dirty="0"/>
              <a:t> "</a:t>
            </a:r>
            <a:r>
              <a:rPr lang="en-US" dirty="0" err="1"/>
              <a:t>शून्य</a:t>
            </a:r>
            <a:r>
              <a:rPr lang="en-US" dirty="0"/>
              <a:t>" </a:t>
            </a:r>
            <a:r>
              <a:rPr lang="en-US" dirty="0" err="1"/>
              <a:t>होगी</a:t>
            </a:r>
            <a:r>
              <a:rPr lang="en-US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924844" y="3707388"/>
            <a:ext cx="239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लेकिन</a:t>
            </a:r>
            <a:r>
              <a:rPr lang="en-US" dirty="0"/>
              <a:t> </a:t>
            </a:r>
            <a:r>
              <a:rPr lang="en-US" dirty="0" err="1"/>
              <a:t>आप</a:t>
            </a:r>
            <a:r>
              <a:rPr lang="en-US" dirty="0"/>
              <a:t> </a:t>
            </a:r>
            <a:r>
              <a:rPr lang="en-US" dirty="0" err="1"/>
              <a:t>इस</a:t>
            </a:r>
            <a:r>
              <a:rPr lang="en-US" dirty="0"/>
              <a:t> </a:t>
            </a:r>
            <a:r>
              <a:rPr lang="en-US" dirty="0" err="1"/>
              <a:t>वस्तु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बारे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क्या</a:t>
            </a:r>
            <a:r>
              <a:rPr lang="en-US" dirty="0"/>
              <a:t> </a:t>
            </a:r>
            <a:r>
              <a:rPr lang="en-US" dirty="0" err="1"/>
              <a:t>सोचते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2534444" y="5496719"/>
            <a:ext cx="44009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यह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 smtClean="0"/>
              <a:t>मोबियस</a:t>
            </a:r>
            <a:r>
              <a:rPr lang="en-US" dirty="0" err="1"/>
              <a:t>-</a:t>
            </a:r>
            <a:r>
              <a:rPr lang="en-US" dirty="0" err="1" smtClean="0"/>
              <a:t>स्ट्रिप</a:t>
            </a:r>
            <a:r>
              <a:rPr lang="en-US" dirty="0" smtClean="0"/>
              <a:t> </a:t>
            </a:r>
            <a:r>
              <a:rPr lang="hi-IN" dirty="0" smtClean="0"/>
              <a:t>या</a:t>
            </a:r>
            <a:r>
              <a:rPr lang="en-US" dirty="0" smtClean="0"/>
              <a:t> (</a:t>
            </a:r>
            <a:r>
              <a:rPr lang="en-US" dirty="0" err="1" smtClean="0"/>
              <a:t>पट्टी</a:t>
            </a:r>
            <a:r>
              <a:rPr lang="en-US" dirty="0"/>
              <a:t>) </a:t>
            </a:r>
            <a:r>
              <a:rPr lang="en-US" dirty="0" err="1"/>
              <a:t>है</a:t>
            </a:r>
            <a:r>
              <a:rPr lang="en-US" dirty="0"/>
              <a:t> </a:t>
            </a:r>
            <a:r>
              <a:rPr lang="en-US" dirty="0" err="1"/>
              <a:t>जिसकी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केवल</a:t>
            </a:r>
            <a:r>
              <a:rPr lang="en-US" dirty="0" smtClean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ही</a:t>
            </a:r>
            <a:r>
              <a:rPr lang="en-US" dirty="0"/>
              <a:t> </a:t>
            </a:r>
            <a:r>
              <a:rPr lang="en-US" dirty="0" err="1"/>
              <a:t>सतह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 </a:t>
            </a:r>
            <a:r>
              <a:rPr lang="en-US" dirty="0" err="1"/>
              <a:t>इसलिए</a:t>
            </a:r>
            <a:r>
              <a:rPr lang="en-US" dirty="0"/>
              <a:t> </a:t>
            </a:r>
            <a:r>
              <a:rPr lang="en-US" dirty="0" err="1"/>
              <a:t>हम</a:t>
            </a:r>
            <a:r>
              <a:rPr lang="en-US" dirty="0"/>
              <a:t> </a:t>
            </a:r>
            <a:r>
              <a:rPr lang="en-US" dirty="0" err="1"/>
              <a:t>इसे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"</a:t>
            </a:r>
            <a:r>
              <a:rPr lang="en-US" dirty="0" err="1"/>
              <a:t>पीछे</a:t>
            </a:r>
            <a:r>
              <a:rPr lang="en-US" dirty="0"/>
              <a:t>" </a:t>
            </a:r>
            <a:r>
              <a:rPr lang="en-US" dirty="0" err="1"/>
              <a:t>या</a:t>
            </a:r>
            <a:r>
              <a:rPr lang="en-US" dirty="0"/>
              <a:t> "</a:t>
            </a:r>
            <a:r>
              <a:rPr lang="en-US" dirty="0" err="1"/>
              <a:t>आगे</a:t>
            </a:r>
            <a:r>
              <a:rPr lang="en-US" dirty="0"/>
              <a:t>"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संज्ञा</a:t>
            </a:r>
            <a:r>
              <a:rPr lang="en-US" dirty="0"/>
              <a:t> </a:t>
            </a:r>
            <a:r>
              <a:rPr lang="en-US" dirty="0" err="1"/>
              <a:t>नहीं</a:t>
            </a:r>
            <a:r>
              <a:rPr lang="en-US" dirty="0"/>
              <a:t> </a:t>
            </a:r>
            <a:r>
              <a:rPr lang="en-US" dirty="0" err="1"/>
              <a:t>दे</a:t>
            </a:r>
            <a:r>
              <a:rPr lang="en-US" dirty="0"/>
              <a:t> </a:t>
            </a:r>
            <a:r>
              <a:rPr lang="en-US" dirty="0" err="1"/>
              <a:t>सकते</a:t>
            </a:r>
            <a:r>
              <a:rPr lang="en-US" dirty="0"/>
              <a:t>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हम</a:t>
            </a:r>
            <a:r>
              <a:rPr lang="en-US" dirty="0" smtClean="0"/>
              <a:t> </a:t>
            </a:r>
            <a:r>
              <a:rPr lang="en-US" dirty="0" err="1"/>
              <a:t>उन्हें</a:t>
            </a:r>
            <a:r>
              <a:rPr lang="en-US" dirty="0"/>
              <a:t> "</a:t>
            </a:r>
            <a:r>
              <a:rPr lang="en-US" dirty="0" err="1"/>
              <a:t>इन-ओरिएंटेबिल</a:t>
            </a:r>
            <a:r>
              <a:rPr lang="en-US" dirty="0"/>
              <a:t>" </a:t>
            </a:r>
            <a:r>
              <a:rPr lang="en-US" dirty="0" err="1"/>
              <a:t>कहते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534444" y="7191990"/>
            <a:ext cx="375285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err="1"/>
              <a:t>वास्तव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कोई</a:t>
            </a:r>
            <a:r>
              <a:rPr lang="en-US" dirty="0"/>
              <a:t> </a:t>
            </a:r>
            <a:r>
              <a:rPr lang="en-US" dirty="0" err="1"/>
              <a:t>भी</a:t>
            </a:r>
            <a:r>
              <a:rPr lang="en-US" dirty="0"/>
              <a:t> </a:t>
            </a:r>
            <a:r>
              <a:rPr lang="en-US" dirty="0" err="1"/>
              <a:t>पट्टी</a:t>
            </a:r>
            <a:r>
              <a:rPr lang="en-US" dirty="0"/>
              <a:t> </a:t>
            </a:r>
            <a:r>
              <a:rPr lang="en-US" dirty="0" err="1"/>
              <a:t>जिसमें</a:t>
            </a:r>
            <a:r>
              <a:rPr lang="en-US" dirty="0"/>
              <a:t> </a:t>
            </a:r>
            <a:r>
              <a:rPr lang="en-US" dirty="0" err="1"/>
              <a:t>असम</a:t>
            </a:r>
            <a:r>
              <a:rPr lang="en-US" dirty="0"/>
              <a:t> </a:t>
            </a:r>
            <a:r>
              <a:rPr lang="en-US" dirty="0" err="1"/>
              <a:t>संख्या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ट्विस्ट</a:t>
            </a:r>
            <a:r>
              <a:rPr lang="en-US" dirty="0"/>
              <a:t> </a:t>
            </a:r>
            <a:r>
              <a:rPr lang="en-US" dirty="0" err="1"/>
              <a:t>हों</a:t>
            </a:r>
            <a:r>
              <a:rPr lang="en-US" dirty="0"/>
              <a:t> "</a:t>
            </a:r>
            <a:r>
              <a:rPr lang="en-US" dirty="0" err="1"/>
              <a:t>इन-ओरिएंटेबिल</a:t>
            </a:r>
            <a:r>
              <a:rPr lang="en-US" dirty="0"/>
              <a:t>" </a:t>
            </a:r>
            <a:r>
              <a:rPr lang="en-US" dirty="0" err="1" smtClean="0"/>
              <a:t>मोबियस-स्ट्रिप</a:t>
            </a:r>
            <a:r>
              <a:rPr lang="en-US" dirty="0" smtClean="0"/>
              <a:t> </a:t>
            </a:r>
            <a:r>
              <a:rPr lang="en-US" dirty="0" err="1"/>
              <a:t>होती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 </a:t>
            </a:r>
            <a:r>
              <a:rPr lang="en-US" dirty="0" err="1"/>
              <a:t>लेकिन</a:t>
            </a:r>
            <a:r>
              <a:rPr lang="en-US" dirty="0"/>
              <a:t> </a:t>
            </a:r>
            <a:r>
              <a:rPr lang="en-US" dirty="0" err="1"/>
              <a:t>ये</a:t>
            </a:r>
            <a:r>
              <a:rPr lang="en-US" dirty="0"/>
              <a:t> </a:t>
            </a:r>
            <a:r>
              <a:rPr lang="en-US" dirty="0" err="1"/>
              <a:t>दोनों</a:t>
            </a:r>
            <a:r>
              <a:rPr lang="en-US" dirty="0"/>
              <a:t> </a:t>
            </a:r>
            <a:r>
              <a:rPr lang="en-US" dirty="0" err="1"/>
              <a:t>पट्टियां</a:t>
            </a:r>
            <a:r>
              <a:rPr lang="en-US" dirty="0"/>
              <a:t> </a:t>
            </a:r>
            <a:r>
              <a:rPr lang="en-US" dirty="0" err="1"/>
              <a:t>कुछ</a:t>
            </a:r>
            <a:r>
              <a:rPr lang="en-US" dirty="0"/>
              <a:t> </a:t>
            </a:r>
            <a:r>
              <a:rPr lang="en-US" dirty="0" err="1"/>
              <a:t>अलग</a:t>
            </a:r>
            <a:r>
              <a:rPr lang="en-US" dirty="0"/>
              <a:t> </a:t>
            </a:r>
            <a:r>
              <a:rPr lang="en-US" dirty="0" err="1"/>
              <a:t>ही</a:t>
            </a:r>
            <a:r>
              <a:rPr lang="en-US" dirty="0"/>
              <a:t> </a:t>
            </a:r>
            <a:r>
              <a:rPr lang="en-US" dirty="0" err="1"/>
              <a:t>लगती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7874279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5602" name="Picture 2" descr="C:\Users\HP\Desktop\topologicon_empty_pages\v2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72" y="31750"/>
            <a:ext cx="7531560" cy="1065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62844" y="10034965"/>
            <a:ext cx="5029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"</a:t>
            </a:r>
            <a:r>
              <a:rPr lang="en-US" sz="1600" dirty="0" err="1"/>
              <a:t>हियर</a:t>
            </a:r>
            <a:r>
              <a:rPr lang="en-US" sz="1600" dirty="0"/>
              <a:t> </a:t>
            </a:r>
            <a:r>
              <a:rPr lang="en-US" sz="1600" dirty="0" err="1"/>
              <a:t>इस</a:t>
            </a:r>
            <a:r>
              <a:rPr lang="en-US" sz="1600" dirty="0"/>
              <a:t> </a:t>
            </a:r>
            <a:r>
              <a:rPr lang="en-US" sz="1600" dirty="0" err="1"/>
              <a:t>लुकिंग</a:t>
            </a:r>
            <a:r>
              <a:rPr lang="en-US" sz="1600" dirty="0"/>
              <a:t> </a:t>
            </a:r>
            <a:r>
              <a:rPr lang="en-US" sz="1600" dirty="0" err="1"/>
              <a:t>एट</a:t>
            </a:r>
            <a:r>
              <a:rPr lang="en-US" sz="1600" dirty="0"/>
              <a:t> </a:t>
            </a:r>
            <a:r>
              <a:rPr lang="en-US" sz="1600" dirty="0" err="1"/>
              <a:t>यूक्लिड</a:t>
            </a:r>
            <a:r>
              <a:rPr lang="en-US" sz="1600" dirty="0"/>
              <a:t> " </a:t>
            </a:r>
            <a:r>
              <a:rPr lang="en-US" sz="1600" dirty="0" err="1"/>
              <a:t>पृष्ठ</a:t>
            </a:r>
            <a:r>
              <a:rPr lang="en-US" sz="1600" dirty="0"/>
              <a:t> 59 </a:t>
            </a:r>
            <a:r>
              <a:rPr lang="en-US" sz="1600" dirty="0" err="1"/>
              <a:t>देखें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477044" y="915789"/>
            <a:ext cx="2743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मैं</a:t>
            </a:r>
            <a:r>
              <a:rPr lang="en-US" dirty="0"/>
              <a:t> </a:t>
            </a:r>
            <a:r>
              <a:rPr lang="en-US" dirty="0" err="1"/>
              <a:t>चाहूँ</a:t>
            </a:r>
            <a:r>
              <a:rPr lang="en-US" dirty="0"/>
              <a:t> </a:t>
            </a:r>
            <a:r>
              <a:rPr lang="en-US" dirty="0" err="1"/>
              <a:t>उन्हें</a:t>
            </a:r>
            <a:r>
              <a:rPr lang="en-US" dirty="0"/>
              <a:t> </a:t>
            </a:r>
            <a:r>
              <a:rPr lang="en-US" dirty="0" err="1"/>
              <a:t>कैसे</a:t>
            </a:r>
            <a:r>
              <a:rPr lang="en-US" dirty="0"/>
              <a:t> </a:t>
            </a:r>
            <a:r>
              <a:rPr lang="en-US" dirty="0" err="1"/>
              <a:t>भी</a:t>
            </a:r>
            <a:r>
              <a:rPr lang="en-US" dirty="0"/>
              <a:t> </a:t>
            </a:r>
            <a:r>
              <a:rPr lang="en-US" dirty="0" err="1"/>
              <a:t>मोडूं</a:t>
            </a:r>
            <a:r>
              <a:rPr lang="en-US" dirty="0"/>
              <a:t> </a:t>
            </a:r>
            <a:r>
              <a:rPr lang="en-US" dirty="0" err="1"/>
              <a:t>या</a:t>
            </a:r>
            <a:r>
              <a:rPr lang="en-US" dirty="0"/>
              <a:t> </a:t>
            </a:r>
            <a:r>
              <a:rPr lang="en-US" dirty="0" err="1"/>
              <a:t>घुमाऊं</a:t>
            </a:r>
            <a:r>
              <a:rPr lang="en-US" dirty="0"/>
              <a:t>, </a:t>
            </a:r>
            <a:r>
              <a:rPr lang="en-US" dirty="0" err="1"/>
              <a:t>मैं</a:t>
            </a:r>
            <a:r>
              <a:rPr lang="en-US" dirty="0"/>
              <a:t> </a:t>
            </a:r>
            <a:r>
              <a:rPr lang="en-US" dirty="0" err="1"/>
              <a:t>उन्हें</a:t>
            </a:r>
            <a:r>
              <a:rPr lang="en-US" dirty="0"/>
              <a:t> </a:t>
            </a:r>
            <a:r>
              <a:rPr lang="en-US" dirty="0" err="1"/>
              <a:t>कभी</a:t>
            </a:r>
            <a:r>
              <a:rPr lang="en-US" dirty="0"/>
              <a:t> </a:t>
            </a:r>
            <a:r>
              <a:rPr lang="en-US" dirty="0" err="1"/>
              <a:t>भी</a:t>
            </a:r>
            <a:r>
              <a:rPr lang="en-US" dirty="0"/>
              <a:t> </a:t>
            </a:r>
            <a:r>
              <a:rPr lang="en-US" dirty="0" err="1"/>
              <a:t>समान</a:t>
            </a:r>
            <a:r>
              <a:rPr lang="en-US" dirty="0"/>
              <a:t> </a:t>
            </a:r>
            <a:r>
              <a:rPr lang="en-US" dirty="0" err="1"/>
              <a:t>नहीं</a:t>
            </a:r>
            <a:r>
              <a:rPr lang="en-US" dirty="0"/>
              <a:t> </a:t>
            </a:r>
            <a:r>
              <a:rPr lang="en-US" dirty="0" err="1"/>
              <a:t>बना</a:t>
            </a:r>
            <a:r>
              <a:rPr lang="en-US" dirty="0"/>
              <a:t> </a:t>
            </a:r>
            <a:r>
              <a:rPr lang="en-US" dirty="0" err="1"/>
              <a:t>सकता</a:t>
            </a:r>
            <a:r>
              <a:rPr lang="en-US" dirty="0"/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4030990" y="1019790"/>
            <a:ext cx="32857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वे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ही</a:t>
            </a:r>
            <a:r>
              <a:rPr lang="en-US" dirty="0"/>
              <a:t> "</a:t>
            </a:r>
            <a:r>
              <a:rPr lang="en-US" dirty="0" err="1"/>
              <a:t>दिशा</a:t>
            </a:r>
            <a:r>
              <a:rPr lang="en-US" dirty="0"/>
              <a:t>"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नहीं</a:t>
            </a:r>
            <a:r>
              <a:rPr lang="en-US" dirty="0"/>
              <a:t> </a:t>
            </a:r>
            <a:r>
              <a:rPr lang="en-US" dirty="0" err="1"/>
              <a:t>घूमीं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. </a:t>
            </a:r>
            <a:r>
              <a:rPr lang="en-US" dirty="0" err="1"/>
              <a:t>असल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पट्टी</a:t>
            </a:r>
            <a:r>
              <a:rPr lang="en-US" dirty="0"/>
              <a:t>, </a:t>
            </a:r>
            <a:r>
              <a:rPr lang="en-US" dirty="0" err="1"/>
              <a:t>दूसरे</a:t>
            </a:r>
            <a:r>
              <a:rPr lang="en-US" dirty="0"/>
              <a:t> </a:t>
            </a:r>
            <a:r>
              <a:rPr lang="hi-IN" dirty="0"/>
              <a:t>की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दर्पण-छवि</a:t>
            </a:r>
            <a:r>
              <a:rPr lang="en-US" dirty="0" smtClean="0"/>
              <a:t> </a:t>
            </a:r>
            <a:r>
              <a:rPr lang="en-US" dirty="0" err="1"/>
              <a:t>है</a:t>
            </a:r>
            <a:r>
              <a:rPr lang="en-US" dirty="0"/>
              <a:t>. </a:t>
            </a:r>
            <a:r>
              <a:rPr lang="en-US" dirty="0" err="1"/>
              <a:t>हम</a:t>
            </a:r>
            <a:r>
              <a:rPr lang="en-US" dirty="0"/>
              <a:t> </a:t>
            </a:r>
            <a:r>
              <a:rPr lang="en-US" dirty="0" err="1"/>
              <a:t>इन्हें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"</a:t>
            </a:r>
            <a:r>
              <a:rPr lang="en-US" dirty="0" err="1"/>
              <a:t>इनैनटिओ-मोर्फिक</a:t>
            </a:r>
            <a:r>
              <a:rPr lang="en-US" dirty="0"/>
              <a:t>" </a:t>
            </a:r>
            <a:r>
              <a:rPr lang="en-US" dirty="0" err="1"/>
              <a:t>कहते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44046" y="4441924"/>
            <a:ext cx="348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बिल्कुल</a:t>
            </a:r>
            <a:r>
              <a:rPr lang="en-US" dirty="0"/>
              <a:t> </a:t>
            </a:r>
            <a:r>
              <a:rPr lang="en-US" dirty="0" err="1"/>
              <a:t>जैसे</a:t>
            </a:r>
            <a:r>
              <a:rPr lang="en-US" dirty="0"/>
              <a:t> </a:t>
            </a:r>
            <a:r>
              <a:rPr lang="en-US" dirty="0" err="1"/>
              <a:t>मेरा</a:t>
            </a:r>
            <a:r>
              <a:rPr lang="en-US" dirty="0"/>
              <a:t> </a:t>
            </a:r>
            <a:r>
              <a:rPr lang="en-US" dirty="0" err="1"/>
              <a:t>बायाँ</a:t>
            </a:r>
            <a:r>
              <a:rPr lang="en-US" dirty="0"/>
              <a:t> </a:t>
            </a:r>
            <a:r>
              <a:rPr lang="en-US" dirty="0" err="1"/>
              <a:t>हाथ</a:t>
            </a:r>
            <a:r>
              <a:rPr lang="en-US" dirty="0"/>
              <a:t>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मेरे</a:t>
            </a:r>
            <a:r>
              <a:rPr lang="en-US" dirty="0" smtClean="0"/>
              <a:t> </a:t>
            </a:r>
            <a:r>
              <a:rPr lang="en-US" dirty="0" err="1"/>
              <a:t>दाहिने</a:t>
            </a:r>
            <a:r>
              <a:rPr lang="en-US" dirty="0"/>
              <a:t> </a:t>
            </a:r>
            <a:r>
              <a:rPr lang="en-US" dirty="0" err="1"/>
              <a:t>हाथ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दर्पण-छवि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24644" y="5536188"/>
            <a:ext cx="426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इस</a:t>
            </a:r>
            <a:r>
              <a:rPr lang="en-US" dirty="0"/>
              <a:t> </a:t>
            </a:r>
            <a:r>
              <a:rPr lang="en-US" dirty="0" err="1"/>
              <a:t>तरह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सब</a:t>
            </a:r>
            <a:r>
              <a:rPr lang="en-US" dirty="0"/>
              <a:t> </a:t>
            </a:r>
            <a:r>
              <a:rPr lang="en-US" dirty="0" err="1"/>
              <a:t>पट्टियां</a:t>
            </a:r>
            <a:r>
              <a:rPr lang="en-US" dirty="0"/>
              <a:t>, </a:t>
            </a:r>
            <a:r>
              <a:rPr lang="en-US" dirty="0" err="1"/>
              <a:t>जो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 smtClean="0"/>
              <a:t>बंद</a:t>
            </a:r>
            <a:r>
              <a:rPr lang="en-US" dirty="0" err="1"/>
              <a:t>-</a:t>
            </a:r>
            <a:r>
              <a:rPr lang="en-US" dirty="0" err="1" smtClean="0"/>
              <a:t>वक्र</a:t>
            </a:r>
            <a:r>
              <a:rPr lang="en-US" dirty="0" smtClean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तरह</a:t>
            </a:r>
            <a:r>
              <a:rPr lang="en-US" dirty="0"/>
              <a:t> </a:t>
            </a:r>
            <a:r>
              <a:rPr lang="en-US" dirty="0" err="1"/>
              <a:t>सिकुड़</a:t>
            </a:r>
            <a:r>
              <a:rPr lang="en-US" dirty="0"/>
              <a:t> </a:t>
            </a:r>
            <a:r>
              <a:rPr lang="en-US" dirty="0" err="1"/>
              <a:t>सकती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,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विशेषता</a:t>
            </a:r>
            <a:r>
              <a:rPr lang="en-US" dirty="0"/>
              <a:t> 0 </a:t>
            </a:r>
            <a:r>
              <a:rPr lang="en-US" dirty="0" err="1"/>
              <a:t>होगी</a:t>
            </a:r>
            <a:r>
              <a:rPr lang="en-US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91444" y="6755388"/>
            <a:ext cx="32674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बेशक</a:t>
            </a:r>
            <a:r>
              <a:rPr lang="en-US" dirty="0"/>
              <a:t>, N </a:t>
            </a:r>
            <a:r>
              <a:rPr lang="en-US" dirty="0" err="1"/>
              <a:t>आयामों</a:t>
            </a:r>
            <a:r>
              <a:rPr lang="en-US" dirty="0"/>
              <a:t> (*) </a:t>
            </a:r>
            <a:r>
              <a:rPr lang="en-US" dirty="0" err="1"/>
              <a:t>वाली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"</a:t>
            </a:r>
            <a:r>
              <a:rPr lang="en-US" dirty="0" err="1"/>
              <a:t>इन-ओरिएंटेबिल</a:t>
            </a:r>
            <a:r>
              <a:rPr lang="en-US" dirty="0"/>
              <a:t>" </a:t>
            </a:r>
            <a:r>
              <a:rPr lang="en-US" dirty="0" err="1"/>
              <a:t>स्पेस</a:t>
            </a:r>
            <a:r>
              <a:rPr lang="en-US" dirty="0"/>
              <a:t> </a:t>
            </a:r>
            <a:r>
              <a:rPr lang="en-US" dirty="0" err="1"/>
              <a:t>भी</a:t>
            </a:r>
            <a:r>
              <a:rPr lang="en-US" dirty="0"/>
              <a:t> </a:t>
            </a:r>
            <a:r>
              <a:rPr lang="en-US" dirty="0" err="1"/>
              <a:t>होती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553244" y="8087519"/>
            <a:ext cx="48006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dirty="0" err="1"/>
              <a:t>एक</a:t>
            </a:r>
            <a:r>
              <a:rPr lang="en-US" sz="1700" dirty="0"/>
              <a:t> </a:t>
            </a:r>
            <a:r>
              <a:rPr lang="en-US" sz="1700" dirty="0" err="1" smtClean="0"/>
              <a:t>मोबियस</a:t>
            </a:r>
            <a:r>
              <a:rPr lang="en-US" sz="1700" dirty="0" err="1"/>
              <a:t>-</a:t>
            </a:r>
            <a:r>
              <a:rPr lang="en-US" sz="1700" dirty="0" err="1" smtClean="0"/>
              <a:t>स्ट्रिप</a:t>
            </a:r>
            <a:r>
              <a:rPr lang="en-US" sz="1700" dirty="0" smtClean="0"/>
              <a:t> </a:t>
            </a:r>
            <a:r>
              <a:rPr lang="en-US" sz="1700" dirty="0"/>
              <a:t>(</a:t>
            </a:r>
            <a:r>
              <a:rPr lang="en-US" sz="1700" dirty="0" err="1"/>
              <a:t>पट्टी</a:t>
            </a:r>
            <a:r>
              <a:rPr lang="en-US" sz="1700" dirty="0"/>
              <a:t>) </a:t>
            </a:r>
            <a:r>
              <a:rPr lang="en-US" sz="1700" dirty="0" err="1"/>
              <a:t>एक</a:t>
            </a:r>
            <a:r>
              <a:rPr lang="en-US" sz="1700" dirty="0"/>
              <a:t> "</a:t>
            </a:r>
            <a:r>
              <a:rPr lang="en-US" sz="1700" dirty="0" err="1" smtClean="0"/>
              <a:t>इन-ओरिएंटेबिल</a:t>
            </a:r>
            <a:r>
              <a:rPr lang="en-US" sz="1700" dirty="0" smtClean="0"/>
              <a:t>“ </a:t>
            </a:r>
            <a:br>
              <a:rPr lang="en-US" sz="1700" dirty="0" smtClean="0"/>
            </a:br>
            <a:r>
              <a:rPr lang="en-US" sz="1700" dirty="0" err="1" smtClean="0"/>
              <a:t>सतह</a:t>
            </a:r>
            <a:r>
              <a:rPr lang="en-US" sz="1700" dirty="0" smtClean="0"/>
              <a:t> </a:t>
            </a:r>
            <a:r>
              <a:rPr lang="en-US" sz="1700" dirty="0" err="1"/>
              <a:t>है</a:t>
            </a:r>
            <a:r>
              <a:rPr lang="en-US" sz="1700" dirty="0"/>
              <a:t> </a:t>
            </a:r>
            <a:r>
              <a:rPr lang="en-US" sz="1700" dirty="0" err="1"/>
              <a:t>जिसकी</a:t>
            </a:r>
            <a:r>
              <a:rPr lang="en-US" sz="1700" dirty="0"/>
              <a:t> </a:t>
            </a:r>
            <a:r>
              <a:rPr lang="en-US" sz="1700" dirty="0" err="1"/>
              <a:t>एक</a:t>
            </a:r>
            <a:r>
              <a:rPr lang="en-US" sz="1700" dirty="0"/>
              <a:t> </a:t>
            </a:r>
            <a:r>
              <a:rPr lang="en-US" sz="1700" dirty="0" err="1"/>
              <a:t>किनार</a:t>
            </a:r>
            <a:r>
              <a:rPr lang="en-US" sz="1700" dirty="0"/>
              <a:t> </a:t>
            </a:r>
            <a:r>
              <a:rPr lang="en-US" sz="1700" dirty="0" err="1"/>
              <a:t>है</a:t>
            </a:r>
            <a:r>
              <a:rPr lang="en-US" sz="1700" dirty="0"/>
              <a:t>. </a:t>
            </a:r>
            <a:r>
              <a:rPr lang="en-US" sz="1700" dirty="0" err="1"/>
              <a:t>क्या</a:t>
            </a:r>
            <a:r>
              <a:rPr lang="en-US" sz="1700" dirty="0"/>
              <a:t> </a:t>
            </a:r>
            <a:r>
              <a:rPr lang="en-US" sz="1700" dirty="0" err="1"/>
              <a:t>इस</a:t>
            </a:r>
            <a:r>
              <a:rPr lang="en-US" sz="1700" dirty="0"/>
              <a:t> </a:t>
            </a:r>
            <a:r>
              <a:rPr lang="en-US" sz="1700" dirty="0" err="1"/>
              <a:t>प्रकार</a:t>
            </a:r>
            <a:r>
              <a:rPr lang="en-US" sz="1700" dirty="0"/>
              <a:t> </a:t>
            </a:r>
            <a:r>
              <a:rPr lang="en-US" sz="1700" dirty="0" err="1"/>
              <a:t>की</a:t>
            </a:r>
            <a:r>
              <a:rPr lang="en-US" sz="1700" dirty="0"/>
              <a:t> </a:t>
            </a:r>
            <a:r>
              <a:rPr lang="en-US" sz="1700" dirty="0" smtClean="0"/>
              <a:t/>
            </a:r>
            <a:br>
              <a:rPr lang="en-US" sz="1700" dirty="0" smtClean="0"/>
            </a:br>
            <a:r>
              <a:rPr lang="en-US" sz="1700" dirty="0" smtClean="0"/>
              <a:t>"</a:t>
            </a:r>
            <a:r>
              <a:rPr lang="en-US" sz="1700" dirty="0" err="1"/>
              <a:t>इन-ओरिएंटेबिल</a:t>
            </a:r>
            <a:r>
              <a:rPr lang="en-US" sz="1700" dirty="0"/>
              <a:t>" </a:t>
            </a:r>
            <a:r>
              <a:rPr lang="en-US" sz="1700" dirty="0" err="1"/>
              <a:t>सतहें</a:t>
            </a:r>
            <a:r>
              <a:rPr lang="en-US" sz="1700" dirty="0"/>
              <a:t> </a:t>
            </a:r>
            <a:r>
              <a:rPr lang="en-US" sz="1700" dirty="0" err="1"/>
              <a:t>होती</a:t>
            </a:r>
            <a:r>
              <a:rPr lang="en-US" sz="1700" dirty="0"/>
              <a:t> </a:t>
            </a:r>
            <a:r>
              <a:rPr lang="en-US" sz="1700" dirty="0" err="1"/>
              <a:t>हैं</a:t>
            </a:r>
            <a:r>
              <a:rPr lang="en-US" sz="1700" dirty="0"/>
              <a:t> </a:t>
            </a:r>
            <a:r>
              <a:rPr lang="en-US" sz="1700" dirty="0" err="1"/>
              <a:t>जिनकी</a:t>
            </a:r>
            <a:r>
              <a:rPr lang="en-US" sz="1700" dirty="0"/>
              <a:t> </a:t>
            </a:r>
            <a:r>
              <a:rPr lang="en-US" sz="1700" dirty="0" err="1"/>
              <a:t>कोई</a:t>
            </a:r>
            <a:r>
              <a:rPr lang="en-US" sz="1700" dirty="0"/>
              <a:t> </a:t>
            </a:r>
            <a:r>
              <a:rPr lang="en-US" sz="1700" dirty="0" err="1"/>
              <a:t>किनार</a:t>
            </a:r>
            <a:r>
              <a:rPr lang="en-US" sz="1700" dirty="0"/>
              <a:t> </a:t>
            </a:r>
            <a:r>
              <a:rPr lang="en-US" sz="1700" dirty="0" smtClean="0"/>
              <a:t/>
            </a:r>
            <a:br>
              <a:rPr lang="en-US" sz="1700" dirty="0" smtClean="0"/>
            </a:br>
            <a:r>
              <a:rPr lang="en-US" sz="1700" dirty="0" err="1" smtClean="0"/>
              <a:t>नहीं</a:t>
            </a:r>
            <a:r>
              <a:rPr lang="en-US" sz="1700" dirty="0" smtClean="0"/>
              <a:t> </a:t>
            </a:r>
            <a:r>
              <a:rPr lang="en-US" sz="1700" dirty="0" err="1"/>
              <a:t>होती</a:t>
            </a:r>
            <a:r>
              <a:rPr lang="en-US" sz="1700" dirty="0"/>
              <a:t> </a:t>
            </a:r>
            <a:r>
              <a:rPr lang="en-US" sz="1700" dirty="0" err="1"/>
              <a:t>और</a:t>
            </a:r>
            <a:r>
              <a:rPr lang="en-US" sz="1700" dirty="0"/>
              <a:t> </a:t>
            </a:r>
            <a:r>
              <a:rPr lang="en-US" sz="1700" dirty="0" err="1"/>
              <a:t>जो</a:t>
            </a:r>
            <a:r>
              <a:rPr lang="en-US" sz="1700" dirty="0"/>
              <a:t> </a:t>
            </a:r>
            <a:r>
              <a:rPr lang="en-US" sz="1700" dirty="0" err="1"/>
              <a:t>खुद</a:t>
            </a:r>
            <a:r>
              <a:rPr lang="en-US" sz="1700" dirty="0"/>
              <a:t> </a:t>
            </a:r>
            <a:r>
              <a:rPr lang="en-US" sz="1700" dirty="0" err="1"/>
              <a:t>पर</a:t>
            </a:r>
            <a:r>
              <a:rPr lang="en-US" sz="1700" dirty="0"/>
              <a:t> </a:t>
            </a:r>
            <a:r>
              <a:rPr lang="en-US" sz="1700" dirty="0" err="1"/>
              <a:t>बंद</a:t>
            </a:r>
            <a:r>
              <a:rPr lang="en-US" sz="1700" dirty="0"/>
              <a:t> </a:t>
            </a:r>
            <a:r>
              <a:rPr lang="en-US" sz="1700" dirty="0" err="1"/>
              <a:t>होती</a:t>
            </a:r>
            <a:r>
              <a:rPr lang="en-US" sz="1700" dirty="0"/>
              <a:t> </a:t>
            </a:r>
            <a:r>
              <a:rPr lang="hi-IN" sz="1700" dirty="0" smtClean="0"/>
              <a:t>हों</a:t>
            </a:r>
            <a:r>
              <a:rPr lang="en-US" sz="1700" dirty="0" smtClean="0"/>
              <a:t>? </a:t>
            </a:r>
            <a:endParaRPr lang="en-US" sz="1700" dirty="0"/>
          </a:p>
        </p:txBody>
      </p:sp>
      <p:sp>
        <p:nvSpPr>
          <p:cNvPr id="10" name="Rectangle 9"/>
          <p:cNvSpPr/>
          <p:nvPr/>
        </p:nvSpPr>
        <p:spPr>
          <a:xfrm>
            <a:off x="3857726" y="9382919"/>
            <a:ext cx="24577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 smtClean="0"/>
              <a:t>उत्तर</a:t>
            </a:r>
            <a:r>
              <a:rPr lang="en-US" sz="1600" dirty="0" smtClean="0"/>
              <a:t>, </a:t>
            </a:r>
            <a:r>
              <a:rPr lang="en-US" sz="1600" dirty="0" err="1" smtClean="0"/>
              <a:t>अगले</a:t>
            </a:r>
            <a:r>
              <a:rPr lang="en-US" sz="1600" dirty="0" smtClean="0"/>
              <a:t> </a:t>
            </a:r>
            <a:r>
              <a:rPr lang="en-US" sz="1600" dirty="0" err="1"/>
              <a:t>अध्याय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 smtClean="0"/>
              <a:t>देखें</a:t>
            </a:r>
            <a:r>
              <a:rPr lang="en-US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55832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7507288" cy="10688638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26626" name="Picture 2" descr="C:\Users\HP\Desktop\topologicon_empty_pages\v23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" y="10318"/>
            <a:ext cx="7501456" cy="1067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71400" y="9687719"/>
            <a:ext cx="3701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/>
              <a:t>ट्रांसवरसाइन</a:t>
            </a:r>
            <a:r>
              <a:rPr lang="en-US" sz="1600" dirty="0" smtClean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 smtClean="0"/>
              <a:t>होमोमोल्स</a:t>
            </a:r>
            <a:r>
              <a:rPr lang="en-US" sz="1600" dirty="0" smtClean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खोल</a:t>
            </a:r>
            <a:r>
              <a:rPr lang="en-US" sz="1600" dirty="0" smtClean="0"/>
              <a:t> </a:t>
            </a:r>
            <a:r>
              <a:rPr lang="en-US" sz="1600" dirty="0"/>
              <a:t>(</a:t>
            </a:r>
            <a:r>
              <a:rPr lang="en-US" sz="1600" dirty="0" err="1"/>
              <a:t>शेल</a:t>
            </a:r>
            <a:r>
              <a:rPr lang="en-US" sz="1600" dirty="0"/>
              <a:t>)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निकाला</a:t>
            </a:r>
            <a:r>
              <a:rPr lang="en-US" sz="1600" dirty="0"/>
              <a:t> </a:t>
            </a:r>
            <a:r>
              <a:rPr lang="en-US" sz="1600" dirty="0" err="1"/>
              <a:t>जाता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87598"/>
            <a:ext cx="75213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4400" dirty="0" smtClean="0">
                <a:solidFill>
                  <a:srgbClr val="FF0000"/>
                </a:solidFill>
              </a:rPr>
              <a:t>किनार</a:t>
            </a:r>
            <a:r>
              <a:rPr lang="en-US" sz="4400" dirty="0">
                <a:solidFill>
                  <a:srgbClr val="FF0000"/>
                </a:solidFill>
              </a:rPr>
              <a:t>-</a:t>
            </a:r>
            <a:r>
              <a:rPr lang="hi-IN" sz="4400" dirty="0" smtClean="0">
                <a:solidFill>
                  <a:srgbClr val="FF0000"/>
                </a:solidFill>
              </a:rPr>
              <a:t>पर</a:t>
            </a:r>
            <a:r>
              <a:rPr lang="en-US" sz="4400" dirty="0">
                <a:solidFill>
                  <a:srgbClr val="FF0000"/>
                </a:solidFill>
              </a:rPr>
              <a:t>-</a:t>
            </a:r>
            <a:r>
              <a:rPr lang="hi-IN" sz="4400" dirty="0" smtClean="0">
                <a:solidFill>
                  <a:srgbClr val="FF0000"/>
                </a:solidFill>
              </a:rPr>
              <a:t>किनार 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72444" y="1734880"/>
            <a:ext cx="5410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/>
              <a:t>क्लोज़्ड</a:t>
            </a:r>
            <a:r>
              <a:rPr lang="en-US" sz="1600" dirty="0" err="1"/>
              <a:t>-</a:t>
            </a:r>
            <a:r>
              <a:rPr lang="en-US" sz="1600" dirty="0" err="1" smtClean="0"/>
              <a:t>कर्व</a:t>
            </a:r>
            <a:r>
              <a:rPr lang="en-US" sz="1600" dirty="0" smtClean="0"/>
              <a:t> </a:t>
            </a:r>
            <a:r>
              <a:rPr lang="en-US" sz="1600" dirty="0"/>
              <a:t>(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खंड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बिंदु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विघटित</a:t>
            </a:r>
            <a:r>
              <a:rPr lang="en-US" sz="1600" dirty="0"/>
              <a:t>)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विशेषता</a:t>
            </a:r>
            <a:r>
              <a:rPr lang="en-US" sz="1600" dirty="0"/>
              <a:t> </a:t>
            </a:r>
            <a:r>
              <a:rPr lang="en-US" sz="1600" dirty="0" err="1"/>
              <a:t>शून्य</a:t>
            </a:r>
            <a:r>
              <a:rPr lang="en-US" sz="1600" dirty="0"/>
              <a:t> </a:t>
            </a:r>
            <a:r>
              <a:rPr lang="hi-IN" sz="1600" dirty="0"/>
              <a:t>होती</a:t>
            </a:r>
            <a:r>
              <a:rPr lang="en-US" sz="1600" dirty="0" smtClean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पट्टी</a:t>
            </a:r>
            <a:r>
              <a:rPr lang="en-US" sz="1600" dirty="0"/>
              <a:t>, </a:t>
            </a:r>
            <a:r>
              <a:rPr lang="en-US" sz="1600" dirty="0" err="1"/>
              <a:t>द्विपक्षीय</a:t>
            </a:r>
            <a:r>
              <a:rPr lang="en-US" sz="1600" dirty="0"/>
              <a:t> </a:t>
            </a:r>
            <a:r>
              <a:rPr lang="en-US" sz="1600" dirty="0" err="1"/>
              <a:t>या</a:t>
            </a:r>
            <a:r>
              <a:rPr lang="en-US" sz="1600" dirty="0"/>
              <a:t> </a:t>
            </a:r>
            <a:r>
              <a:rPr lang="en-US" sz="1600" dirty="0" err="1"/>
              <a:t>एकतरफा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भी</a:t>
            </a:r>
            <a:r>
              <a:rPr lang="en-US" sz="1600" dirty="0"/>
              <a:t> </a:t>
            </a:r>
            <a:r>
              <a:rPr lang="en-US" sz="1600" dirty="0" err="1"/>
              <a:t>वही</a:t>
            </a:r>
            <a:r>
              <a:rPr lang="en-US" sz="1600" dirty="0"/>
              <a:t> </a:t>
            </a:r>
            <a:r>
              <a:rPr lang="en-US" sz="1600" dirty="0" err="1"/>
              <a:t>होता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, </a:t>
            </a:r>
            <a:r>
              <a:rPr lang="en-US" sz="1600" dirty="0" err="1"/>
              <a:t>जिसे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 smtClean="0"/>
              <a:t>बंद</a:t>
            </a:r>
            <a:r>
              <a:rPr lang="en-US" sz="1600" dirty="0" err="1"/>
              <a:t>-</a:t>
            </a:r>
            <a:r>
              <a:rPr lang="en-US" sz="1600" dirty="0" err="1" smtClean="0"/>
              <a:t>वक्र</a:t>
            </a:r>
            <a:r>
              <a:rPr lang="en-US" sz="1600" dirty="0" smtClean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अनुसार</a:t>
            </a:r>
            <a:r>
              <a:rPr lang="en-US" sz="1600" dirty="0"/>
              <a:t> </a:t>
            </a:r>
            <a:r>
              <a:rPr lang="en-US" sz="1600" dirty="0" err="1"/>
              <a:t>सिकोड़ा</a:t>
            </a:r>
            <a:r>
              <a:rPr lang="en-US" sz="1600" dirty="0"/>
              <a:t> </a:t>
            </a:r>
            <a:r>
              <a:rPr lang="en-US" sz="1600" dirty="0" err="1"/>
              <a:t>जा</a:t>
            </a:r>
            <a:r>
              <a:rPr lang="en-US" sz="1600" dirty="0"/>
              <a:t> </a:t>
            </a:r>
            <a:r>
              <a:rPr lang="en-US" sz="1600" dirty="0" err="1"/>
              <a:t>सकता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(</a:t>
            </a:r>
            <a:r>
              <a:rPr lang="en-US" sz="1600" dirty="0" err="1"/>
              <a:t>देखें</a:t>
            </a:r>
            <a:r>
              <a:rPr lang="en-US" sz="1600" dirty="0"/>
              <a:t> </a:t>
            </a:r>
            <a:r>
              <a:rPr lang="en-US" sz="1600" dirty="0" err="1"/>
              <a:t>प्रमेय</a:t>
            </a:r>
            <a:r>
              <a:rPr lang="en-US" sz="1600" dirty="0"/>
              <a:t>, </a:t>
            </a:r>
            <a:r>
              <a:rPr lang="en-US" sz="1600" dirty="0" err="1"/>
              <a:t>पेज</a:t>
            </a:r>
            <a:r>
              <a:rPr lang="en-US" sz="1600" dirty="0"/>
              <a:t> 17). </a:t>
            </a:r>
            <a:r>
              <a:rPr lang="en-US" sz="1600" dirty="0" err="1"/>
              <a:t>जब</a:t>
            </a:r>
            <a:r>
              <a:rPr lang="en-US" sz="1600" dirty="0"/>
              <a:t> </a:t>
            </a:r>
            <a:r>
              <a:rPr lang="en-US" sz="1600" dirty="0" err="1" smtClean="0"/>
              <a:t>दो</a:t>
            </a:r>
            <a:r>
              <a:rPr lang="en-US" sz="1600" dirty="0"/>
              <a:t> </a:t>
            </a:r>
            <a:r>
              <a:rPr lang="en-US" sz="1600" dirty="0" err="1" smtClean="0"/>
              <a:t>बंद</a:t>
            </a:r>
            <a:r>
              <a:rPr lang="en-US" sz="1600" dirty="0" err="1"/>
              <a:t>-</a:t>
            </a:r>
            <a:r>
              <a:rPr lang="en-US" sz="1600" dirty="0" err="1" smtClean="0"/>
              <a:t>वक्र</a:t>
            </a:r>
            <a:r>
              <a:rPr lang="en-US" sz="1600" dirty="0"/>
              <a:t>, </a:t>
            </a:r>
            <a:r>
              <a:rPr lang="en-US" sz="1600" dirty="0" err="1"/>
              <a:t>दो</a:t>
            </a:r>
            <a:r>
              <a:rPr lang="en-US" sz="1600" dirty="0"/>
              <a:t> </a:t>
            </a:r>
            <a:r>
              <a:rPr lang="en-US" sz="1600" dirty="0" err="1"/>
              <a:t>डिस्क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साथ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द्विपक्षीय</a:t>
            </a:r>
            <a:r>
              <a:rPr lang="en-US" sz="1600" dirty="0"/>
              <a:t> </a:t>
            </a:r>
            <a:r>
              <a:rPr lang="en-US" sz="1600" dirty="0" err="1"/>
              <a:t>पट्टी</a:t>
            </a:r>
            <a:r>
              <a:rPr lang="en-US" sz="1600" dirty="0"/>
              <a:t> </a:t>
            </a:r>
            <a:r>
              <a:rPr lang="en-US" sz="1600" dirty="0" err="1"/>
              <a:t>पर</a:t>
            </a:r>
            <a:r>
              <a:rPr lang="en-US" sz="1600" dirty="0"/>
              <a:t> </a:t>
            </a:r>
            <a:r>
              <a:rPr lang="en-US" sz="1600" dirty="0" err="1"/>
              <a:t>बंद</a:t>
            </a:r>
            <a:r>
              <a:rPr lang="en-US" sz="1600" dirty="0"/>
              <a:t> </a:t>
            </a:r>
            <a:r>
              <a:rPr lang="en-US" sz="1600" dirty="0" err="1"/>
              <a:t>होती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, </a:t>
            </a:r>
            <a:r>
              <a:rPr lang="en-US" sz="1600" dirty="0" err="1"/>
              <a:t>तब</a:t>
            </a:r>
            <a:r>
              <a:rPr lang="en-US" sz="1600" dirty="0"/>
              <a:t> </a:t>
            </a:r>
            <a:r>
              <a:rPr lang="en-US" sz="1600" dirty="0" err="1"/>
              <a:t>हम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स्फीयर-सतह</a:t>
            </a:r>
            <a:r>
              <a:rPr lang="en-US" sz="1600" dirty="0"/>
              <a:t> </a:t>
            </a:r>
            <a:r>
              <a:rPr lang="en-US" sz="1600" dirty="0" err="1"/>
              <a:t>S2</a:t>
            </a:r>
            <a:r>
              <a:rPr lang="en-US" sz="1600" dirty="0"/>
              <a:t> </a:t>
            </a:r>
            <a:r>
              <a:rPr lang="en-US" sz="1600" dirty="0" err="1"/>
              <a:t>बनाते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 (</a:t>
            </a:r>
            <a:r>
              <a:rPr lang="en-US" sz="1600" dirty="0" err="1"/>
              <a:t>दो-आयामों</a:t>
            </a:r>
            <a:r>
              <a:rPr lang="en-US" sz="1600" dirty="0"/>
              <a:t> </a:t>
            </a:r>
            <a:r>
              <a:rPr lang="en-US" sz="1600" dirty="0" err="1"/>
              <a:t>वाला</a:t>
            </a:r>
            <a:r>
              <a:rPr lang="en-US" sz="1600" dirty="0"/>
              <a:t>).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694769" y="3446522"/>
            <a:ext cx="3276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हम</a:t>
            </a:r>
            <a:r>
              <a:rPr lang="en-US" sz="1600" dirty="0"/>
              <a:t> </a:t>
            </a:r>
            <a:r>
              <a:rPr lang="en-US" sz="1600" dirty="0" err="1"/>
              <a:t>दो</a:t>
            </a:r>
            <a:r>
              <a:rPr lang="en-US" sz="1600" dirty="0"/>
              <a:t> </a:t>
            </a:r>
            <a:r>
              <a:rPr lang="en-US" sz="1600" dirty="0" err="1"/>
              <a:t>बंद</a:t>
            </a:r>
            <a:r>
              <a:rPr lang="en-US" sz="1600" dirty="0"/>
              <a:t> </a:t>
            </a:r>
            <a:r>
              <a:rPr lang="en-US" sz="1600" dirty="0" err="1"/>
              <a:t>स्ट्रिप्स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एक-दूसरे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साथ</a:t>
            </a:r>
            <a:r>
              <a:rPr lang="en-US" sz="1600" dirty="0"/>
              <a:t> </a:t>
            </a:r>
            <a:r>
              <a:rPr lang="en-US" sz="1600" dirty="0" err="1"/>
              <a:t>दो</a:t>
            </a:r>
            <a:r>
              <a:rPr lang="en-US" sz="1600" dirty="0"/>
              <a:t> </a:t>
            </a:r>
            <a:r>
              <a:rPr lang="en-US" sz="1600" dirty="0" err="1" smtClean="0"/>
              <a:t>बंद</a:t>
            </a:r>
            <a:r>
              <a:rPr lang="en-US" sz="1600" dirty="0" err="1"/>
              <a:t>-</a:t>
            </a:r>
            <a:r>
              <a:rPr lang="en-US" sz="1600" dirty="0" err="1" smtClean="0"/>
              <a:t>वक्रों</a:t>
            </a:r>
            <a:r>
              <a:rPr lang="en-US" sz="1600" dirty="0" smtClean="0"/>
              <a:t> </a:t>
            </a:r>
            <a:r>
              <a:rPr lang="en-US" sz="1600" dirty="0" err="1"/>
              <a:t>पर</a:t>
            </a:r>
            <a:r>
              <a:rPr lang="en-US" sz="1600" dirty="0"/>
              <a:t> </a:t>
            </a:r>
            <a:r>
              <a:rPr lang="en-US" sz="1600" dirty="0" err="1"/>
              <a:t>बांध</a:t>
            </a:r>
            <a:r>
              <a:rPr lang="en-US" sz="1600" dirty="0"/>
              <a:t> </a:t>
            </a:r>
            <a:r>
              <a:rPr lang="en-US" sz="1600" dirty="0" err="1"/>
              <a:t>सकते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तब</a:t>
            </a:r>
            <a:r>
              <a:rPr lang="en-US" sz="1600" dirty="0"/>
              <a:t> </a:t>
            </a:r>
            <a:r>
              <a:rPr lang="en-US" sz="1600" dirty="0" err="1"/>
              <a:t>हमें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टॉरस-सतह</a:t>
            </a:r>
            <a:r>
              <a:rPr lang="en-US" sz="1600" dirty="0"/>
              <a:t> </a:t>
            </a:r>
            <a:r>
              <a:rPr lang="en-US" sz="1600" dirty="0" err="1"/>
              <a:t>T2</a:t>
            </a:r>
            <a:r>
              <a:rPr lang="en-US" sz="1600" dirty="0"/>
              <a:t> </a:t>
            </a:r>
            <a:r>
              <a:rPr lang="en-US" sz="1600" dirty="0" err="1"/>
              <a:t>मिलेगी</a:t>
            </a:r>
            <a:r>
              <a:rPr lang="en-US" sz="16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77019" y="5275322"/>
            <a:ext cx="27146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इसलिए</a:t>
            </a:r>
            <a:r>
              <a:rPr lang="en-US" sz="1600" dirty="0"/>
              <a:t> </a:t>
            </a:r>
            <a:r>
              <a:rPr lang="en-US" sz="1600" dirty="0" err="1"/>
              <a:t>मुझे</a:t>
            </a:r>
            <a:r>
              <a:rPr lang="en-US" sz="1600" dirty="0"/>
              <a:t> </a:t>
            </a:r>
            <a:r>
              <a:rPr lang="en-US" sz="1600" dirty="0" err="1"/>
              <a:t>सिर्फ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 smtClean="0"/>
              <a:t>बंद</a:t>
            </a:r>
            <a:r>
              <a:rPr lang="en-US" sz="1600" dirty="0" err="1"/>
              <a:t>-</a:t>
            </a:r>
            <a:r>
              <a:rPr lang="en-US" sz="1600" dirty="0" err="1" smtClean="0"/>
              <a:t>वक्र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err="1" smtClean="0"/>
              <a:t>के</a:t>
            </a:r>
            <a:r>
              <a:rPr lang="en-US" sz="1600" dirty="0" smtClean="0"/>
              <a:t> </a:t>
            </a:r>
            <a:r>
              <a:rPr lang="en-US" sz="1600" dirty="0" err="1"/>
              <a:t>साथ</a:t>
            </a:r>
            <a:r>
              <a:rPr lang="en-US" sz="1600" dirty="0"/>
              <a:t> </a:t>
            </a:r>
            <a:r>
              <a:rPr lang="en-US" sz="1600" dirty="0" err="1"/>
              <a:t>दो</a:t>
            </a:r>
            <a:r>
              <a:rPr lang="en-US" sz="1600" dirty="0"/>
              <a:t> </a:t>
            </a:r>
            <a:r>
              <a:rPr lang="en-US" sz="1600" dirty="0" err="1"/>
              <a:t>मोबियस-स्ट्रिप्स</a:t>
            </a:r>
            <a:r>
              <a:rPr lang="en-US" sz="1600" dirty="0"/>
              <a:t> </a:t>
            </a:r>
            <a:r>
              <a:rPr lang="en-US" sz="1600" dirty="0" err="1"/>
              <a:t>सिलने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सक्षम</a:t>
            </a:r>
            <a:r>
              <a:rPr lang="en-US" sz="1600" dirty="0"/>
              <a:t> </a:t>
            </a:r>
            <a:r>
              <a:rPr lang="en-US" sz="1600" dirty="0" err="1"/>
              <a:t>होना</a:t>
            </a:r>
            <a:r>
              <a:rPr lang="en-US" sz="1600" dirty="0"/>
              <a:t> </a:t>
            </a:r>
            <a:r>
              <a:rPr lang="en-US" sz="1600" dirty="0" err="1"/>
              <a:t>चाहिए</a:t>
            </a:r>
            <a:r>
              <a:rPr lang="en-US" sz="16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229644" y="6207344"/>
            <a:ext cx="2209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अरे</a:t>
            </a:r>
            <a:r>
              <a:rPr lang="en-US" sz="1600" dirty="0"/>
              <a:t>! </a:t>
            </a:r>
            <a:r>
              <a:rPr lang="en-US" sz="1600" dirty="0" smtClean="0"/>
              <a:t> </a:t>
            </a:r>
            <a:r>
              <a:rPr lang="hi-IN" sz="1600" dirty="0" smtClean="0"/>
              <a:t>मैं</a:t>
            </a:r>
            <a:r>
              <a:rPr lang="en-US" sz="1600" dirty="0" smtClean="0"/>
              <a:t> </a:t>
            </a:r>
          </a:p>
          <a:p>
            <a:pPr algn="ctr"/>
            <a:r>
              <a:rPr lang="hi-IN" sz="1600" dirty="0" smtClean="0"/>
              <a:t>फंस</a:t>
            </a:r>
            <a:r>
              <a:rPr lang="en-US" sz="1600" dirty="0" smtClean="0"/>
              <a:t> </a:t>
            </a:r>
            <a:r>
              <a:rPr lang="hi-IN" sz="1600" dirty="0" smtClean="0"/>
              <a:t>गया</a:t>
            </a:r>
            <a:r>
              <a:rPr lang="en-US" sz="1600" dirty="0" smtClean="0"/>
              <a:t> </a:t>
            </a:r>
            <a:r>
              <a:rPr lang="en-US" sz="1600" dirty="0" err="1" smtClean="0"/>
              <a:t>हूँ</a:t>
            </a:r>
            <a:r>
              <a:rPr lang="en-US" sz="1600" dirty="0"/>
              <a:t> 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05756" y="8170922"/>
            <a:ext cx="29813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हमें</a:t>
            </a:r>
            <a:r>
              <a:rPr lang="en-US" sz="1600" dirty="0"/>
              <a:t> </a:t>
            </a:r>
            <a:r>
              <a:rPr lang="en-US" sz="1600" dirty="0" err="1"/>
              <a:t>किसी</a:t>
            </a:r>
            <a:r>
              <a:rPr lang="en-US" sz="1600" dirty="0"/>
              <a:t> </a:t>
            </a:r>
            <a:r>
              <a:rPr lang="en-US" sz="1600" dirty="0" err="1"/>
              <a:t>ट्रांसवरसाइन</a:t>
            </a:r>
            <a:r>
              <a:rPr lang="en-US" sz="1600" dirty="0"/>
              <a:t> (</a:t>
            </a:r>
            <a:r>
              <a:rPr lang="en-US" sz="1600" dirty="0" err="1"/>
              <a:t>TRANSVERSINE</a:t>
            </a:r>
            <a:r>
              <a:rPr lang="en-US" sz="1600" dirty="0"/>
              <a:t>) (*)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उपयोग</a:t>
            </a:r>
            <a:r>
              <a:rPr lang="en-US" sz="1600" dirty="0"/>
              <a:t> </a:t>
            </a:r>
            <a:r>
              <a:rPr lang="en-US" sz="1600" dirty="0" err="1"/>
              <a:t>करना</a:t>
            </a:r>
            <a:r>
              <a:rPr lang="en-US" sz="1600" dirty="0"/>
              <a:t> </a:t>
            </a:r>
            <a:r>
              <a:rPr lang="en-US" sz="1600" dirty="0" err="1"/>
              <a:t>चाहिए</a:t>
            </a:r>
            <a:r>
              <a:rPr lang="en-US" sz="1600" dirty="0"/>
              <a:t>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64533" y="8124091"/>
            <a:ext cx="1489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ट्रांसवरसाइन</a:t>
            </a:r>
            <a:r>
              <a:rPr lang="en-US" dirty="0"/>
              <a:t>!?</a:t>
            </a:r>
          </a:p>
        </p:txBody>
      </p:sp>
    </p:spTree>
    <p:extLst>
      <p:ext uri="{BB962C8B-B14F-4D97-AF65-F5344CB8AC3E}">
        <p14:creationId xmlns:p14="http://schemas.microsoft.com/office/powerpoint/2010/main" val="3206696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7650" name="Picture 2" descr="C:\Users\HP\Desktop\topologicon_empty_pages\v24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9" y="0"/>
            <a:ext cx="7511507" cy="1069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849644" y="3591719"/>
            <a:ext cx="375285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624" y="915789"/>
            <a:ext cx="64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यदि</a:t>
            </a:r>
            <a:r>
              <a:rPr lang="en-US" dirty="0"/>
              <a:t> </a:t>
            </a:r>
            <a:r>
              <a:rPr lang="en-US" dirty="0" err="1"/>
              <a:t>हम</a:t>
            </a:r>
            <a:r>
              <a:rPr lang="en-US" dirty="0"/>
              <a:t> </a:t>
            </a:r>
            <a:r>
              <a:rPr lang="en-US" dirty="0" err="1"/>
              <a:t>ट्रांसवरसाइन</a:t>
            </a:r>
            <a:r>
              <a:rPr lang="en-US" dirty="0"/>
              <a:t>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शेल</a:t>
            </a:r>
            <a:r>
              <a:rPr lang="en-US" dirty="0"/>
              <a:t> </a:t>
            </a:r>
            <a:r>
              <a:rPr lang="en-US" dirty="0" err="1"/>
              <a:t>पर</a:t>
            </a:r>
            <a:r>
              <a:rPr lang="en-US" dirty="0"/>
              <a:t> </a:t>
            </a:r>
            <a:r>
              <a:rPr lang="en-US" dirty="0" err="1" smtClean="0"/>
              <a:t>पोतें</a:t>
            </a:r>
            <a:r>
              <a:rPr lang="en-US" dirty="0" smtClean="0"/>
              <a:t> </a:t>
            </a:r>
            <a:r>
              <a:rPr lang="en-US" dirty="0" err="1"/>
              <a:t>तो</a:t>
            </a:r>
            <a:r>
              <a:rPr lang="en-US" dirty="0"/>
              <a:t> </a:t>
            </a:r>
            <a:r>
              <a:rPr lang="en-US" dirty="0" err="1"/>
              <a:t>वो</a:t>
            </a:r>
            <a:r>
              <a:rPr lang="en-US" dirty="0"/>
              <a:t> </a:t>
            </a:r>
            <a:r>
              <a:rPr lang="en-US" dirty="0" err="1"/>
              <a:t>उसकी</a:t>
            </a:r>
            <a:r>
              <a:rPr lang="en-US" dirty="0"/>
              <a:t> </a:t>
            </a:r>
            <a:r>
              <a:rPr lang="en-US" dirty="0" err="1" smtClean="0"/>
              <a:t>किनार</a:t>
            </a:r>
            <a:r>
              <a:rPr lang="en-US" dirty="0" smtClean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अनुसार</a:t>
            </a:r>
            <a:r>
              <a:rPr lang="en-US" dirty="0"/>
              <a:t> </a:t>
            </a:r>
            <a:r>
              <a:rPr lang="en-US" dirty="0" err="1"/>
              <a:t>बढ़ना</a:t>
            </a:r>
            <a:r>
              <a:rPr lang="en-US" dirty="0"/>
              <a:t> </a:t>
            </a:r>
            <a:r>
              <a:rPr lang="en-US" dirty="0" err="1"/>
              <a:t>शुरू</a:t>
            </a:r>
            <a:r>
              <a:rPr lang="en-US" dirty="0"/>
              <a:t> </a:t>
            </a:r>
            <a:r>
              <a:rPr lang="en-US" dirty="0" err="1"/>
              <a:t>कर</a:t>
            </a:r>
            <a:r>
              <a:rPr lang="en-US" dirty="0"/>
              <a:t> </a:t>
            </a:r>
            <a:r>
              <a:rPr lang="en-US" dirty="0" err="1"/>
              <a:t>देगा</a:t>
            </a:r>
            <a:r>
              <a:rPr lang="en-US" dirty="0"/>
              <a:t>, </a:t>
            </a:r>
            <a:r>
              <a:rPr lang="en-US" dirty="0" err="1"/>
              <a:t>फिर</a:t>
            </a:r>
            <a:r>
              <a:rPr lang="en-US" dirty="0"/>
              <a:t> </a:t>
            </a:r>
            <a:r>
              <a:rPr lang="en-US" dirty="0" err="1"/>
              <a:t>वो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बंद</a:t>
            </a:r>
            <a:r>
              <a:rPr lang="en-US" dirty="0"/>
              <a:t> </a:t>
            </a:r>
            <a:r>
              <a:rPr lang="en-US" dirty="0" err="1"/>
              <a:t>सतह</a:t>
            </a:r>
            <a:r>
              <a:rPr lang="en-US" dirty="0"/>
              <a:t> </a:t>
            </a:r>
            <a:r>
              <a:rPr lang="en-US" dirty="0" err="1"/>
              <a:t>बनाने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लिए</a:t>
            </a:r>
            <a:r>
              <a:rPr lang="en-US" dirty="0"/>
              <a:t> </a:t>
            </a:r>
            <a:r>
              <a:rPr lang="en-US" dirty="0" err="1" smtClean="0"/>
              <a:t>प्रवृत्त</a:t>
            </a:r>
            <a:r>
              <a:rPr lang="en-US" dirty="0" smtClean="0"/>
              <a:t> </a:t>
            </a:r>
            <a:r>
              <a:rPr lang="en-US" dirty="0" err="1"/>
              <a:t>होगा</a:t>
            </a:r>
            <a:r>
              <a:rPr lang="en-US" dirty="0"/>
              <a:t> </a:t>
            </a:r>
            <a:r>
              <a:rPr lang="en-US" dirty="0" err="1"/>
              <a:t>लेकिन</a:t>
            </a:r>
            <a:r>
              <a:rPr lang="en-US" dirty="0"/>
              <a:t> </a:t>
            </a:r>
            <a:r>
              <a:rPr lang="en-US" dirty="0" err="1"/>
              <a:t>वो</a:t>
            </a:r>
            <a:r>
              <a:rPr lang="en-US" dirty="0"/>
              <a:t> </a:t>
            </a:r>
            <a:r>
              <a:rPr lang="en-US" dirty="0" err="1"/>
              <a:t>उस</a:t>
            </a:r>
            <a:r>
              <a:rPr lang="en-US" dirty="0"/>
              <a:t> </a:t>
            </a:r>
            <a:r>
              <a:rPr lang="en-US" dirty="0" err="1"/>
              <a:t>सतह</a:t>
            </a:r>
            <a:r>
              <a:rPr lang="en-US" dirty="0"/>
              <a:t> </a:t>
            </a:r>
            <a:r>
              <a:rPr lang="en-US" dirty="0" err="1" smtClean="0"/>
              <a:t>को</a:t>
            </a:r>
            <a:r>
              <a:rPr lang="en-US" dirty="0" smtClean="0"/>
              <a:t>, </a:t>
            </a:r>
            <a:r>
              <a:rPr lang="en-US" dirty="0" err="1" smtClean="0"/>
              <a:t>खुद</a:t>
            </a:r>
            <a:r>
              <a:rPr lang="en-US" dirty="0" smtClean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गुजरने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अनुमति</a:t>
            </a:r>
            <a:r>
              <a:rPr lang="en-US" dirty="0"/>
              <a:t> </a:t>
            </a:r>
            <a:r>
              <a:rPr lang="en-US" dirty="0" err="1"/>
              <a:t>देगा</a:t>
            </a:r>
            <a:r>
              <a:rPr lang="en-US" dirty="0"/>
              <a:t>!</a:t>
            </a:r>
          </a:p>
        </p:txBody>
      </p:sp>
      <p:sp>
        <p:nvSpPr>
          <p:cNvPr id="5" name="Rectangle 4"/>
          <p:cNvSpPr/>
          <p:nvPr/>
        </p:nvSpPr>
        <p:spPr>
          <a:xfrm>
            <a:off x="5125244" y="5411589"/>
            <a:ext cx="228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किनार</a:t>
            </a:r>
            <a:r>
              <a:rPr lang="en-US" dirty="0" smtClean="0"/>
              <a:t> </a:t>
            </a:r>
            <a:r>
              <a:rPr lang="en-US" dirty="0" err="1"/>
              <a:t>तो</a:t>
            </a:r>
            <a:r>
              <a:rPr lang="en-US" dirty="0"/>
              <a:t> </a:t>
            </a:r>
            <a:r>
              <a:rPr lang="en-US" dirty="0" err="1"/>
              <a:t>गायब</a:t>
            </a:r>
            <a:r>
              <a:rPr lang="en-US" dirty="0"/>
              <a:t> </a:t>
            </a:r>
            <a:r>
              <a:rPr lang="en-US" dirty="0" err="1"/>
              <a:t>हो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ग</a:t>
            </a:r>
            <a:r>
              <a:rPr lang="hi-IN" dirty="0" smtClean="0"/>
              <a:t>ई</a:t>
            </a:r>
            <a:r>
              <a:rPr lang="en-US" dirty="0" smtClean="0"/>
              <a:t> </a:t>
            </a:r>
            <a:r>
              <a:rPr lang="en-US" dirty="0" err="1"/>
              <a:t>है</a:t>
            </a:r>
            <a:r>
              <a:rPr lang="en-US" dirty="0"/>
              <a:t>, </a:t>
            </a:r>
            <a:r>
              <a:rPr lang="en-US" dirty="0" err="1"/>
              <a:t>लेकिन</a:t>
            </a:r>
            <a:r>
              <a:rPr lang="en-US" dirty="0"/>
              <a:t> </a:t>
            </a:r>
            <a:r>
              <a:rPr lang="en-US" dirty="0" err="1"/>
              <a:t>वो</a:t>
            </a:r>
            <a:r>
              <a:rPr lang="en-US" dirty="0"/>
              <a:t> </a:t>
            </a:r>
            <a:r>
              <a:rPr lang="en-US" dirty="0" err="1"/>
              <a:t>गोल</a:t>
            </a:r>
            <a:r>
              <a:rPr lang="en-US" dirty="0"/>
              <a:t> </a:t>
            </a:r>
            <a:r>
              <a:rPr lang="en-US" dirty="0" err="1"/>
              <a:t>सी</a:t>
            </a:r>
            <a:r>
              <a:rPr lang="en-US" dirty="0"/>
              <a:t> </a:t>
            </a:r>
            <a:r>
              <a:rPr lang="en-US" dirty="0" err="1"/>
              <a:t>चीज़</a:t>
            </a:r>
            <a:r>
              <a:rPr lang="en-US" dirty="0"/>
              <a:t> </a:t>
            </a:r>
            <a:r>
              <a:rPr lang="en-US" dirty="0" err="1"/>
              <a:t>क्या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781844" y="7115790"/>
            <a:ext cx="434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वो</a:t>
            </a:r>
            <a:r>
              <a:rPr lang="en-US" dirty="0"/>
              <a:t> </a:t>
            </a:r>
            <a:r>
              <a:rPr lang="en-US" dirty="0" err="1"/>
              <a:t>ऑटो</a:t>
            </a:r>
            <a:r>
              <a:rPr lang="en-US" dirty="0"/>
              <a:t> </a:t>
            </a:r>
            <a:r>
              <a:rPr lang="en-US" dirty="0" err="1"/>
              <a:t>इंटेरसेक्टिंग-वक्र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, </a:t>
            </a:r>
            <a:r>
              <a:rPr lang="en-US" dirty="0" err="1"/>
              <a:t>जो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किनार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नहीं</a:t>
            </a:r>
            <a:r>
              <a:rPr lang="en-US" dirty="0" smtClean="0"/>
              <a:t> </a:t>
            </a:r>
            <a:r>
              <a:rPr lang="en-US" dirty="0" err="1"/>
              <a:t>है</a:t>
            </a:r>
            <a:r>
              <a:rPr lang="en-US" dirty="0"/>
              <a:t>. </a:t>
            </a:r>
            <a:r>
              <a:rPr lang="en-US" dirty="0" err="1"/>
              <a:t>आप</a:t>
            </a:r>
            <a:r>
              <a:rPr lang="en-US" dirty="0"/>
              <a:t> </a:t>
            </a:r>
            <a:r>
              <a:rPr lang="en-US" dirty="0" err="1"/>
              <a:t>उसका</a:t>
            </a:r>
            <a:r>
              <a:rPr lang="en-US" dirty="0"/>
              <a:t> </a:t>
            </a:r>
            <a:r>
              <a:rPr lang="en-US" dirty="0" err="1"/>
              <a:t>सत्यापन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 smtClean="0"/>
              <a:t>क्लाइन</a:t>
            </a:r>
            <a:r>
              <a:rPr lang="en-US" dirty="0" err="1"/>
              <a:t>-</a:t>
            </a:r>
            <a:r>
              <a:rPr lang="en-US" dirty="0" err="1" smtClean="0"/>
              <a:t>बोतल</a:t>
            </a:r>
            <a:r>
              <a:rPr lang="en-US" dirty="0" smtClean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कर</a:t>
            </a:r>
            <a:r>
              <a:rPr lang="en-US" dirty="0"/>
              <a:t> </a:t>
            </a:r>
            <a:r>
              <a:rPr lang="en-US" dirty="0" err="1"/>
              <a:t>सकते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, </a:t>
            </a:r>
            <a:r>
              <a:rPr lang="en-US" dirty="0" err="1"/>
              <a:t>जहां</a:t>
            </a:r>
            <a:r>
              <a:rPr lang="en-US" dirty="0"/>
              <a:t> </a:t>
            </a:r>
            <a:r>
              <a:rPr lang="en-US" dirty="0" err="1"/>
              <a:t>सतह</a:t>
            </a:r>
            <a:r>
              <a:rPr lang="en-US" dirty="0"/>
              <a:t> </a:t>
            </a:r>
            <a:r>
              <a:rPr lang="en-US" dirty="0" err="1"/>
              <a:t>लगातार</a:t>
            </a:r>
            <a:r>
              <a:rPr lang="en-US" dirty="0"/>
              <a:t> </a:t>
            </a:r>
            <a:r>
              <a:rPr lang="en-US" dirty="0" err="1"/>
              <a:t>हर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जगह</a:t>
            </a:r>
            <a:r>
              <a:rPr lang="en-US" dirty="0" smtClean="0"/>
              <a:t> </a:t>
            </a:r>
            <a:r>
              <a:rPr lang="en-US" dirty="0" err="1"/>
              <a:t>विकसित</a:t>
            </a:r>
            <a:r>
              <a:rPr lang="en-US" dirty="0"/>
              <a:t> </a:t>
            </a:r>
            <a:r>
              <a:rPr lang="en-US" dirty="0" err="1"/>
              <a:t>होती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6264204" y="8874343"/>
            <a:ext cx="10481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/>
              <a:t>दो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err="1" smtClean="0"/>
              <a:t>क्रॉस</a:t>
            </a:r>
            <a:r>
              <a:rPr lang="en-US" sz="1600" dirty="0" smtClean="0"/>
              <a:t>-</a:t>
            </a:r>
          </a:p>
          <a:p>
            <a:pPr algn="ctr"/>
            <a:r>
              <a:rPr lang="en-US" sz="1600" dirty="0" err="1" smtClean="0"/>
              <a:t>सेक्शन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21277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8674" name="Picture 2" descr="C:\Users\HP\Desktop\topologicon_empty_pages\v2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318"/>
            <a:ext cx="7545154" cy="1067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29844" y="8861187"/>
            <a:ext cx="37528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err="1" smtClean="0"/>
              <a:t>विसर्जन</a:t>
            </a:r>
            <a:r>
              <a:rPr lang="en-US" dirty="0"/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324644" y="1086554"/>
            <a:ext cx="375285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err="1"/>
              <a:t>इसकी</a:t>
            </a:r>
            <a:r>
              <a:rPr lang="en-US" dirty="0"/>
              <a:t> </a:t>
            </a:r>
            <a:r>
              <a:rPr lang="en-US" dirty="0" err="1"/>
              <a:t>विशेषता</a:t>
            </a:r>
            <a:r>
              <a:rPr lang="en-US" dirty="0"/>
              <a:t> </a:t>
            </a:r>
            <a:r>
              <a:rPr lang="en-US" dirty="0" err="1"/>
              <a:t>शून्य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 </a:t>
            </a:r>
            <a:r>
              <a:rPr lang="en-US" dirty="0" err="1"/>
              <a:t>क्योंकि</a:t>
            </a:r>
            <a:r>
              <a:rPr lang="en-US" dirty="0"/>
              <a:t> </a:t>
            </a:r>
            <a:r>
              <a:rPr lang="en-US" dirty="0" err="1"/>
              <a:t>यह</a:t>
            </a:r>
            <a:r>
              <a:rPr lang="en-US" dirty="0"/>
              <a:t> </a:t>
            </a:r>
            <a:r>
              <a:rPr lang="en-US" dirty="0" err="1"/>
              <a:t>दो</a:t>
            </a:r>
            <a:r>
              <a:rPr lang="en-US" dirty="0"/>
              <a:t> </a:t>
            </a:r>
            <a:r>
              <a:rPr lang="hi-IN" dirty="0" smtClean="0"/>
              <a:t>मोबियस</a:t>
            </a:r>
            <a:r>
              <a:rPr lang="en-US" dirty="0" smtClean="0"/>
              <a:t>-</a:t>
            </a:r>
            <a:r>
              <a:rPr lang="en-US" dirty="0" err="1" smtClean="0"/>
              <a:t>स्ट्रिप्स</a:t>
            </a:r>
            <a:r>
              <a:rPr lang="en-US" dirty="0" smtClean="0"/>
              <a:t> </a:t>
            </a:r>
            <a:r>
              <a:rPr lang="en-US" dirty="0"/>
              <a:t>(X = 0) </a:t>
            </a:r>
            <a:r>
              <a:rPr lang="en-US" dirty="0" err="1"/>
              <a:t>और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बंद</a:t>
            </a:r>
            <a:r>
              <a:rPr lang="en-US" dirty="0"/>
              <a:t> </a:t>
            </a:r>
            <a:r>
              <a:rPr lang="en-US" dirty="0" err="1"/>
              <a:t>वक्र</a:t>
            </a:r>
            <a:r>
              <a:rPr lang="en-US" dirty="0"/>
              <a:t> (X = 0)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hi-IN" dirty="0"/>
              <a:t>बनी</a:t>
            </a:r>
            <a:r>
              <a:rPr lang="en-US" dirty="0" smtClean="0"/>
              <a:t> </a:t>
            </a:r>
            <a:r>
              <a:rPr lang="en-US" dirty="0" err="1"/>
              <a:t>है</a:t>
            </a:r>
            <a:r>
              <a:rPr lang="en-US" dirty="0"/>
              <a:t>. </a:t>
            </a:r>
            <a:r>
              <a:rPr lang="en-US" dirty="0" err="1"/>
              <a:t>इनमें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किसी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भी</a:t>
            </a:r>
            <a:r>
              <a:rPr lang="en-US" dirty="0"/>
              <a:t> </a:t>
            </a:r>
            <a:r>
              <a:rPr lang="en-US" dirty="0" err="1"/>
              <a:t>आपको</a:t>
            </a:r>
            <a:r>
              <a:rPr lang="en-US" dirty="0"/>
              <a:t> </a:t>
            </a:r>
            <a:r>
              <a:rPr lang="en-US" dirty="0" err="1"/>
              <a:t>रास्ता</a:t>
            </a:r>
            <a:r>
              <a:rPr lang="en-US" dirty="0"/>
              <a:t> </a:t>
            </a:r>
            <a:r>
              <a:rPr lang="en-US" dirty="0" err="1"/>
              <a:t>खोजना</a:t>
            </a:r>
            <a:r>
              <a:rPr lang="en-US" dirty="0"/>
              <a:t> </a:t>
            </a:r>
            <a:r>
              <a:rPr lang="en-US" dirty="0" err="1"/>
              <a:t>आसान</a:t>
            </a:r>
            <a:r>
              <a:rPr lang="en-US" dirty="0"/>
              <a:t> </a:t>
            </a:r>
            <a:r>
              <a:rPr lang="en-US" dirty="0" err="1"/>
              <a:t>नहीं</a:t>
            </a:r>
            <a:r>
              <a:rPr lang="en-US" dirty="0"/>
              <a:t> </a:t>
            </a:r>
            <a:r>
              <a:rPr lang="en-US" dirty="0" err="1"/>
              <a:t>होगा</a:t>
            </a:r>
            <a:r>
              <a:rPr lang="en-US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153444" y="2753519"/>
            <a:ext cx="259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बेशक</a:t>
            </a:r>
            <a:r>
              <a:rPr lang="en-US" sz="1600" dirty="0"/>
              <a:t>, </a:t>
            </a:r>
            <a:r>
              <a:rPr lang="en-US" sz="1600" dirty="0" err="1"/>
              <a:t>अगर</a:t>
            </a:r>
            <a:r>
              <a:rPr lang="en-US" sz="1600" dirty="0"/>
              <a:t> </a:t>
            </a:r>
            <a:r>
              <a:rPr lang="en-US" sz="1600" dirty="0" err="1"/>
              <a:t>आपको</a:t>
            </a:r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 err="1" smtClean="0"/>
              <a:t>सतह</a:t>
            </a:r>
            <a:r>
              <a:rPr lang="en-US" sz="1600" dirty="0" smtClean="0"/>
              <a:t> </a:t>
            </a:r>
            <a:r>
              <a:rPr lang="en-US" sz="1600" dirty="0" err="1"/>
              <a:t>पर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hi-IN" sz="1600" dirty="0" smtClean="0"/>
              <a:t>मोबियस</a:t>
            </a:r>
            <a:r>
              <a:rPr lang="en-US" sz="1600" dirty="0" smtClean="0"/>
              <a:t>-</a:t>
            </a:r>
            <a:br>
              <a:rPr lang="en-US" sz="1600" dirty="0" smtClean="0"/>
            </a:br>
            <a:r>
              <a:rPr lang="en-US" sz="1600" dirty="0" err="1" smtClean="0"/>
              <a:t>पट्टी</a:t>
            </a:r>
            <a:r>
              <a:rPr lang="en-US" sz="1600" dirty="0" smtClean="0"/>
              <a:t> </a:t>
            </a:r>
            <a:r>
              <a:rPr lang="en-US" sz="1600" dirty="0" err="1"/>
              <a:t>मिलती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, </a:t>
            </a:r>
            <a:r>
              <a:rPr lang="en-US" sz="1600" dirty="0" err="1"/>
              <a:t>तो</a:t>
            </a:r>
            <a:r>
              <a:rPr lang="en-US" sz="1600" dirty="0"/>
              <a:t> </a:t>
            </a:r>
            <a:r>
              <a:rPr lang="en-US" sz="1600" dirty="0" err="1"/>
              <a:t>इसका</a:t>
            </a:r>
            <a:r>
              <a:rPr lang="en-US" sz="1600" dirty="0"/>
              <a:t> </a:t>
            </a:r>
            <a:r>
              <a:rPr lang="en-US" sz="1600" dirty="0" err="1"/>
              <a:t>मतलब</a:t>
            </a:r>
            <a:r>
              <a:rPr lang="en-US" sz="1600" dirty="0"/>
              <a:t> </a:t>
            </a:r>
            <a:r>
              <a:rPr lang="en-US" sz="1600" dirty="0" err="1"/>
              <a:t>होगा</a:t>
            </a:r>
            <a:r>
              <a:rPr lang="en-US" sz="1600" dirty="0"/>
              <a:t> </a:t>
            </a:r>
            <a:r>
              <a:rPr lang="en-US" sz="1600" dirty="0" err="1"/>
              <a:t>कि</a:t>
            </a:r>
            <a:r>
              <a:rPr lang="en-US" sz="1600" dirty="0"/>
              <a:t> </a:t>
            </a:r>
            <a:r>
              <a:rPr lang="en-US" sz="1600" dirty="0" err="1"/>
              <a:t>उसका</a:t>
            </a:r>
            <a:r>
              <a:rPr lang="en-US" sz="1600" dirty="0"/>
              <a:t> </a:t>
            </a:r>
            <a:r>
              <a:rPr lang="en-US" sz="1600" dirty="0" err="1"/>
              <a:t>केवल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ही</a:t>
            </a:r>
            <a:r>
              <a:rPr lang="en-US" sz="1600" dirty="0"/>
              <a:t> </a:t>
            </a:r>
            <a:r>
              <a:rPr lang="en-US" sz="1600" dirty="0" err="1"/>
              <a:t>पक्ष</a:t>
            </a:r>
            <a:r>
              <a:rPr lang="en-US" sz="1600" dirty="0"/>
              <a:t> </a:t>
            </a:r>
            <a:r>
              <a:rPr lang="en-US" sz="1600" dirty="0" err="1"/>
              <a:t>होगा</a:t>
            </a:r>
            <a:r>
              <a:rPr lang="en-US" sz="16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00050" y="4497189"/>
            <a:ext cx="31249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मुझे</a:t>
            </a:r>
            <a:r>
              <a:rPr lang="en-US" dirty="0"/>
              <a:t> </a:t>
            </a:r>
            <a:r>
              <a:rPr lang="en-US" dirty="0" err="1"/>
              <a:t>बताओ</a:t>
            </a:r>
            <a:r>
              <a:rPr lang="en-US" dirty="0"/>
              <a:t> </a:t>
            </a:r>
            <a:r>
              <a:rPr lang="hi-IN" dirty="0" smtClean="0"/>
              <a:t>टायर्सियस</a:t>
            </a:r>
            <a:r>
              <a:rPr lang="en-US" dirty="0" smtClean="0"/>
              <a:t>, </a:t>
            </a:r>
            <a:r>
              <a:rPr lang="en-US" dirty="0" err="1"/>
              <a:t>क्या</a:t>
            </a:r>
            <a:r>
              <a:rPr lang="en-US" dirty="0"/>
              <a:t> </a:t>
            </a:r>
            <a:r>
              <a:rPr lang="en-US" dirty="0" err="1"/>
              <a:t>हमें</a:t>
            </a:r>
            <a:r>
              <a:rPr lang="en-US" dirty="0"/>
              <a:t> </a:t>
            </a:r>
            <a:r>
              <a:rPr lang="en-US" dirty="0" err="1"/>
              <a:t>तुम्हारे</a:t>
            </a:r>
            <a:r>
              <a:rPr lang="en-US" dirty="0"/>
              <a:t> </a:t>
            </a:r>
            <a:r>
              <a:rPr lang="en-US" dirty="0" err="1"/>
              <a:t>शेल</a:t>
            </a:r>
            <a:r>
              <a:rPr lang="en-US" dirty="0"/>
              <a:t> (</a:t>
            </a:r>
            <a:r>
              <a:rPr lang="en-US" dirty="0" err="1"/>
              <a:t>खोल</a:t>
            </a:r>
            <a:r>
              <a:rPr lang="en-US" dirty="0"/>
              <a:t>) </a:t>
            </a:r>
            <a:r>
              <a:rPr lang="en-US" dirty="0" err="1"/>
              <a:t>पर</a:t>
            </a:r>
            <a:r>
              <a:rPr lang="en-US" dirty="0"/>
              <a:t> </a:t>
            </a:r>
            <a:r>
              <a:rPr lang="hi-IN" dirty="0"/>
              <a:t>मोबियस</a:t>
            </a:r>
            <a:r>
              <a:rPr lang="en-US" dirty="0" smtClean="0"/>
              <a:t> </a:t>
            </a:r>
            <a:r>
              <a:rPr lang="en-US" dirty="0" err="1"/>
              <a:t>पट्टी</a:t>
            </a:r>
            <a:r>
              <a:rPr lang="en-US" dirty="0"/>
              <a:t> </a:t>
            </a:r>
            <a:r>
              <a:rPr lang="en-US" dirty="0" err="1"/>
              <a:t>नहीं</a:t>
            </a:r>
            <a:r>
              <a:rPr lang="en-US" dirty="0"/>
              <a:t> </a:t>
            </a:r>
            <a:r>
              <a:rPr lang="en-US" dirty="0" err="1"/>
              <a:t>मिल</a:t>
            </a:r>
            <a:r>
              <a:rPr lang="en-US" dirty="0"/>
              <a:t> </a:t>
            </a:r>
            <a:r>
              <a:rPr lang="en-US" dirty="0" err="1"/>
              <a:t>सकती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?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87044" y="4312522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तुम</a:t>
            </a:r>
            <a:r>
              <a:rPr lang="en-US" dirty="0"/>
              <a:t> </a:t>
            </a:r>
            <a:r>
              <a:rPr lang="en-US" dirty="0" err="1"/>
              <a:t>दोनों</a:t>
            </a:r>
            <a:r>
              <a:rPr lang="en-US" dirty="0"/>
              <a:t> </a:t>
            </a:r>
            <a:r>
              <a:rPr lang="hi-IN" dirty="0"/>
              <a:t>फिर </a:t>
            </a:r>
            <a:endParaRPr lang="en-US" dirty="0" smtClean="0"/>
          </a:p>
          <a:p>
            <a:pPr algn="ctr"/>
            <a:r>
              <a:rPr lang="en-US" dirty="0" err="1" smtClean="0"/>
              <a:t>मत</a:t>
            </a:r>
            <a:r>
              <a:rPr lang="en-US" dirty="0" smtClean="0"/>
              <a:t> </a:t>
            </a:r>
            <a:r>
              <a:rPr lang="en-US" dirty="0" err="1"/>
              <a:t>शुरू</a:t>
            </a:r>
            <a:r>
              <a:rPr lang="en-US" dirty="0"/>
              <a:t> </a:t>
            </a:r>
            <a:r>
              <a:rPr lang="en-US" dirty="0" err="1"/>
              <a:t>करो</a:t>
            </a:r>
            <a:r>
              <a:rPr lang="en-US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687200" y="5310565"/>
            <a:ext cx="5998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क्या</a:t>
            </a:r>
            <a:r>
              <a:rPr lang="en-US" sz="1600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734219" y="6411119"/>
            <a:ext cx="1876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वो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बहुत</a:t>
            </a:r>
            <a:r>
              <a:rPr lang="en-US" dirty="0"/>
              <a:t> </a:t>
            </a:r>
            <a:r>
              <a:rPr lang="en-US" dirty="0" err="1"/>
              <a:t>अजीब</a:t>
            </a:r>
            <a:r>
              <a:rPr lang="en-US" dirty="0"/>
              <a:t> </a:t>
            </a:r>
            <a:r>
              <a:rPr lang="en-US" dirty="0" err="1"/>
              <a:t>किस्म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सतह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69482" y="6639719"/>
            <a:ext cx="36056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अब</a:t>
            </a:r>
            <a:r>
              <a:rPr lang="en-US" dirty="0"/>
              <a:t> </a:t>
            </a:r>
            <a:r>
              <a:rPr lang="en-US" dirty="0" err="1"/>
              <a:t>तक</a:t>
            </a:r>
            <a:r>
              <a:rPr lang="en-US" dirty="0"/>
              <a:t> </a:t>
            </a:r>
            <a:r>
              <a:rPr lang="en-US" dirty="0" err="1"/>
              <a:t>हमने</a:t>
            </a:r>
            <a:r>
              <a:rPr lang="en-US" dirty="0"/>
              <a:t> </a:t>
            </a:r>
            <a:r>
              <a:rPr lang="en-US" dirty="0" err="1"/>
              <a:t>केवल</a:t>
            </a:r>
            <a:r>
              <a:rPr lang="en-US" dirty="0"/>
              <a:t> </a:t>
            </a:r>
            <a:r>
              <a:rPr lang="en-US" dirty="0" err="1"/>
              <a:t>उन्हीं</a:t>
            </a:r>
            <a:r>
              <a:rPr lang="en-US" dirty="0"/>
              <a:t> </a:t>
            </a:r>
            <a:r>
              <a:rPr lang="en-US" dirty="0" err="1"/>
              <a:t>सतहों</a:t>
            </a:r>
            <a:r>
              <a:rPr lang="en-US" dirty="0"/>
              <a:t> </a:t>
            </a:r>
            <a:r>
              <a:rPr lang="en-US" dirty="0" err="1"/>
              <a:t>पर</a:t>
            </a:r>
            <a:r>
              <a:rPr lang="en-US" dirty="0"/>
              <a:t> </a:t>
            </a:r>
            <a:r>
              <a:rPr lang="en-US" dirty="0" err="1"/>
              <a:t>छुआ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 </a:t>
            </a:r>
            <a:r>
              <a:rPr lang="en-US" dirty="0" err="1"/>
              <a:t>जो</a:t>
            </a:r>
            <a:r>
              <a:rPr lang="en-US" dirty="0"/>
              <a:t> </a:t>
            </a:r>
            <a:r>
              <a:rPr lang="en-US" dirty="0" err="1"/>
              <a:t>सामान्य</a:t>
            </a:r>
            <a:r>
              <a:rPr lang="en-US" dirty="0"/>
              <a:t> </a:t>
            </a:r>
            <a:r>
              <a:rPr lang="en-US" dirty="0" err="1"/>
              <a:t>रूप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 smtClean="0"/>
              <a:t>एक</a:t>
            </a:r>
            <a:r>
              <a:rPr lang="en-US" dirty="0" err="1"/>
              <a:t>-</a:t>
            </a:r>
            <a:r>
              <a:rPr lang="en-US" dirty="0" err="1" smtClean="0"/>
              <a:t>दूसरे</a:t>
            </a:r>
            <a:r>
              <a:rPr lang="en-US" dirty="0" smtClean="0"/>
              <a:t>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नहीं</a:t>
            </a:r>
            <a:r>
              <a:rPr lang="en-US" dirty="0"/>
              <a:t> </a:t>
            </a:r>
            <a:r>
              <a:rPr lang="en-US" dirty="0" err="1"/>
              <a:t>काटती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, </a:t>
            </a:r>
            <a:r>
              <a:rPr lang="en-US" dirty="0" err="1"/>
              <a:t>जैसे</a:t>
            </a:r>
            <a:r>
              <a:rPr lang="en-US" dirty="0"/>
              <a:t> </a:t>
            </a:r>
            <a:r>
              <a:rPr lang="en-US" dirty="0" err="1"/>
              <a:t>कि</a:t>
            </a:r>
            <a:r>
              <a:rPr lang="en-US" dirty="0"/>
              <a:t> </a:t>
            </a:r>
            <a:r>
              <a:rPr lang="en-US" dirty="0" err="1"/>
              <a:t>गेंद</a:t>
            </a:r>
            <a:r>
              <a:rPr lang="en-US" dirty="0"/>
              <a:t> (</a:t>
            </a:r>
            <a:r>
              <a:rPr lang="en-US" dirty="0" err="1"/>
              <a:t>स्फीयर</a:t>
            </a:r>
            <a:r>
              <a:rPr lang="en-US" dirty="0"/>
              <a:t>). </a:t>
            </a:r>
            <a:r>
              <a:rPr lang="en-US" dirty="0" err="1"/>
              <a:t>जो</a:t>
            </a:r>
            <a:r>
              <a:rPr lang="en-US" dirty="0"/>
              <a:t> </a:t>
            </a:r>
            <a:r>
              <a:rPr lang="en-US" dirty="0" err="1"/>
              <a:t>सतह</a:t>
            </a:r>
            <a:r>
              <a:rPr lang="en-US" dirty="0"/>
              <a:t> </a:t>
            </a:r>
            <a:r>
              <a:rPr lang="en-US" dirty="0" err="1"/>
              <a:t>हमारी</a:t>
            </a:r>
            <a:r>
              <a:rPr lang="en-US" dirty="0"/>
              <a:t> </a:t>
            </a:r>
            <a:r>
              <a:rPr lang="en-US" dirty="0" err="1"/>
              <a:t>जगह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एक-दूसरे</a:t>
            </a:r>
            <a:r>
              <a:rPr lang="en-US" dirty="0"/>
              <a:t>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काटती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 </a:t>
            </a:r>
            <a:r>
              <a:rPr lang="en-US" dirty="0" err="1"/>
              <a:t>उन्हें</a:t>
            </a:r>
            <a:r>
              <a:rPr lang="en-US" dirty="0"/>
              <a:t> </a:t>
            </a:r>
            <a:r>
              <a:rPr lang="en-US" dirty="0" err="1"/>
              <a:t>विसर्जन</a:t>
            </a:r>
            <a:r>
              <a:rPr lang="en-US" dirty="0"/>
              <a:t> (IMMERSIONS) </a:t>
            </a:r>
            <a:r>
              <a:rPr lang="en-US" dirty="0" err="1"/>
              <a:t>कहा</a:t>
            </a:r>
            <a:r>
              <a:rPr lang="en-US" dirty="0"/>
              <a:t> </a:t>
            </a:r>
            <a:r>
              <a:rPr lang="en-US" dirty="0" err="1"/>
              <a:t>जाता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6718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9698" name="Picture 2" descr="C:\Users\HP\Desktop\topologicon_empty_pages\v26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7" y="7938"/>
            <a:ext cx="7501216" cy="1068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10444" y="9992519"/>
            <a:ext cx="44551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(*) </a:t>
            </a:r>
            <a:r>
              <a:rPr lang="en-US" sz="1600" dirty="0" err="1"/>
              <a:t>डुबकी</a:t>
            </a:r>
            <a:r>
              <a:rPr lang="en-US" sz="1600" dirty="0"/>
              <a:t>, </a:t>
            </a:r>
            <a:r>
              <a:rPr lang="en-US" sz="1600" dirty="0" err="1"/>
              <a:t>विसर्जन</a:t>
            </a:r>
            <a:r>
              <a:rPr lang="en-US" sz="1600" dirty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विशेष</a:t>
            </a:r>
            <a:r>
              <a:rPr lang="en-US" sz="1600" dirty="0"/>
              <a:t> </a:t>
            </a:r>
            <a:r>
              <a:rPr lang="en-US" sz="1600" dirty="0" err="1"/>
              <a:t>मामला</a:t>
            </a:r>
            <a:r>
              <a:rPr lang="en-US" sz="1600" dirty="0"/>
              <a:t> </a:t>
            </a:r>
            <a:r>
              <a:rPr lang="en-US" sz="1600" dirty="0" err="1" smtClean="0"/>
              <a:t>है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19844" y="358815"/>
            <a:ext cx="64008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डुबकी</a:t>
            </a:r>
            <a:r>
              <a:rPr lang="en-US" sz="4400" dirty="0">
                <a:solidFill>
                  <a:srgbClr val="FF0000"/>
                </a:solidFill>
              </a:rPr>
              <a:t> (Plunge) </a:t>
            </a:r>
            <a:r>
              <a:rPr lang="en-US" sz="4400" dirty="0" err="1">
                <a:solidFill>
                  <a:srgbClr val="FF0000"/>
                </a:solidFill>
              </a:rPr>
              <a:t>और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endParaRPr lang="en-US" sz="4400" dirty="0" smtClean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400" dirty="0" err="1" smtClean="0">
                <a:solidFill>
                  <a:srgbClr val="FF0000"/>
                </a:solidFill>
              </a:rPr>
              <a:t>विसर्जन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>
                <a:solidFill>
                  <a:srgbClr val="FF0000"/>
                </a:solidFill>
              </a:rPr>
              <a:t>(</a:t>
            </a:r>
            <a:r>
              <a:rPr lang="en-US" sz="4400" dirty="0" smtClean="0">
                <a:solidFill>
                  <a:srgbClr val="FF0000"/>
                </a:solidFill>
              </a:rPr>
              <a:t>Immersions)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7044" y="2524919"/>
            <a:ext cx="464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बंद</a:t>
            </a:r>
            <a:r>
              <a:rPr lang="en-US" dirty="0"/>
              <a:t> </a:t>
            </a:r>
            <a:r>
              <a:rPr lang="en-US" dirty="0" err="1"/>
              <a:t>वक्र</a:t>
            </a:r>
            <a:r>
              <a:rPr lang="en-US" dirty="0"/>
              <a:t>, </a:t>
            </a:r>
            <a:r>
              <a:rPr lang="en-US" dirty="0" err="1"/>
              <a:t>जिसकी</a:t>
            </a:r>
            <a:r>
              <a:rPr lang="en-US" dirty="0"/>
              <a:t> </a:t>
            </a:r>
            <a:r>
              <a:rPr lang="en-US" dirty="0" err="1"/>
              <a:t>ज्यामितीय</a:t>
            </a:r>
            <a:r>
              <a:rPr lang="en-US" dirty="0"/>
              <a:t> </a:t>
            </a:r>
            <a:r>
              <a:rPr lang="en-US" dirty="0" err="1"/>
              <a:t>एक-आयामी</a:t>
            </a:r>
            <a:r>
              <a:rPr lang="en-US" dirty="0"/>
              <a:t> </a:t>
            </a:r>
            <a:r>
              <a:rPr lang="en-US" dirty="0" err="1"/>
              <a:t>हो</a:t>
            </a:r>
            <a:r>
              <a:rPr lang="en-US" dirty="0"/>
              <a:t>, </a:t>
            </a:r>
            <a:r>
              <a:rPr lang="en-US" dirty="0" err="1"/>
              <a:t>जिसके</a:t>
            </a:r>
            <a:r>
              <a:rPr lang="en-US" dirty="0"/>
              <a:t> </a:t>
            </a:r>
            <a:r>
              <a:rPr lang="en-US" dirty="0" err="1"/>
              <a:t>रास्ते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कोई</a:t>
            </a:r>
            <a:r>
              <a:rPr lang="en-US" dirty="0"/>
              <a:t> </a:t>
            </a:r>
            <a:r>
              <a:rPr lang="hi-IN" dirty="0"/>
              <a:t>दोष</a:t>
            </a:r>
            <a:r>
              <a:rPr lang="en-US" dirty="0" smtClean="0"/>
              <a:t> </a:t>
            </a:r>
            <a:r>
              <a:rPr lang="en-US" dirty="0"/>
              <a:t>न </a:t>
            </a:r>
            <a:r>
              <a:rPr lang="en-US" dirty="0" err="1"/>
              <a:t>हो</a:t>
            </a:r>
            <a:r>
              <a:rPr lang="en-US" dirty="0"/>
              <a:t> </a:t>
            </a:r>
            <a:r>
              <a:rPr lang="en-US" dirty="0" err="1"/>
              <a:t>और</a:t>
            </a:r>
            <a:r>
              <a:rPr lang="en-US" dirty="0"/>
              <a:t> </a:t>
            </a:r>
            <a:r>
              <a:rPr lang="en-US" dirty="0" err="1"/>
              <a:t>जिसकी</a:t>
            </a:r>
            <a:r>
              <a:rPr lang="en-US" dirty="0"/>
              <a:t> </a:t>
            </a:r>
            <a:r>
              <a:rPr lang="en-US" dirty="0" err="1"/>
              <a:t>ख़ास</a:t>
            </a:r>
            <a:r>
              <a:rPr lang="en-US" dirty="0"/>
              <a:t> </a:t>
            </a:r>
            <a:r>
              <a:rPr lang="en-US" dirty="0" err="1"/>
              <a:t>विशेषता</a:t>
            </a:r>
            <a:r>
              <a:rPr lang="en-US" dirty="0"/>
              <a:t> - </a:t>
            </a:r>
            <a:r>
              <a:rPr lang="en-US" dirty="0" err="1"/>
              <a:t>उसका</a:t>
            </a:r>
            <a:r>
              <a:rPr lang="en-US" dirty="0"/>
              <a:t> </a:t>
            </a:r>
            <a:r>
              <a:rPr lang="en-US" dirty="0" err="1"/>
              <a:t>कोई</a:t>
            </a:r>
            <a:r>
              <a:rPr lang="en-US" dirty="0"/>
              <a:t> </a:t>
            </a:r>
            <a:r>
              <a:rPr lang="en-US" dirty="0" err="1"/>
              <a:t>शुरु</a:t>
            </a:r>
            <a:r>
              <a:rPr lang="en-US" dirty="0"/>
              <a:t> </a:t>
            </a:r>
            <a:r>
              <a:rPr lang="en-US" dirty="0" err="1"/>
              <a:t>या</a:t>
            </a:r>
            <a:r>
              <a:rPr lang="en-US" dirty="0"/>
              <a:t> </a:t>
            </a:r>
            <a:r>
              <a:rPr lang="en-US" dirty="0" err="1"/>
              <a:t>अंत</a:t>
            </a:r>
            <a:r>
              <a:rPr lang="en-US" dirty="0"/>
              <a:t> </a:t>
            </a:r>
            <a:r>
              <a:rPr lang="en-US" dirty="0" err="1"/>
              <a:t>हो</a:t>
            </a:r>
            <a:r>
              <a:rPr lang="en-US" dirty="0"/>
              <a:t>,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किसी</a:t>
            </a:r>
            <a:r>
              <a:rPr lang="en-US" dirty="0"/>
              <a:t> </a:t>
            </a:r>
            <a:r>
              <a:rPr lang="en-US" dirty="0" err="1"/>
              <a:t>भी</a:t>
            </a:r>
            <a:r>
              <a:rPr lang="en-US" dirty="0"/>
              <a:t> </a:t>
            </a:r>
            <a:r>
              <a:rPr lang="en-US" dirty="0" err="1"/>
              <a:t>प्लान</a:t>
            </a:r>
            <a:r>
              <a:rPr lang="en-US" dirty="0"/>
              <a:t> </a:t>
            </a:r>
            <a:r>
              <a:rPr lang="en-US" dirty="0" err="1"/>
              <a:t>पर</a:t>
            </a:r>
            <a:r>
              <a:rPr lang="en-US" dirty="0"/>
              <a:t> </a:t>
            </a:r>
            <a:r>
              <a:rPr lang="en-US" dirty="0" err="1"/>
              <a:t>अनंत</a:t>
            </a:r>
            <a:r>
              <a:rPr lang="en-US" dirty="0"/>
              <a:t> </a:t>
            </a:r>
            <a:r>
              <a:rPr lang="en-US" dirty="0" err="1"/>
              <a:t>तरीकों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रखा</a:t>
            </a:r>
            <a:r>
              <a:rPr lang="en-US" dirty="0"/>
              <a:t> </a:t>
            </a:r>
            <a:r>
              <a:rPr lang="en-US" dirty="0" err="1"/>
              <a:t>जा</a:t>
            </a:r>
            <a:r>
              <a:rPr lang="en-US" dirty="0"/>
              <a:t> </a:t>
            </a:r>
            <a:r>
              <a:rPr lang="en-US" dirty="0" err="1"/>
              <a:t>सकता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227765" y="5179011"/>
            <a:ext cx="10743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>
                <a:solidFill>
                  <a:srgbClr val="FF0000"/>
                </a:solidFill>
              </a:rPr>
              <a:t>सतह</a:t>
            </a:r>
            <a:r>
              <a:rPr lang="en-US" sz="1400" dirty="0">
                <a:solidFill>
                  <a:srgbClr val="FF0000"/>
                </a:solidFill>
              </a:rPr>
              <a:t> (</a:t>
            </a:r>
            <a:r>
              <a:rPr lang="en-US" sz="1400" dirty="0" err="1">
                <a:solidFill>
                  <a:srgbClr val="FF0000"/>
                </a:solidFill>
              </a:rPr>
              <a:t>डुबकी</a:t>
            </a:r>
            <a:r>
              <a:rPr lang="en-US" sz="14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3003501" y="5170280"/>
            <a:ext cx="12394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>
                <a:solidFill>
                  <a:srgbClr val="FF0000"/>
                </a:solidFill>
              </a:rPr>
              <a:t>सतह</a:t>
            </a:r>
            <a:r>
              <a:rPr lang="en-US" sz="1400" dirty="0">
                <a:solidFill>
                  <a:srgbClr val="FF0000"/>
                </a:solidFill>
              </a:rPr>
              <a:t> (</a:t>
            </a:r>
            <a:r>
              <a:rPr lang="en-US" sz="1400" dirty="0" err="1">
                <a:solidFill>
                  <a:srgbClr val="FF0000"/>
                </a:solidFill>
              </a:rPr>
              <a:t>विसर्जन</a:t>
            </a:r>
            <a:r>
              <a:rPr lang="en-US" sz="14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4591844" y="4079459"/>
            <a:ext cx="2438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जब</a:t>
            </a:r>
            <a:r>
              <a:rPr lang="en-US" sz="1600" dirty="0"/>
              <a:t> </a:t>
            </a:r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खुद</a:t>
            </a:r>
            <a:r>
              <a:rPr lang="en-US" sz="1600" dirty="0"/>
              <a:t> </a:t>
            </a:r>
            <a:r>
              <a:rPr lang="en-US" sz="1600" dirty="0" err="1"/>
              <a:t>अपने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को</a:t>
            </a:r>
            <a:r>
              <a:rPr lang="en-US" sz="1600" dirty="0" smtClean="0"/>
              <a:t> </a:t>
            </a:r>
            <a:r>
              <a:rPr lang="en-US" sz="1600" dirty="0" err="1" smtClean="0"/>
              <a:t>नहीं</a:t>
            </a:r>
            <a:r>
              <a:rPr lang="en-US" sz="1600" dirty="0" smtClean="0"/>
              <a:t> </a:t>
            </a:r>
            <a:r>
              <a:rPr lang="en-US" sz="1600" dirty="0" err="1"/>
              <a:t>काटता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, </a:t>
            </a:r>
            <a:r>
              <a:rPr lang="en-US" sz="1600" dirty="0" err="1"/>
              <a:t>तो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मैं</a:t>
            </a:r>
            <a:r>
              <a:rPr lang="en-US" sz="1600" dirty="0" smtClean="0"/>
              <a:t> </a:t>
            </a:r>
            <a:r>
              <a:rPr lang="en-US" sz="1600" dirty="0" err="1"/>
              <a:t>कहूंगा</a:t>
            </a:r>
            <a:r>
              <a:rPr lang="en-US" sz="1600" dirty="0"/>
              <a:t> </a:t>
            </a:r>
            <a:r>
              <a:rPr lang="en-US" sz="1600" dirty="0" err="1"/>
              <a:t>कि</a:t>
            </a:r>
            <a:r>
              <a:rPr lang="en-US" sz="1600" dirty="0"/>
              <a:t> </a:t>
            </a:r>
            <a:r>
              <a:rPr lang="en-US" sz="1600" dirty="0" err="1"/>
              <a:t>उसने</a:t>
            </a:r>
            <a:r>
              <a:rPr lang="en-US" sz="1600" dirty="0"/>
              <a:t> </a:t>
            </a:r>
            <a:r>
              <a:rPr lang="en-US" sz="1600" dirty="0" err="1"/>
              <a:t>सतह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डुबकी</a:t>
            </a:r>
            <a:r>
              <a:rPr lang="en-US" sz="1600" dirty="0"/>
              <a:t> </a:t>
            </a:r>
            <a:r>
              <a:rPr lang="en-US" sz="1600" dirty="0" err="1"/>
              <a:t>लगाई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, </a:t>
            </a:r>
            <a:r>
              <a:rPr lang="en-US" sz="1600" dirty="0" err="1"/>
              <a:t>अन्यथा</a:t>
            </a:r>
            <a:r>
              <a:rPr lang="en-US" sz="1600" dirty="0"/>
              <a:t> </a:t>
            </a:r>
            <a:r>
              <a:rPr lang="en-US" sz="1600" dirty="0" err="1"/>
              <a:t>मैं</a:t>
            </a:r>
            <a:r>
              <a:rPr lang="en-US" sz="1600" dirty="0"/>
              <a:t> </a:t>
            </a:r>
            <a:r>
              <a:rPr lang="en-US" sz="1600" dirty="0" err="1"/>
              <a:t>कहूंगा</a:t>
            </a:r>
            <a:r>
              <a:rPr lang="en-US" sz="1600" dirty="0"/>
              <a:t> </a:t>
            </a:r>
            <a:r>
              <a:rPr lang="en-US" sz="1600" dirty="0" err="1"/>
              <a:t>कि</a:t>
            </a:r>
            <a:r>
              <a:rPr lang="en-US" sz="1600" dirty="0"/>
              <a:t> </a:t>
            </a:r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विसर्जन</a:t>
            </a:r>
            <a:r>
              <a:rPr lang="en-US" sz="1600" dirty="0" smtClean="0"/>
              <a:t> </a:t>
            </a:r>
            <a:r>
              <a:rPr lang="en-US" sz="1600" dirty="0"/>
              <a:t>(*) </a:t>
            </a:r>
            <a:r>
              <a:rPr lang="en-US" sz="1600" dirty="0" err="1"/>
              <a:t>है</a:t>
            </a:r>
            <a:r>
              <a:rPr lang="en-US" sz="16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477044" y="5877719"/>
            <a:ext cx="40811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मुझे</a:t>
            </a:r>
            <a:r>
              <a:rPr lang="en-US" sz="1600" dirty="0"/>
              <a:t> </a:t>
            </a:r>
            <a:r>
              <a:rPr lang="en-US" sz="1600" dirty="0" err="1"/>
              <a:t>लगता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</a:t>
            </a:r>
            <a:r>
              <a:rPr lang="en-US" sz="1600" dirty="0" err="1"/>
              <a:t>कि</a:t>
            </a:r>
            <a:r>
              <a:rPr lang="en-US" sz="1600" dirty="0"/>
              <a:t> </a:t>
            </a:r>
            <a:r>
              <a:rPr lang="en-US" sz="1600" dirty="0" err="1"/>
              <a:t>वे</a:t>
            </a:r>
            <a:r>
              <a:rPr lang="en-US" sz="1600" dirty="0"/>
              <a:t> </a:t>
            </a:r>
            <a:r>
              <a:rPr lang="en-US" sz="1600" dirty="0" err="1"/>
              <a:t>अन्तर्विभाजक</a:t>
            </a:r>
            <a:r>
              <a:rPr lang="en-US" sz="1600" dirty="0"/>
              <a:t> </a:t>
            </a:r>
            <a:r>
              <a:rPr lang="en-US" sz="1600" dirty="0" err="1"/>
              <a:t>बिंदुओं</a:t>
            </a:r>
            <a:r>
              <a:rPr lang="en-US" sz="1600" dirty="0"/>
              <a:t> (</a:t>
            </a:r>
            <a:r>
              <a:rPr lang="en-US" sz="1600" dirty="0" err="1"/>
              <a:t>इंटेरसेक्टिंग</a:t>
            </a:r>
            <a:r>
              <a:rPr lang="en-US" sz="1600" dirty="0"/>
              <a:t> </a:t>
            </a:r>
            <a:r>
              <a:rPr lang="en-US" sz="1600" dirty="0" err="1"/>
              <a:t>पॉइंट्स</a:t>
            </a:r>
            <a:r>
              <a:rPr lang="en-US" sz="1600" dirty="0"/>
              <a:t>)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संख्या</a:t>
            </a:r>
            <a:r>
              <a:rPr lang="en-US" sz="1600" dirty="0"/>
              <a:t> </a:t>
            </a:r>
            <a:r>
              <a:rPr lang="en-US" sz="1600" dirty="0" err="1"/>
              <a:t>पर</a:t>
            </a:r>
            <a:r>
              <a:rPr lang="en-US" sz="1600" dirty="0"/>
              <a:t> </a:t>
            </a:r>
            <a:r>
              <a:rPr lang="en-US" sz="1600" dirty="0" err="1"/>
              <a:t>निर्भर</a:t>
            </a:r>
            <a:r>
              <a:rPr lang="en-US" sz="1600" dirty="0"/>
              <a:t> </a:t>
            </a:r>
            <a:r>
              <a:rPr lang="en-US" sz="1600" dirty="0" err="1"/>
              <a:t>करेगा</a:t>
            </a:r>
            <a:r>
              <a:rPr lang="en-US" sz="1600" dirty="0"/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91844" y="5952193"/>
            <a:ext cx="26106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नहीं</a:t>
            </a:r>
            <a:r>
              <a:rPr lang="en-US" dirty="0"/>
              <a:t>, </a:t>
            </a:r>
            <a:r>
              <a:rPr lang="en-US" dirty="0" err="1"/>
              <a:t>क्योंकि</a:t>
            </a:r>
            <a:r>
              <a:rPr lang="en-US" dirty="0"/>
              <a:t> </a:t>
            </a:r>
            <a:r>
              <a:rPr lang="en-US" dirty="0" err="1"/>
              <a:t>अगर</a:t>
            </a:r>
            <a:r>
              <a:rPr lang="en-US" dirty="0"/>
              <a:t> </a:t>
            </a:r>
            <a:r>
              <a:rPr lang="en-US" dirty="0" err="1"/>
              <a:t>मैं</a:t>
            </a:r>
            <a:r>
              <a:rPr lang="en-US" dirty="0"/>
              <a:t> </a:t>
            </a:r>
            <a:r>
              <a:rPr lang="en-US" dirty="0" err="1"/>
              <a:t>लगातार</a:t>
            </a:r>
            <a:r>
              <a:rPr lang="en-US" dirty="0"/>
              <a:t> </a:t>
            </a:r>
            <a:r>
              <a:rPr lang="en-US" dirty="0" err="1"/>
              <a:t>इन</a:t>
            </a:r>
            <a:r>
              <a:rPr lang="en-US" dirty="0"/>
              <a:t> </a:t>
            </a:r>
            <a:r>
              <a:rPr lang="en-US" dirty="0" err="1"/>
              <a:t>वक्रों</a:t>
            </a:r>
            <a:r>
              <a:rPr lang="en-US" dirty="0"/>
              <a:t>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विकृत</a:t>
            </a:r>
            <a:r>
              <a:rPr lang="en-US" dirty="0"/>
              <a:t> </a:t>
            </a:r>
            <a:r>
              <a:rPr lang="en-US" dirty="0" err="1"/>
              <a:t>करता</a:t>
            </a:r>
            <a:r>
              <a:rPr lang="en-US" dirty="0"/>
              <a:t> </a:t>
            </a:r>
            <a:r>
              <a:rPr lang="en-US" dirty="0" err="1"/>
              <a:t>हूं</a:t>
            </a:r>
            <a:r>
              <a:rPr lang="en-US" dirty="0"/>
              <a:t> </a:t>
            </a:r>
            <a:r>
              <a:rPr lang="en-US" dirty="0" err="1"/>
              <a:t>तो</a:t>
            </a:r>
            <a:r>
              <a:rPr lang="en-US" dirty="0"/>
              <a:t> </a:t>
            </a:r>
            <a:r>
              <a:rPr lang="en-US" dirty="0" err="1"/>
              <a:t>मैं</a:t>
            </a:r>
            <a:r>
              <a:rPr lang="en-US" dirty="0"/>
              <a:t> </a:t>
            </a:r>
            <a:r>
              <a:rPr lang="en-US" dirty="0" err="1"/>
              <a:t>बिंदुओं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जोड़ियों</a:t>
            </a:r>
            <a:r>
              <a:rPr lang="en-US" dirty="0"/>
              <a:t>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प्रकट</a:t>
            </a:r>
            <a:r>
              <a:rPr lang="en-US" dirty="0"/>
              <a:t> </a:t>
            </a:r>
            <a:r>
              <a:rPr lang="en-US" dirty="0" err="1"/>
              <a:t>और</a:t>
            </a:r>
            <a:r>
              <a:rPr lang="en-US" dirty="0"/>
              <a:t> </a:t>
            </a:r>
            <a:r>
              <a:rPr lang="en-US" dirty="0" err="1"/>
              <a:t>गायब</a:t>
            </a:r>
            <a:r>
              <a:rPr lang="en-US" dirty="0"/>
              <a:t> </a:t>
            </a:r>
            <a:r>
              <a:rPr lang="en-US" dirty="0" err="1"/>
              <a:t>कर</a:t>
            </a:r>
            <a:r>
              <a:rPr lang="en-US" dirty="0"/>
              <a:t> </a:t>
            </a:r>
            <a:r>
              <a:rPr lang="en-US" dirty="0" err="1"/>
              <a:t>सकता</a:t>
            </a:r>
            <a:r>
              <a:rPr lang="en-US" dirty="0"/>
              <a:t> </a:t>
            </a:r>
            <a:r>
              <a:rPr lang="en-US" dirty="0" err="1"/>
              <a:t>हूं</a:t>
            </a:r>
            <a:r>
              <a:rPr lang="en-US" dirty="0"/>
              <a:t>. </a:t>
            </a:r>
            <a:r>
              <a:rPr lang="en-US" dirty="0" err="1"/>
              <a:t>लेकिन</a:t>
            </a:r>
            <a:r>
              <a:rPr lang="en-US" dirty="0"/>
              <a:t> </a:t>
            </a:r>
            <a:r>
              <a:rPr lang="en-US" dirty="0" err="1"/>
              <a:t>मोड़ों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संख्या</a:t>
            </a:r>
            <a:r>
              <a:rPr lang="en-US" dirty="0"/>
              <a:t> </a:t>
            </a:r>
            <a:r>
              <a:rPr lang="en-US" dirty="0" err="1"/>
              <a:t>वही</a:t>
            </a:r>
            <a:r>
              <a:rPr lang="en-US" dirty="0"/>
              <a:t> </a:t>
            </a:r>
            <a:r>
              <a:rPr lang="en-US" dirty="0" err="1"/>
              <a:t>रहेगी</a:t>
            </a:r>
            <a:r>
              <a:rPr lang="en-US" dirty="0"/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13077" y="8535789"/>
            <a:ext cx="19902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dirty="0"/>
              <a:t>देखो</a:t>
            </a:r>
            <a:r>
              <a:rPr lang="en-US" dirty="0" smtClean="0"/>
              <a:t>, </a:t>
            </a:r>
            <a:r>
              <a:rPr lang="en-US" dirty="0" err="1"/>
              <a:t>मैं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वेक्टर</a:t>
            </a:r>
            <a:r>
              <a:rPr lang="en-US" dirty="0"/>
              <a:t> </a:t>
            </a:r>
            <a:r>
              <a:rPr lang="en-US" dirty="0" err="1"/>
              <a:t>बना</a:t>
            </a:r>
            <a:r>
              <a:rPr lang="en-US" dirty="0"/>
              <a:t> </a:t>
            </a:r>
            <a:r>
              <a:rPr lang="en-US" dirty="0" err="1"/>
              <a:t>रहा</a:t>
            </a:r>
            <a:r>
              <a:rPr lang="en-US" dirty="0"/>
              <a:t> </a:t>
            </a:r>
            <a:r>
              <a:rPr lang="en-US" dirty="0" err="1"/>
              <a:t>हूँ</a:t>
            </a:r>
            <a:r>
              <a:rPr lang="en-US" dirty="0"/>
              <a:t> </a:t>
            </a:r>
            <a:r>
              <a:rPr lang="en-US" dirty="0" err="1"/>
              <a:t>जो</a:t>
            </a:r>
            <a:r>
              <a:rPr lang="en-US" dirty="0"/>
              <a:t> </a:t>
            </a:r>
            <a:r>
              <a:rPr lang="en-US" dirty="0" err="1"/>
              <a:t>वक्र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स्पर्श-रेखा</a:t>
            </a:r>
            <a:r>
              <a:rPr lang="en-US" dirty="0"/>
              <a:t> </a:t>
            </a:r>
            <a:r>
              <a:rPr lang="en-US" dirty="0" err="1"/>
              <a:t>होगी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4861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0722" name="Picture 2" descr="C:\Users\HP\Desktop\topologicon_empty_pages\v27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5" y="-1713"/>
            <a:ext cx="7509908" cy="1069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91719" y="8493344"/>
            <a:ext cx="15335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/>
              <a:t>यह</a:t>
            </a:r>
            <a:r>
              <a:rPr lang="en-US" sz="1400" dirty="0" smtClean="0"/>
              <a:t> </a:t>
            </a:r>
            <a:r>
              <a:rPr lang="en-US" sz="1400" dirty="0" err="1"/>
              <a:t>इतना</a:t>
            </a:r>
            <a:r>
              <a:rPr lang="en-US" sz="1400" dirty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आसान</a:t>
            </a:r>
            <a:r>
              <a:rPr lang="en-US" sz="1400" dirty="0" smtClean="0"/>
              <a:t> </a:t>
            </a:r>
            <a:r>
              <a:rPr lang="en-US" sz="1400" dirty="0" err="1"/>
              <a:t>नहीं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400844" y="2397344"/>
            <a:ext cx="6781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प्लेन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नियमित</a:t>
            </a:r>
            <a:r>
              <a:rPr lang="en-US" sz="1600" dirty="0"/>
              <a:t> </a:t>
            </a:r>
            <a:r>
              <a:rPr lang="en-US" sz="1600" dirty="0" err="1"/>
              <a:t>विरूपण</a:t>
            </a:r>
            <a:r>
              <a:rPr lang="en-US" sz="1600" dirty="0"/>
              <a:t> (</a:t>
            </a:r>
            <a:r>
              <a:rPr lang="en-US" sz="1600" dirty="0" err="1"/>
              <a:t>बिना</a:t>
            </a:r>
            <a:r>
              <a:rPr lang="en-US" sz="1600" dirty="0"/>
              <a:t> </a:t>
            </a:r>
            <a:r>
              <a:rPr lang="en-US" sz="1600" dirty="0" err="1"/>
              <a:t>रेखाओं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तोड़े</a:t>
            </a:r>
            <a:r>
              <a:rPr lang="en-US" sz="1600" dirty="0"/>
              <a:t>)  </a:t>
            </a:r>
            <a:r>
              <a:rPr lang="en-US" sz="1600" dirty="0" err="1"/>
              <a:t>मैं</a:t>
            </a:r>
            <a:r>
              <a:rPr lang="en-US" sz="1600" dirty="0"/>
              <a:t> </a:t>
            </a:r>
            <a:r>
              <a:rPr lang="en-US" sz="1600" dirty="0" err="1"/>
              <a:t>वक्र</a:t>
            </a:r>
            <a:r>
              <a:rPr lang="en-US" sz="1600" dirty="0"/>
              <a:t> I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वक्र</a:t>
            </a:r>
            <a:r>
              <a:rPr lang="en-US" sz="1600" dirty="0"/>
              <a:t> III </a:t>
            </a:r>
            <a:r>
              <a:rPr lang="en-US" sz="1600" dirty="0" err="1"/>
              <a:t>तक</a:t>
            </a:r>
            <a:r>
              <a:rPr lang="en-US" sz="1600" dirty="0"/>
              <a:t> </a:t>
            </a:r>
            <a:r>
              <a:rPr lang="en-US" sz="1600" dirty="0" err="1"/>
              <a:t>जा</a:t>
            </a:r>
            <a:r>
              <a:rPr lang="en-US" sz="1600" dirty="0"/>
              <a:t> </a:t>
            </a:r>
            <a:r>
              <a:rPr lang="en-US" sz="1600" dirty="0" err="1"/>
              <a:t>सकता</a:t>
            </a:r>
            <a:r>
              <a:rPr lang="en-US" sz="1600" dirty="0"/>
              <a:t> </a:t>
            </a:r>
            <a:r>
              <a:rPr lang="en-US" sz="1600" dirty="0" err="1"/>
              <a:t>हूं</a:t>
            </a:r>
            <a:r>
              <a:rPr lang="en-US" sz="1600" dirty="0"/>
              <a:t>. </a:t>
            </a:r>
            <a:r>
              <a:rPr lang="en-US" sz="1600" dirty="0" err="1"/>
              <a:t>ऐसा</a:t>
            </a:r>
            <a:r>
              <a:rPr lang="en-US" sz="1600" dirty="0"/>
              <a:t> </a:t>
            </a:r>
            <a:r>
              <a:rPr lang="en-US" sz="1600" dirty="0" err="1"/>
              <a:t>करते</a:t>
            </a:r>
            <a:r>
              <a:rPr lang="en-US" sz="1600" dirty="0"/>
              <a:t> </a:t>
            </a:r>
            <a:r>
              <a:rPr lang="en-US" sz="1600" dirty="0" err="1"/>
              <a:t>समय</a:t>
            </a:r>
            <a:r>
              <a:rPr lang="en-US" sz="1600" dirty="0"/>
              <a:t> </a:t>
            </a:r>
            <a:r>
              <a:rPr lang="en-US" sz="1600" dirty="0" err="1"/>
              <a:t>प्रत्येक</a:t>
            </a:r>
            <a:r>
              <a:rPr lang="en-US" sz="1600" dirty="0"/>
              <a:t> </a:t>
            </a:r>
            <a:r>
              <a:rPr lang="en-US" sz="1600" dirty="0" err="1"/>
              <a:t>वक्र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पार</a:t>
            </a:r>
            <a:r>
              <a:rPr lang="en-US" sz="1600" dirty="0"/>
              <a:t> </a:t>
            </a:r>
            <a:r>
              <a:rPr lang="en-US" sz="1600" dirty="0" err="1"/>
              <a:t>करते</a:t>
            </a:r>
            <a:r>
              <a:rPr lang="en-US" sz="1600" dirty="0"/>
              <a:t> </a:t>
            </a:r>
            <a:r>
              <a:rPr lang="en-US" sz="1600" dirty="0" err="1"/>
              <a:t>समय</a:t>
            </a:r>
            <a:r>
              <a:rPr lang="en-US" sz="1600" dirty="0"/>
              <a:t> </a:t>
            </a:r>
            <a:r>
              <a:rPr lang="en-US" sz="1600" dirty="0" err="1"/>
              <a:t>तीर</a:t>
            </a:r>
            <a:r>
              <a:rPr lang="en-US" sz="1600" dirty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कुल</a:t>
            </a:r>
            <a:r>
              <a:rPr lang="en-US" sz="1600" dirty="0"/>
              <a:t> </a:t>
            </a:r>
            <a:r>
              <a:rPr lang="en-US" sz="1600" dirty="0" err="1"/>
              <a:t>रोटेशन</a:t>
            </a:r>
            <a:r>
              <a:rPr lang="en-US" sz="1600" dirty="0"/>
              <a:t> (360°) </a:t>
            </a:r>
            <a:r>
              <a:rPr lang="en-US" sz="1600" dirty="0" err="1"/>
              <a:t>होगा</a:t>
            </a:r>
            <a:r>
              <a:rPr lang="en-US" sz="1600" dirty="0"/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781844" y="3354189"/>
            <a:ext cx="426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यह</a:t>
            </a:r>
            <a:r>
              <a:rPr lang="en-US" dirty="0"/>
              <a:t> </a:t>
            </a:r>
            <a:r>
              <a:rPr lang="en-US" dirty="0" err="1"/>
              <a:t>प्लेन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नियमित</a:t>
            </a:r>
            <a:r>
              <a:rPr lang="en-US" dirty="0"/>
              <a:t> </a:t>
            </a:r>
            <a:r>
              <a:rPr lang="en-US" dirty="0" err="1"/>
              <a:t>होमोटोपिया</a:t>
            </a:r>
            <a:r>
              <a:rPr lang="en-US" dirty="0"/>
              <a:t> (REGULAR </a:t>
            </a:r>
            <a:r>
              <a:rPr lang="en-US" dirty="0" err="1"/>
              <a:t>HOMOTOPIA</a:t>
            </a:r>
            <a:r>
              <a:rPr lang="en-US" dirty="0"/>
              <a:t>) </a:t>
            </a:r>
            <a:r>
              <a:rPr lang="en-US" dirty="0" err="1"/>
              <a:t>है</a:t>
            </a:r>
            <a:r>
              <a:rPr lang="en-US" dirty="0"/>
              <a:t>. </a:t>
            </a:r>
            <a:r>
              <a:rPr lang="en-US" dirty="0" err="1"/>
              <a:t>इसमें</a:t>
            </a:r>
            <a:r>
              <a:rPr lang="en-US" dirty="0"/>
              <a:t> </a:t>
            </a:r>
            <a:r>
              <a:rPr lang="en-US" dirty="0" err="1"/>
              <a:t>मुड़ते</a:t>
            </a:r>
            <a:r>
              <a:rPr lang="en-US" dirty="0"/>
              <a:t> </a:t>
            </a:r>
            <a:r>
              <a:rPr lang="en-US" dirty="0" err="1"/>
              <a:t>तीर</a:t>
            </a:r>
            <a:r>
              <a:rPr lang="en-US" dirty="0"/>
              <a:t>, </a:t>
            </a:r>
            <a:r>
              <a:rPr lang="en-US" dirty="0" err="1"/>
              <a:t>वक्र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साथ</a:t>
            </a:r>
            <a:r>
              <a:rPr lang="en-US" dirty="0"/>
              <a:t> </a:t>
            </a:r>
            <a:r>
              <a:rPr lang="en-US" dirty="0" err="1"/>
              <a:t>स्पर्श-रेखा</a:t>
            </a:r>
            <a:r>
              <a:rPr lang="en-US" dirty="0"/>
              <a:t> </a:t>
            </a:r>
            <a:r>
              <a:rPr lang="en-US" dirty="0" err="1"/>
              <a:t>बनाते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53244" y="4497189"/>
            <a:ext cx="2667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मैंने</a:t>
            </a:r>
            <a:r>
              <a:rPr lang="en-US" dirty="0"/>
              <a:t> </a:t>
            </a:r>
            <a:r>
              <a:rPr lang="en-US" dirty="0" err="1"/>
              <a:t>बहुत</a:t>
            </a:r>
            <a:r>
              <a:rPr lang="en-US" dirty="0"/>
              <a:t> </a:t>
            </a:r>
            <a:r>
              <a:rPr lang="en-US" dirty="0" err="1"/>
              <a:t>प्रयास</a:t>
            </a:r>
            <a:r>
              <a:rPr lang="en-US" dirty="0"/>
              <a:t> </a:t>
            </a:r>
            <a:r>
              <a:rPr lang="en-US" dirty="0" err="1"/>
              <a:t>किए</a:t>
            </a:r>
            <a:r>
              <a:rPr lang="en-US" dirty="0"/>
              <a:t> </a:t>
            </a:r>
            <a:r>
              <a:rPr lang="en-US" dirty="0" err="1"/>
              <a:t>पर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मैं</a:t>
            </a:r>
            <a:r>
              <a:rPr lang="en-US" dirty="0" smtClean="0"/>
              <a:t> </a:t>
            </a:r>
            <a:r>
              <a:rPr lang="en-US" dirty="0" err="1"/>
              <a:t>अंक</a:t>
            </a:r>
            <a:r>
              <a:rPr lang="en-US" dirty="0"/>
              <a:t> </a:t>
            </a:r>
            <a:r>
              <a:rPr lang="en-US" dirty="0" err="1"/>
              <a:t>आठ</a:t>
            </a:r>
            <a:r>
              <a:rPr lang="en-US" dirty="0"/>
              <a:t> (8)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गोले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नहीं</a:t>
            </a:r>
            <a:r>
              <a:rPr lang="en-US" dirty="0"/>
              <a:t> </a:t>
            </a:r>
            <a:r>
              <a:rPr lang="en-US" dirty="0" err="1"/>
              <a:t>बदल</a:t>
            </a:r>
            <a:r>
              <a:rPr lang="en-US" dirty="0"/>
              <a:t> </a:t>
            </a:r>
            <a:r>
              <a:rPr lang="en-US" dirty="0" err="1"/>
              <a:t>पाया</a:t>
            </a:r>
            <a:r>
              <a:rPr lang="en-US" dirty="0"/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2915444" y="5716389"/>
            <a:ext cx="2819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यह</a:t>
            </a:r>
            <a:r>
              <a:rPr lang="en-US" dirty="0"/>
              <a:t> </a:t>
            </a:r>
            <a:r>
              <a:rPr lang="en-US" dirty="0" err="1"/>
              <a:t>सामान्य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 </a:t>
            </a:r>
            <a:r>
              <a:rPr lang="en-US" dirty="0" err="1"/>
              <a:t>तीर</a:t>
            </a:r>
            <a:r>
              <a:rPr lang="en-US" dirty="0"/>
              <a:t> </a:t>
            </a:r>
            <a:r>
              <a:rPr lang="en-US" dirty="0" err="1"/>
              <a:t>उतनी</a:t>
            </a:r>
            <a:r>
              <a:rPr lang="en-US" dirty="0"/>
              <a:t> </a:t>
            </a:r>
            <a:r>
              <a:rPr lang="en-US" dirty="0" err="1"/>
              <a:t>बार</a:t>
            </a:r>
            <a:r>
              <a:rPr lang="en-US" dirty="0"/>
              <a:t> </a:t>
            </a:r>
            <a:r>
              <a:rPr lang="en-US" dirty="0" err="1"/>
              <a:t>नहीं</a:t>
            </a:r>
            <a:r>
              <a:rPr lang="en-US" dirty="0"/>
              <a:t> </a:t>
            </a:r>
            <a:r>
              <a:rPr lang="en-US" dirty="0" err="1"/>
              <a:t>मुड़ता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 </a:t>
            </a:r>
            <a:r>
              <a:rPr lang="en-US" dirty="0" err="1"/>
              <a:t>अंक</a:t>
            </a:r>
            <a:r>
              <a:rPr lang="en-US" dirty="0"/>
              <a:t> </a:t>
            </a:r>
            <a:r>
              <a:rPr lang="en-US" dirty="0" err="1"/>
              <a:t>आठ</a:t>
            </a:r>
            <a:r>
              <a:rPr lang="en-US" dirty="0"/>
              <a:t> (8) </a:t>
            </a:r>
            <a:r>
              <a:rPr lang="en-US" dirty="0" err="1"/>
              <a:t>का</a:t>
            </a:r>
            <a:r>
              <a:rPr lang="en-US" dirty="0"/>
              <a:t> </a:t>
            </a:r>
            <a:r>
              <a:rPr lang="en-US" dirty="0" err="1"/>
              <a:t>बीजीय</a:t>
            </a:r>
            <a:r>
              <a:rPr lang="en-US" dirty="0"/>
              <a:t> </a:t>
            </a:r>
            <a:r>
              <a:rPr lang="en-US" dirty="0" err="1"/>
              <a:t>योग</a:t>
            </a:r>
            <a:r>
              <a:rPr lang="en-US" dirty="0"/>
              <a:t>, </a:t>
            </a:r>
            <a:r>
              <a:rPr lang="en-US" dirty="0" err="1"/>
              <a:t>शून्य</a:t>
            </a:r>
            <a:r>
              <a:rPr lang="en-US" dirty="0"/>
              <a:t> </a:t>
            </a:r>
            <a:r>
              <a:rPr lang="en-US" dirty="0" err="1"/>
              <a:t>होगा</a:t>
            </a:r>
            <a:r>
              <a:rPr lang="en-US" dirty="0"/>
              <a:t>!</a:t>
            </a:r>
          </a:p>
        </p:txBody>
      </p:sp>
      <p:sp>
        <p:nvSpPr>
          <p:cNvPr id="8" name="Rectangle 7"/>
          <p:cNvSpPr/>
          <p:nvPr/>
        </p:nvSpPr>
        <p:spPr>
          <a:xfrm>
            <a:off x="1086644" y="7593588"/>
            <a:ext cx="5295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बंद</a:t>
            </a:r>
            <a:r>
              <a:rPr lang="en-US" dirty="0" err="1"/>
              <a:t>-</a:t>
            </a:r>
            <a:r>
              <a:rPr lang="en-US" dirty="0" err="1" smtClean="0"/>
              <a:t>वक्र</a:t>
            </a:r>
            <a:r>
              <a:rPr lang="en-US" dirty="0" smtClean="0"/>
              <a:t> </a:t>
            </a:r>
            <a:r>
              <a:rPr lang="en-US" dirty="0" err="1"/>
              <a:t>विरूपण</a:t>
            </a:r>
            <a:r>
              <a:rPr lang="en-US" dirty="0"/>
              <a:t> (</a:t>
            </a:r>
            <a:r>
              <a:rPr lang="en-US" dirty="0" err="1"/>
              <a:t>निरंतरता</a:t>
            </a:r>
            <a:r>
              <a:rPr lang="en-US" dirty="0"/>
              <a:t>, </a:t>
            </a:r>
            <a:r>
              <a:rPr lang="en-US" dirty="0" err="1"/>
              <a:t>नियमितता</a:t>
            </a:r>
            <a:r>
              <a:rPr lang="en-US" dirty="0"/>
              <a:t>)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इस</a:t>
            </a:r>
            <a:r>
              <a:rPr lang="en-US" dirty="0"/>
              <a:t> </a:t>
            </a:r>
            <a:r>
              <a:rPr lang="en-US" dirty="0" err="1"/>
              <a:t>नियम</a:t>
            </a:r>
            <a:r>
              <a:rPr lang="en-US" dirty="0"/>
              <a:t>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देखते</a:t>
            </a:r>
            <a:r>
              <a:rPr lang="en-US" dirty="0"/>
              <a:t> </a:t>
            </a:r>
            <a:r>
              <a:rPr lang="en-US" dirty="0" err="1"/>
              <a:t>हुए</a:t>
            </a:r>
            <a:r>
              <a:rPr lang="en-US" dirty="0"/>
              <a:t>, </a:t>
            </a:r>
            <a:r>
              <a:rPr lang="en-US" dirty="0" err="1"/>
              <a:t>कुछ</a:t>
            </a:r>
            <a:r>
              <a:rPr lang="en-US" dirty="0"/>
              <a:t> </a:t>
            </a:r>
            <a:r>
              <a:rPr lang="en-US" dirty="0" err="1"/>
              <a:t>चीजें</a:t>
            </a:r>
            <a:r>
              <a:rPr lang="en-US" dirty="0"/>
              <a:t> </a:t>
            </a:r>
            <a:r>
              <a:rPr lang="en-US" dirty="0" err="1"/>
              <a:t>संभव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 </a:t>
            </a:r>
            <a:r>
              <a:rPr lang="en-US" dirty="0" err="1"/>
              <a:t>और</a:t>
            </a:r>
            <a:r>
              <a:rPr lang="en-US" dirty="0"/>
              <a:t> </a:t>
            </a:r>
            <a:r>
              <a:rPr lang="en-US" dirty="0" err="1"/>
              <a:t>कुछ</a:t>
            </a:r>
            <a:r>
              <a:rPr lang="en-US" dirty="0"/>
              <a:t> </a:t>
            </a:r>
            <a:r>
              <a:rPr lang="en-US" dirty="0" err="1"/>
              <a:t>एकदम</a:t>
            </a:r>
            <a:r>
              <a:rPr lang="en-US" dirty="0"/>
              <a:t> </a:t>
            </a:r>
            <a:r>
              <a:rPr lang="en-US" dirty="0" err="1"/>
              <a:t>असंभव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36232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1746" name="Picture 2" descr="C:\Users\HP\Desktop\topologicon_empty_pages\v28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08704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58394" y="9611519"/>
            <a:ext cx="37528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err="1" smtClean="0"/>
              <a:t>यह</a:t>
            </a:r>
            <a:r>
              <a:rPr lang="en-US" dirty="0" smtClean="0"/>
              <a:t> </a:t>
            </a:r>
            <a:r>
              <a:rPr lang="en-US" dirty="0" err="1"/>
              <a:t>चिंताजनक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 ...</a:t>
            </a:r>
          </a:p>
        </p:txBody>
      </p:sp>
      <p:sp>
        <p:nvSpPr>
          <p:cNvPr id="4" name="Rectangle 3"/>
          <p:cNvSpPr/>
          <p:nvPr/>
        </p:nvSpPr>
        <p:spPr>
          <a:xfrm>
            <a:off x="687388" y="943660"/>
            <a:ext cx="26852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यह</a:t>
            </a:r>
            <a:r>
              <a:rPr lang="en-US" dirty="0"/>
              <a:t> </a:t>
            </a:r>
            <a:r>
              <a:rPr lang="en-US" dirty="0" err="1"/>
              <a:t>वस्तु</a:t>
            </a:r>
            <a:r>
              <a:rPr lang="en-US" dirty="0"/>
              <a:t>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दर्शाने</a:t>
            </a:r>
            <a:r>
              <a:rPr lang="en-US" dirty="0"/>
              <a:t> </a:t>
            </a:r>
            <a:r>
              <a:rPr lang="en-US" dirty="0" err="1"/>
              <a:t>वाले</a:t>
            </a:r>
            <a:r>
              <a:rPr lang="en-US" dirty="0"/>
              <a:t> </a:t>
            </a:r>
            <a:r>
              <a:rPr lang="en-US" dirty="0" err="1"/>
              <a:t>स्थान</a:t>
            </a:r>
            <a:r>
              <a:rPr lang="en-US" dirty="0"/>
              <a:t> </a:t>
            </a:r>
            <a:r>
              <a:rPr lang="en-US" dirty="0" err="1"/>
              <a:t>पर</a:t>
            </a:r>
            <a:r>
              <a:rPr lang="en-US" dirty="0"/>
              <a:t> </a:t>
            </a:r>
            <a:r>
              <a:rPr lang="en-US" dirty="0" err="1"/>
              <a:t>निर्भर</a:t>
            </a:r>
            <a:r>
              <a:rPr lang="en-US" dirty="0"/>
              <a:t> </a:t>
            </a:r>
            <a:r>
              <a:rPr lang="en-US" dirty="0" err="1"/>
              <a:t>करता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 </a:t>
            </a:r>
            <a:r>
              <a:rPr lang="en-US" dirty="0" err="1"/>
              <a:t>उदाहरण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लिए</a:t>
            </a:r>
            <a:r>
              <a:rPr lang="en-US" dirty="0"/>
              <a:t> </a:t>
            </a:r>
            <a:r>
              <a:rPr lang="en-US" dirty="0" err="1"/>
              <a:t>इस</a:t>
            </a:r>
            <a:r>
              <a:rPr lang="en-US" dirty="0"/>
              <a:t> </a:t>
            </a:r>
            <a:r>
              <a:rPr lang="en-US" dirty="0" err="1"/>
              <a:t>वक्र</a:t>
            </a:r>
            <a:r>
              <a:rPr lang="en-US" dirty="0"/>
              <a:t>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देखें</a:t>
            </a:r>
            <a:r>
              <a:rPr lang="en-US" dirty="0"/>
              <a:t>. </a:t>
            </a:r>
            <a:r>
              <a:rPr lang="en-US" dirty="0" err="1"/>
              <a:t>इस</a:t>
            </a:r>
            <a:r>
              <a:rPr lang="en-US" dirty="0"/>
              <a:t> </a:t>
            </a:r>
            <a:r>
              <a:rPr lang="en-US" dirty="0" err="1"/>
              <a:t>प्लेन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दिखाए</a:t>
            </a:r>
            <a:r>
              <a:rPr lang="en-US" dirty="0"/>
              <a:t> </a:t>
            </a:r>
            <a:r>
              <a:rPr lang="en-US" dirty="0" err="1"/>
              <a:t>दोनों</a:t>
            </a:r>
            <a:r>
              <a:rPr lang="en-US" dirty="0"/>
              <a:t> </a:t>
            </a:r>
            <a:r>
              <a:rPr lang="en-US" dirty="0" err="1"/>
              <a:t>बिंदुओं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छुटकारा</a:t>
            </a:r>
            <a:r>
              <a:rPr lang="en-US" dirty="0"/>
              <a:t> </a:t>
            </a:r>
            <a:r>
              <a:rPr lang="en-US" dirty="0" err="1"/>
              <a:t>पाने</a:t>
            </a:r>
            <a:r>
              <a:rPr lang="en-US" dirty="0"/>
              <a:t> </a:t>
            </a:r>
            <a:r>
              <a:rPr lang="en-US" dirty="0" err="1"/>
              <a:t>का</a:t>
            </a:r>
            <a:r>
              <a:rPr lang="en-US" dirty="0"/>
              <a:t> </a:t>
            </a:r>
            <a:r>
              <a:rPr lang="en-US" dirty="0" err="1"/>
              <a:t>कोई</a:t>
            </a:r>
            <a:r>
              <a:rPr lang="en-US" dirty="0"/>
              <a:t> </a:t>
            </a:r>
            <a:r>
              <a:rPr lang="en-US" dirty="0" err="1"/>
              <a:t>तरीका</a:t>
            </a:r>
            <a:r>
              <a:rPr lang="en-US" dirty="0"/>
              <a:t> </a:t>
            </a:r>
            <a:r>
              <a:rPr lang="en-US" dirty="0" err="1"/>
              <a:t>नहीं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 rot="893592">
            <a:off x="6649244" y="2226782"/>
            <a:ext cx="558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प्लेन</a:t>
            </a:r>
            <a:r>
              <a:rPr lang="en-US" sz="14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058444" y="2640588"/>
            <a:ext cx="1876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लेकिन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गेंद</a:t>
            </a:r>
            <a:r>
              <a:rPr lang="en-US" dirty="0"/>
              <a:t> (</a:t>
            </a:r>
            <a:r>
              <a:rPr lang="en-US" dirty="0" err="1"/>
              <a:t>स्फीयर</a:t>
            </a:r>
            <a:r>
              <a:rPr lang="en-US" dirty="0"/>
              <a:t>) </a:t>
            </a:r>
            <a:r>
              <a:rPr lang="en-US" dirty="0" err="1"/>
              <a:t>पर</a:t>
            </a:r>
            <a:r>
              <a:rPr lang="en-US" dirty="0"/>
              <a:t> ..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0444" y="5182989"/>
            <a:ext cx="5410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इसलिए</a:t>
            </a:r>
            <a:r>
              <a:rPr lang="en-US" dirty="0"/>
              <a:t> </a:t>
            </a:r>
            <a:r>
              <a:rPr lang="en-US" dirty="0" err="1"/>
              <a:t>कुछ</a:t>
            </a:r>
            <a:r>
              <a:rPr lang="en-US" dirty="0"/>
              <a:t> </a:t>
            </a:r>
            <a:r>
              <a:rPr lang="en-US" dirty="0" err="1"/>
              <a:t>चीजें</a:t>
            </a:r>
            <a:r>
              <a:rPr lang="en-US" dirty="0"/>
              <a:t> </a:t>
            </a:r>
            <a:r>
              <a:rPr lang="en-US" dirty="0" err="1"/>
              <a:t>जो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तरह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दर्शाने</a:t>
            </a:r>
            <a:r>
              <a:rPr lang="en-US" dirty="0"/>
              <a:t> </a:t>
            </a:r>
            <a:r>
              <a:rPr lang="en-US" dirty="0" err="1"/>
              <a:t>वाली</a:t>
            </a:r>
            <a:r>
              <a:rPr lang="en-US" dirty="0"/>
              <a:t> </a:t>
            </a:r>
            <a:r>
              <a:rPr lang="en-US" dirty="0" err="1"/>
              <a:t>स्पेस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असंभव</a:t>
            </a:r>
            <a:r>
              <a:rPr lang="en-US" dirty="0"/>
              <a:t> </a:t>
            </a:r>
            <a:r>
              <a:rPr lang="en-US" dirty="0" err="1"/>
              <a:t>प्रतीत</a:t>
            </a:r>
            <a:r>
              <a:rPr lang="en-US" dirty="0"/>
              <a:t> </a:t>
            </a:r>
            <a:r>
              <a:rPr lang="en-US" dirty="0" err="1"/>
              <a:t>होती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 (</a:t>
            </a:r>
            <a:r>
              <a:rPr lang="en-US" dirty="0" err="1"/>
              <a:t>यहाँ</a:t>
            </a:r>
            <a:r>
              <a:rPr lang="en-US" dirty="0"/>
              <a:t> </a:t>
            </a:r>
            <a:r>
              <a:rPr lang="en-US" dirty="0" err="1"/>
              <a:t>प्लेन</a:t>
            </a:r>
            <a:r>
              <a:rPr lang="en-US" dirty="0"/>
              <a:t>) </a:t>
            </a:r>
            <a:r>
              <a:rPr lang="en-US" dirty="0" err="1"/>
              <a:t>किसी</a:t>
            </a:r>
            <a:r>
              <a:rPr lang="en-US" dirty="0"/>
              <a:t> </a:t>
            </a:r>
            <a:r>
              <a:rPr lang="en-US" dirty="0" err="1"/>
              <a:t>दूसरी</a:t>
            </a:r>
            <a:r>
              <a:rPr lang="en-US" dirty="0"/>
              <a:t> </a:t>
            </a:r>
            <a:r>
              <a:rPr lang="en-US" dirty="0" err="1"/>
              <a:t>स्पेस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टोपोलॉजी</a:t>
            </a:r>
            <a:r>
              <a:rPr lang="en-US" dirty="0"/>
              <a:t>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बदलकर</a:t>
            </a:r>
            <a:r>
              <a:rPr lang="en-US" dirty="0"/>
              <a:t> </a:t>
            </a:r>
            <a:r>
              <a:rPr lang="en-US" dirty="0" err="1"/>
              <a:t>संभव</a:t>
            </a:r>
            <a:r>
              <a:rPr lang="en-US" dirty="0"/>
              <a:t> </a:t>
            </a:r>
            <a:r>
              <a:rPr lang="en-US" dirty="0" err="1"/>
              <a:t>हो</a:t>
            </a:r>
            <a:r>
              <a:rPr lang="en-US" dirty="0"/>
              <a:t> </a:t>
            </a:r>
            <a:r>
              <a:rPr lang="en-US" dirty="0" err="1"/>
              <a:t>सकती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87388" y="7210356"/>
            <a:ext cx="3954594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dirty="0" err="1"/>
              <a:t>इस</a:t>
            </a:r>
            <a:r>
              <a:rPr lang="en-US" sz="1700" dirty="0"/>
              <a:t> </a:t>
            </a:r>
            <a:r>
              <a:rPr lang="en-US" sz="1700" dirty="0" err="1"/>
              <a:t>प्लेन</a:t>
            </a:r>
            <a:r>
              <a:rPr lang="en-US" sz="1700" dirty="0"/>
              <a:t> </a:t>
            </a:r>
            <a:r>
              <a:rPr lang="en-US" sz="1700" dirty="0" err="1"/>
              <a:t>में</a:t>
            </a:r>
            <a:r>
              <a:rPr lang="en-US" sz="1700" dirty="0"/>
              <a:t>, </a:t>
            </a:r>
            <a:r>
              <a:rPr lang="en-US" sz="1700" dirty="0" err="1"/>
              <a:t>वक्र</a:t>
            </a:r>
            <a:r>
              <a:rPr lang="en-US" sz="1700" dirty="0"/>
              <a:t> </a:t>
            </a:r>
            <a:r>
              <a:rPr lang="en-US" sz="1700" dirty="0" err="1"/>
              <a:t>आसानी</a:t>
            </a:r>
            <a:r>
              <a:rPr lang="en-US" sz="1700" dirty="0"/>
              <a:t> </a:t>
            </a:r>
            <a:r>
              <a:rPr lang="en-US" sz="1700" dirty="0" err="1"/>
              <a:t>से</a:t>
            </a:r>
            <a:r>
              <a:rPr lang="en-US" sz="1700" dirty="0"/>
              <a:t> </a:t>
            </a:r>
            <a:r>
              <a:rPr lang="en-US" sz="1700" dirty="0" err="1"/>
              <a:t>पहले</a:t>
            </a:r>
            <a:r>
              <a:rPr lang="en-US" sz="1700" dirty="0"/>
              <a:t> </a:t>
            </a:r>
            <a:r>
              <a:rPr lang="en-US" sz="1700" dirty="0" err="1"/>
              <a:t>जैसा</a:t>
            </a:r>
            <a:r>
              <a:rPr lang="en-US" sz="1700" dirty="0"/>
              <a:t> </a:t>
            </a:r>
            <a:r>
              <a:rPr lang="en-US" sz="1700" dirty="0" err="1"/>
              <a:t>बनाया</a:t>
            </a:r>
            <a:r>
              <a:rPr lang="en-US" sz="1700" dirty="0"/>
              <a:t> </a:t>
            </a:r>
            <a:r>
              <a:rPr lang="en-US" sz="1700" dirty="0" err="1"/>
              <a:t>जा</a:t>
            </a:r>
            <a:r>
              <a:rPr lang="en-US" sz="1700" dirty="0"/>
              <a:t> </a:t>
            </a:r>
            <a:r>
              <a:rPr lang="en-US" sz="1700" dirty="0" err="1"/>
              <a:t>सकता</a:t>
            </a:r>
            <a:r>
              <a:rPr lang="en-US" sz="1700" dirty="0"/>
              <a:t> </a:t>
            </a:r>
            <a:r>
              <a:rPr lang="en-US" sz="1700" dirty="0" err="1"/>
              <a:t>है</a:t>
            </a:r>
            <a:r>
              <a:rPr lang="en-US" sz="1700" dirty="0"/>
              <a:t>, </a:t>
            </a:r>
            <a:r>
              <a:rPr lang="en-US" sz="1700" dirty="0" err="1"/>
              <a:t>पर</a:t>
            </a:r>
            <a:r>
              <a:rPr lang="en-US" sz="1700" dirty="0"/>
              <a:t> </a:t>
            </a:r>
            <a:r>
              <a:rPr lang="en-US" sz="1700" dirty="0" err="1"/>
              <a:t>अगर</a:t>
            </a:r>
            <a:r>
              <a:rPr lang="en-US" sz="1700" dirty="0"/>
              <a:t> </a:t>
            </a:r>
            <a:r>
              <a:rPr lang="en-US" sz="1700" dirty="0" err="1"/>
              <a:t>यह</a:t>
            </a:r>
            <a:r>
              <a:rPr lang="en-US" sz="1700" dirty="0"/>
              <a:t> </a:t>
            </a:r>
            <a:r>
              <a:rPr lang="en-US" sz="1700" dirty="0" err="1"/>
              <a:t>टोरस</a:t>
            </a:r>
            <a:r>
              <a:rPr lang="en-US" sz="1700" dirty="0"/>
              <a:t> </a:t>
            </a:r>
            <a:r>
              <a:rPr lang="en-US" sz="1700" dirty="0" err="1"/>
              <a:t>पर</a:t>
            </a:r>
            <a:r>
              <a:rPr lang="en-US" sz="1700" dirty="0"/>
              <a:t> </a:t>
            </a:r>
            <a:r>
              <a:rPr lang="en-US" sz="1700" dirty="0" err="1"/>
              <a:t>प्रदर्शित</a:t>
            </a:r>
            <a:r>
              <a:rPr lang="en-US" sz="1700" dirty="0"/>
              <a:t> </a:t>
            </a:r>
            <a:r>
              <a:rPr lang="en-US" sz="1700" dirty="0" err="1"/>
              <a:t>होगा</a:t>
            </a:r>
            <a:r>
              <a:rPr lang="en-US" sz="1700" dirty="0"/>
              <a:t> </a:t>
            </a:r>
            <a:r>
              <a:rPr lang="en-US" sz="1700" dirty="0" err="1"/>
              <a:t>तो</a:t>
            </a:r>
            <a:r>
              <a:rPr lang="en-US" sz="1700" dirty="0"/>
              <a:t> </a:t>
            </a:r>
            <a:r>
              <a:rPr lang="en-US" sz="1700" dirty="0" err="1"/>
              <a:t>आप</a:t>
            </a:r>
            <a:r>
              <a:rPr lang="en-US" sz="1700" dirty="0"/>
              <a:t> </a:t>
            </a:r>
            <a:r>
              <a:rPr lang="en-US" sz="1700" dirty="0" err="1"/>
              <a:t>इसे</a:t>
            </a:r>
            <a:r>
              <a:rPr lang="en-US" sz="1700" dirty="0"/>
              <a:t> </a:t>
            </a:r>
            <a:r>
              <a:rPr lang="en-US" sz="1700" dirty="0" err="1"/>
              <a:t>नहीं</a:t>
            </a:r>
            <a:r>
              <a:rPr lang="en-US" sz="1700" dirty="0"/>
              <a:t> </a:t>
            </a:r>
            <a:r>
              <a:rPr lang="en-US" sz="1700" dirty="0" err="1"/>
              <a:t>कर</a:t>
            </a:r>
            <a:r>
              <a:rPr lang="en-US" sz="1700" dirty="0"/>
              <a:t> </a:t>
            </a:r>
            <a:r>
              <a:rPr lang="en-US" sz="1700" dirty="0" err="1"/>
              <a:t>पाएंगे</a:t>
            </a:r>
            <a:r>
              <a:rPr lang="en-US" sz="1700" dirty="0"/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3484736" y="8230989"/>
            <a:ext cx="375285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err="1"/>
              <a:t>लेकिन</a:t>
            </a:r>
            <a:r>
              <a:rPr lang="en-US" dirty="0"/>
              <a:t> </a:t>
            </a:r>
            <a:r>
              <a:rPr lang="en-US" dirty="0" err="1"/>
              <a:t>टायर्सियस</a:t>
            </a:r>
            <a:r>
              <a:rPr lang="en-US" dirty="0"/>
              <a:t>, </a:t>
            </a:r>
            <a:r>
              <a:rPr lang="en-US" dirty="0" err="1"/>
              <a:t>हमारे</a:t>
            </a:r>
            <a:r>
              <a:rPr lang="en-US" dirty="0"/>
              <a:t> </a:t>
            </a:r>
            <a:r>
              <a:rPr lang="en-US" dirty="0" err="1"/>
              <a:t>स्पेस-टाइम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ऐसी</a:t>
            </a:r>
            <a:r>
              <a:rPr lang="en-US" dirty="0"/>
              <a:t> </a:t>
            </a:r>
            <a:r>
              <a:rPr lang="en-US" dirty="0" err="1"/>
              <a:t>चीजें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 </a:t>
            </a:r>
            <a:r>
              <a:rPr lang="en-US" dirty="0" err="1"/>
              <a:t>जो</a:t>
            </a:r>
            <a:r>
              <a:rPr lang="en-US" dirty="0"/>
              <a:t> </a:t>
            </a:r>
            <a:r>
              <a:rPr lang="en-US" dirty="0" err="1"/>
              <a:t>निश्चित</a:t>
            </a:r>
            <a:r>
              <a:rPr lang="en-US" dirty="0"/>
              <a:t> </a:t>
            </a:r>
            <a:r>
              <a:rPr lang="en-US" dirty="0" err="1"/>
              <a:t>रूप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संभव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 </a:t>
            </a:r>
            <a:r>
              <a:rPr lang="en-US" dirty="0" err="1"/>
              <a:t>या</a:t>
            </a:r>
            <a:r>
              <a:rPr lang="en-US" dirty="0"/>
              <a:t> </a:t>
            </a:r>
            <a:r>
              <a:rPr lang="en-US" dirty="0" err="1"/>
              <a:t>निश्चित</a:t>
            </a:r>
            <a:r>
              <a:rPr lang="en-US" dirty="0"/>
              <a:t> </a:t>
            </a:r>
            <a:r>
              <a:rPr lang="en-US" dirty="0" err="1"/>
              <a:t>रूप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असंभव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, </a:t>
            </a:r>
            <a:r>
              <a:rPr lang="en-US" dirty="0" err="1"/>
              <a:t>क्यों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07017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HP\Desktop\topologicon_empty_pages\v0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4" y="953093"/>
            <a:ext cx="6074569" cy="864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P\Desktop\topologicon_empty_pages\v0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97" y="-29412"/>
            <a:ext cx="7512050" cy="1069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34244" y="2508072"/>
            <a:ext cx="57912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</a:rPr>
              <a:t>पाठकों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को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चेतावनी</a:t>
            </a:r>
            <a:endParaRPr lang="en-US" sz="2400" dirty="0" smtClean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dirty="0" err="1"/>
              <a:t>इस</a:t>
            </a:r>
            <a:r>
              <a:rPr lang="en-US" sz="2000" dirty="0"/>
              <a:t> </a:t>
            </a:r>
            <a:r>
              <a:rPr lang="en-US" sz="2000" dirty="0" err="1"/>
              <a:t>पुस्तक</a:t>
            </a:r>
            <a:r>
              <a:rPr lang="en-US" sz="2000" dirty="0"/>
              <a:t> </a:t>
            </a:r>
            <a:r>
              <a:rPr lang="en-US" sz="2000" dirty="0" err="1"/>
              <a:t>को</a:t>
            </a:r>
            <a:r>
              <a:rPr lang="en-US" sz="2000" dirty="0"/>
              <a:t> </a:t>
            </a:r>
            <a:r>
              <a:rPr lang="en-US" sz="2000" dirty="0" err="1"/>
              <a:t>पढ़ने</a:t>
            </a:r>
            <a:r>
              <a:rPr lang="en-US" sz="2000" dirty="0"/>
              <a:t> </a:t>
            </a:r>
            <a:r>
              <a:rPr lang="en-US" sz="2000" dirty="0" err="1"/>
              <a:t>से</a:t>
            </a:r>
            <a:r>
              <a:rPr lang="en-US" sz="2000" dirty="0"/>
              <a:t> </a:t>
            </a:r>
            <a:r>
              <a:rPr lang="en-US" sz="2000" dirty="0" err="1"/>
              <a:t>बचें</a:t>
            </a:r>
            <a:r>
              <a:rPr lang="en-US" sz="2000" dirty="0"/>
              <a:t> </a:t>
            </a:r>
            <a:r>
              <a:rPr lang="en-US" sz="2000" dirty="0" smtClean="0"/>
              <a:t>: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err="1" smtClean="0"/>
              <a:t>शाम</a:t>
            </a:r>
            <a:r>
              <a:rPr lang="en-US" sz="2000" dirty="0" smtClean="0"/>
              <a:t> </a:t>
            </a:r>
            <a:r>
              <a:rPr lang="en-US" sz="2000" dirty="0" err="1"/>
              <a:t>को</a:t>
            </a:r>
            <a:r>
              <a:rPr lang="en-US" sz="2000" dirty="0"/>
              <a:t> </a:t>
            </a:r>
            <a:r>
              <a:rPr lang="en-US" sz="2000" dirty="0" err="1"/>
              <a:t>बिस्तर</a:t>
            </a:r>
            <a:r>
              <a:rPr lang="en-US" sz="2000" dirty="0"/>
              <a:t> </a:t>
            </a:r>
            <a:r>
              <a:rPr lang="en-US" sz="2000" dirty="0" err="1"/>
              <a:t>में</a:t>
            </a:r>
            <a:r>
              <a:rPr lang="en-US" sz="2000" dirty="0"/>
              <a:t> </a:t>
            </a:r>
            <a:r>
              <a:rPr lang="en-US" sz="2000" dirty="0" err="1"/>
              <a:t>सोने</a:t>
            </a:r>
            <a:r>
              <a:rPr lang="en-US" sz="2000" dirty="0"/>
              <a:t> </a:t>
            </a:r>
            <a:r>
              <a:rPr lang="en-US" sz="2000" dirty="0" err="1"/>
              <a:t>से</a:t>
            </a:r>
            <a:r>
              <a:rPr lang="en-US" sz="2000" dirty="0"/>
              <a:t> </a:t>
            </a:r>
            <a:r>
              <a:rPr lang="en-US" sz="2000" dirty="0" err="1"/>
              <a:t>पहले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err="1" smtClean="0"/>
              <a:t>भारी</a:t>
            </a:r>
            <a:r>
              <a:rPr lang="en-US" sz="2000" dirty="0" smtClean="0"/>
              <a:t> </a:t>
            </a:r>
            <a:r>
              <a:rPr lang="en-US" sz="2000" dirty="0" err="1"/>
              <a:t>भोजन</a:t>
            </a:r>
            <a:r>
              <a:rPr lang="en-US" sz="2000" dirty="0"/>
              <a:t> </a:t>
            </a:r>
            <a:r>
              <a:rPr lang="en-US" sz="2000" dirty="0" err="1"/>
              <a:t>के</a:t>
            </a:r>
            <a:r>
              <a:rPr lang="en-US" sz="2000" dirty="0"/>
              <a:t> </a:t>
            </a:r>
            <a:r>
              <a:rPr lang="en-US" sz="2000" dirty="0" err="1"/>
              <a:t>बाद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err="1" smtClean="0"/>
              <a:t>या</a:t>
            </a:r>
            <a:r>
              <a:rPr lang="en-US" sz="2000" dirty="0" smtClean="0"/>
              <a:t> </a:t>
            </a:r>
            <a:r>
              <a:rPr lang="en-US" sz="2000" dirty="0" err="1"/>
              <a:t>जब</a:t>
            </a:r>
            <a:r>
              <a:rPr lang="en-US" sz="2000" dirty="0"/>
              <a:t> </a:t>
            </a:r>
            <a:r>
              <a:rPr lang="en-US" sz="2000" dirty="0" err="1"/>
              <a:t>आप</a:t>
            </a:r>
            <a:r>
              <a:rPr lang="en-US" sz="2000" dirty="0"/>
              <a:t> </a:t>
            </a:r>
            <a:r>
              <a:rPr lang="hi-IN" sz="2000" dirty="0" smtClean="0"/>
              <a:t>हर</a:t>
            </a:r>
            <a:r>
              <a:rPr lang="en-US" sz="2000" dirty="0" smtClean="0"/>
              <a:t> </a:t>
            </a:r>
            <a:r>
              <a:rPr lang="en-US" sz="2000" dirty="0" err="1" smtClean="0"/>
              <a:t>चीज़</a:t>
            </a:r>
            <a:r>
              <a:rPr lang="en-US" sz="2000" dirty="0" smtClean="0"/>
              <a:t> </a:t>
            </a:r>
            <a:r>
              <a:rPr lang="en-US" sz="2000" dirty="0" err="1"/>
              <a:t>के</a:t>
            </a:r>
            <a:r>
              <a:rPr lang="en-US" sz="2000" dirty="0"/>
              <a:t> </a:t>
            </a:r>
            <a:r>
              <a:rPr lang="en-US" sz="2000" dirty="0" err="1"/>
              <a:t>बारे</a:t>
            </a:r>
            <a:r>
              <a:rPr lang="en-US" sz="2000" dirty="0"/>
              <a:t> </a:t>
            </a:r>
            <a:r>
              <a:rPr lang="en-US" sz="2000" dirty="0" err="1"/>
              <a:t>में</a:t>
            </a:r>
            <a:r>
              <a:rPr lang="en-US" sz="2000" dirty="0"/>
              <a:t> </a:t>
            </a:r>
            <a:r>
              <a:rPr lang="hi-IN" sz="2000" dirty="0" smtClean="0"/>
              <a:t>अ</a:t>
            </a:r>
            <a:r>
              <a:rPr lang="en-US" sz="2000" dirty="0" err="1" smtClean="0"/>
              <a:t>निश्चित</a:t>
            </a:r>
            <a:r>
              <a:rPr lang="en-US" sz="2000" dirty="0" smtClean="0"/>
              <a:t> </a:t>
            </a:r>
            <a:r>
              <a:rPr lang="en-US" sz="2000" dirty="0" err="1" smtClean="0"/>
              <a:t>हों</a:t>
            </a:r>
            <a:r>
              <a:rPr lang="en-US" sz="2000" dirty="0"/>
              <a:t>,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err="1" smtClean="0"/>
              <a:t>क्योंकि</a:t>
            </a:r>
            <a:r>
              <a:rPr lang="en-US" sz="2000" dirty="0" smtClean="0"/>
              <a:t> </a:t>
            </a:r>
            <a:r>
              <a:rPr lang="en-US" sz="2000" dirty="0" err="1" smtClean="0"/>
              <a:t>इसे</a:t>
            </a:r>
            <a:r>
              <a:rPr lang="en-US" sz="2000" dirty="0" smtClean="0"/>
              <a:t> </a:t>
            </a:r>
            <a:r>
              <a:rPr lang="hi-IN" sz="2000" dirty="0" smtClean="0"/>
              <a:t>पढ़ने</a:t>
            </a:r>
            <a:r>
              <a:rPr lang="en-US" sz="2000" dirty="0" smtClean="0"/>
              <a:t> </a:t>
            </a:r>
            <a:r>
              <a:rPr lang="hi-IN" sz="2000" dirty="0" smtClean="0"/>
              <a:t>से</a:t>
            </a:r>
            <a:r>
              <a:rPr lang="en-US" sz="2000" dirty="0" smtClean="0"/>
              <a:t> </a:t>
            </a:r>
            <a:r>
              <a:rPr lang="en-US" sz="2000" dirty="0" err="1" smtClean="0"/>
              <a:t>हालात</a:t>
            </a:r>
            <a:r>
              <a:rPr lang="en-US" sz="2000" dirty="0" smtClean="0"/>
              <a:t> </a:t>
            </a:r>
            <a:r>
              <a:rPr lang="en-US" sz="2000" dirty="0" err="1"/>
              <a:t>और</a:t>
            </a:r>
            <a:r>
              <a:rPr lang="en-US" sz="2000" dirty="0"/>
              <a:t> </a:t>
            </a:r>
            <a:r>
              <a:rPr lang="en-US" sz="2000" dirty="0" err="1"/>
              <a:t>बदतर</a:t>
            </a:r>
            <a:r>
              <a:rPr lang="en-US" sz="2000" dirty="0"/>
              <a:t> </a:t>
            </a:r>
            <a:r>
              <a:rPr lang="en-US" sz="2000" dirty="0" err="1"/>
              <a:t>बनेंगे</a:t>
            </a:r>
            <a:r>
              <a:rPr lang="en-US" sz="2000" dirty="0"/>
              <a:t>.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 </a:t>
            </a:r>
          </a:p>
          <a:p>
            <a:pPr algn="r">
              <a:lnSpc>
                <a:spcPct val="150000"/>
              </a:lnSpc>
            </a:pPr>
            <a:r>
              <a:rPr lang="en-US" sz="2000" dirty="0"/>
              <a:t>- </a:t>
            </a:r>
            <a:r>
              <a:rPr lang="en-US" sz="2000" dirty="0" err="1"/>
              <a:t>लेखक</a:t>
            </a:r>
            <a:endParaRPr lang="en-US" sz="2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2770" name="Picture 2" descr="C:\Users\HP\Desktop\topologicon_empty_pages\v29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6" y="-14496"/>
            <a:ext cx="7512050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33881" y="8888988"/>
            <a:ext cx="3334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नहीं</a:t>
            </a:r>
            <a:r>
              <a:rPr lang="en-US" dirty="0"/>
              <a:t>, </a:t>
            </a:r>
            <a:r>
              <a:rPr lang="hi-IN" dirty="0" smtClean="0"/>
              <a:t>यह</a:t>
            </a:r>
            <a:r>
              <a:rPr lang="en-US" dirty="0" smtClean="0"/>
              <a:t> </a:t>
            </a:r>
            <a:r>
              <a:rPr lang="en-US" dirty="0" err="1" smtClean="0"/>
              <a:t>ऐसी</a:t>
            </a:r>
            <a:r>
              <a:rPr lang="en-US" dirty="0" smtClean="0"/>
              <a:t> </a:t>
            </a:r>
            <a:r>
              <a:rPr lang="en-US" dirty="0" err="1"/>
              <a:t>विशेषताएँ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 </a:t>
            </a:r>
            <a:r>
              <a:rPr lang="en-US" dirty="0" err="1"/>
              <a:t>जो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दर्शाने</a:t>
            </a:r>
            <a:r>
              <a:rPr lang="en-US" dirty="0" smtClean="0"/>
              <a:t> </a:t>
            </a:r>
            <a:r>
              <a:rPr lang="en-US" dirty="0" err="1"/>
              <a:t>वाली</a:t>
            </a:r>
            <a:r>
              <a:rPr lang="en-US" dirty="0"/>
              <a:t> </a:t>
            </a:r>
            <a:r>
              <a:rPr lang="en-US" dirty="0" err="1"/>
              <a:t>स्पेस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स्वतंत्र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72244" y="949544"/>
            <a:ext cx="2971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क्या</a:t>
            </a:r>
            <a:r>
              <a:rPr lang="en-US" sz="1600" dirty="0"/>
              <a:t> </a:t>
            </a:r>
            <a:r>
              <a:rPr lang="en-US" sz="1600" dirty="0" err="1"/>
              <a:t>आप</a:t>
            </a:r>
            <a:r>
              <a:rPr lang="en-US" sz="1600" dirty="0"/>
              <a:t> </a:t>
            </a:r>
            <a:r>
              <a:rPr lang="en-US" sz="1600" dirty="0" err="1"/>
              <a:t>हमारे</a:t>
            </a:r>
            <a:r>
              <a:rPr lang="en-US" sz="1600" dirty="0"/>
              <a:t> </a:t>
            </a:r>
            <a:r>
              <a:rPr lang="en-US" sz="1600" dirty="0" err="1"/>
              <a:t>स्पेस-टाइम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टोपोलॉजी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जानते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306926" y="2058988"/>
            <a:ext cx="702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नहीं</a:t>
            </a:r>
            <a:r>
              <a:rPr lang="en-US" dirty="0"/>
              <a:t>...</a:t>
            </a:r>
          </a:p>
        </p:txBody>
      </p:sp>
      <p:sp>
        <p:nvSpPr>
          <p:cNvPr id="6" name="Rectangle 5"/>
          <p:cNvSpPr/>
          <p:nvPr/>
        </p:nvSpPr>
        <p:spPr>
          <a:xfrm>
            <a:off x="3353594" y="879257"/>
            <a:ext cx="375285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 err="1"/>
              <a:t>हम</a:t>
            </a:r>
            <a:r>
              <a:rPr lang="en-US" sz="1600" dirty="0"/>
              <a:t> </a:t>
            </a:r>
            <a:r>
              <a:rPr lang="en-US" sz="1600" dirty="0" err="1"/>
              <a:t>सिर्फ</a:t>
            </a:r>
            <a:r>
              <a:rPr lang="en-US" sz="1600" dirty="0"/>
              <a:t> </a:t>
            </a:r>
            <a:r>
              <a:rPr lang="en-US" sz="1600" dirty="0" err="1"/>
              <a:t>दिखावे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लिए</a:t>
            </a:r>
            <a:r>
              <a:rPr lang="en-US" sz="1600" dirty="0"/>
              <a:t> </a:t>
            </a:r>
            <a:r>
              <a:rPr lang="en-US" sz="1600" dirty="0" err="1"/>
              <a:t>जीते</a:t>
            </a:r>
            <a:r>
              <a:rPr lang="en-US" sz="1600" dirty="0"/>
              <a:t> </a:t>
            </a:r>
            <a:r>
              <a:rPr lang="en-US" sz="1600" dirty="0" err="1" smtClean="0"/>
              <a:t>हैं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</a:t>
            </a:r>
            <a:r>
              <a:rPr lang="en-US" sz="1600" dirty="0"/>
              <a:t>...</a:t>
            </a:r>
            <a:r>
              <a:rPr lang="en-US" sz="1600" dirty="0" err="1"/>
              <a:t>यहां</a:t>
            </a:r>
            <a:r>
              <a:rPr lang="en-US" sz="1600" dirty="0"/>
              <a:t> </a:t>
            </a:r>
            <a:r>
              <a:rPr lang="en-US" sz="1600" dirty="0" err="1"/>
              <a:t>तक</a:t>
            </a:r>
            <a:r>
              <a:rPr lang="en-US" sz="1600" dirty="0"/>
              <a:t> </a:t>
            </a:r>
            <a:r>
              <a:rPr lang="en-US" sz="1600" dirty="0" err="1"/>
              <a:t>कि</a:t>
            </a:r>
            <a:r>
              <a:rPr lang="en-US" sz="1600" dirty="0"/>
              <a:t> 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172244" y="2677319"/>
            <a:ext cx="26098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बंद-वक्र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प्रतिच्छेदन</a:t>
            </a:r>
            <a:r>
              <a:rPr lang="en-US" dirty="0"/>
              <a:t> (intersecting) </a:t>
            </a:r>
            <a:r>
              <a:rPr lang="en-US" dirty="0" err="1"/>
              <a:t>बिंदु</a:t>
            </a:r>
            <a:r>
              <a:rPr lang="en-US" dirty="0"/>
              <a:t> </a:t>
            </a:r>
            <a:r>
              <a:rPr lang="en-US" dirty="0" err="1"/>
              <a:t>केवल</a:t>
            </a:r>
            <a:r>
              <a:rPr lang="en-US" dirty="0"/>
              <a:t> </a:t>
            </a:r>
            <a:r>
              <a:rPr lang="en-US" dirty="0" err="1"/>
              <a:t>सतह</a:t>
            </a:r>
            <a:r>
              <a:rPr lang="en-US" dirty="0"/>
              <a:t> </a:t>
            </a:r>
            <a:r>
              <a:rPr lang="en-US" dirty="0" err="1"/>
              <a:t>पर</a:t>
            </a:r>
            <a:r>
              <a:rPr lang="en-US" dirty="0"/>
              <a:t> </a:t>
            </a:r>
            <a:r>
              <a:rPr lang="en-US" dirty="0" err="1"/>
              <a:t>दिखाई</a:t>
            </a:r>
            <a:r>
              <a:rPr lang="en-US" dirty="0"/>
              <a:t> </a:t>
            </a:r>
            <a:r>
              <a:rPr lang="en-US" dirty="0" err="1"/>
              <a:t>देते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. </a:t>
            </a:r>
            <a:r>
              <a:rPr lang="en-US" dirty="0" err="1"/>
              <a:t>उनकी</a:t>
            </a:r>
            <a:r>
              <a:rPr lang="en-US" dirty="0"/>
              <a:t> </a:t>
            </a:r>
            <a:r>
              <a:rPr lang="en-US" dirty="0" err="1"/>
              <a:t>द्वि-आयामी</a:t>
            </a:r>
            <a:r>
              <a:rPr lang="en-US" dirty="0"/>
              <a:t> </a:t>
            </a:r>
            <a:r>
              <a:rPr lang="en-US" dirty="0" err="1"/>
              <a:t>छवि</a:t>
            </a:r>
            <a:r>
              <a:rPr lang="en-US" dirty="0"/>
              <a:t> </a:t>
            </a:r>
            <a:r>
              <a:rPr lang="en-US" dirty="0" err="1"/>
              <a:t>केवल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प्रक्षेपण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5507038" y="2982119"/>
            <a:ext cx="1600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मौलिक</a:t>
            </a:r>
            <a:r>
              <a:rPr lang="en-US" dirty="0"/>
              <a:t> </a:t>
            </a:r>
            <a:r>
              <a:rPr lang="en-US" dirty="0" err="1"/>
              <a:t>रूप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इस</a:t>
            </a:r>
            <a:r>
              <a:rPr lang="en-US" dirty="0"/>
              <a:t> </a:t>
            </a:r>
            <a:r>
              <a:rPr lang="en-US" dirty="0" err="1"/>
              <a:t>सब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केवल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ही</a:t>
            </a:r>
            <a:r>
              <a:rPr lang="en-US" dirty="0"/>
              <a:t> </a:t>
            </a:r>
            <a:r>
              <a:rPr lang="en-US" dirty="0" err="1"/>
              <a:t>वस्तु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: </a:t>
            </a:r>
            <a:r>
              <a:rPr lang="en-US" dirty="0" err="1"/>
              <a:t>एक-आयामी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बंद</a:t>
            </a:r>
            <a:r>
              <a:rPr lang="en-US" dirty="0" err="1"/>
              <a:t>-</a:t>
            </a:r>
            <a:r>
              <a:rPr lang="en-US" dirty="0" err="1" smtClean="0"/>
              <a:t>वक्र</a:t>
            </a:r>
            <a:r>
              <a:rPr lang="en-US" dirty="0"/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173038" y="5134590"/>
            <a:ext cx="21236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4-</a:t>
            </a:r>
            <a:r>
              <a:rPr lang="en-US" dirty="0" err="1"/>
              <a:t>आयामों</a:t>
            </a:r>
            <a:r>
              <a:rPr lang="en-US" dirty="0"/>
              <a:t> </a:t>
            </a:r>
            <a:r>
              <a:rPr lang="en-US" dirty="0" err="1"/>
              <a:t>वाली</a:t>
            </a:r>
            <a:r>
              <a:rPr lang="en-US" dirty="0"/>
              <a:t> </a:t>
            </a:r>
            <a:r>
              <a:rPr lang="en-US" dirty="0" err="1"/>
              <a:t>स्पेस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"</a:t>
            </a:r>
            <a:r>
              <a:rPr lang="en-US" dirty="0" err="1" smtClean="0"/>
              <a:t>क्लाइन</a:t>
            </a:r>
            <a:r>
              <a:rPr lang="en-US" dirty="0" err="1"/>
              <a:t>-</a:t>
            </a:r>
            <a:r>
              <a:rPr lang="en-US" dirty="0" err="1" smtClean="0"/>
              <a:t>बोतल</a:t>
            </a:r>
            <a:r>
              <a:rPr lang="en-US" dirty="0"/>
              <a:t>" </a:t>
            </a:r>
            <a:r>
              <a:rPr lang="en-US" dirty="0" err="1"/>
              <a:t>अब</a:t>
            </a:r>
            <a:r>
              <a:rPr lang="en-US" dirty="0"/>
              <a:t> </a:t>
            </a:r>
            <a:r>
              <a:rPr lang="en-US" dirty="0" err="1"/>
              <a:t>खुद</a:t>
            </a:r>
            <a:r>
              <a:rPr lang="en-US" dirty="0"/>
              <a:t>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नहीं</a:t>
            </a:r>
            <a:r>
              <a:rPr lang="en-US" dirty="0"/>
              <a:t> </a:t>
            </a:r>
            <a:r>
              <a:rPr lang="en-US" dirty="0" err="1"/>
              <a:t>काटती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!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48844" y="5820390"/>
            <a:ext cx="304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इसलिए</a:t>
            </a:r>
            <a:r>
              <a:rPr lang="en-US" dirty="0"/>
              <a:t> </a:t>
            </a:r>
            <a:r>
              <a:rPr lang="en-US" dirty="0" err="1"/>
              <a:t>स्पेस</a:t>
            </a:r>
            <a:r>
              <a:rPr lang="en-US" dirty="0"/>
              <a:t> </a:t>
            </a:r>
            <a:r>
              <a:rPr lang="en-US" dirty="0" err="1"/>
              <a:t>बदलकर</a:t>
            </a:r>
            <a:r>
              <a:rPr lang="en-US" dirty="0"/>
              <a:t> </a:t>
            </a:r>
            <a:r>
              <a:rPr lang="en-US" dirty="0" err="1"/>
              <a:t>मैं</a:t>
            </a:r>
            <a:r>
              <a:rPr lang="en-US" dirty="0"/>
              <a:t> </a:t>
            </a:r>
            <a:r>
              <a:rPr lang="en-US" dirty="0" err="1"/>
              <a:t>कुछ</a:t>
            </a:r>
            <a:r>
              <a:rPr lang="en-US" dirty="0"/>
              <a:t> </a:t>
            </a:r>
            <a:r>
              <a:rPr lang="en-US" dirty="0" err="1"/>
              <a:t>भी</a:t>
            </a:r>
            <a:r>
              <a:rPr lang="en-US" dirty="0"/>
              <a:t> </a:t>
            </a:r>
            <a:r>
              <a:rPr lang="en-US" dirty="0" err="1"/>
              <a:t>बदल</a:t>
            </a:r>
            <a:r>
              <a:rPr lang="en-US" dirty="0"/>
              <a:t> </a:t>
            </a:r>
            <a:r>
              <a:rPr lang="en-US" dirty="0" err="1"/>
              <a:t>सकता</a:t>
            </a:r>
            <a:r>
              <a:rPr lang="en-US" dirty="0"/>
              <a:t> </a:t>
            </a:r>
            <a:r>
              <a:rPr lang="en-US" dirty="0" err="1"/>
              <a:t>हूं</a:t>
            </a:r>
            <a:r>
              <a:rPr lang="en-US" dirty="0"/>
              <a:t>. </a:t>
            </a:r>
            <a:r>
              <a:rPr lang="en-US" dirty="0" err="1"/>
              <a:t>उदाहरण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लिए</a:t>
            </a:r>
            <a:r>
              <a:rPr lang="en-US" dirty="0"/>
              <a:t> </a:t>
            </a:r>
            <a:r>
              <a:rPr lang="en-US" dirty="0" err="1"/>
              <a:t>मैं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"</a:t>
            </a:r>
            <a:r>
              <a:rPr lang="en-US" dirty="0" err="1" smtClean="0"/>
              <a:t>क्लाइन</a:t>
            </a:r>
            <a:r>
              <a:rPr lang="en-US" dirty="0" err="1"/>
              <a:t>-</a:t>
            </a:r>
            <a:r>
              <a:rPr lang="en-US" dirty="0" err="1" smtClean="0"/>
              <a:t>बोतल</a:t>
            </a:r>
            <a:r>
              <a:rPr lang="en-US" dirty="0"/>
              <a:t>" </a:t>
            </a:r>
            <a:r>
              <a:rPr lang="hi-IN" dirty="0" smtClean="0"/>
              <a:t>को</a:t>
            </a:r>
            <a:r>
              <a:rPr lang="en-US" dirty="0" smtClean="0"/>
              <a:t> </a:t>
            </a:r>
            <a:r>
              <a:rPr lang="en-US" dirty="0" err="1" smtClean="0"/>
              <a:t>एक</a:t>
            </a:r>
            <a:r>
              <a:rPr lang="en-US" dirty="0" smtClean="0"/>
              <a:t> </a:t>
            </a:r>
            <a:r>
              <a:rPr lang="en-US" dirty="0" err="1"/>
              <a:t>गेंद</a:t>
            </a:r>
            <a:r>
              <a:rPr lang="en-US" dirty="0"/>
              <a:t> (</a:t>
            </a:r>
            <a:r>
              <a:rPr lang="en-US" dirty="0" err="1"/>
              <a:t>स्फीयर</a:t>
            </a:r>
            <a:r>
              <a:rPr lang="en-US" dirty="0"/>
              <a:t>)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बदल</a:t>
            </a:r>
            <a:r>
              <a:rPr lang="en-US" dirty="0"/>
              <a:t> </a:t>
            </a:r>
            <a:r>
              <a:rPr lang="en-US" dirty="0" err="1"/>
              <a:t>सकता</a:t>
            </a:r>
            <a:r>
              <a:rPr lang="en-US" dirty="0"/>
              <a:t> </a:t>
            </a:r>
            <a:r>
              <a:rPr lang="en-US" dirty="0" err="1"/>
              <a:t>हूँ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226742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7507288" cy="10688638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33794" name="Picture 2" descr="C:\Users\HP\Desktop\topologicon_empty_pages\v30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" y="0"/>
            <a:ext cx="7512050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43844" y="8849519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हम</a:t>
            </a:r>
            <a:r>
              <a:rPr lang="en-US" dirty="0" smtClean="0"/>
              <a:t> </a:t>
            </a:r>
            <a:r>
              <a:rPr lang="en-US" dirty="0" err="1"/>
              <a:t>अपने</a:t>
            </a:r>
            <a:r>
              <a:rPr lang="en-US" dirty="0"/>
              <a:t> </a:t>
            </a:r>
            <a:r>
              <a:rPr lang="en-US" dirty="0" err="1"/>
              <a:t>दोस्त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नज़रिए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कुछ</a:t>
            </a:r>
            <a:r>
              <a:rPr lang="en-US" dirty="0"/>
              <a:t> </a:t>
            </a:r>
            <a:r>
              <a:rPr lang="en-US" dirty="0" err="1"/>
              <a:t>भी</a:t>
            </a:r>
            <a:r>
              <a:rPr lang="en-US" dirty="0"/>
              <a:t> </a:t>
            </a:r>
            <a:r>
              <a:rPr lang="en-US" dirty="0" err="1"/>
              <a:t>बदल</a:t>
            </a:r>
            <a:r>
              <a:rPr lang="en-US" dirty="0"/>
              <a:t> </a:t>
            </a:r>
            <a:r>
              <a:rPr lang="en-US" dirty="0" err="1"/>
              <a:t>नहीं</a:t>
            </a:r>
            <a:r>
              <a:rPr lang="en-US" dirty="0"/>
              <a:t> </a:t>
            </a:r>
            <a:r>
              <a:rPr lang="en-US" dirty="0" err="1"/>
              <a:t>ला</a:t>
            </a:r>
            <a:r>
              <a:rPr lang="en-US" dirty="0"/>
              <a:t> </a:t>
            </a:r>
            <a:r>
              <a:rPr lang="en-US" dirty="0" err="1"/>
              <a:t>सकते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. </a:t>
            </a:r>
            <a:r>
              <a:rPr lang="en-US" dirty="0" err="1"/>
              <a:t>वो</a:t>
            </a:r>
            <a:r>
              <a:rPr lang="en-US" dirty="0"/>
              <a:t> </a:t>
            </a:r>
            <a:r>
              <a:rPr lang="en-US" dirty="0" err="1"/>
              <a:t>इस</a:t>
            </a:r>
            <a:r>
              <a:rPr lang="en-US" dirty="0"/>
              <a:t> </a:t>
            </a:r>
            <a:r>
              <a:rPr lang="en-US" dirty="0" err="1"/>
              <a:t>सांसारिक</a:t>
            </a:r>
            <a:r>
              <a:rPr lang="en-US" dirty="0"/>
              <a:t> </a:t>
            </a:r>
            <a:r>
              <a:rPr lang="en-US" dirty="0" err="1"/>
              <a:t>दुनिया</a:t>
            </a:r>
            <a:r>
              <a:rPr lang="en-US" dirty="0"/>
              <a:t>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हमेशा</a:t>
            </a:r>
            <a:r>
              <a:rPr lang="en-US" dirty="0"/>
              <a:t> </a:t>
            </a:r>
            <a:r>
              <a:rPr lang="en-US" dirty="0" err="1"/>
              <a:t>नकारता</a:t>
            </a:r>
            <a:r>
              <a:rPr lang="en-US" dirty="0"/>
              <a:t> </a:t>
            </a:r>
            <a:r>
              <a:rPr lang="hi-IN" dirty="0" smtClean="0"/>
              <a:t>रहा</a:t>
            </a:r>
            <a:r>
              <a:rPr lang="en-US" dirty="0" smtClean="0"/>
              <a:t> </a:t>
            </a:r>
            <a:r>
              <a:rPr lang="hi-IN" dirty="0" smtClean="0"/>
              <a:t>है</a:t>
            </a:r>
            <a:r>
              <a:rPr lang="hi-IN" dirty="0"/>
              <a:t>.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315119"/>
            <a:ext cx="75072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टोपोलॉजी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5644" y="1534319"/>
            <a:ext cx="266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जैसे</a:t>
            </a:r>
            <a:r>
              <a:rPr lang="en-US" dirty="0"/>
              <a:t> </a:t>
            </a:r>
            <a:r>
              <a:rPr lang="en-US" dirty="0" err="1"/>
              <a:t>कि</a:t>
            </a:r>
            <a:r>
              <a:rPr lang="en-US" dirty="0"/>
              <a:t> </a:t>
            </a:r>
            <a:r>
              <a:rPr lang="en-US" dirty="0" err="1" smtClean="0"/>
              <a:t>औईलर</a:t>
            </a:r>
            <a:r>
              <a:rPr lang="en-US" dirty="0" smtClean="0"/>
              <a:t>-</a:t>
            </a:r>
            <a:r>
              <a:rPr lang="hi-IN" dirty="0" smtClean="0"/>
              <a:t>पोइनकेयर</a:t>
            </a:r>
            <a:r>
              <a:rPr lang="en-US" dirty="0" smtClean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विशेषता</a:t>
            </a:r>
            <a:r>
              <a:rPr lang="en-US" dirty="0"/>
              <a:t>, </a:t>
            </a:r>
            <a:r>
              <a:rPr lang="en-US" dirty="0" err="1"/>
              <a:t>दिशा</a:t>
            </a:r>
            <a:r>
              <a:rPr lang="en-US" dirty="0"/>
              <a:t>, </a:t>
            </a:r>
            <a:r>
              <a:rPr lang="en-US" dirty="0" err="1"/>
              <a:t>निकटता</a:t>
            </a:r>
            <a:r>
              <a:rPr lang="en-US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287044" y="1753989"/>
            <a:ext cx="2971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एक-आयाम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वस्तुओं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लिए</a:t>
            </a:r>
            <a:r>
              <a:rPr lang="en-US" dirty="0"/>
              <a:t> </a:t>
            </a:r>
            <a:r>
              <a:rPr lang="en-US" dirty="0" err="1"/>
              <a:t>इसका</a:t>
            </a:r>
            <a:r>
              <a:rPr lang="en-US" dirty="0"/>
              <a:t> </a:t>
            </a:r>
            <a:r>
              <a:rPr lang="en-US" dirty="0" err="1"/>
              <a:t>मतलब</a:t>
            </a:r>
            <a:r>
              <a:rPr lang="en-US" dirty="0"/>
              <a:t> </a:t>
            </a:r>
            <a:r>
              <a:rPr lang="en-US" dirty="0" err="1"/>
              <a:t>होगा</a:t>
            </a:r>
            <a:r>
              <a:rPr lang="en-US" dirty="0"/>
              <a:t> 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वक्र</a:t>
            </a:r>
            <a:r>
              <a:rPr lang="en-US" dirty="0" smtClean="0"/>
              <a:t> </a:t>
            </a:r>
            <a:r>
              <a:rPr lang="en-US" dirty="0" err="1"/>
              <a:t>खुला</a:t>
            </a:r>
            <a:r>
              <a:rPr lang="en-US" dirty="0"/>
              <a:t> </a:t>
            </a:r>
            <a:r>
              <a:rPr lang="en-US" dirty="0" err="1"/>
              <a:t>होगा</a:t>
            </a:r>
            <a:r>
              <a:rPr lang="en-US" dirty="0"/>
              <a:t> </a:t>
            </a:r>
            <a:r>
              <a:rPr lang="en-US" dirty="0" err="1"/>
              <a:t>या</a:t>
            </a:r>
            <a:r>
              <a:rPr lang="en-US" dirty="0"/>
              <a:t> </a:t>
            </a:r>
            <a:r>
              <a:rPr lang="en-US" dirty="0" err="1"/>
              <a:t>फिर</a:t>
            </a:r>
            <a:r>
              <a:rPr lang="en-US" dirty="0"/>
              <a:t> </a:t>
            </a:r>
            <a:r>
              <a:rPr lang="en-US" dirty="0" err="1"/>
              <a:t>बंद</a:t>
            </a:r>
            <a:r>
              <a:rPr lang="en-US" dirty="0"/>
              <a:t> </a:t>
            </a:r>
            <a:r>
              <a:rPr lang="en-US" dirty="0" err="1"/>
              <a:t>होगा</a:t>
            </a:r>
            <a:r>
              <a:rPr lang="en-US" dirty="0"/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434406" y="3755787"/>
            <a:ext cx="32094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फिर</a:t>
            </a:r>
            <a:r>
              <a:rPr lang="en-US" sz="1600" dirty="0"/>
              <a:t> </a:t>
            </a:r>
            <a:r>
              <a:rPr lang="en-US" sz="1600" dirty="0" err="1"/>
              <a:t>अमुंडसेन</a:t>
            </a:r>
            <a:r>
              <a:rPr lang="en-US" sz="1600" dirty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क्या</a:t>
            </a:r>
            <a:r>
              <a:rPr lang="en-US" sz="1600" dirty="0"/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1516511" y="4365387"/>
            <a:ext cx="28284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/>
              <a:t>कुछ</a:t>
            </a:r>
            <a:r>
              <a:rPr lang="en-US" sz="1600" dirty="0" smtClean="0"/>
              <a:t> </a:t>
            </a:r>
            <a:r>
              <a:rPr lang="en-US" sz="1600" dirty="0" err="1"/>
              <a:t>नहीं</a:t>
            </a:r>
            <a:r>
              <a:rPr lang="en-US" sz="1600" dirty="0"/>
              <a:t>, </a:t>
            </a:r>
            <a:r>
              <a:rPr lang="en-US" sz="1600" dirty="0" err="1"/>
              <a:t>अभी</a:t>
            </a:r>
            <a:r>
              <a:rPr lang="en-US" sz="1600" dirty="0"/>
              <a:t> </a:t>
            </a:r>
            <a:r>
              <a:rPr lang="en-US" sz="1600" dirty="0" err="1"/>
              <a:t>वैसा</a:t>
            </a:r>
            <a:r>
              <a:rPr lang="en-US" sz="1600" dirty="0"/>
              <a:t> </a:t>
            </a:r>
            <a:r>
              <a:rPr lang="en-US" sz="1600" dirty="0" err="1"/>
              <a:t>ही</a:t>
            </a:r>
            <a:r>
              <a:rPr lang="en-US" sz="1600" dirty="0"/>
              <a:t> ...</a:t>
            </a:r>
          </a:p>
        </p:txBody>
      </p:sp>
      <p:sp>
        <p:nvSpPr>
          <p:cNvPr id="9" name="Rectangle 8"/>
          <p:cNvSpPr/>
          <p:nvPr/>
        </p:nvSpPr>
        <p:spPr>
          <a:xfrm>
            <a:off x="4297811" y="3827522"/>
            <a:ext cx="28848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/>
              <a:t>जिओ-न्युरोसिस</a:t>
            </a:r>
            <a:r>
              <a:rPr lang="en-US" sz="1600" dirty="0" smtClean="0"/>
              <a:t>? </a:t>
            </a:r>
            <a:br>
              <a:rPr lang="en-US" sz="1600" dirty="0" smtClean="0"/>
            </a:br>
            <a:r>
              <a:rPr lang="en-US" sz="1600" dirty="0" err="1" smtClean="0"/>
              <a:t>नहीं</a:t>
            </a:r>
            <a:r>
              <a:rPr lang="en-US" sz="1600" dirty="0"/>
              <a:t>, </a:t>
            </a:r>
            <a:r>
              <a:rPr lang="en-US" sz="1600" dirty="0" err="1" smtClean="0"/>
              <a:t>मुझे</a:t>
            </a:r>
            <a:r>
              <a:rPr lang="en-US" sz="1600" dirty="0" smtClean="0"/>
              <a:t> </a:t>
            </a:r>
            <a:r>
              <a:rPr lang="en-US" sz="1600" dirty="0" err="1" smtClean="0"/>
              <a:t>इसमें</a:t>
            </a:r>
            <a:r>
              <a:rPr lang="en-US" sz="1600" dirty="0" smtClean="0"/>
              <a:t> </a:t>
            </a:r>
            <a:r>
              <a:rPr lang="en-US" sz="1600" dirty="0" err="1"/>
              <a:t>टोपो-न्युरोसिस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नज़र</a:t>
            </a:r>
            <a:r>
              <a:rPr lang="en-US" sz="1600" dirty="0" smtClean="0"/>
              <a:t> </a:t>
            </a:r>
            <a:r>
              <a:rPr lang="en-US" sz="1600" dirty="0" err="1"/>
              <a:t>आता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0715" y="6639719"/>
            <a:ext cx="60952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हमारी</a:t>
            </a:r>
            <a:r>
              <a:rPr lang="en-US" dirty="0"/>
              <a:t> </a:t>
            </a:r>
            <a:r>
              <a:rPr lang="en-US" dirty="0" err="1"/>
              <a:t>मानसिक</a:t>
            </a:r>
            <a:r>
              <a:rPr lang="en-US" dirty="0"/>
              <a:t> </a:t>
            </a:r>
            <a:r>
              <a:rPr lang="en-US" dirty="0" err="1"/>
              <a:t>संरचनाएं</a:t>
            </a:r>
            <a:r>
              <a:rPr lang="en-US" dirty="0"/>
              <a:t>, </a:t>
            </a:r>
            <a:r>
              <a:rPr lang="en-US" dirty="0" err="1"/>
              <a:t>हमारा</a:t>
            </a:r>
            <a:r>
              <a:rPr lang="en-US" dirty="0"/>
              <a:t> </a:t>
            </a:r>
            <a:r>
              <a:rPr lang="en-US" dirty="0" err="1"/>
              <a:t>तर्क</a:t>
            </a:r>
            <a:r>
              <a:rPr lang="en-US" dirty="0"/>
              <a:t>, </a:t>
            </a:r>
            <a:r>
              <a:rPr lang="en-US" dirty="0" err="1"/>
              <a:t>दुनिया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बारे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हमारी</a:t>
            </a:r>
            <a:r>
              <a:rPr lang="en-US" dirty="0"/>
              <a:t> </a:t>
            </a:r>
            <a:r>
              <a:rPr lang="en-US" dirty="0" err="1"/>
              <a:t>धारणा</a:t>
            </a:r>
            <a:r>
              <a:rPr lang="en-US" dirty="0"/>
              <a:t>, </a:t>
            </a:r>
            <a:r>
              <a:rPr lang="en-US" dirty="0" err="1" smtClean="0"/>
              <a:t>ज्यामिती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नींव</a:t>
            </a:r>
            <a:r>
              <a:rPr lang="en-US" dirty="0"/>
              <a:t> </a:t>
            </a:r>
            <a:r>
              <a:rPr lang="en-US" dirty="0" err="1"/>
              <a:t>पर</a:t>
            </a:r>
            <a:r>
              <a:rPr lang="en-US" dirty="0"/>
              <a:t> </a:t>
            </a:r>
            <a:r>
              <a:rPr lang="en-US" dirty="0" err="1"/>
              <a:t>टिकी</a:t>
            </a:r>
            <a:r>
              <a:rPr lang="en-US" dirty="0"/>
              <a:t> </a:t>
            </a:r>
            <a:r>
              <a:rPr lang="en-US" dirty="0" err="1" smtClean="0"/>
              <a:t>है</a:t>
            </a:r>
            <a:r>
              <a:rPr lang="en-US" dirty="0" smtClean="0"/>
              <a:t>, </a:t>
            </a:r>
            <a:r>
              <a:rPr lang="en-US" dirty="0" err="1"/>
              <a:t>जो</a:t>
            </a:r>
            <a:r>
              <a:rPr lang="en-US" dirty="0"/>
              <a:t> </a:t>
            </a:r>
            <a:r>
              <a:rPr lang="en-US" dirty="0" err="1"/>
              <a:t>कभी</a:t>
            </a:r>
            <a:r>
              <a:rPr lang="en-US" dirty="0"/>
              <a:t> </a:t>
            </a:r>
            <a:r>
              <a:rPr lang="en-US" dirty="0" err="1"/>
              <a:t>भी</a:t>
            </a:r>
            <a:r>
              <a:rPr lang="en-US" dirty="0"/>
              <a:t> </a:t>
            </a:r>
            <a:r>
              <a:rPr lang="en-US" dirty="0" err="1"/>
              <a:t>ढह</a:t>
            </a:r>
            <a:r>
              <a:rPr lang="en-US" dirty="0"/>
              <a:t> </a:t>
            </a:r>
            <a:r>
              <a:rPr lang="en-US" dirty="0" err="1"/>
              <a:t>सकती</a:t>
            </a:r>
            <a:r>
              <a:rPr lang="en-US" dirty="0"/>
              <a:t> </a:t>
            </a:r>
            <a:r>
              <a:rPr lang="en-US" dirty="0" err="1" smtClean="0"/>
              <a:t>है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427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4818" name="Picture 2" descr="C:\Users\HP\Desktop\topologicon_empty_pages\v3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" y="26361"/>
            <a:ext cx="7512050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31163" y="2279906"/>
            <a:ext cx="375285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467519"/>
            <a:ext cx="75158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टोकरी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hi-IN" sz="4400" dirty="0" smtClean="0">
                <a:solidFill>
                  <a:srgbClr val="FF0000"/>
                </a:solidFill>
              </a:rPr>
              <a:t>बु</a:t>
            </a:r>
            <a:r>
              <a:rPr lang="en-US" sz="4400" dirty="0" err="1" smtClean="0">
                <a:solidFill>
                  <a:srgbClr val="FF0000"/>
                </a:solidFill>
              </a:rPr>
              <a:t>नना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9444" y="1787744"/>
            <a:ext cx="375285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 err="1"/>
              <a:t>मैंने</a:t>
            </a:r>
            <a:r>
              <a:rPr lang="en-US" sz="1400" dirty="0"/>
              <a:t> </a:t>
            </a:r>
            <a:r>
              <a:rPr lang="en-US" sz="1400" dirty="0" err="1"/>
              <a:t>सतहों</a:t>
            </a:r>
            <a:r>
              <a:rPr lang="en-US" sz="1400" dirty="0"/>
              <a:t> </a:t>
            </a:r>
            <a:r>
              <a:rPr lang="en-US" sz="1400" dirty="0" err="1"/>
              <a:t>को</a:t>
            </a:r>
            <a:r>
              <a:rPr lang="en-US" sz="1400" dirty="0"/>
              <a:t> </a:t>
            </a:r>
            <a:r>
              <a:rPr lang="en-US" sz="1400" dirty="0" err="1"/>
              <a:t>दर्शाने</a:t>
            </a:r>
            <a:r>
              <a:rPr lang="en-US" sz="1400" dirty="0"/>
              <a:t> </a:t>
            </a:r>
            <a:r>
              <a:rPr lang="en-US" sz="1400" dirty="0" err="1"/>
              <a:t>का</a:t>
            </a:r>
            <a:r>
              <a:rPr lang="en-US" sz="1400" dirty="0"/>
              <a:t> </a:t>
            </a:r>
            <a:r>
              <a:rPr lang="en-US" sz="1400" dirty="0" err="1"/>
              <a:t>एक</a:t>
            </a:r>
            <a:r>
              <a:rPr lang="en-US" sz="1400" dirty="0"/>
              <a:t> </a:t>
            </a:r>
            <a:r>
              <a:rPr lang="en-US" sz="1400" dirty="0" err="1"/>
              <a:t>और</a:t>
            </a:r>
            <a:r>
              <a:rPr lang="en-US" sz="1400" dirty="0"/>
              <a:t> </a:t>
            </a:r>
            <a:r>
              <a:rPr lang="en-US" sz="1400" dirty="0" err="1"/>
              <a:t>अच्छा</a:t>
            </a:r>
            <a:r>
              <a:rPr lang="en-US" sz="1400" dirty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तरीका</a:t>
            </a:r>
            <a:r>
              <a:rPr lang="en-US" sz="1400" dirty="0" smtClean="0"/>
              <a:t> </a:t>
            </a:r>
            <a:r>
              <a:rPr lang="hi-IN" sz="1400" dirty="0"/>
              <a:t>खोजा</a:t>
            </a:r>
            <a:r>
              <a:rPr lang="en-US" sz="1400" dirty="0" smtClean="0"/>
              <a:t> </a:t>
            </a:r>
            <a:r>
              <a:rPr lang="en-US" sz="1400" dirty="0" err="1"/>
              <a:t>है</a:t>
            </a:r>
            <a:r>
              <a:rPr lang="en-US" sz="1400" dirty="0"/>
              <a:t>: </a:t>
            </a:r>
            <a:r>
              <a:rPr lang="en-US" sz="1400" dirty="0" err="1"/>
              <a:t>टोकरी</a:t>
            </a:r>
            <a:r>
              <a:rPr lang="en-US" sz="1400" dirty="0"/>
              <a:t> </a:t>
            </a:r>
            <a:r>
              <a:rPr lang="en-US" sz="1400" dirty="0" err="1"/>
              <a:t>की</a:t>
            </a:r>
            <a:r>
              <a:rPr lang="en-US" sz="1400" dirty="0"/>
              <a:t> </a:t>
            </a:r>
            <a:r>
              <a:rPr lang="en-US" sz="1400" dirty="0" err="1"/>
              <a:t>बुनाई</a:t>
            </a:r>
            <a:r>
              <a:rPr lang="en-US" sz="1400" dirty="0"/>
              <a:t> </a:t>
            </a:r>
            <a:r>
              <a:rPr lang="en-US" sz="1400" dirty="0" err="1"/>
              <a:t>में</a:t>
            </a:r>
            <a:r>
              <a:rPr lang="en-US" sz="1400" dirty="0"/>
              <a:t>!</a:t>
            </a:r>
          </a:p>
        </p:txBody>
      </p:sp>
      <p:sp>
        <p:nvSpPr>
          <p:cNvPr id="6" name="Rectangle 5"/>
          <p:cNvSpPr/>
          <p:nvPr/>
        </p:nvSpPr>
        <p:spPr>
          <a:xfrm>
            <a:off x="5658644" y="1987518"/>
            <a:ext cx="12901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वैसे</a:t>
            </a:r>
            <a:r>
              <a:rPr lang="en-US" sz="1600" dirty="0"/>
              <a:t> </a:t>
            </a:r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सिलेंडर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9844" y="3844466"/>
            <a:ext cx="243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देखो</a:t>
            </a:r>
            <a:r>
              <a:rPr lang="en-US" sz="1600" dirty="0"/>
              <a:t>, </a:t>
            </a:r>
            <a:r>
              <a:rPr lang="en-US" sz="1600" dirty="0" err="1"/>
              <a:t>गेंद</a:t>
            </a:r>
            <a:r>
              <a:rPr lang="en-US" sz="1600" dirty="0"/>
              <a:t> </a:t>
            </a:r>
            <a:r>
              <a:rPr lang="en-US" sz="1600" dirty="0" err="1"/>
              <a:t>बनाना</a:t>
            </a:r>
            <a:r>
              <a:rPr lang="en-US" sz="1600" dirty="0"/>
              <a:t> </a:t>
            </a:r>
            <a:r>
              <a:rPr lang="en-US" sz="1600" dirty="0" err="1"/>
              <a:t>इतना</a:t>
            </a:r>
            <a:r>
              <a:rPr lang="en-US" sz="1600" dirty="0"/>
              <a:t> </a:t>
            </a:r>
            <a:r>
              <a:rPr lang="en-US" sz="1600" dirty="0" err="1"/>
              <a:t>आसान</a:t>
            </a:r>
            <a:r>
              <a:rPr lang="en-US" sz="1600" dirty="0"/>
              <a:t> </a:t>
            </a:r>
            <a:r>
              <a:rPr lang="en-US" sz="1600" dirty="0" err="1"/>
              <a:t>नहीं</a:t>
            </a:r>
            <a:r>
              <a:rPr lang="en-US" sz="1600" dirty="0"/>
              <a:t> </a:t>
            </a:r>
            <a:r>
              <a:rPr lang="en-US" sz="1600" dirty="0" err="1"/>
              <a:t>होगा</a:t>
            </a:r>
            <a:r>
              <a:rPr lang="en-US" sz="1600" dirty="0"/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5131095" y="3798299"/>
            <a:ext cx="10550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टोरस</a:t>
            </a:r>
            <a:r>
              <a:rPr lang="en-US" sz="1600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5344937" y="4454744"/>
            <a:ext cx="1388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और</a:t>
            </a:r>
            <a:r>
              <a:rPr lang="en-US" sz="1600" dirty="0"/>
              <a:t> </a:t>
            </a:r>
            <a:endParaRPr lang="en-US" sz="1600" dirty="0" smtClean="0"/>
          </a:p>
          <a:p>
            <a:pPr algn="ctr"/>
            <a:r>
              <a:rPr lang="en-US" sz="1600" dirty="0" err="1" smtClean="0"/>
              <a:t>क्लाइन</a:t>
            </a:r>
            <a:r>
              <a:rPr lang="en-US" sz="1600" dirty="0" err="1"/>
              <a:t>-</a:t>
            </a:r>
            <a:r>
              <a:rPr lang="en-US" sz="1600" dirty="0" err="1" smtClean="0"/>
              <a:t>बोतल</a:t>
            </a:r>
            <a:r>
              <a:rPr lang="en-US" sz="1600" dirty="0"/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73388" y="6244154"/>
            <a:ext cx="4742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गेंद</a:t>
            </a:r>
            <a:r>
              <a:rPr lang="en-US" sz="1600" dirty="0"/>
              <a:t> (</a:t>
            </a:r>
            <a:r>
              <a:rPr lang="en-US" sz="1600" dirty="0" err="1"/>
              <a:t>स्फीयर</a:t>
            </a:r>
            <a:r>
              <a:rPr lang="en-US" sz="1600" dirty="0"/>
              <a:t>)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लिए</a:t>
            </a:r>
            <a:r>
              <a:rPr lang="en-US" sz="1600" dirty="0"/>
              <a:t> </a:t>
            </a:r>
            <a:r>
              <a:rPr lang="en-US" sz="1600" dirty="0" err="1"/>
              <a:t>तुम्हें</a:t>
            </a:r>
            <a:r>
              <a:rPr lang="en-US" sz="1600" dirty="0"/>
              <a:t> </a:t>
            </a:r>
            <a:r>
              <a:rPr lang="en-US" sz="1600" dirty="0" err="1"/>
              <a:t>दो</a:t>
            </a:r>
            <a:r>
              <a:rPr lang="en-US" sz="1600" dirty="0"/>
              <a:t> </a:t>
            </a:r>
            <a:r>
              <a:rPr lang="en-US" sz="1600" dirty="0" err="1"/>
              <a:t>ध्रुव</a:t>
            </a:r>
            <a:r>
              <a:rPr lang="en-US" sz="1600" dirty="0"/>
              <a:t> </a:t>
            </a:r>
            <a:r>
              <a:rPr lang="en-US" sz="1600" dirty="0" err="1" smtClean="0"/>
              <a:t>फिट</a:t>
            </a:r>
            <a:r>
              <a:rPr lang="en-US" sz="1600" dirty="0" smtClean="0"/>
              <a:t> </a:t>
            </a:r>
            <a:r>
              <a:rPr lang="en-US" sz="1600" dirty="0" err="1"/>
              <a:t>करने</a:t>
            </a:r>
            <a:r>
              <a:rPr lang="en-US" sz="1600" dirty="0"/>
              <a:t> </a:t>
            </a:r>
            <a:r>
              <a:rPr lang="en-US" sz="1600" dirty="0" err="1"/>
              <a:t>होंगे</a:t>
            </a:r>
            <a:r>
              <a:rPr lang="en-US" sz="1600" dirty="0"/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2244" y="8000901"/>
            <a:ext cx="2286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मुझे</a:t>
            </a:r>
            <a:r>
              <a:rPr lang="en-US" sz="1600" dirty="0"/>
              <a:t> </a:t>
            </a:r>
            <a:r>
              <a:rPr lang="en-US" sz="1600" dirty="0" err="1"/>
              <a:t>यह</a:t>
            </a:r>
            <a:r>
              <a:rPr lang="en-US" sz="1600" dirty="0"/>
              <a:t> </a:t>
            </a:r>
            <a:r>
              <a:rPr lang="en-US" sz="1600" dirty="0" err="1"/>
              <a:t>समझ</a:t>
            </a:r>
            <a:r>
              <a:rPr lang="en-US" sz="1600" dirty="0"/>
              <a:t> </a:t>
            </a:r>
            <a:r>
              <a:rPr lang="en-US" sz="1600" dirty="0" err="1"/>
              <a:t>नहीं</a:t>
            </a:r>
            <a:r>
              <a:rPr lang="en-US" sz="1600" dirty="0"/>
              <a:t> </a:t>
            </a:r>
            <a:r>
              <a:rPr lang="en-US" sz="1600" dirty="0" err="1"/>
              <a:t>आया</a:t>
            </a:r>
            <a:r>
              <a:rPr lang="en-US" sz="1600" dirty="0"/>
              <a:t>. </a:t>
            </a:r>
            <a:r>
              <a:rPr lang="en-US" sz="1600" dirty="0" err="1"/>
              <a:t>मुझे</a:t>
            </a:r>
            <a:r>
              <a:rPr lang="en-US" sz="1600" dirty="0"/>
              <a:t> </a:t>
            </a:r>
            <a:r>
              <a:rPr lang="en-US" sz="1600" dirty="0" err="1"/>
              <a:t>टोरस</a:t>
            </a:r>
            <a:r>
              <a:rPr lang="en-US" sz="1600" dirty="0"/>
              <a:t> </a:t>
            </a:r>
            <a:r>
              <a:rPr lang="en-US" sz="1600" dirty="0" err="1"/>
              <a:t>या</a:t>
            </a:r>
            <a:r>
              <a:rPr lang="en-US" sz="1600" dirty="0"/>
              <a:t> </a:t>
            </a:r>
            <a:r>
              <a:rPr lang="en-US" sz="1600" dirty="0" err="1" smtClean="0"/>
              <a:t>क्लाइन</a:t>
            </a:r>
            <a:r>
              <a:rPr lang="en-US" sz="1600" dirty="0" err="1"/>
              <a:t>-</a:t>
            </a:r>
            <a:r>
              <a:rPr lang="en-US" sz="1600" dirty="0" err="1" smtClean="0"/>
              <a:t>बोतल</a:t>
            </a:r>
            <a:r>
              <a:rPr lang="en-US" sz="1600" dirty="0" smtClean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लिए</a:t>
            </a:r>
            <a:r>
              <a:rPr lang="en-US" sz="1600" dirty="0"/>
              <a:t> </a:t>
            </a:r>
            <a:r>
              <a:rPr lang="en-US" sz="1600" dirty="0" err="1"/>
              <a:t>तो</a:t>
            </a:r>
            <a:r>
              <a:rPr lang="en-US" sz="1600" dirty="0"/>
              <a:t> </a:t>
            </a:r>
            <a:r>
              <a:rPr lang="en-US" sz="1600" dirty="0" err="1"/>
              <a:t>उनकी</a:t>
            </a:r>
            <a:r>
              <a:rPr lang="en-US" sz="1600" dirty="0"/>
              <a:t> </a:t>
            </a:r>
            <a:r>
              <a:rPr lang="en-US" sz="1600" dirty="0" err="1"/>
              <a:t>जरूरत</a:t>
            </a:r>
            <a:r>
              <a:rPr lang="en-US" sz="1600" dirty="0"/>
              <a:t> </a:t>
            </a:r>
            <a:r>
              <a:rPr lang="en-US" sz="1600" dirty="0" err="1"/>
              <a:t>नहीं</a:t>
            </a:r>
            <a:r>
              <a:rPr lang="en-US" sz="1600" dirty="0"/>
              <a:t> </a:t>
            </a:r>
            <a:r>
              <a:rPr lang="en-US" sz="1600" dirty="0" err="1"/>
              <a:t>पड़ी</a:t>
            </a:r>
            <a:r>
              <a:rPr lang="en-US" sz="1600" dirty="0"/>
              <a:t> </a:t>
            </a:r>
            <a:r>
              <a:rPr lang="en-US" sz="1600" dirty="0" err="1" smtClean="0"/>
              <a:t>थी</a:t>
            </a:r>
            <a:r>
              <a:rPr lang="en-US" sz="1600" dirty="0" smtClean="0"/>
              <a:t>...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2610644" y="8762901"/>
            <a:ext cx="44569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/>
              <a:t>औईलर</a:t>
            </a:r>
            <a:r>
              <a:rPr lang="en-US" sz="1600" dirty="0" smtClean="0"/>
              <a:t>-</a:t>
            </a:r>
            <a:r>
              <a:rPr lang="hi-IN" sz="1600" dirty="0" smtClean="0"/>
              <a:t>पोइनकेयर</a:t>
            </a:r>
            <a:r>
              <a:rPr lang="en-US" sz="1600" dirty="0" smtClean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विशेषता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आपको</a:t>
            </a:r>
            <a:r>
              <a:rPr lang="en-US" sz="1600" dirty="0"/>
              <a:t> </a:t>
            </a:r>
            <a:r>
              <a:rPr lang="en-US" sz="1600" dirty="0" err="1"/>
              <a:t>उन</a:t>
            </a:r>
            <a:r>
              <a:rPr lang="en-US" sz="1600" dirty="0"/>
              <a:t> </a:t>
            </a:r>
            <a:r>
              <a:rPr lang="en-US" sz="1600" dirty="0" err="1"/>
              <a:t>ध्रुवों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संख्या</a:t>
            </a:r>
            <a:r>
              <a:rPr lang="en-US" sz="1600" dirty="0"/>
              <a:t> </a:t>
            </a:r>
            <a:r>
              <a:rPr lang="en-US" sz="1600" dirty="0" err="1"/>
              <a:t>ज्ञात</a:t>
            </a:r>
            <a:r>
              <a:rPr lang="en-US" sz="1600" dirty="0"/>
              <a:t> </a:t>
            </a:r>
            <a:r>
              <a:rPr lang="en-US" sz="1600" dirty="0" err="1"/>
              <a:t>होगी</a:t>
            </a:r>
            <a:r>
              <a:rPr lang="en-US" sz="1600" dirty="0"/>
              <a:t>, </a:t>
            </a:r>
            <a:r>
              <a:rPr lang="en-US" sz="1600" dirty="0" err="1"/>
              <a:t>जो</a:t>
            </a:r>
            <a:r>
              <a:rPr lang="en-US" sz="1600" dirty="0"/>
              <a:t> </a:t>
            </a:r>
            <a:r>
              <a:rPr lang="en-US" sz="1600" dirty="0" err="1"/>
              <a:t>आपको</a:t>
            </a:r>
            <a:r>
              <a:rPr lang="en-US" sz="1600" dirty="0"/>
              <a:t> </a:t>
            </a:r>
            <a:r>
              <a:rPr lang="en-US" sz="1600" dirty="0" err="1"/>
              <a:t>सतह</a:t>
            </a:r>
            <a:r>
              <a:rPr lang="en-US" sz="1600" dirty="0"/>
              <a:t> </a:t>
            </a:r>
            <a:r>
              <a:rPr lang="en-US" sz="1600" dirty="0" err="1"/>
              <a:t>बनाने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लगेंगे</a:t>
            </a:r>
            <a:r>
              <a:rPr lang="en-US" sz="1600" dirty="0"/>
              <a:t>. </a:t>
            </a:r>
            <a:r>
              <a:rPr lang="en-US" sz="1600" dirty="0" err="1"/>
              <a:t>टोरस</a:t>
            </a:r>
            <a:r>
              <a:rPr lang="en-US" sz="1600" dirty="0"/>
              <a:t> </a:t>
            </a:r>
            <a:r>
              <a:rPr lang="en-US" sz="1600" dirty="0" err="1"/>
              <a:t>या</a:t>
            </a:r>
            <a:r>
              <a:rPr lang="en-US" sz="1600" dirty="0"/>
              <a:t> </a:t>
            </a:r>
            <a:r>
              <a:rPr lang="en-US" sz="1600" dirty="0" err="1" smtClean="0"/>
              <a:t>क्लाइन</a:t>
            </a:r>
            <a:r>
              <a:rPr lang="en-US" sz="1600" dirty="0" err="1"/>
              <a:t>-</a:t>
            </a:r>
            <a:r>
              <a:rPr lang="en-US" sz="1600" dirty="0" err="1" smtClean="0"/>
              <a:t>बोतल</a:t>
            </a:r>
            <a:r>
              <a:rPr lang="en-US" sz="1600" dirty="0" smtClean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लिए</a:t>
            </a:r>
            <a:r>
              <a:rPr lang="en-US" sz="1600" dirty="0"/>
              <a:t> </a:t>
            </a:r>
            <a:r>
              <a:rPr lang="en-US" sz="1600" dirty="0" err="1"/>
              <a:t>यह</a:t>
            </a:r>
            <a:r>
              <a:rPr lang="en-US" sz="1600" dirty="0"/>
              <a:t> </a:t>
            </a:r>
            <a:r>
              <a:rPr lang="en-US" sz="1600" dirty="0" err="1"/>
              <a:t>संख्या</a:t>
            </a:r>
            <a:r>
              <a:rPr lang="en-US" sz="1600" dirty="0"/>
              <a:t> </a:t>
            </a:r>
            <a:r>
              <a:rPr lang="en-US" sz="1600" dirty="0" err="1"/>
              <a:t>शून्य</a:t>
            </a:r>
            <a:r>
              <a:rPr lang="en-US" sz="1600" dirty="0"/>
              <a:t> </a:t>
            </a:r>
            <a:r>
              <a:rPr lang="en-US" sz="1600" dirty="0" err="1"/>
              <a:t>होगी</a:t>
            </a:r>
            <a:r>
              <a:rPr lang="en-US" sz="1600" dirty="0"/>
              <a:t>, </a:t>
            </a:r>
            <a:r>
              <a:rPr lang="en-US" sz="1600" dirty="0" err="1"/>
              <a:t>जबकि</a:t>
            </a:r>
            <a:r>
              <a:rPr lang="en-US" sz="1600" dirty="0"/>
              <a:t> </a:t>
            </a:r>
            <a:r>
              <a:rPr lang="en-US" sz="1600" dirty="0" err="1"/>
              <a:t>गेंद</a:t>
            </a:r>
            <a:r>
              <a:rPr lang="en-US" sz="1600" dirty="0"/>
              <a:t> (</a:t>
            </a:r>
            <a:r>
              <a:rPr lang="en-US" sz="1600" dirty="0" err="1"/>
              <a:t>स्फीयर</a:t>
            </a:r>
            <a:r>
              <a:rPr lang="en-US" sz="1600" dirty="0"/>
              <a:t>) </a:t>
            </a:r>
            <a:r>
              <a:rPr lang="en-US" sz="1600" dirty="0" err="1" smtClean="0"/>
              <a:t>के</a:t>
            </a:r>
            <a:r>
              <a:rPr lang="en-US" sz="1600" dirty="0" smtClean="0"/>
              <a:t> </a:t>
            </a:r>
            <a:r>
              <a:rPr lang="en-US" sz="1600" dirty="0" err="1"/>
              <a:t>लिए</a:t>
            </a:r>
            <a:r>
              <a:rPr lang="en-US" sz="1600" dirty="0"/>
              <a:t> </a:t>
            </a:r>
            <a:r>
              <a:rPr lang="en-US" sz="1600" dirty="0" err="1"/>
              <a:t>वो</a:t>
            </a:r>
            <a:r>
              <a:rPr lang="en-US" sz="1600" dirty="0"/>
              <a:t> 2 </a:t>
            </a:r>
            <a:r>
              <a:rPr lang="en-US" sz="1600" dirty="0" err="1"/>
              <a:t>होगी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5832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7507288" cy="10688638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35842" name="Picture 2" descr="C:\Users\HP\Desktop\topologicon_empty_pages\v3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" y="0"/>
            <a:ext cx="7512051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01019" y="9916319"/>
            <a:ext cx="37528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/>
              <a:t>(*) </a:t>
            </a:r>
            <a:r>
              <a:rPr lang="en-US" sz="1600" dirty="0" err="1"/>
              <a:t>बिग-बैंग</a:t>
            </a:r>
            <a:r>
              <a:rPr lang="en-US" sz="1600" dirty="0"/>
              <a:t> </a:t>
            </a:r>
            <a:r>
              <a:rPr lang="en-US" sz="1600" dirty="0" err="1"/>
              <a:t>देखें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248444" y="889476"/>
            <a:ext cx="358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इस</a:t>
            </a:r>
            <a:r>
              <a:rPr lang="en-US" sz="1600" dirty="0"/>
              <a:t> </a:t>
            </a:r>
            <a:r>
              <a:rPr lang="en-US" sz="1600" dirty="0" err="1"/>
              <a:t>अवधारणा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पाठ्यक्रम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हाइपर-सतहों</a:t>
            </a:r>
            <a:r>
              <a:rPr lang="en-US" sz="1600" dirty="0"/>
              <a:t> (HYPER-SURFACES) </a:t>
            </a:r>
            <a:r>
              <a:rPr lang="en-US" sz="1600" dirty="0" err="1"/>
              <a:t>तक</a:t>
            </a:r>
            <a:r>
              <a:rPr lang="en-US" sz="1600" dirty="0"/>
              <a:t> </a:t>
            </a:r>
            <a:r>
              <a:rPr lang="en-US" sz="1600" dirty="0" err="1"/>
              <a:t>बढ़ाया</a:t>
            </a:r>
            <a:r>
              <a:rPr lang="en-US" sz="1600" dirty="0"/>
              <a:t> </a:t>
            </a:r>
            <a:r>
              <a:rPr lang="en-US" sz="1600" dirty="0" err="1"/>
              <a:t>जा</a:t>
            </a:r>
            <a:r>
              <a:rPr lang="en-US" sz="1600" dirty="0"/>
              <a:t> </a:t>
            </a:r>
            <a:r>
              <a:rPr lang="en-US" sz="1600" dirty="0" err="1"/>
              <a:t>सकता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, </a:t>
            </a:r>
            <a:r>
              <a:rPr lang="en-US" sz="1600" dirty="0" err="1"/>
              <a:t>जैसे</a:t>
            </a:r>
            <a:r>
              <a:rPr lang="en-US" sz="1600" dirty="0"/>
              <a:t> </a:t>
            </a:r>
            <a:r>
              <a:rPr lang="en-US" sz="1600" dirty="0" err="1"/>
              <a:t>3,4..N</a:t>
            </a:r>
            <a:r>
              <a:rPr lang="en-US" sz="1600" dirty="0"/>
              <a:t> </a:t>
            </a:r>
            <a:r>
              <a:rPr lang="en-US" sz="1600" dirty="0" err="1"/>
              <a:t>आयामों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क्षेत्रों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775869" y="966273"/>
            <a:ext cx="34067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अगर</a:t>
            </a:r>
            <a:r>
              <a:rPr lang="en-US" sz="1600" dirty="0"/>
              <a:t> </a:t>
            </a:r>
            <a:r>
              <a:rPr lang="en-US" sz="1600" dirty="0" err="1"/>
              <a:t>हमने</a:t>
            </a:r>
            <a:r>
              <a:rPr lang="en-US" sz="1600" dirty="0"/>
              <a:t> </a:t>
            </a:r>
            <a:r>
              <a:rPr lang="en-US" sz="1600" dirty="0" err="1"/>
              <a:t>कोई</a:t>
            </a:r>
            <a:r>
              <a:rPr lang="en-US" sz="1600" dirty="0"/>
              <a:t> </a:t>
            </a:r>
            <a:r>
              <a:rPr lang="en-US" sz="1600" dirty="0" err="1"/>
              <a:t>भूल</a:t>
            </a:r>
            <a:r>
              <a:rPr lang="en-US" sz="1600" dirty="0"/>
              <a:t> न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हो</a:t>
            </a:r>
            <a:r>
              <a:rPr lang="en-US" sz="1600" dirty="0"/>
              <a:t> </a:t>
            </a:r>
            <a:r>
              <a:rPr lang="en-US" sz="1600" dirty="0" err="1"/>
              <a:t>तो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hi-IN" sz="1600" dirty="0"/>
              <a:t>फ्रीडमैन</a:t>
            </a:r>
            <a:r>
              <a:rPr lang="en-US" sz="1600" dirty="0" smtClean="0"/>
              <a:t> </a:t>
            </a:r>
            <a:r>
              <a:rPr lang="en-US" sz="1600" dirty="0"/>
              <a:t>(*)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अनुसार</a:t>
            </a:r>
            <a:r>
              <a:rPr lang="en-US" sz="1600" dirty="0"/>
              <a:t> </a:t>
            </a:r>
            <a:r>
              <a:rPr lang="en-US" sz="1600" dirty="0" err="1"/>
              <a:t>ब्रह्मांड</a:t>
            </a:r>
            <a:r>
              <a:rPr lang="en-US" sz="1600" dirty="0"/>
              <a:t>,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एक</a:t>
            </a:r>
            <a:r>
              <a:rPr lang="en-US" sz="1600" dirty="0" smtClean="0"/>
              <a:t> </a:t>
            </a:r>
            <a:r>
              <a:rPr lang="en-US" sz="1600" dirty="0" err="1" smtClean="0"/>
              <a:t>S4</a:t>
            </a:r>
            <a:r>
              <a:rPr lang="en-US" sz="1600" dirty="0" smtClean="0"/>
              <a:t> </a:t>
            </a:r>
            <a:r>
              <a:rPr lang="en-US" sz="1600" dirty="0" err="1" smtClean="0"/>
              <a:t>हाइपर</a:t>
            </a:r>
            <a:r>
              <a:rPr lang="en-US" sz="1600" dirty="0" smtClean="0"/>
              <a:t>-</a:t>
            </a:r>
            <a:r>
              <a:rPr lang="hi-IN" sz="1600" dirty="0" smtClean="0"/>
              <a:t>स्फीयर</a:t>
            </a:r>
            <a:r>
              <a:rPr lang="en-US" sz="1600" dirty="0" smtClean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चक्रीय</a:t>
            </a:r>
            <a:r>
              <a:rPr lang="en-US" sz="1600" dirty="0"/>
              <a:t> </a:t>
            </a:r>
            <a:r>
              <a:rPr lang="en-US" sz="1600" dirty="0" err="1"/>
              <a:t>मॉडल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 </a:t>
            </a:r>
            <a:r>
              <a:rPr lang="en-US" sz="1600" dirty="0" err="1"/>
              <a:t>इसलिए</a:t>
            </a:r>
            <a:r>
              <a:rPr lang="en-US" sz="1600" dirty="0"/>
              <a:t> </a:t>
            </a:r>
            <a:r>
              <a:rPr lang="en-US" sz="1600" dirty="0" err="1"/>
              <a:t>मुझे</a:t>
            </a:r>
            <a:r>
              <a:rPr lang="en-US" sz="1600" dirty="0"/>
              <a:t> </a:t>
            </a:r>
            <a:r>
              <a:rPr lang="en-US" sz="1600" dirty="0" err="1"/>
              <a:t>लगता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</a:t>
            </a:r>
            <a:r>
              <a:rPr lang="en-US" sz="1600" dirty="0" err="1"/>
              <a:t>कि</a:t>
            </a:r>
            <a:r>
              <a:rPr lang="en-US" sz="1600" dirty="0"/>
              <a:t> </a:t>
            </a:r>
            <a:r>
              <a:rPr lang="en-US" sz="1600" dirty="0" err="1"/>
              <a:t>हम</a:t>
            </a:r>
            <a:r>
              <a:rPr lang="en-US" sz="1600" dirty="0"/>
              <a:t> </a:t>
            </a:r>
            <a:r>
              <a:rPr lang="en-US" sz="1600" dirty="0" err="1"/>
              <a:t>ऐसे</a:t>
            </a:r>
            <a:r>
              <a:rPr lang="en-US" sz="1600" dirty="0"/>
              <a:t> </a:t>
            </a:r>
            <a:r>
              <a:rPr lang="en-US" sz="1600" dirty="0" err="1"/>
              <a:t>घनों</a:t>
            </a:r>
            <a:r>
              <a:rPr lang="en-US" sz="1600" dirty="0"/>
              <a:t> </a:t>
            </a:r>
            <a:r>
              <a:rPr lang="en-US" sz="1600" dirty="0" err="1" smtClean="0"/>
              <a:t>का</a:t>
            </a:r>
            <a:r>
              <a:rPr lang="en-US" sz="1600" dirty="0" smtClean="0"/>
              <a:t> </a:t>
            </a:r>
            <a:r>
              <a:rPr lang="en-US" sz="1600" dirty="0" err="1"/>
              <a:t>उपयोग</a:t>
            </a:r>
            <a:r>
              <a:rPr lang="en-US" sz="1600" dirty="0"/>
              <a:t> </a:t>
            </a:r>
            <a:r>
              <a:rPr lang="en-US" sz="1600" dirty="0" err="1"/>
              <a:t>कर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तीन-आयामी</a:t>
            </a:r>
            <a:r>
              <a:rPr lang="en-US" sz="1600" dirty="0"/>
              <a:t> </a:t>
            </a:r>
            <a:r>
              <a:rPr lang="en-US" sz="1600" dirty="0" err="1"/>
              <a:t>संरचना</a:t>
            </a:r>
            <a:r>
              <a:rPr lang="en-US" sz="1600" dirty="0"/>
              <a:t> </a:t>
            </a:r>
            <a:r>
              <a:rPr lang="en-US" sz="1600" dirty="0" err="1"/>
              <a:t>बना</a:t>
            </a:r>
            <a:r>
              <a:rPr lang="en-US" sz="1600" dirty="0"/>
              <a:t> </a:t>
            </a:r>
            <a:r>
              <a:rPr lang="en-US" sz="1600" dirty="0" err="1"/>
              <a:t>सकते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.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पर</a:t>
            </a:r>
            <a:r>
              <a:rPr lang="en-US" sz="1600" dirty="0" smtClean="0"/>
              <a:t> </a:t>
            </a:r>
            <a:r>
              <a:rPr lang="en-US" sz="1600" dirty="0"/>
              <a:t>4-</a:t>
            </a:r>
            <a:r>
              <a:rPr lang="en-US" sz="1600" dirty="0" err="1"/>
              <a:t>आयामों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लिए</a:t>
            </a:r>
            <a:r>
              <a:rPr lang="en-US" sz="1600" dirty="0"/>
              <a:t> </a:t>
            </a:r>
            <a:r>
              <a:rPr lang="en-US" sz="1600" dirty="0" err="1"/>
              <a:t>हम</a:t>
            </a:r>
            <a:r>
              <a:rPr lang="en-US" sz="1600" dirty="0"/>
              <a:t> </a:t>
            </a:r>
            <a:r>
              <a:rPr lang="en-US" sz="1600" dirty="0" err="1"/>
              <a:t>क्या</a:t>
            </a:r>
            <a:r>
              <a:rPr lang="en-US" sz="1600" dirty="0"/>
              <a:t> </a:t>
            </a:r>
            <a:r>
              <a:rPr lang="en-US" sz="1600" dirty="0" err="1"/>
              <a:t>करेंगे</a:t>
            </a:r>
            <a:r>
              <a:rPr lang="en-US" sz="1600" dirty="0"/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5347375" y="3235544"/>
            <a:ext cx="12763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 smtClean="0"/>
              <a:t>हाइपर-क्यूब</a:t>
            </a:r>
            <a:r>
              <a:rPr lang="en-US" sz="1600" dirty="0" smtClean="0"/>
              <a:t>? </a:t>
            </a:r>
          </a:p>
          <a:p>
            <a:pPr algn="ctr"/>
            <a:r>
              <a:rPr lang="en-US" sz="1600" dirty="0" err="1" smtClean="0"/>
              <a:t>सच</a:t>
            </a:r>
            <a:r>
              <a:rPr lang="en-US" sz="1600" dirty="0" smtClean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…..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0444" y="3370322"/>
            <a:ext cx="236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आप</a:t>
            </a:r>
            <a:r>
              <a:rPr lang="en-US" sz="1600" dirty="0"/>
              <a:t> </a:t>
            </a:r>
            <a:r>
              <a:rPr lang="en-US" sz="1600" dirty="0" err="1"/>
              <a:t>आसानी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उन्हें</a:t>
            </a:r>
            <a:r>
              <a:rPr lang="en-US" sz="1600" dirty="0"/>
              <a:t> </a:t>
            </a:r>
            <a:r>
              <a:rPr lang="en-US" sz="1600" dirty="0" err="1"/>
              <a:t>हाइपर-क्यूब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रच</a:t>
            </a:r>
            <a:r>
              <a:rPr lang="en-US" sz="1600" dirty="0"/>
              <a:t> </a:t>
            </a:r>
            <a:r>
              <a:rPr lang="en-US" sz="1600" dirty="0" err="1"/>
              <a:t>सकते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.</a:t>
            </a:r>
          </a:p>
          <a:p>
            <a:pPr algn="ctr"/>
            <a:r>
              <a:rPr lang="en-US" sz="1600" dirty="0"/>
              <a:t> </a:t>
            </a:r>
          </a:p>
        </p:txBody>
      </p:sp>
      <p:sp>
        <p:nvSpPr>
          <p:cNvPr id="8" name="Rectangle 7"/>
          <p:cNvSpPr/>
          <p:nvPr/>
        </p:nvSpPr>
        <p:spPr>
          <a:xfrm>
            <a:off x="1162844" y="4495701"/>
            <a:ext cx="304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लेकिन</a:t>
            </a:r>
            <a:r>
              <a:rPr lang="en-US" sz="1600" dirty="0"/>
              <a:t>, </a:t>
            </a:r>
            <a:r>
              <a:rPr lang="en-US" sz="1600" dirty="0" err="1"/>
              <a:t>देखें</a:t>
            </a:r>
            <a:r>
              <a:rPr lang="en-US" sz="1600" dirty="0"/>
              <a:t> ... </a:t>
            </a:r>
            <a:r>
              <a:rPr lang="en-US" sz="1600" dirty="0" err="1"/>
              <a:t>S4</a:t>
            </a:r>
            <a:r>
              <a:rPr lang="en-US" sz="1600" dirty="0"/>
              <a:t> </a:t>
            </a:r>
            <a:r>
              <a:rPr lang="en-US" sz="1600" dirty="0" err="1"/>
              <a:t>हाइपर</a:t>
            </a:r>
            <a:r>
              <a:rPr lang="en-US" sz="1600" dirty="0"/>
              <a:t>-</a:t>
            </a:r>
            <a:r>
              <a:rPr lang="hi-IN" sz="1600" dirty="0"/>
              <a:t>स्फीयर</a:t>
            </a:r>
            <a:r>
              <a:rPr lang="en-US" sz="1600" dirty="0" smtClean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विशेषता</a:t>
            </a:r>
            <a:r>
              <a:rPr lang="en-US" sz="1600" dirty="0"/>
              <a:t> 2 </a:t>
            </a:r>
            <a:r>
              <a:rPr lang="en-US" sz="1600" dirty="0" err="1"/>
              <a:t>है</a:t>
            </a:r>
            <a:r>
              <a:rPr lang="en-US" sz="1600" dirty="0"/>
              <a:t>. </a:t>
            </a:r>
            <a:r>
              <a:rPr lang="en-US" sz="1600" dirty="0" err="1"/>
              <a:t>इसलिए</a:t>
            </a:r>
            <a:r>
              <a:rPr lang="en-US" sz="1600" dirty="0"/>
              <a:t> </a:t>
            </a:r>
            <a:r>
              <a:rPr lang="en-US" sz="1600" dirty="0" err="1"/>
              <a:t>हमारा</a:t>
            </a:r>
            <a:r>
              <a:rPr lang="en-US" sz="1600" dirty="0"/>
              <a:t> </a:t>
            </a:r>
            <a:r>
              <a:rPr lang="en-US" sz="1600" dirty="0" err="1"/>
              <a:t>स्पेस-टाइम</a:t>
            </a:r>
            <a:r>
              <a:rPr lang="en-US" sz="1600" dirty="0"/>
              <a:t>, </a:t>
            </a:r>
            <a:r>
              <a:rPr lang="en-US" sz="1600" dirty="0" err="1"/>
              <a:t>कम-से-कम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"</a:t>
            </a:r>
            <a:r>
              <a:rPr lang="en-US" sz="1600" dirty="0" err="1"/>
              <a:t>सिंगुलैरिटी</a:t>
            </a:r>
            <a:r>
              <a:rPr lang="en-US" sz="1600" dirty="0"/>
              <a:t>" </a:t>
            </a:r>
            <a:r>
              <a:rPr lang="en-US" sz="1600" dirty="0" err="1"/>
              <a:t>या</a:t>
            </a:r>
            <a:r>
              <a:rPr lang="en-US" sz="1600" dirty="0"/>
              <a:t> </a:t>
            </a:r>
            <a:r>
              <a:rPr lang="en-US" sz="1600" dirty="0" err="1"/>
              <a:t>ध्रुव</a:t>
            </a:r>
            <a:r>
              <a:rPr lang="en-US" sz="1600" dirty="0"/>
              <a:t> (</a:t>
            </a:r>
            <a:r>
              <a:rPr lang="en-US" sz="1600" dirty="0" err="1"/>
              <a:t>पोल</a:t>
            </a:r>
            <a:r>
              <a:rPr lang="en-US" sz="1600" dirty="0"/>
              <a:t>) </a:t>
            </a:r>
            <a:r>
              <a:rPr lang="en-US" sz="1600" dirty="0" err="1"/>
              <a:t>तो</a:t>
            </a:r>
            <a:r>
              <a:rPr lang="en-US" sz="1600" dirty="0"/>
              <a:t> </a:t>
            </a:r>
            <a:r>
              <a:rPr lang="en-US" sz="1600" dirty="0" err="1"/>
              <a:t>दिखाएगा</a:t>
            </a:r>
            <a:r>
              <a:rPr lang="en-US" sz="1600" dirty="0"/>
              <a:t> </a:t>
            </a:r>
            <a:r>
              <a:rPr lang="en-US" sz="1600" dirty="0" err="1"/>
              <a:t>ही</a:t>
            </a:r>
            <a:r>
              <a:rPr lang="en-US" sz="1600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2534444" y="6588344"/>
            <a:ext cx="21137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फिर</a:t>
            </a:r>
            <a:r>
              <a:rPr lang="en-US" sz="1600" dirty="0"/>
              <a:t> </a:t>
            </a:r>
            <a:r>
              <a:rPr lang="en-US" sz="1600" dirty="0" err="1"/>
              <a:t>बिग-बैंग</a:t>
            </a:r>
            <a:r>
              <a:rPr lang="en-US" sz="1600" dirty="0"/>
              <a:t> (*)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सिद्धांत</a:t>
            </a:r>
            <a:r>
              <a:rPr lang="en-US" sz="1600" dirty="0" smtClean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क्या</a:t>
            </a:r>
            <a:r>
              <a:rPr lang="en-US" sz="1600" dirty="0"/>
              <a:t> </a:t>
            </a:r>
            <a:r>
              <a:rPr lang="en-US" sz="1600" dirty="0" err="1"/>
              <a:t>होगा</a:t>
            </a:r>
            <a:r>
              <a:rPr lang="en-US" sz="1600" dirty="0"/>
              <a:t>?!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72443" y="7630319"/>
            <a:ext cx="35749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विशुद्ध</a:t>
            </a:r>
            <a:r>
              <a:rPr lang="en-US" sz="1600" dirty="0"/>
              <a:t> </a:t>
            </a:r>
            <a:r>
              <a:rPr lang="en-US" sz="1600" dirty="0" err="1"/>
              <a:t>रूप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ज्यामितीय</a:t>
            </a:r>
            <a:r>
              <a:rPr lang="en-US" sz="1600" dirty="0"/>
              <a:t> </a:t>
            </a:r>
            <a:r>
              <a:rPr lang="en-US" sz="1600" dirty="0" err="1"/>
              <a:t>विचारों</a:t>
            </a:r>
            <a:r>
              <a:rPr lang="en-US" sz="1600" dirty="0"/>
              <a:t> </a:t>
            </a:r>
            <a:r>
              <a:rPr lang="en-US" sz="1600" dirty="0" err="1"/>
              <a:t>ने</a:t>
            </a:r>
            <a:r>
              <a:rPr lang="en-US" sz="1600" dirty="0"/>
              <a:t> </a:t>
            </a:r>
            <a:r>
              <a:rPr lang="en-US" sz="1600" dirty="0" err="1"/>
              <a:t>हमें</a:t>
            </a:r>
            <a:r>
              <a:rPr lang="en-US" sz="1600" dirty="0"/>
              <a:t> </a:t>
            </a:r>
            <a:r>
              <a:rPr lang="en-US" sz="1600" dirty="0" err="1"/>
              <a:t>दुनिया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इतिहास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सबसे</a:t>
            </a:r>
            <a:r>
              <a:rPr lang="en-US" sz="1600" dirty="0"/>
              <a:t> </a:t>
            </a:r>
            <a:r>
              <a:rPr lang="en-US" sz="1600" dirty="0" err="1"/>
              <a:t>शानदार</a:t>
            </a:r>
            <a:r>
              <a:rPr lang="en-US" sz="1600" dirty="0"/>
              <a:t> </a:t>
            </a:r>
            <a:r>
              <a:rPr lang="en-US" sz="1600" dirty="0" err="1"/>
              <a:t>पहलुओं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देखने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अनुमति</a:t>
            </a:r>
            <a:r>
              <a:rPr lang="en-US" sz="1600" dirty="0"/>
              <a:t> </a:t>
            </a:r>
            <a:r>
              <a:rPr lang="en-US" sz="1600" dirty="0" err="1"/>
              <a:t>दी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, </a:t>
            </a:r>
            <a:r>
              <a:rPr lang="en-US" sz="1600" dirty="0" err="1"/>
              <a:t>जिसकी</a:t>
            </a:r>
            <a:r>
              <a:rPr lang="en-US" sz="1600" dirty="0"/>
              <a:t> </a:t>
            </a:r>
            <a:r>
              <a:rPr lang="en-US" sz="1600" dirty="0" err="1"/>
              <a:t>खोज</a:t>
            </a:r>
            <a:r>
              <a:rPr lang="en-US" sz="1600" dirty="0"/>
              <a:t> </a:t>
            </a:r>
            <a:r>
              <a:rPr lang="en-US" sz="1600" dirty="0" err="1"/>
              <a:t>भी</a:t>
            </a:r>
            <a:r>
              <a:rPr lang="en-US" sz="1600" dirty="0"/>
              <a:t> </a:t>
            </a:r>
            <a:r>
              <a:rPr lang="en-US" sz="1600" dirty="0" err="1"/>
              <a:t>ब्रह्मांड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विस्तार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समय</a:t>
            </a:r>
            <a:r>
              <a:rPr lang="en-US" sz="1600" dirty="0"/>
              <a:t> </a:t>
            </a:r>
            <a:r>
              <a:rPr lang="en-US" sz="1600" dirty="0" err="1"/>
              <a:t>ही</a:t>
            </a:r>
            <a:r>
              <a:rPr lang="en-US" sz="1600" dirty="0"/>
              <a:t> </a:t>
            </a:r>
            <a:r>
              <a:rPr lang="en-US" sz="1600" dirty="0" err="1"/>
              <a:t>हुई</a:t>
            </a:r>
            <a:r>
              <a:rPr lang="en-US" sz="1600" dirty="0"/>
              <a:t> </a:t>
            </a:r>
            <a:r>
              <a:rPr lang="en-US" sz="1600" dirty="0" err="1"/>
              <a:t>होगी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0311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7507288" cy="10688638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36866" name="Picture 2" descr="C:\Users\HP\Desktop\topologicon_empty_pages\v3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06" y="-142081"/>
            <a:ext cx="7512050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8352" y="8534301"/>
            <a:ext cx="33682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/>
              <a:t>यदि</a:t>
            </a:r>
            <a:r>
              <a:rPr lang="en-US" sz="1600" dirty="0" smtClean="0"/>
              <a:t> </a:t>
            </a:r>
            <a:r>
              <a:rPr lang="en-US" sz="1600" dirty="0" err="1"/>
              <a:t>आप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बंद</a:t>
            </a:r>
            <a:r>
              <a:rPr lang="en-US" sz="1600" dirty="0"/>
              <a:t> </a:t>
            </a:r>
            <a:r>
              <a:rPr lang="en-US" sz="1600" dirty="0" err="1"/>
              <a:t>सतह</a:t>
            </a:r>
            <a:r>
              <a:rPr lang="en-US" sz="1600" dirty="0"/>
              <a:t> </a:t>
            </a:r>
            <a:r>
              <a:rPr lang="en-US" sz="1600" dirty="0" err="1"/>
              <a:t>बुनते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, </a:t>
            </a:r>
            <a:r>
              <a:rPr lang="en-US" sz="1600" dirty="0" err="1"/>
              <a:t>तो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अंततः</a:t>
            </a:r>
            <a:r>
              <a:rPr lang="en-US" sz="1600" dirty="0" smtClean="0"/>
              <a:t> </a:t>
            </a:r>
            <a:r>
              <a:rPr lang="en-US" sz="1600" dirty="0" err="1"/>
              <a:t>आपके</a:t>
            </a:r>
            <a:r>
              <a:rPr lang="en-US" sz="1600" dirty="0"/>
              <a:t> </a:t>
            </a:r>
            <a:r>
              <a:rPr lang="en-US" sz="1600" dirty="0" err="1"/>
              <a:t>पास</a:t>
            </a:r>
            <a:r>
              <a:rPr lang="en-US" sz="1600" dirty="0"/>
              <a:t> </a:t>
            </a:r>
            <a:r>
              <a:rPr lang="en-US" sz="1600" dirty="0" err="1"/>
              <a:t>सिंगुलैरिटी</a:t>
            </a:r>
            <a:r>
              <a:rPr lang="en-US" sz="1600" dirty="0"/>
              <a:t> </a:t>
            </a:r>
            <a:r>
              <a:rPr lang="en-US" sz="1600" dirty="0" err="1"/>
              <a:t>होंगी</a:t>
            </a:r>
            <a:r>
              <a:rPr lang="en-US" sz="1600" dirty="0"/>
              <a:t>. </a:t>
            </a:r>
            <a:r>
              <a:rPr lang="en-US" sz="1600" dirty="0" err="1"/>
              <a:t>उसकी</a:t>
            </a:r>
            <a:r>
              <a:rPr lang="en-US" sz="1600" dirty="0"/>
              <a:t> </a:t>
            </a:r>
            <a:r>
              <a:rPr lang="en-US" sz="1600" dirty="0" err="1" smtClean="0"/>
              <a:t>औईलर</a:t>
            </a:r>
            <a:r>
              <a:rPr lang="en-US" sz="1600" dirty="0" smtClean="0"/>
              <a:t>-</a:t>
            </a:r>
            <a:r>
              <a:rPr lang="hi-IN" sz="1600" dirty="0" smtClean="0"/>
              <a:t>पोइनकेयर</a:t>
            </a:r>
            <a:r>
              <a:rPr lang="en-US" sz="1600" dirty="0" smtClean="0"/>
              <a:t> </a:t>
            </a:r>
            <a:r>
              <a:rPr lang="en-US" sz="1600" dirty="0" err="1"/>
              <a:t>विशेषता</a:t>
            </a:r>
            <a:r>
              <a:rPr lang="en-US" sz="1600" dirty="0"/>
              <a:t>, </a:t>
            </a:r>
            <a:r>
              <a:rPr lang="en-US" sz="1600" dirty="0" err="1"/>
              <a:t>सिंगुलैरिटी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 smtClean="0"/>
              <a:t>योग</a:t>
            </a:r>
            <a:r>
              <a:rPr lang="en-US" sz="1600" dirty="0" smtClean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बराबर</a:t>
            </a:r>
            <a:r>
              <a:rPr lang="en-US" sz="1600" dirty="0"/>
              <a:t> </a:t>
            </a:r>
            <a:r>
              <a:rPr lang="en-US" sz="1600" dirty="0" err="1"/>
              <a:t>होगी</a:t>
            </a:r>
            <a:r>
              <a:rPr lang="en-US" sz="16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87769"/>
            <a:ext cx="74874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सिंगुलैरिटी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smtClean="0">
                <a:solidFill>
                  <a:srgbClr val="FF0000"/>
                </a:solidFill>
              </a:rPr>
              <a:t/>
            </a:r>
            <a:br>
              <a:rPr lang="en-US" sz="4400" dirty="0" smtClean="0">
                <a:solidFill>
                  <a:srgbClr val="FF0000"/>
                </a:solidFill>
              </a:rPr>
            </a:br>
            <a:r>
              <a:rPr lang="en-US" sz="4400" dirty="0" smtClean="0">
                <a:solidFill>
                  <a:srgbClr val="FF0000"/>
                </a:solidFill>
              </a:rPr>
              <a:t>(Singularity</a:t>
            </a:r>
            <a:r>
              <a:rPr lang="en-US" sz="44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705644" y="1686719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किसी</a:t>
            </a:r>
            <a:r>
              <a:rPr lang="en-US" sz="1600" dirty="0"/>
              <a:t> </a:t>
            </a:r>
            <a:r>
              <a:rPr lang="en-US" sz="1600" dirty="0" err="1"/>
              <a:t>भी</a:t>
            </a:r>
            <a:r>
              <a:rPr lang="en-US" sz="1600" dirty="0"/>
              <a:t> </a:t>
            </a:r>
            <a:r>
              <a:rPr lang="en-US" sz="1600" dirty="0" err="1"/>
              <a:t>बुनाई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सिंगुलैरिटी</a:t>
            </a:r>
            <a:r>
              <a:rPr lang="en-US" sz="1600" dirty="0"/>
              <a:t> </a:t>
            </a:r>
            <a:r>
              <a:rPr lang="en-US" sz="1600" dirty="0" err="1"/>
              <a:t>तीर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दिशा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कोण</a:t>
            </a:r>
            <a:r>
              <a:rPr lang="en-US" sz="1600" dirty="0"/>
              <a:t> (</a:t>
            </a:r>
            <a:r>
              <a:rPr lang="en-US" sz="1600" dirty="0" err="1"/>
              <a:t>सकारात्मक</a:t>
            </a:r>
            <a:r>
              <a:rPr lang="en-US" sz="1600" dirty="0"/>
              <a:t> </a:t>
            </a:r>
            <a:r>
              <a:rPr lang="en-US" sz="1600" dirty="0" err="1"/>
              <a:t>या</a:t>
            </a:r>
            <a:r>
              <a:rPr lang="en-US" sz="1600" dirty="0"/>
              <a:t> </a:t>
            </a:r>
            <a:r>
              <a:rPr lang="en-US" sz="1600" dirty="0" err="1"/>
              <a:t>ऋणात्मक</a:t>
            </a:r>
            <a:r>
              <a:rPr lang="en-US" sz="1600" dirty="0"/>
              <a:t>) </a:t>
            </a:r>
            <a:r>
              <a:rPr lang="en-US" sz="1600" dirty="0" err="1"/>
              <a:t>को</a:t>
            </a:r>
            <a:r>
              <a:rPr lang="en-US" sz="1600" dirty="0"/>
              <a:t> 360 </a:t>
            </a:r>
            <a:r>
              <a:rPr lang="en-US" sz="1600" dirty="0" err="1"/>
              <a:t>डिग्री</a:t>
            </a:r>
            <a:r>
              <a:rPr lang="en-US" sz="1600" dirty="0"/>
              <a:t> (2-pi) </a:t>
            </a:r>
            <a:r>
              <a:rPr lang="en-US" sz="1600" dirty="0" err="1"/>
              <a:t>द्वारा</a:t>
            </a:r>
            <a:r>
              <a:rPr lang="en-US" sz="1600" dirty="0"/>
              <a:t> </a:t>
            </a:r>
            <a:r>
              <a:rPr lang="en-US" sz="1600" dirty="0" err="1"/>
              <a:t>भाग</a:t>
            </a:r>
            <a:r>
              <a:rPr lang="en-US" sz="1600" dirty="0"/>
              <a:t> </a:t>
            </a:r>
            <a:r>
              <a:rPr lang="en-US" sz="1600" dirty="0" err="1"/>
              <a:t>करने</a:t>
            </a:r>
            <a:r>
              <a:rPr lang="en-US" sz="1600" dirty="0"/>
              <a:t> </a:t>
            </a:r>
            <a:r>
              <a:rPr lang="en-US" sz="1600" dirty="0" err="1"/>
              <a:t>पर</a:t>
            </a:r>
            <a:r>
              <a:rPr lang="en-US" sz="1600" dirty="0"/>
              <a:t> </a:t>
            </a:r>
            <a:r>
              <a:rPr lang="en-US" sz="1600" dirty="0" err="1"/>
              <a:t>मिलेगी</a:t>
            </a:r>
            <a:r>
              <a:rPr lang="en-US" sz="1600" dirty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865396" y="2384187"/>
            <a:ext cx="14141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ध्रुव</a:t>
            </a:r>
            <a:r>
              <a:rPr lang="en-US" sz="1600" dirty="0"/>
              <a:t> (POLE) 1 </a:t>
            </a:r>
            <a:r>
              <a:rPr lang="en-US" sz="1600" dirty="0" err="1"/>
              <a:t>है</a:t>
            </a:r>
            <a:r>
              <a:rPr lang="en-US" sz="16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839244" y="5533212"/>
            <a:ext cx="190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यहाँ</a:t>
            </a:r>
            <a:r>
              <a:rPr lang="en-US" sz="1400" dirty="0"/>
              <a:t>, </a:t>
            </a:r>
            <a:r>
              <a:rPr lang="en-US" sz="1400" dirty="0" err="1"/>
              <a:t>बाईं</a:t>
            </a:r>
            <a:r>
              <a:rPr lang="en-US" sz="1400" dirty="0"/>
              <a:t> </a:t>
            </a:r>
            <a:r>
              <a:rPr lang="en-US" sz="1400" dirty="0" err="1"/>
              <a:t>ओर</a:t>
            </a:r>
            <a:r>
              <a:rPr lang="en-US" sz="1400" dirty="0"/>
              <a:t> </a:t>
            </a:r>
            <a:r>
              <a:rPr lang="en-US" sz="1400" dirty="0" err="1"/>
              <a:t>एक</a:t>
            </a:r>
            <a:r>
              <a:rPr lang="en-US" sz="1400" dirty="0"/>
              <a:t> </a:t>
            </a:r>
            <a:r>
              <a:rPr lang="en-US" sz="1400" dirty="0" err="1"/>
              <a:t>सकारात्मक</a:t>
            </a:r>
            <a:r>
              <a:rPr lang="en-US" sz="1400" dirty="0"/>
              <a:t> </a:t>
            </a:r>
            <a:r>
              <a:rPr lang="en-US" sz="1400" dirty="0" err="1"/>
              <a:t>क्रम</a:t>
            </a:r>
            <a:r>
              <a:rPr lang="en-US" sz="1400" dirty="0"/>
              <a:t> </a:t>
            </a:r>
            <a:r>
              <a:rPr lang="en-US" sz="1400" dirty="0" err="1"/>
              <a:t>की</a:t>
            </a:r>
            <a:r>
              <a:rPr lang="en-US" sz="1400" dirty="0"/>
              <a:t> </a:t>
            </a:r>
            <a:r>
              <a:rPr lang="en-US" sz="1400" dirty="0" err="1"/>
              <a:t>सिंगुलैरिटी</a:t>
            </a:r>
            <a:r>
              <a:rPr lang="en-US" sz="1400" dirty="0"/>
              <a:t> </a:t>
            </a:r>
            <a:r>
              <a:rPr lang="en-US" sz="1400" dirty="0" err="1"/>
              <a:t>हैं</a:t>
            </a:r>
            <a:r>
              <a:rPr lang="en-US" sz="1400" dirty="0"/>
              <a:t>, </a:t>
            </a:r>
            <a:r>
              <a:rPr lang="en-US" sz="1400" dirty="0" err="1"/>
              <a:t>और</a:t>
            </a:r>
            <a:r>
              <a:rPr lang="en-US" sz="1400" dirty="0"/>
              <a:t> </a:t>
            </a:r>
            <a:r>
              <a:rPr lang="en-US" sz="1400" dirty="0" err="1"/>
              <a:t>दाईं</a:t>
            </a:r>
            <a:r>
              <a:rPr lang="en-US" sz="1400" dirty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ओर</a:t>
            </a:r>
            <a:r>
              <a:rPr lang="en-US" sz="1400" dirty="0" smtClean="0"/>
              <a:t> </a:t>
            </a:r>
            <a:r>
              <a:rPr lang="en-US" sz="1400" dirty="0" err="1"/>
              <a:t>ऋणात्मक</a:t>
            </a:r>
            <a:r>
              <a:rPr lang="en-US" sz="1400" dirty="0"/>
              <a:t> </a:t>
            </a:r>
            <a:r>
              <a:rPr lang="en-US" sz="1400" dirty="0" err="1"/>
              <a:t>क्रम</a:t>
            </a:r>
            <a:r>
              <a:rPr lang="en-US" sz="1400" dirty="0"/>
              <a:t> </a:t>
            </a:r>
            <a:r>
              <a:rPr lang="en-US" sz="1400" dirty="0" err="1"/>
              <a:t>की</a:t>
            </a:r>
            <a:r>
              <a:rPr lang="en-US" sz="14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968940" y="6712942"/>
            <a:ext cx="10775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क्या</a:t>
            </a:r>
            <a:r>
              <a:rPr lang="en-US" sz="1400" dirty="0"/>
              <a:t> </a:t>
            </a:r>
            <a:r>
              <a:rPr lang="en-US" sz="1400" dirty="0" err="1" smtClean="0"/>
              <a:t>मतलब</a:t>
            </a:r>
            <a:r>
              <a:rPr lang="en-US" sz="1400" dirty="0" smtClean="0"/>
              <a:t>?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06696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7890" name="Picture 2" descr="C:\Users\HP\Desktop\topologicon_empty_pages\v34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" y="10319"/>
            <a:ext cx="7512050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7044" y="7735302"/>
            <a:ext cx="6553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ध्यान</a:t>
            </a:r>
            <a:r>
              <a:rPr lang="en-US" sz="1600" dirty="0" smtClean="0"/>
              <a:t> </a:t>
            </a:r>
            <a:r>
              <a:rPr lang="en-US" sz="1600" dirty="0" err="1"/>
              <a:t>दें</a:t>
            </a:r>
            <a:r>
              <a:rPr lang="en-US" sz="1600" dirty="0"/>
              <a:t> </a:t>
            </a:r>
            <a:r>
              <a:rPr lang="en-US" sz="1600" dirty="0" smtClean="0"/>
              <a:t>:</a:t>
            </a:r>
          </a:p>
          <a:p>
            <a:endParaRPr lang="en-US" sz="1600" dirty="0"/>
          </a:p>
          <a:p>
            <a:r>
              <a:rPr lang="en-US" sz="1600" dirty="0" err="1"/>
              <a:t>जिन</a:t>
            </a:r>
            <a:r>
              <a:rPr lang="en-US" sz="1600" dirty="0"/>
              <a:t> </a:t>
            </a:r>
            <a:r>
              <a:rPr lang="en-US" sz="1600" dirty="0" err="1"/>
              <a:t>लोगों</a:t>
            </a:r>
            <a:r>
              <a:rPr lang="en-US" sz="1600" dirty="0"/>
              <a:t> </a:t>
            </a:r>
            <a:r>
              <a:rPr lang="en-US" sz="1600" dirty="0" err="1"/>
              <a:t>ने</a:t>
            </a:r>
            <a:r>
              <a:rPr lang="en-US" sz="1600" dirty="0"/>
              <a:t> </a:t>
            </a:r>
            <a:r>
              <a:rPr lang="en-US" sz="1600" dirty="0" err="1"/>
              <a:t>ब्लैक-होल्स</a:t>
            </a:r>
            <a:r>
              <a:rPr lang="en-US" sz="1600" dirty="0"/>
              <a:t> (BLACK HOLE’S) </a:t>
            </a:r>
            <a:r>
              <a:rPr lang="en-US" sz="1600" dirty="0" err="1"/>
              <a:t>पुस्तक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पेज</a:t>
            </a:r>
            <a:r>
              <a:rPr lang="en-US" sz="1600" dirty="0"/>
              <a:t> 14 </a:t>
            </a:r>
            <a:r>
              <a:rPr lang="en-US" sz="1600" dirty="0" err="1"/>
              <a:t>से</a:t>
            </a:r>
            <a:r>
              <a:rPr lang="en-US" sz="1600" dirty="0"/>
              <a:t> 36 </a:t>
            </a:r>
            <a:r>
              <a:rPr lang="en-US" sz="1600" dirty="0" err="1"/>
              <a:t>पढ़े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, </a:t>
            </a:r>
            <a:r>
              <a:rPr lang="en-US" sz="1600" dirty="0" err="1"/>
              <a:t>उन्हें</a:t>
            </a:r>
            <a:r>
              <a:rPr lang="en-US" sz="1600" dirty="0"/>
              <a:t> </a:t>
            </a:r>
            <a:r>
              <a:rPr lang="en-US" sz="1600" dirty="0" err="1"/>
              <a:t>उन</a:t>
            </a:r>
            <a:r>
              <a:rPr lang="en-US" sz="1600" dirty="0"/>
              <a:t> </a:t>
            </a:r>
            <a:r>
              <a:rPr lang="en-US" sz="1600" dirty="0" err="1"/>
              <a:t>चित्रों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इन</a:t>
            </a:r>
            <a:r>
              <a:rPr lang="en-US" sz="1600" dirty="0"/>
              <a:t> </a:t>
            </a:r>
            <a:r>
              <a:rPr lang="en-US" sz="1600" dirty="0" err="1"/>
              <a:t>चित्रों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POSICONES</a:t>
            </a:r>
            <a:r>
              <a:rPr lang="en-US" sz="1600" dirty="0"/>
              <a:t>, </a:t>
            </a:r>
            <a:r>
              <a:rPr lang="en-US" sz="1600" dirty="0" err="1"/>
              <a:t>NEGACONES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वक्रों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बीच</a:t>
            </a:r>
            <a:r>
              <a:rPr lang="en-US" sz="1600" dirty="0"/>
              <a:t> </a:t>
            </a:r>
            <a:r>
              <a:rPr lang="en-US" sz="1600" dirty="0" err="1"/>
              <a:t>बहुत</a:t>
            </a:r>
            <a:r>
              <a:rPr lang="en-US" sz="1600" dirty="0"/>
              <a:t> </a:t>
            </a:r>
            <a:r>
              <a:rPr lang="en-US" sz="1600" dirty="0" err="1"/>
              <a:t>समानता</a:t>
            </a:r>
            <a:r>
              <a:rPr lang="en-US" sz="1600" dirty="0"/>
              <a:t> </a:t>
            </a:r>
            <a:r>
              <a:rPr lang="en-US" sz="1600" dirty="0" err="1"/>
              <a:t>दिखाई</a:t>
            </a:r>
            <a:r>
              <a:rPr lang="en-US" sz="1600" dirty="0"/>
              <a:t> </a:t>
            </a:r>
            <a:r>
              <a:rPr lang="en-US" sz="1600" dirty="0" err="1"/>
              <a:t>दी</a:t>
            </a:r>
            <a:r>
              <a:rPr lang="en-US" sz="1600" dirty="0"/>
              <a:t> </a:t>
            </a:r>
            <a:r>
              <a:rPr lang="en-US" sz="1600" dirty="0" err="1"/>
              <a:t>होगी</a:t>
            </a:r>
            <a:r>
              <a:rPr lang="en-US" sz="1600" dirty="0"/>
              <a:t>. </a:t>
            </a:r>
            <a:r>
              <a:rPr lang="en-US" sz="1600" dirty="0" err="1"/>
              <a:t>ये</a:t>
            </a:r>
            <a:r>
              <a:rPr lang="en-US" sz="1600" dirty="0"/>
              <a:t> </a:t>
            </a:r>
            <a:r>
              <a:rPr lang="en-US" sz="1600" dirty="0" err="1"/>
              <a:t>सभी</a:t>
            </a:r>
            <a:r>
              <a:rPr lang="en-US" sz="1600" dirty="0"/>
              <a:t> </a:t>
            </a:r>
            <a:r>
              <a:rPr lang="en-US" sz="1600" dirty="0" err="1"/>
              <a:t>विचार</a:t>
            </a:r>
            <a:r>
              <a:rPr lang="en-US" sz="1600" dirty="0"/>
              <a:t>, </a:t>
            </a:r>
            <a:r>
              <a:rPr lang="en-US" sz="1600" dirty="0" err="1"/>
              <a:t>अनिवार्य</a:t>
            </a:r>
            <a:r>
              <a:rPr lang="en-US" sz="1600" dirty="0"/>
              <a:t> </a:t>
            </a:r>
            <a:r>
              <a:rPr lang="en-US" sz="1600" dirty="0" err="1"/>
              <a:t>रूप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कोणीय</a:t>
            </a:r>
            <a:r>
              <a:rPr lang="en-US" sz="1600" dirty="0"/>
              <a:t> (ANGULAR) </a:t>
            </a:r>
            <a:r>
              <a:rPr lang="en-US" sz="1600" dirty="0" err="1"/>
              <a:t>हैं</a:t>
            </a:r>
            <a:r>
              <a:rPr lang="en-US" sz="1600" dirty="0"/>
              <a:t> </a:t>
            </a:r>
            <a:r>
              <a:rPr lang="en-US" sz="1600" dirty="0" err="1"/>
              <a:t>जो</a:t>
            </a:r>
            <a:r>
              <a:rPr lang="en-US" sz="1600" dirty="0"/>
              <a:t> </a:t>
            </a:r>
            <a:r>
              <a:rPr lang="en-US" sz="1600" dirty="0" err="1"/>
              <a:t>किसी</a:t>
            </a:r>
            <a:r>
              <a:rPr lang="en-US" sz="1600" dirty="0"/>
              <a:t> </a:t>
            </a:r>
            <a:r>
              <a:rPr lang="en-US" sz="1600" dirty="0" err="1"/>
              <a:t>सतह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कुल</a:t>
            </a:r>
            <a:r>
              <a:rPr lang="en-US" sz="1600" dirty="0"/>
              <a:t> </a:t>
            </a:r>
            <a:r>
              <a:rPr lang="en-US" sz="1600" dirty="0" err="1"/>
              <a:t>वक्रता</a:t>
            </a:r>
            <a:r>
              <a:rPr lang="en-US" sz="1600" dirty="0"/>
              <a:t> (TOTAL CURVATURE)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घनिष्ठ</a:t>
            </a:r>
            <a:r>
              <a:rPr lang="en-US" sz="1600" dirty="0"/>
              <a:t> </a:t>
            </a:r>
            <a:r>
              <a:rPr lang="en-US" sz="1600" dirty="0" err="1"/>
              <a:t>रूप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जुड़े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, </a:t>
            </a:r>
            <a:r>
              <a:rPr lang="en-US" sz="1600" dirty="0" err="1"/>
              <a:t>जो</a:t>
            </a:r>
            <a:r>
              <a:rPr lang="en-US" sz="1600" dirty="0"/>
              <a:t> </a:t>
            </a:r>
            <a:r>
              <a:rPr lang="en-US" sz="1600" dirty="0" err="1"/>
              <a:t>हमारे</a:t>
            </a:r>
            <a:r>
              <a:rPr lang="en-US" sz="1600" dirty="0"/>
              <a:t> </a:t>
            </a:r>
            <a:r>
              <a:rPr lang="en-US" sz="1600" dirty="0" err="1"/>
              <a:t>तीन-आयामी</a:t>
            </a:r>
            <a:r>
              <a:rPr lang="en-US" sz="1600" dirty="0"/>
              <a:t> </a:t>
            </a:r>
            <a:r>
              <a:rPr lang="en-US" sz="1600" dirty="0" err="1"/>
              <a:t>स्पेस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दर्शाया</a:t>
            </a:r>
            <a:r>
              <a:rPr lang="en-US" sz="1600" dirty="0"/>
              <a:t> </a:t>
            </a:r>
            <a:r>
              <a:rPr lang="en-US" sz="1600" dirty="0" err="1"/>
              <a:t>गए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,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जो</a:t>
            </a:r>
            <a:r>
              <a:rPr lang="en-US" sz="1600" dirty="0"/>
              <a:t> </a:t>
            </a:r>
            <a:r>
              <a:rPr lang="en-US" sz="1600" dirty="0" err="1" smtClean="0"/>
              <a:t>औईलर</a:t>
            </a:r>
            <a:r>
              <a:rPr lang="en-US" sz="1600" dirty="0" smtClean="0"/>
              <a:t>-</a:t>
            </a:r>
            <a:r>
              <a:rPr lang="hi-IN" sz="1600" dirty="0" smtClean="0"/>
              <a:t>पोइनकेयर</a:t>
            </a:r>
            <a:r>
              <a:rPr lang="en-US" sz="1600" dirty="0" smtClean="0"/>
              <a:t> </a:t>
            </a:r>
            <a:r>
              <a:rPr lang="en-US" sz="1600" dirty="0" err="1"/>
              <a:t>विशेषता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360 </a:t>
            </a:r>
            <a:r>
              <a:rPr lang="en-US" sz="1600" dirty="0" err="1"/>
              <a:t>डिग्री</a:t>
            </a:r>
            <a:r>
              <a:rPr lang="en-US" sz="1600" dirty="0"/>
              <a:t> (</a:t>
            </a:r>
            <a:r>
              <a:rPr lang="en-US" sz="1600" dirty="0" err="1"/>
              <a:t>या</a:t>
            </a:r>
            <a:r>
              <a:rPr lang="en-US" sz="1600" dirty="0"/>
              <a:t> 2-pi)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गुणा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बराबर</a:t>
            </a:r>
            <a:r>
              <a:rPr lang="en-US" sz="1600" dirty="0"/>
              <a:t> </a:t>
            </a:r>
            <a:r>
              <a:rPr lang="en-US" sz="1600" dirty="0" err="1"/>
              <a:t>होगी</a:t>
            </a:r>
            <a:r>
              <a:rPr lang="en-US" sz="16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001044" y="1077119"/>
            <a:ext cx="502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मैं</a:t>
            </a:r>
            <a:r>
              <a:rPr lang="en-US" sz="1400" dirty="0"/>
              <a:t> </a:t>
            </a:r>
            <a:r>
              <a:rPr lang="en-US" sz="1400" dirty="0" err="1"/>
              <a:t>सिंगुलैरिटी</a:t>
            </a:r>
            <a:r>
              <a:rPr lang="en-US" sz="1400" dirty="0"/>
              <a:t> </a:t>
            </a:r>
            <a:r>
              <a:rPr lang="en-US" sz="1400" dirty="0" err="1"/>
              <a:t>के</a:t>
            </a:r>
            <a:r>
              <a:rPr lang="en-US" sz="1400" dirty="0"/>
              <a:t> </a:t>
            </a:r>
            <a:r>
              <a:rPr lang="en-US" sz="1400" dirty="0" err="1"/>
              <a:t>बिना</a:t>
            </a:r>
            <a:r>
              <a:rPr lang="en-US" sz="1400" dirty="0"/>
              <a:t> </a:t>
            </a:r>
            <a:r>
              <a:rPr lang="en-US" sz="1400" dirty="0" err="1"/>
              <a:t>एक</a:t>
            </a:r>
            <a:r>
              <a:rPr lang="en-US" sz="1400" dirty="0"/>
              <a:t> </a:t>
            </a:r>
            <a:r>
              <a:rPr lang="en-US" sz="1400" dirty="0" err="1"/>
              <a:t>टोरस</a:t>
            </a:r>
            <a:r>
              <a:rPr lang="en-US" sz="1400" dirty="0"/>
              <a:t> </a:t>
            </a:r>
            <a:r>
              <a:rPr lang="en-US" sz="1400" dirty="0" err="1"/>
              <a:t>की</a:t>
            </a:r>
            <a:r>
              <a:rPr lang="en-US" sz="1400" dirty="0"/>
              <a:t> </a:t>
            </a:r>
            <a:r>
              <a:rPr lang="en-US" sz="1400" dirty="0" err="1"/>
              <a:t>बुनाई</a:t>
            </a:r>
            <a:r>
              <a:rPr lang="en-US" sz="1400" dirty="0"/>
              <a:t> </a:t>
            </a:r>
            <a:r>
              <a:rPr lang="en-US" sz="1400" dirty="0" err="1"/>
              <a:t>कर</a:t>
            </a:r>
            <a:r>
              <a:rPr lang="en-US" sz="1400" dirty="0"/>
              <a:t> </a:t>
            </a:r>
            <a:r>
              <a:rPr lang="en-US" sz="1400" dirty="0" err="1"/>
              <a:t>सकता</a:t>
            </a:r>
            <a:r>
              <a:rPr lang="en-US" sz="1400" dirty="0"/>
              <a:t> </a:t>
            </a:r>
            <a:r>
              <a:rPr lang="en-US" sz="1400" dirty="0" err="1"/>
              <a:t>हूँ</a:t>
            </a:r>
            <a:r>
              <a:rPr lang="en-US" sz="1400" dirty="0"/>
              <a:t>.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यह</a:t>
            </a:r>
            <a:r>
              <a:rPr lang="en-US" sz="1400" dirty="0" smtClean="0"/>
              <a:t> </a:t>
            </a:r>
            <a:r>
              <a:rPr lang="en-US" sz="1400" dirty="0" err="1"/>
              <a:t>सामान्य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 </a:t>
            </a:r>
            <a:r>
              <a:rPr lang="en-US" sz="1400" dirty="0" err="1" smtClean="0"/>
              <a:t>और</a:t>
            </a:r>
            <a:r>
              <a:rPr lang="en-US" sz="1400" dirty="0" smtClean="0"/>
              <a:t> </a:t>
            </a:r>
            <a:r>
              <a:rPr lang="en-US" sz="1400" dirty="0" err="1"/>
              <a:t>इसकी</a:t>
            </a:r>
            <a:r>
              <a:rPr lang="en-US" sz="1400" dirty="0"/>
              <a:t> </a:t>
            </a:r>
            <a:r>
              <a:rPr lang="en-US" sz="1400" dirty="0" err="1" smtClean="0"/>
              <a:t>औईलर</a:t>
            </a:r>
            <a:r>
              <a:rPr lang="en-US" sz="1400" dirty="0" smtClean="0"/>
              <a:t>-</a:t>
            </a:r>
            <a:r>
              <a:rPr lang="hi-IN" sz="1400" dirty="0" smtClean="0"/>
              <a:t>पोइनकेयर</a:t>
            </a:r>
            <a:r>
              <a:rPr lang="en-US" sz="1400" dirty="0" smtClean="0"/>
              <a:t> </a:t>
            </a:r>
            <a:r>
              <a:rPr lang="en-US" sz="1400" dirty="0" err="1"/>
              <a:t>विशेषता</a:t>
            </a:r>
            <a:r>
              <a:rPr lang="en-US" sz="1400" dirty="0"/>
              <a:t> </a:t>
            </a:r>
            <a:r>
              <a:rPr lang="en-US" sz="1400" dirty="0" err="1"/>
              <a:t>शून्य</a:t>
            </a:r>
            <a:r>
              <a:rPr lang="en-US" sz="1400" dirty="0"/>
              <a:t> </a:t>
            </a:r>
            <a:r>
              <a:rPr lang="en-US" sz="1400" dirty="0" err="1"/>
              <a:t>होगी</a:t>
            </a:r>
            <a:r>
              <a:rPr lang="en-US" sz="14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6544" y="2409012"/>
            <a:ext cx="1790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/>
              <a:t>यहाँ</a:t>
            </a:r>
            <a:r>
              <a:rPr lang="en-US" sz="1400" dirty="0" smtClean="0"/>
              <a:t> </a:t>
            </a:r>
            <a:r>
              <a:rPr lang="en-US" sz="1400" dirty="0" err="1"/>
              <a:t>एक</a:t>
            </a:r>
            <a:r>
              <a:rPr lang="en-US" sz="1400" dirty="0"/>
              <a:t> </a:t>
            </a:r>
            <a:r>
              <a:rPr lang="en-US" sz="1400" dirty="0" err="1"/>
              <a:t>ग्रिड</a:t>
            </a:r>
            <a:r>
              <a:rPr lang="en-US" sz="1400" dirty="0"/>
              <a:t> </a:t>
            </a:r>
            <a:r>
              <a:rPr lang="en-US" sz="1400" dirty="0" err="1"/>
              <a:t>वाली</a:t>
            </a:r>
            <a:r>
              <a:rPr lang="en-US" sz="1400" dirty="0"/>
              <a:t> </a:t>
            </a:r>
            <a:r>
              <a:rPr lang="en-US" sz="1400" dirty="0" err="1"/>
              <a:t>गेंद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 </a:t>
            </a:r>
            <a:r>
              <a:rPr lang="en-US" sz="1400" dirty="0" err="1"/>
              <a:t>जो</a:t>
            </a:r>
            <a:r>
              <a:rPr lang="en-US" sz="1400" dirty="0"/>
              <a:t> 1/4 </a:t>
            </a:r>
            <a:r>
              <a:rPr lang="en-US" sz="1400" dirty="0" err="1"/>
              <a:t>आर्डर</a:t>
            </a:r>
            <a:r>
              <a:rPr lang="en-US" sz="1400" dirty="0"/>
              <a:t> </a:t>
            </a:r>
            <a:r>
              <a:rPr lang="en-US" sz="1400" dirty="0" err="1"/>
              <a:t>की</a:t>
            </a:r>
            <a:r>
              <a:rPr lang="en-US" sz="1400" dirty="0"/>
              <a:t> </a:t>
            </a:r>
            <a:r>
              <a:rPr lang="en-US" sz="1400" dirty="0" err="1"/>
              <a:t>आठ</a:t>
            </a:r>
            <a:r>
              <a:rPr lang="en-US" sz="1400" dirty="0"/>
              <a:t> </a:t>
            </a:r>
            <a:r>
              <a:rPr lang="en-US" sz="1400" dirty="0" err="1"/>
              <a:t>सिंगुलैरिटी</a:t>
            </a:r>
            <a:r>
              <a:rPr lang="en-US" sz="1400" dirty="0"/>
              <a:t> </a:t>
            </a:r>
            <a:r>
              <a:rPr lang="en-US" sz="1400" dirty="0" err="1"/>
              <a:t>का</a:t>
            </a:r>
            <a:r>
              <a:rPr lang="en-US" sz="1400" dirty="0"/>
              <a:t> </a:t>
            </a:r>
            <a:r>
              <a:rPr lang="en-US" sz="1400" dirty="0" err="1"/>
              <a:t>उपयोग</a:t>
            </a:r>
            <a:r>
              <a:rPr lang="en-US" sz="1400" dirty="0"/>
              <a:t> </a:t>
            </a:r>
            <a:r>
              <a:rPr lang="en-US" sz="1400" dirty="0" err="1"/>
              <a:t>करती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 ...</a:t>
            </a:r>
          </a:p>
        </p:txBody>
      </p:sp>
      <p:sp>
        <p:nvSpPr>
          <p:cNvPr id="6" name="Rectangle 5"/>
          <p:cNvSpPr/>
          <p:nvPr/>
        </p:nvSpPr>
        <p:spPr>
          <a:xfrm>
            <a:off x="1696244" y="3767455"/>
            <a:ext cx="1828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या</a:t>
            </a:r>
            <a:r>
              <a:rPr lang="en-US" sz="1400" dirty="0"/>
              <a:t> 3/4 </a:t>
            </a:r>
            <a:r>
              <a:rPr lang="en-US" sz="1400" dirty="0" err="1"/>
              <a:t>सिंगुलैरिटी</a:t>
            </a:r>
            <a:r>
              <a:rPr lang="en-US" sz="1400" dirty="0"/>
              <a:t> </a:t>
            </a:r>
            <a:r>
              <a:rPr lang="en-US" sz="1400" dirty="0" err="1"/>
              <a:t>के</a:t>
            </a:r>
            <a:r>
              <a:rPr lang="en-US" sz="1400" dirty="0"/>
              <a:t> </a:t>
            </a:r>
            <a:r>
              <a:rPr lang="en-US" sz="1400" dirty="0" err="1"/>
              <a:t>साथ</a:t>
            </a:r>
            <a:r>
              <a:rPr lang="en-US" sz="1400" dirty="0"/>
              <a:t>, </a:t>
            </a:r>
            <a:r>
              <a:rPr lang="en-US" sz="1400" dirty="0" err="1"/>
              <a:t>और</a:t>
            </a:r>
            <a:r>
              <a:rPr lang="en-US" sz="1400" dirty="0"/>
              <a:t> </a:t>
            </a:r>
            <a:r>
              <a:rPr lang="en-US" sz="1400" dirty="0" err="1"/>
              <a:t>आर्डर</a:t>
            </a:r>
            <a:r>
              <a:rPr lang="en-US" sz="1400" dirty="0"/>
              <a:t> 1/4 </a:t>
            </a:r>
            <a:r>
              <a:rPr lang="en-US" sz="1400" dirty="0" err="1"/>
              <a:t>और</a:t>
            </a:r>
            <a:r>
              <a:rPr lang="en-US" sz="1400" dirty="0"/>
              <a:t> </a:t>
            </a:r>
            <a:r>
              <a:rPr lang="en-US" sz="1400" dirty="0" err="1"/>
              <a:t>एक</a:t>
            </a:r>
            <a:r>
              <a:rPr lang="en-US" sz="1400" dirty="0"/>
              <a:t> </a:t>
            </a:r>
            <a:r>
              <a:rPr lang="en-US" sz="1400" dirty="0" err="1"/>
              <a:t>ध्रुव</a:t>
            </a:r>
            <a:r>
              <a:rPr lang="en-US" sz="1400" dirty="0"/>
              <a:t> </a:t>
            </a:r>
            <a:r>
              <a:rPr lang="en-US" sz="1400" dirty="0" err="1" smtClean="0"/>
              <a:t>के</a:t>
            </a:r>
            <a:r>
              <a:rPr lang="en-US" sz="1400" dirty="0" smtClean="0"/>
              <a:t> </a:t>
            </a:r>
            <a:r>
              <a:rPr lang="en-US" sz="1400" dirty="0" err="1"/>
              <a:t>साथ</a:t>
            </a:r>
            <a:r>
              <a:rPr lang="en-US" sz="1400" dirty="0"/>
              <a:t> 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0300" y="7020719"/>
            <a:ext cx="375285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 err="1"/>
              <a:t>या</a:t>
            </a:r>
            <a:r>
              <a:rPr lang="en-US" sz="1400" dirty="0"/>
              <a:t> </a:t>
            </a:r>
            <a:r>
              <a:rPr lang="en-US" sz="1400" dirty="0" err="1"/>
              <a:t>फिर</a:t>
            </a:r>
            <a:r>
              <a:rPr lang="en-US" sz="1400" dirty="0"/>
              <a:t> </a:t>
            </a:r>
            <a:r>
              <a:rPr lang="en-US" sz="1400" dirty="0" err="1"/>
              <a:t>आर्डर</a:t>
            </a:r>
            <a:r>
              <a:rPr lang="en-US" sz="1400" dirty="0"/>
              <a:t> 1/2 </a:t>
            </a:r>
            <a:r>
              <a:rPr lang="en-US" sz="1400" dirty="0" err="1"/>
              <a:t>की</a:t>
            </a:r>
            <a:r>
              <a:rPr lang="en-US" sz="1400" dirty="0"/>
              <a:t> </a:t>
            </a:r>
            <a:r>
              <a:rPr lang="en-US" sz="1400" dirty="0" err="1"/>
              <a:t>चार</a:t>
            </a:r>
            <a:r>
              <a:rPr lang="en-US" sz="1400" dirty="0"/>
              <a:t> </a:t>
            </a:r>
            <a:r>
              <a:rPr lang="en-US" sz="1400" dirty="0" err="1"/>
              <a:t>सिंगुलैरिटी</a:t>
            </a:r>
            <a:r>
              <a:rPr lang="en-US" sz="1400" dirty="0"/>
              <a:t> </a:t>
            </a:r>
            <a:r>
              <a:rPr lang="en-US" sz="1400" dirty="0" err="1"/>
              <a:t>के</a:t>
            </a:r>
            <a:r>
              <a:rPr lang="en-US" sz="1400" dirty="0"/>
              <a:t> </a:t>
            </a:r>
            <a:r>
              <a:rPr lang="en-US" sz="1400" dirty="0" err="1"/>
              <a:t>साथ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212777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8914" name="Picture 2" descr="C:\Users\HP\Desktop\topologicon_empty_pages\v3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" y="10319"/>
            <a:ext cx="7512050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53844" y="7145080"/>
            <a:ext cx="20445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/>
              <a:t>सिंगुलैरिटी</a:t>
            </a:r>
            <a:r>
              <a:rPr lang="en-US" sz="1600" dirty="0" smtClean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संयोजन</a:t>
            </a:r>
            <a:r>
              <a:rPr lang="en-US" sz="1600" dirty="0"/>
              <a:t> + 1/4 -1/2 : </a:t>
            </a:r>
            <a:r>
              <a:rPr lang="en-US" sz="1600" dirty="0" err="1"/>
              <a:t>जैसे</a:t>
            </a:r>
            <a:r>
              <a:rPr lang="en-US" sz="1600" dirty="0"/>
              <a:t> </a:t>
            </a:r>
            <a:r>
              <a:rPr lang="en-US" sz="1600" dirty="0" err="1"/>
              <a:t>तम्बू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शीट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कई</a:t>
            </a:r>
            <a:r>
              <a:rPr lang="en-US" sz="1600" dirty="0"/>
              <a:t> </a:t>
            </a:r>
            <a:r>
              <a:rPr lang="en-US" sz="1600" dirty="0" err="1"/>
              <a:t>खूंटों</a:t>
            </a:r>
            <a:r>
              <a:rPr lang="en-US" sz="1600" dirty="0"/>
              <a:t> </a:t>
            </a:r>
            <a:r>
              <a:rPr lang="en-US" sz="1600" dirty="0" err="1"/>
              <a:t>पर</a:t>
            </a:r>
            <a:r>
              <a:rPr lang="en-US" sz="1600" dirty="0"/>
              <a:t> </a:t>
            </a:r>
            <a:r>
              <a:rPr lang="en-US" sz="1600" dirty="0" err="1"/>
              <a:t>रखा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गया</a:t>
            </a:r>
            <a:r>
              <a:rPr lang="en-US" sz="1600" dirty="0" smtClean="0"/>
              <a:t> </a:t>
            </a:r>
            <a:r>
              <a:rPr lang="en-US" sz="1600" dirty="0" err="1"/>
              <a:t>हो</a:t>
            </a:r>
            <a:r>
              <a:rPr lang="en-US" sz="16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44" y="936387"/>
            <a:ext cx="6477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अफ़सोस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बात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</a:t>
            </a:r>
            <a:r>
              <a:rPr lang="en-US" sz="1600" dirty="0" err="1"/>
              <a:t>कि</a:t>
            </a:r>
            <a:r>
              <a:rPr lang="en-US" sz="1600" dirty="0"/>
              <a:t> </a:t>
            </a:r>
            <a:r>
              <a:rPr lang="en-US" sz="1600" dirty="0" err="1"/>
              <a:t>ऐसी</a:t>
            </a:r>
            <a:r>
              <a:rPr lang="en-US" sz="1600" dirty="0"/>
              <a:t> </a:t>
            </a:r>
            <a:r>
              <a:rPr lang="en-US" sz="1600" dirty="0" err="1"/>
              <a:t>चीजें</a:t>
            </a:r>
            <a:r>
              <a:rPr lang="en-US" sz="1600" dirty="0"/>
              <a:t> </a:t>
            </a:r>
            <a:r>
              <a:rPr lang="en-US" sz="1600" dirty="0" err="1"/>
              <a:t>बिल्कुल</a:t>
            </a:r>
            <a:r>
              <a:rPr lang="en-US" sz="1600" dirty="0"/>
              <a:t> </a:t>
            </a:r>
            <a:r>
              <a:rPr lang="en-US" sz="1600" dirty="0" err="1"/>
              <a:t>बेकार</a:t>
            </a:r>
            <a:r>
              <a:rPr lang="en-US" sz="1600" dirty="0"/>
              <a:t> </a:t>
            </a:r>
            <a:r>
              <a:rPr lang="en-US" sz="1600" dirty="0" err="1" smtClean="0"/>
              <a:t>हैं</a:t>
            </a:r>
            <a:r>
              <a:rPr lang="en-US" sz="1600" dirty="0"/>
              <a:t> </a:t>
            </a:r>
            <a:r>
              <a:rPr lang="en-US" sz="1600" dirty="0" smtClean="0"/>
              <a:t>- </a:t>
            </a:r>
            <a:r>
              <a:rPr lang="en-US" sz="1600" dirty="0" err="1"/>
              <a:t>जैसे</a:t>
            </a:r>
            <a:r>
              <a:rPr lang="en-US" sz="1600" dirty="0"/>
              <a:t> </a:t>
            </a:r>
            <a:r>
              <a:rPr lang="en-US" sz="1600" dirty="0" err="1"/>
              <a:t>ग्रीक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लैटिन</a:t>
            </a:r>
            <a:r>
              <a:rPr lang="en-US" sz="16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528834" y="1676301"/>
            <a:ext cx="19774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ऐसा</a:t>
            </a:r>
            <a:r>
              <a:rPr lang="en-US" sz="1600" dirty="0"/>
              <a:t> </a:t>
            </a:r>
            <a:r>
              <a:rPr lang="en-US" sz="1600" dirty="0" err="1"/>
              <a:t>बिल्कुल</a:t>
            </a:r>
            <a:r>
              <a:rPr lang="en-US" sz="1600" dirty="0"/>
              <a:t> </a:t>
            </a:r>
            <a:r>
              <a:rPr lang="en-US" sz="1600" dirty="0" err="1"/>
              <a:t>नहीं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</a:t>
            </a:r>
            <a:r>
              <a:rPr lang="en-US" sz="1600" dirty="0" err="1"/>
              <a:t>लियोन</a:t>
            </a:r>
            <a:r>
              <a:rPr lang="en-US" sz="1600" dirty="0"/>
              <a:t>! </a:t>
            </a:r>
            <a:r>
              <a:rPr lang="en-US" sz="1600" dirty="0" err="1"/>
              <a:t>हमारी</a:t>
            </a:r>
            <a:r>
              <a:rPr lang="en-US" sz="1600" dirty="0"/>
              <a:t> </a:t>
            </a:r>
            <a:r>
              <a:rPr lang="en-US" sz="1600" dirty="0" err="1"/>
              <a:t>प्रकृति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भी</a:t>
            </a:r>
            <a:r>
              <a:rPr lang="en-US" sz="1600" dirty="0"/>
              <a:t> </a:t>
            </a:r>
            <a:r>
              <a:rPr lang="en-US" sz="1600" dirty="0" err="1"/>
              <a:t>तमाम</a:t>
            </a:r>
            <a:r>
              <a:rPr lang="en-US" sz="1600" dirty="0"/>
              <a:t> </a:t>
            </a:r>
            <a:r>
              <a:rPr lang="en-US" sz="1600" dirty="0" err="1"/>
              <a:t>सिंगुलैरिटी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!</a:t>
            </a:r>
          </a:p>
        </p:txBody>
      </p:sp>
      <p:sp>
        <p:nvSpPr>
          <p:cNvPr id="6" name="Rectangle 5"/>
          <p:cNvSpPr/>
          <p:nvPr/>
        </p:nvSpPr>
        <p:spPr>
          <a:xfrm>
            <a:off x="6220096" y="1652965"/>
            <a:ext cx="6046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कहाँ</a:t>
            </a:r>
            <a:r>
              <a:rPr lang="en-US" sz="1600" dirty="0"/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2429669" y="5066745"/>
            <a:ext cx="20383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/>
              <a:t>एक</a:t>
            </a:r>
            <a:r>
              <a:rPr lang="en-US" sz="1600" dirty="0" smtClean="0"/>
              <a:t> </a:t>
            </a:r>
            <a:r>
              <a:rPr lang="en-US" sz="1600" dirty="0" err="1"/>
              <a:t>ज़िप</a:t>
            </a:r>
            <a:r>
              <a:rPr lang="en-US" sz="1600" dirty="0"/>
              <a:t> </a:t>
            </a:r>
            <a:r>
              <a:rPr lang="en-US" sz="1600" dirty="0" err="1"/>
              <a:t>फास्टनर</a:t>
            </a:r>
            <a:r>
              <a:rPr lang="en-US" sz="1600" dirty="0"/>
              <a:t> </a:t>
            </a:r>
            <a:r>
              <a:rPr lang="en-US" sz="1600" dirty="0" err="1" smtClean="0"/>
              <a:t>खींचकर</a:t>
            </a:r>
            <a:r>
              <a:rPr lang="en-US" sz="1600" dirty="0" smtClean="0"/>
              <a:t> </a:t>
            </a:r>
            <a:r>
              <a:rPr lang="en-US" sz="1600" dirty="0" err="1"/>
              <a:t>अलग</a:t>
            </a:r>
            <a:r>
              <a:rPr lang="en-US" sz="1600" dirty="0"/>
              <a:t> </a:t>
            </a:r>
            <a:r>
              <a:rPr lang="en-US" sz="1600" dirty="0" err="1"/>
              <a:t>करो</a:t>
            </a:r>
            <a:r>
              <a:rPr lang="en-US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767185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39938" name="Picture 2" descr="C:\Users\HP\Desktop\topologicon_empty_pages\v36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" y="10319"/>
            <a:ext cx="7512050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50052" y="7401719"/>
            <a:ext cx="31359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/>
              <a:t>ओह</a:t>
            </a:r>
            <a:r>
              <a:rPr lang="en-US" sz="1600" dirty="0"/>
              <a:t>! </a:t>
            </a:r>
            <a:r>
              <a:rPr lang="en-US" sz="1600" dirty="0" err="1"/>
              <a:t>आपने</a:t>
            </a:r>
            <a:r>
              <a:rPr lang="en-US" sz="1600" dirty="0"/>
              <a:t> </a:t>
            </a:r>
            <a:r>
              <a:rPr lang="en-US" sz="1600" dirty="0" err="1"/>
              <a:t>दो</a:t>
            </a:r>
            <a:r>
              <a:rPr lang="en-US" sz="1600" dirty="0"/>
              <a:t> </a:t>
            </a:r>
            <a:r>
              <a:rPr lang="en-US" sz="1600" dirty="0" err="1"/>
              <a:t>ध्रुव</a:t>
            </a:r>
            <a:r>
              <a:rPr lang="en-US" sz="1600" dirty="0"/>
              <a:t> </a:t>
            </a:r>
            <a:r>
              <a:rPr lang="en-US" sz="1600" dirty="0" err="1"/>
              <a:t>बनाये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 (</a:t>
            </a:r>
            <a:r>
              <a:rPr lang="en-US" sz="1600" dirty="0" err="1"/>
              <a:t>सोलेनोइड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निशान</a:t>
            </a:r>
            <a:r>
              <a:rPr lang="en-US" sz="1600" dirty="0"/>
              <a:t> </a:t>
            </a:r>
            <a:r>
              <a:rPr lang="en-US" sz="1600" dirty="0" err="1"/>
              <a:t>चित्र</a:t>
            </a:r>
            <a:r>
              <a:rPr lang="en-US" sz="1600" dirty="0"/>
              <a:t> 1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सामने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देखें</a:t>
            </a:r>
            <a:r>
              <a:rPr lang="en-US" sz="1600" dirty="0"/>
              <a:t>)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दो</a:t>
            </a:r>
            <a:r>
              <a:rPr lang="en-US" sz="1600" dirty="0"/>
              <a:t> </a:t>
            </a:r>
            <a:r>
              <a:rPr lang="en-US" sz="1600" dirty="0" err="1"/>
              <a:t>सिंगुलैरिटी</a:t>
            </a:r>
            <a:r>
              <a:rPr lang="en-US" sz="1600" dirty="0"/>
              <a:t> 1 </a:t>
            </a:r>
            <a:r>
              <a:rPr lang="en-US" sz="1600" dirty="0" err="1"/>
              <a:t>आर्डर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. </a:t>
            </a:r>
            <a:r>
              <a:rPr lang="en-US" sz="1600" dirty="0" err="1"/>
              <a:t>उनका</a:t>
            </a:r>
            <a:r>
              <a:rPr lang="en-US" sz="1600" dirty="0"/>
              <a:t> </a:t>
            </a:r>
            <a:r>
              <a:rPr lang="en-US" sz="1600" dirty="0" err="1"/>
              <a:t>योग</a:t>
            </a:r>
            <a:r>
              <a:rPr lang="en-US" sz="1600" dirty="0"/>
              <a:t> </a:t>
            </a:r>
            <a:r>
              <a:rPr lang="en-US" sz="1600" dirty="0" err="1"/>
              <a:t>शून्य</a:t>
            </a:r>
            <a:r>
              <a:rPr lang="en-US" sz="1600" dirty="0"/>
              <a:t> </a:t>
            </a:r>
            <a:r>
              <a:rPr lang="en-US" sz="1600" dirty="0" err="1"/>
              <a:t>होगा</a:t>
            </a:r>
            <a:r>
              <a:rPr lang="en-US" sz="1600" dirty="0"/>
              <a:t>. </a:t>
            </a:r>
            <a:r>
              <a:rPr lang="en-US" sz="1600" dirty="0" err="1"/>
              <a:t>नकारात्मक</a:t>
            </a:r>
            <a:r>
              <a:rPr lang="en-US" sz="1600" dirty="0"/>
              <a:t> </a:t>
            </a:r>
            <a:r>
              <a:rPr lang="en-US" sz="1600" dirty="0" err="1"/>
              <a:t>सिंगुलैरिटी</a:t>
            </a:r>
            <a:r>
              <a:rPr lang="en-US" sz="1600" dirty="0"/>
              <a:t> </a:t>
            </a:r>
            <a:r>
              <a:rPr lang="en-US" sz="1600" dirty="0" err="1"/>
              <a:t>तब</a:t>
            </a:r>
            <a:r>
              <a:rPr lang="en-US" sz="1600" dirty="0"/>
              <a:t> </a:t>
            </a:r>
            <a:r>
              <a:rPr lang="en-US" sz="1600" dirty="0" err="1"/>
              <a:t>दिखाई</a:t>
            </a:r>
            <a:r>
              <a:rPr lang="en-US" sz="1600" dirty="0"/>
              <a:t> </a:t>
            </a:r>
            <a:r>
              <a:rPr lang="en-US" sz="1600" dirty="0" err="1"/>
              <a:t>देती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 </a:t>
            </a:r>
            <a:r>
              <a:rPr lang="en-US" sz="1600" dirty="0" err="1"/>
              <a:t>जहां</a:t>
            </a:r>
            <a:r>
              <a:rPr lang="en-US" sz="1600" dirty="0"/>
              <a:t> B </a:t>
            </a:r>
            <a:r>
              <a:rPr lang="en-US" sz="1600" dirty="0" err="1"/>
              <a:t>फील्ड</a:t>
            </a:r>
            <a:r>
              <a:rPr lang="en-US" sz="1600" dirty="0"/>
              <a:t> </a:t>
            </a:r>
            <a:r>
              <a:rPr lang="en-US" sz="1600" dirty="0" err="1"/>
              <a:t>रद्द</a:t>
            </a:r>
            <a:r>
              <a:rPr lang="en-US" sz="1600" dirty="0"/>
              <a:t> </a:t>
            </a:r>
            <a:r>
              <a:rPr lang="en-US" sz="1600" dirty="0" err="1"/>
              <a:t>होती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781844" y="924719"/>
            <a:ext cx="137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अब</a:t>
            </a:r>
            <a:r>
              <a:rPr lang="en-US" sz="1600" dirty="0"/>
              <a:t> </a:t>
            </a:r>
            <a:r>
              <a:rPr lang="en-US" sz="1600" dirty="0" err="1"/>
              <a:t>क्या</a:t>
            </a:r>
            <a:r>
              <a:rPr lang="en-US" sz="1600" dirty="0"/>
              <a:t> </a:t>
            </a:r>
            <a:r>
              <a:rPr lang="en-US" sz="1600" dirty="0" err="1"/>
              <a:t>बना</a:t>
            </a:r>
            <a:r>
              <a:rPr lang="en-US" sz="1600" dirty="0"/>
              <a:t> </a:t>
            </a:r>
            <a:r>
              <a:rPr lang="en-US" sz="1600" dirty="0" err="1"/>
              <a:t>रहे</a:t>
            </a:r>
            <a:r>
              <a:rPr lang="en-US" sz="1600" dirty="0"/>
              <a:t> </a:t>
            </a:r>
            <a:r>
              <a:rPr lang="en-US" sz="1600" dirty="0" err="1"/>
              <a:t>हो</a:t>
            </a:r>
            <a:r>
              <a:rPr lang="en-US" sz="1600" dirty="0"/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555841" y="1093995"/>
            <a:ext cx="33244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यह</a:t>
            </a:r>
            <a:r>
              <a:rPr lang="en-US" sz="1600" dirty="0"/>
              <a:t> </a:t>
            </a:r>
            <a:r>
              <a:rPr lang="en-US" sz="1600" dirty="0" err="1"/>
              <a:t>प्रणाली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समरूप</a:t>
            </a:r>
            <a:r>
              <a:rPr lang="en-US" sz="1600" dirty="0"/>
              <a:t> </a:t>
            </a:r>
            <a:r>
              <a:rPr lang="en-US" sz="1600" dirty="0" err="1"/>
              <a:t>चुंबकीय</a:t>
            </a:r>
            <a:r>
              <a:rPr lang="en-US" sz="1600" dirty="0"/>
              <a:t> </a:t>
            </a:r>
            <a:r>
              <a:rPr lang="en-US" sz="1600" dirty="0" err="1"/>
              <a:t>क्षेत्र</a:t>
            </a:r>
            <a:r>
              <a:rPr lang="en-US" sz="1600" dirty="0"/>
              <a:t> </a:t>
            </a:r>
            <a:r>
              <a:rPr lang="en-US" sz="1600" dirty="0" err="1"/>
              <a:t>बनाती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,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उसकी</a:t>
            </a:r>
            <a:r>
              <a:rPr lang="en-US" sz="1600" dirty="0"/>
              <a:t> </a:t>
            </a:r>
            <a:r>
              <a:rPr lang="en-US" sz="1600" dirty="0" err="1"/>
              <a:t>रेखाएँ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क्षेत्र</a:t>
            </a:r>
            <a:r>
              <a:rPr lang="en-US" sz="1600" dirty="0"/>
              <a:t> </a:t>
            </a:r>
            <a:r>
              <a:rPr lang="en-US" sz="1600" dirty="0" err="1"/>
              <a:t>एकदम</a:t>
            </a:r>
            <a:r>
              <a:rPr lang="en-US" sz="1600" dirty="0"/>
              <a:t> </a:t>
            </a:r>
            <a:r>
              <a:rPr lang="en-US" sz="1600" dirty="0" err="1"/>
              <a:t>सरल</a:t>
            </a:r>
            <a:r>
              <a:rPr lang="en-US" sz="1600" dirty="0"/>
              <a:t> </a:t>
            </a:r>
            <a:r>
              <a:rPr lang="en-US" sz="1600" dirty="0" err="1"/>
              <a:t>समानांतर</a:t>
            </a:r>
            <a:r>
              <a:rPr lang="en-US" sz="1600" dirty="0"/>
              <a:t> </a:t>
            </a:r>
            <a:r>
              <a:rPr lang="en-US" sz="1600" dirty="0" err="1"/>
              <a:t>सीधी</a:t>
            </a:r>
            <a:r>
              <a:rPr lang="en-US" sz="1600" dirty="0"/>
              <a:t> </a:t>
            </a:r>
            <a:r>
              <a:rPr lang="en-US" sz="1600" dirty="0" err="1"/>
              <a:t>रेखाएँ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997043" y="3134519"/>
            <a:ext cx="1252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चुंबकीय</a:t>
            </a:r>
            <a:r>
              <a:rPr lang="en-US" dirty="0"/>
              <a:t> </a:t>
            </a:r>
            <a:r>
              <a:rPr lang="en-US" dirty="0" err="1" smtClean="0"/>
              <a:t>क्षेत्र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8609" y="3751322"/>
            <a:ext cx="358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लेकिन</a:t>
            </a:r>
            <a:r>
              <a:rPr lang="en-US" sz="1600" dirty="0"/>
              <a:t> </a:t>
            </a:r>
            <a:r>
              <a:rPr lang="en-US" sz="1600" dirty="0" err="1"/>
              <a:t>अगर</a:t>
            </a:r>
            <a:r>
              <a:rPr lang="en-US" sz="1600" dirty="0"/>
              <a:t> </a:t>
            </a:r>
            <a:r>
              <a:rPr lang="en-US" sz="1600" dirty="0" err="1"/>
              <a:t>मैं</a:t>
            </a:r>
            <a:r>
              <a:rPr lang="en-US" sz="1600" dirty="0"/>
              <a:t> </a:t>
            </a:r>
            <a:r>
              <a:rPr lang="en-US" sz="1600" dirty="0" err="1"/>
              <a:t>इस</a:t>
            </a:r>
            <a:r>
              <a:rPr lang="en-US" sz="1600" dirty="0"/>
              <a:t> </a:t>
            </a:r>
            <a:r>
              <a:rPr lang="en-US" sz="1600" dirty="0" err="1"/>
              <a:t>फील्ड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कुंडली</a:t>
            </a:r>
            <a:r>
              <a:rPr lang="en-US" sz="1600" dirty="0"/>
              <a:t> (coil) </a:t>
            </a:r>
            <a:r>
              <a:rPr lang="en-US" sz="1600" dirty="0" err="1"/>
              <a:t>डालूं</a:t>
            </a:r>
            <a:r>
              <a:rPr lang="en-US" sz="1600" dirty="0"/>
              <a:t> </a:t>
            </a:r>
            <a:r>
              <a:rPr lang="en-US" sz="1600" dirty="0" err="1"/>
              <a:t>तो</a:t>
            </a:r>
            <a:r>
              <a:rPr lang="en-US" sz="1600" dirty="0"/>
              <a:t> </a:t>
            </a:r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केंद्र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विपरीत</a:t>
            </a:r>
            <a:r>
              <a:rPr lang="en-US" sz="1600" dirty="0"/>
              <a:t> </a:t>
            </a:r>
            <a:r>
              <a:rPr lang="en-US" sz="1600" dirty="0" err="1"/>
              <a:t>दिशा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फील्ड</a:t>
            </a:r>
            <a:r>
              <a:rPr lang="en-US" sz="1600" dirty="0"/>
              <a:t> </a:t>
            </a:r>
            <a:r>
              <a:rPr lang="en-US" sz="1600" dirty="0" err="1"/>
              <a:t>बनाएगी</a:t>
            </a:r>
            <a:r>
              <a:rPr lang="en-US" sz="16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242539" y="4015165"/>
            <a:ext cx="9893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संपर्क</a:t>
            </a:r>
            <a:r>
              <a:rPr lang="en-US" sz="1600" dirty="0"/>
              <a:t> </a:t>
            </a:r>
            <a:r>
              <a:rPr lang="en-US" sz="1600" dirty="0" err="1"/>
              <a:t>करें</a:t>
            </a:r>
            <a:r>
              <a:rPr lang="en-US" sz="1600" dirty="0"/>
              <a:t>!</a:t>
            </a:r>
          </a:p>
        </p:txBody>
      </p:sp>
      <p:sp>
        <p:nvSpPr>
          <p:cNvPr id="9" name="Rectangle 8"/>
          <p:cNvSpPr/>
          <p:nvPr/>
        </p:nvSpPr>
        <p:spPr>
          <a:xfrm>
            <a:off x="5218043" y="6359744"/>
            <a:ext cx="2046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यहां</a:t>
            </a:r>
            <a:r>
              <a:rPr lang="en-US" sz="1600" dirty="0"/>
              <a:t> </a:t>
            </a:r>
            <a:r>
              <a:rPr lang="en-US" sz="1600" dirty="0" err="1"/>
              <a:t>फील्ड</a:t>
            </a:r>
            <a:r>
              <a:rPr lang="en-US" sz="1600" dirty="0"/>
              <a:t>, </a:t>
            </a:r>
            <a:r>
              <a:rPr lang="en-US" sz="1600" dirty="0" err="1"/>
              <a:t>केंद्र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कमजोर</a:t>
            </a:r>
            <a:r>
              <a:rPr lang="en-US" sz="1600" dirty="0"/>
              <a:t> </a:t>
            </a:r>
            <a:r>
              <a:rPr lang="en-US" sz="1600" dirty="0" err="1"/>
              <a:t>हो</a:t>
            </a:r>
            <a:r>
              <a:rPr lang="en-US" sz="1600" dirty="0"/>
              <a:t> </a:t>
            </a:r>
            <a:r>
              <a:rPr lang="en-US" sz="1600" dirty="0" err="1"/>
              <a:t>सकती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48614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0962" name="Picture 2" descr="C:\Users\HP\Desktop\topologicon_empty_pages\v3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" y="10319"/>
            <a:ext cx="7512050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62844" y="8965188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यह</a:t>
            </a:r>
            <a:r>
              <a:rPr lang="en-US" dirty="0" smtClean="0"/>
              <a:t> </a:t>
            </a:r>
            <a:r>
              <a:rPr lang="en-US" dirty="0" err="1"/>
              <a:t>जोखिम</a:t>
            </a:r>
            <a:r>
              <a:rPr lang="en-US" dirty="0"/>
              <a:t> </a:t>
            </a:r>
            <a:r>
              <a:rPr lang="en-US" dirty="0" err="1"/>
              <a:t>भरा</a:t>
            </a:r>
            <a:r>
              <a:rPr lang="en-US" dirty="0"/>
              <a:t> </a:t>
            </a:r>
            <a:r>
              <a:rPr lang="en-US" dirty="0" err="1"/>
              <a:t>और</a:t>
            </a:r>
            <a:r>
              <a:rPr lang="en-US" dirty="0"/>
              <a:t> </a:t>
            </a:r>
            <a:r>
              <a:rPr lang="en-US" dirty="0" err="1"/>
              <a:t>खतरनाक</a:t>
            </a:r>
            <a:r>
              <a:rPr lang="en-US" dirty="0"/>
              <a:t> </a:t>
            </a:r>
            <a:r>
              <a:rPr lang="en-US" dirty="0" err="1"/>
              <a:t>हो</a:t>
            </a:r>
            <a:r>
              <a:rPr lang="en-US" dirty="0"/>
              <a:t> </a:t>
            </a:r>
            <a:r>
              <a:rPr lang="en-US" dirty="0" err="1"/>
              <a:t>सकता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29444" y="964188"/>
            <a:ext cx="64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वास्तव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इस</a:t>
            </a:r>
            <a:r>
              <a:rPr lang="en-US" sz="1600" dirty="0"/>
              <a:t> </a:t>
            </a:r>
            <a:r>
              <a:rPr lang="en-US" sz="1600" dirty="0" err="1"/>
              <a:t>प्रणाली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घूमने</a:t>
            </a:r>
            <a:r>
              <a:rPr lang="en-US" sz="1600" dirty="0"/>
              <a:t> (</a:t>
            </a:r>
            <a:r>
              <a:rPr lang="en-US" sz="1600" dirty="0" err="1"/>
              <a:t>चक्कर</a:t>
            </a:r>
            <a:r>
              <a:rPr lang="en-US" sz="1600" dirty="0"/>
              <a:t> </a:t>
            </a:r>
            <a:r>
              <a:rPr lang="en-US" sz="1600" dirty="0" err="1"/>
              <a:t>लगाने</a:t>
            </a:r>
            <a:r>
              <a:rPr lang="en-US" sz="1600" dirty="0"/>
              <a:t>)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समरूपता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हमारे</a:t>
            </a:r>
            <a:r>
              <a:rPr lang="en-US" sz="1600" dirty="0" smtClean="0"/>
              <a:t> </a:t>
            </a:r>
            <a:r>
              <a:rPr lang="en-US" sz="1600" dirty="0" err="1"/>
              <a:t>पास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जाल</a:t>
            </a:r>
            <a:r>
              <a:rPr lang="en-US" sz="1600" dirty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उदाहरण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</a:t>
            </a:r>
            <a:r>
              <a:rPr lang="en-US" sz="1600" dirty="0" err="1"/>
              <a:t>जिसमें</a:t>
            </a:r>
            <a:r>
              <a:rPr lang="en-US" sz="1600" dirty="0"/>
              <a:t> </a:t>
            </a:r>
            <a:r>
              <a:rPr lang="en-US" sz="1600" dirty="0" err="1"/>
              <a:t>सिंगुलैरिटी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रेखायें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458244" y="1830567"/>
            <a:ext cx="375285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 err="1"/>
              <a:t>मैं</a:t>
            </a:r>
            <a:r>
              <a:rPr lang="en-US" sz="1600" dirty="0"/>
              <a:t> </a:t>
            </a:r>
            <a:r>
              <a:rPr lang="en-US" sz="1600" dirty="0" err="1"/>
              <a:t>अब</a:t>
            </a:r>
            <a:r>
              <a:rPr lang="en-US" sz="1600" dirty="0"/>
              <a:t> </a:t>
            </a:r>
            <a:r>
              <a:rPr lang="en-US" sz="1600" dirty="0" err="1"/>
              <a:t>करंट</a:t>
            </a:r>
            <a:r>
              <a:rPr lang="en-US" sz="1600" dirty="0"/>
              <a:t> </a:t>
            </a:r>
            <a:r>
              <a:rPr lang="en-US" sz="1600" dirty="0" err="1"/>
              <a:t>बढ़ा</a:t>
            </a:r>
            <a:r>
              <a:rPr lang="en-US" sz="1600" dirty="0"/>
              <a:t> </a:t>
            </a:r>
            <a:r>
              <a:rPr lang="en-US" sz="1600" dirty="0" err="1"/>
              <a:t>रहा</a:t>
            </a:r>
            <a:r>
              <a:rPr lang="en-US" sz="1600" dirty="0"/>
              <a:t> </a:t>
            </a:r>
            <a:r>
              <a:rPr lang="en-US" sz="1600" dirty="0" err="1"/>
              <a:t>हूं</a:t>
            </a:r>
            <a:r>
              <a:rPr lang="en-US" sz="1600" dirty="0"/>
              <a:t> </a:t>
            </a:r>
            <a:r>
              <a:rPr lang="en-US" sz="1600" dirty="0" err="1"/>
              <a:t>ताकि</a:t>
            </a:r>
            <a:r>
              <a:rPr lang="en-US" sz="1600" dirty="0"/>
              <a:t> </a:t>
            </a:r>
            <a:r>
              <a:rPr lang="en-US" sz="1600" dirty="0" err="1"/>
              <a:t>सोलनॉइड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केंद्र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चुंबकीय</a:t>
            </a:r>
            <a:r>
              <a:rPr lang="en-US" sz="1600" dirty="0"/>
              <a:t> </a:t>
            </a:r>
            <a:r>
              <a:rPr lang="en-US" sz="1600" dirty="0" err="1"/>
              <a:t>फील्ड</a:t>
            </a:r>
            <a:r>
              <a:rPr lang="en-US" sz="1600" dirty="0"/>
              <a:t> </a:t>
            </a:r>
            <a:r>
              <a:rPr lang="en-US" sz="1600" dirty="0" err="1"/>
              <a:t>रद्द</a:t>
            </a:r>
            <a:r>
              <a:rPr lang="en-US" sz="1600" dirty="0"/>
              <a:t> </a:t>
            </a:r>
            <a:r>
              <a:rPr lang="en-US" sz="1600" dirty="0" err="1"/>
              <a:t>हो</a:t>
            </a:r>
            <a:r>
              <a:rPr lang="en-US" sz="1600" dirty="0"/>
              <a:t> </a:t>
            </a:r>
            <a:r>
              <a:rPr lang="en-US" sz="1600" dirty="0" err="1"/>
              <a:t>जाए</a:t>
            </a:r>
            <a:r>
              <a:rPr lang="en-US" sz="16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24644" y="5333901"/>
            <a:ext cx="3086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"</a:t>
            </a:r>
            <a:r>
              <a:rPr lang="en-US" sz="1600" dirty="0" err="1"/>
              <a:t>शून्य</a:t>
            </a:r>
            <a:r>
              <a:rPr lang="en-US" sz="1600" dirty="0"/>
              <a:t>" </a:t>
            </a:r>
            <a:r>
              <a:rPr lang="en-US" sz="1600" dirty="0" err="1"/>
              <a:t>फील्ड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सामने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दिखने</a:t>
            </a:r>
            <a:r>
              <a:rPr lang="en-US" sz="1600" dirty="0"/>
              <a:t> </a:t>
            </a:r>
            <a:r>
              <a:rPr lang="en-US" sz="1600" dirty="0" err="1"/>
              <a:t>वाले</a:t>
            </a:r>
            <a:r>
              <a:rPr lang="en-US" sz="1600" dirty="0"/>
              <a:t> </a:t>
            </a:r>
            <a:r>
              <a:rPr lang="en-US" sz="1600" dirty="0" err="1"/>
              <a:t>दो</a:t>
            </a:r>
            <a:r>
              <a:rPr lang="en-US" sz="1600" dirty="0"/>
              <a:t> </a:t>
            </a:r>
            <a:r>
              <a:rPr lang="en-US" sz="1600" dirty="0" err="1"/>
              <a:t>बिंदु</a:t>
            </a:r>
            <a:r>
              <a:rPr lang="en-US" sz="1600" dirty="0"/>
              <a:t> </a:t>
            </a:r>
            <a:r>
              <a:rPr lang="en-US" sz="1600" dirty="0" err="1"/>
              <a:t>अब</a:t>
            </a:r>
            <a:r>
              <a:rPr lang="en-US" sz="1600" dirty="0"/>
              <a:t> </a:t>
            </a:r>
            <a:r>
              <a:rPr lang="en-US" sz="1600" dirty="0" err="1"/>
              <a:t>जुड़कर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हो</a:t>
            </a:r>
            <a:r>
              <a:rPr lang="en-US" sz="1600" dirty="0"/>
              <a:t> </a:t>
            </a:r>
            <a:r>
              <a:rPr lang="en-US" sz="1600" dirty="0" err="1"/>
              <a:t>गए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उनका</a:t>
            </a:r>
            <a:r>
              <a:rPr lang="en-US" sz="1600" dirty="0"/>
              <a:t> </a:t>
            </a:r>
            <a:r>
              <a:rPr lang="en-US" sz="1600" dirty="0" err="1"/>
              <a:t>आर्डर</a:t>
            </a:r>
            <a:r>
              <a:rPr lang="en-US" sz="1600" dirty="0"/>
              <a:t> 2 </a:t>
            </a:r>
            <a:r>
              <a:rPr lang="en-US" sz="1600" dirty="0" err="1"/>
              <a:t>है</a:t>
            </a:r>
            <a:r>
              <a:rPr lang="en-US" sz="1600" dirty="0"/>
              <a:t> (</a:t>
            </a:r>
            <a:r>
              <a:rPr lang="en-US" sz="1600" dirty="0" err="1"/>
              <a:t>यह</a:t>
            </a:r>
            <a:r>
              <a:rPr lang="en-US" sz="1600" dirty="0"/>
              <a:t> </a:t>
            </a:r>
            <a:r>
              <a:rPr lang="en-US" sz="1600" dirty="0" err="1"/>
              <a:t>सिंगुलैरिटी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आपस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 smtClean="0"/>
              <a:t>मिलन</a:t>
            </a:r>
            <a:r>
              <a:rPr lang="en-US" sz="1600" dirty="0" smtClean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उदाहरण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 smtClean="0"/>
              <a:t>).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477044" y="7426544"/>
            <a:ext cx="3086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हाँ</a:t>
            </a:r>
            <a:r>
              <a:rPr lang="en-US" sz="1600" dirty="0"/>
              <a:t> </a:t>
            </a:r>
            <a:r>
              <a:rPr lang="en-US" sz="1600" dirty="0" err="1"/>
              <a:t>यह</a:t>
            </a:r>
            <a:r>
              <a:rPr lang="en-US" sz="1600" dirty="0"/>
              <a:t> </a:t>
            </a:r>
            <a:r>
              <a:rPr lang="en-US" sz="1600" dirty="0" err="1"/>
              <a:t>मजेदार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 </a:t>
            </a:r>
            <a:r>
              <a:rPr lang="en-US" sz="1600" dirty="0" err="1"/>
              <a:t>क्या</a:t>
            </a:r>
            <a:r>
              <a:rPr lang="en-US" sz="1600" dirty="0"/>
              <a:t> </a:t>
            </a:r>
            <a:r>
              <a:rPr lang="en-US" sz="1600" dirty="0" err="1"/>
              <a:t>हम</a:t>
            </a:r>
            <a:r>
              <a:rPr lang="en-US" sz="1600" dirty="0"/>
              <a:t> </a:t>
            </a:r>
            <a:r>
              <a:rPr lang="en-US" sz="1600" dirty="0" err="1"/>
              <a:t>इस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फील्ड</a:t>
            </a:r>
            <a:r>
              <a:rPr lang="en-US" sz="1600" dirty="0" smtClean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आगे</a:t>
            </a:r>
            <a:r>
              <a:rPr lang="en-US" sz="1600" dirty="0"/>
              <a:t> </a:t>
            </a:r>
            <a:r>
              <a:rPr lang="en-US" sz="1600" dirty="0" err="1"/>
              <a:t>बढ़ाएं</a:t>
            </a:r>
            <a:r>
              <a:rPr lang="en-US" sz="16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8336232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1986" name="Picture 2" descr="C:\Users\HP\Desktop\topologicon_empty_pages\v3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8088" cy="1073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68191" y="8094722"/>
            <a:ext cx="23808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/>
              <a:t>भौतिकी</a:t>
            </a:r>
            <a:r>
              <a:rPr lang="en-US" sz="1600" dirty="0" smtClean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सभी</a:t>
            </a:r>
            <a:r>
              <a:rPr lang="en-US" sz="1600" dirty="0"/>
              <a:t> </a:t>
            </a:r>
            <a:r>
              <a:rPr lang="en-US" sz="1600" dirty="0" err="1"/>
              <a:t>स्थानों</a:t>
            </a:r>
            <a:r>
              <a:rPr lang="en-US" sz="1600" dirty="0"/>
              <a:t> </a:t>
            </a:r>
            <a:r>
              <a:rPr lang="en-US" sz="1600" dirty="0" err="1"/>
              <a:t>पर</a:t>
            </a:r>
            <a:r>
              <a:rPr lang="en-US" sz="1600" dirty="0"/>
              <a:t> </a:t>
            </a:r>
            <a:r>
              <a:rPr lang="en-US" sz="1600" dirty="0" err="1"/>
              <a:t>आपको</a:t>
            </a:r>
            <a:r>
              <a:rPr lang="en-US" sz="1600" dirty="0"/>
              <a:t> </a:t>
            </a:r>
            <a:r>
              <a:rPr lang="en-US" sz="1600" dirty="0" err="1"/>
              <a:t>जाल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सिंगुलैरिटी</a:t>
            </a:r>
            <a:r>
              <a:rPr lang="en-US" sz="1600" dirty="0" smtClean="0"/>
              <a:t> </a:t>
            </a:r>
            <a:r>
              <a:rPr lang="en-US" sz="1600" dirty="0" err="1"/>
              <a:t>मिलेंगी</a:t>
            </a:r>
            <a:r>
              <a:rPr lang="en-US" sz="1600" dirty="0"/>
              <a:t>...</a:t>
            </a:r>
          </a:p>
        </p:txBody>
      </p:sp>
      <p:sp>
        <p:nvSpPr>
          <p:cNvPr id="4" name="Rectangle 3"/>
          <p:cNvSpPr/>
          <p:nvPr/>
        </p:nvSpPr>
        <p:spPr>
          <a:xfrm>
            <a:off x="781844" y="959132"/>
            <a:ext cx="2997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तुम्हें</a:t>
            </a:r>
            <a:r>
              <a:rPr lang="en-US" sz="1600" dirty="0"/>
              <a:t> </a:t>
            </a:r>
            <a:r>
              <a:rPr lang="en-US" sz="1600" dirty="0" err="1"/>
              <a:t>किस</a:t>
            </a:r>
            <a:r>
              <a:rPr lang="en-US" sz="1600" dirty="0"/>
              <a:t> </a:t>
            </a:r>
            <a:r>
              <a:rPr lang="en-US" sz="1600" dirty="0" err="1"/>
              <a:t>चीज़</a:t>
            </a:r>
            <a:r>
              <a:rPr lang="en-US" sz="1600" dirty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डर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</a:t>
            </a:r>
            <a:r>
              <a:rPr lang="en-US" sz="1600" dirty="0" err="1"/>
              <a:t>लियोन</a:t>
            </a:r>
            <a:r>
              <a:rPr lang="en-US" sz="1600" dirty="0"/>
              <a:t>? </a:t>
            </a:r>
            <a:r>
              <a:rPr lang="en-US" sz="1600" dirty="0" err="1"/>
              <a:t>वहां</a:t>
            </a:r>
            <a:r>
              <a:rPr lang="en-US" sz="1600" dirty="0"/>
              <a:t> </a:t>
            </a:r>
            <a:r>
              <a:rPr lang="en-US" sz="1600" dirty="0" err="1"/>
              <a:t>हम</a:t>
            </a:r>
            <a:r>
              <a:rPr lang="en-US" sz="1600" dirty="0"/>
              <a:t> </a:t>
            </a:r>
            <a:r>
              <a:rPr lang="en-US" sz="1600" dirty="0" err="1"/>
              <a:t>स्पेस-टाइम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अपरिवर्तनीय</a:t>
            </a:r>
            <a:r>
              <a:rPr lang="en-US" sz="1600" dirty="0"/>
              <a:t> </a:t>
            </a:r>
            <a:r>
              <a:rPr lang="en-US" sz="1600" dirty="0" err="1"/>
              <a:t>बदल</a:t>
            </a:r>
            <a:r>
              <a:rPr lang="en-US" sz="1600" dirty="0"/>
              <a:t> </a:t>
            </a:r>
            <a:r>
              <a:rPr lang="en-US" sz="1600" dirty="0" err="1"/>
              <a:t>कर</a:t>
            </a:r>
            <a:r>
              <a:rPr lang="en-US" sz="1600" dirty="0"/>
              <a:t> </a:t>
            </a:r>
            <a:r>
              <a:rPr lang="en-US" sz="1600" dirty="0" err="1"/>
              <a:t>रहे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? </a:t>
            </a:r>
            <a:r>
              <a:rPr lang="en-US" sz="1600" dirty="0" err="1"/>
              <a:t>मेरे</a:t>
            </a:r>
            <a:r>
              <a:rPr lang="en-US" sz="1600" dirty="0"/>
              <a:t> </a:t>
            </a:r>
            <a:r>
              <a:rPr lang="en-US" sz="1600" dirty="0" err="1"/>
              <a:t>दोस्त</a:t>
            </a:r>
            <a:r>
              <a:rPr lang="en-US" sz="1600" dirty="0"/>
              <a:t>, </a:t>
            </a:r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अभी</a:t>
            </a:r>
            <a:r>
              <a:rPr lang="en-US" sz="1600" dirty="0"/>
              <a:t> </a:t>
            </a:r>
            <a:r>
              <a:rPr lang="en-US" sz="1600" dirty="0" err="1"/>
              <a:t>सिर्फ</a:t>
            </a:r>
            <a:r>
              <a:rPr lang="en-US" sz="1600" dirty="0"/>
              <a:t> 100 </a:t>
            </a:r>
            <a:r>
              <a:rPr lang="en-US" sz="1600" dirty="0" err="1"/>
              <a:t>गॉस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15643" y="959132"/>
            <a:ext cx="25788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चुप्पी-अवरोध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(</a:t>
            </a:r>
            <a:r>
              <a:rPr lang="en-US" sz="1600" dirty="0" err="1"/>
              <a:t>साइलेंस-बैरियर</a:t>
            </a:r>
            <a:r>
              <a:rPr lang="en-US" sz="1600" dirty="0"/>
              <a:t>)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बाद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उसका</a:t>
            </a:r>
            <a:r>
              <a:rPr lang="en-US" sz="1600" dirty="0"/>
              <a:t> </a:t>
            </a:r>
            <a:r>
              <a:rPr lang="en-US" sz="1600" dirty="0" err="1"/>
              <a:t>ध्यान</a:t>
            </a:r>
            <a:r>
              <a:rPr lang="en-US" sz="1600" dirty="0"/>
              <a:t> </a:t>
            </a:r>
            <a:r>
              <a:rPr lang="en-US" sz="1600" dirty="0" err="1"/>
              <a:t>पूरी</a:t>
            </a:r>
            <a:r>
              <a:rPr lang="en-US" sz="1600" dirty="0"/>
              <a:t> </a:t>
            </a:r>
            <a:r>
              <a:rPr lang="en-US" sz="1600" dirty="0" err="1"/>
              <a:t>तरह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चुंबकीय</a:t>
            </a:r>
            <a:r>
              <a:rPr lang="en-US" sz="1600" dirty="0"/>
              <a:t> </a:t>
            </a:r>
            <a:r>
              <a:rPr lang="en-US" sz="1600" dirty="0" err="1"/>
              <a:t>फ़ील्ड्स</a:t>
            </a:r>
            <a:r>
              <a:rPr lang="en-US" sz="1600" dirty="0"/>
              <a:t> </a:t>
            </a:r>
            <a:r>
              <a:rPr lang="en-US" sz="1600" dirty="0" err="1"/>
              <a:t>पर</a:t>
            </a:r>
            <a:r>
              <a:rPr lang="en-US" sz="1600" dirty="0"/>
              <a:t> </a:t>
            </a:r>
            <a:r>
              <a:rPr lang="en-US" sz="1600" dirty="0" err="1"/>
              <a:t>केंद्रित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  </a:t>
            </a:r>
          </a:p>
        </p:txBody>
      </p:sp>
      <p:sp>
        <p:nvSpPr>
          <p:cNvPr id="6" name="Rectangle 5"/>
          <p:cNvSpPr/>
          <p:nvPr/>
        </p:nvSpPr>
        <p:spPr>
          <a:xfrm>
            <a:off x="5963444" y="3744119"/>
            <a:ext cx="7457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उत्तम</a:t>
            </a:r>
            <a:r>
              <a:rPr lang="en-US" sz="1600" dirty="0"/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4439083" y="4671437"/>
            <a:ext cx="257730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चुंबकीय</a:t>
            </a:r>
            <a:r>
              <a:rPr lang="en-US" sz="1600" dirty="0"/>
              <a:t> </a:t>
            </a:r>
            <a:r>
              <a:rPr lang="en-US" sz="1600" dirty="0" err="1"/>
              <a:t>फील्ड</a:t>
            </a:r>
            <a:r>
              <a:rPr lang="en-US" sz="1600" dirty="0"/>
              <a:t> B, </a:t>
            </a:r>
            <a:r>
              <a:rPr lang="en-US" sz="1600" dirty="0" err="1"/>
              <a:t>कुंडली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केंद्र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पलट</a:t>
            </a:r>
            <a:r>
              <a:rPr lang="en-US" sz="1600" dirty="0"/>
              <a:t> </a:t>
            </a:r>
            <a:r>
              <a:rPr lang="en-US" sz="1600" dirty="0" err="1"/>
              <a:t>गई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 </a:t>
            </a:r>
            <a:r>
              <a:rPr lang="en-US" sz="1600" dirty="0" err="1"/>
              <a:t>उसकी</a:t>
            </a:r>
            <a:r>
              <a:rPr lang="en-US" sz="1600" dirty="0"/>
              <a:t> </a:t>
            </a:r>
            <a:r>
              <a:rPr lang="en-US" sz="1600" dirty="0" err="1"/>
              <a:t>सिंगुलैरिटी</a:t>
            </a:r>
            <a:r>
              <a:rPr lang="en-US" sz="1600" dirty="0"/>
              <a:t> </a:t>
            </a:r>
            <a:r>
              <a:rPr lang="en-US" sz="1600" dirty="0" err="1"/>
              <a:t>दोगुनी</a:t>
            </a:r>
            <a:r>
              <a:rPr lang="en-US" sz="1600" dirty="0"/>
              <a:t> </a:t>
            </a:r>
            <a:r>
              <a:rPr lang="en-US" sz="1600" dirty="0" err="1"/>
              <a:t>हो</a:t>
            </a:r>
            <a:r>
              <a:rPr lang="en-US" sz="1600" dirty="0"/>
              <a:t> </a:t>
            </a:r>
            <a:r>
              <a:rPr lang="en-US" sz="1600" dirty="0" err="1"/>
              <a:t>गई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-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अब</a:t>
            </a:r>
            <a:r>
              <a:rPr lang="en-US" sz="1600" dirty="0"/>
              <a:t> </a:t>
            </a:r>
            <a:r>
              <a:rPr lang="en-US" sz="1600" dirty="0" err="1"/>
              <a:t>वो</a:t>
            </a:r>
            <a:r>
              <a:rPr lang="en-US" sz="1600" dirty="0"/>
              <a:t> 1 </a:t>
            </a:r>
            <a:r>
              <a:rPr lang="en-US" sz="1600" dirty="0" err="1"/>
              <a:t>आर्डर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दो</a:t>
            </a:r>
            <a:r>
              <a:rPr lang="en-US" sz="1600" dirty="0"/>
              <a:t> </a:t>
            </a:r>
            <a:r>
              <a:rPr lang="en-US" sz="1600" dirty="0" err="1"/>
              <a:t>सिंगुलैरिटी</a:t>
            </a:r>
            <a:r>
              <a:rPr lang="en-US" sz="1600" dirty="0"/>
              <a:t> </a:t>
            </a:r>
            <a:r>
              <a:rPr lang="en-US" sz="1600" dirty="0" err="1"/>
              <a:t>हो</a:t>
            </a:r>
            <a:r>
              <a:rPr lang="en-US" sz="1600" dirty="0"/>
              <a:t> </a:t>
            </a:r>
            <a:r>
              <a:rPr lang="en-US" sz="1600" dirty="0" err="1"/>
              <a:t>गई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. </a:t>
            </a:r>
            <a:r>
              <a:rPr lang="en-US" sz="1600" dirty="0" err="1"/>
              <a:t>हमने</a:t>
            </a:r>
            <a:r>
              <a:rPr lang="en-US" sz="1600" dirty="0"/>
              <a:t> </a:t>
            </a:r>
            <a:r>
              <a:rPr lang="en-US" sz="1600" dirty="0" err="1"/>
              <a:t>टोरस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ज्यामिति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चुंबकीय</a:t>
            </a:r>
            <a:r>
              <a:rPr lang="en-US" sz="1600" dirty="0"/>
              <a:t> </a:t>
            </a:r>
            <a:r>
              <a:rPr lang="en-US" sz="1600" dirty="0" err="1"/>
              <a:t>वोरटेक्स</a:t>
            </a:r>
            <a:r>
              <a:rPr lang="en-US" sz="1600" dirty="0"/>
              <a:t> </a:t>
            </a:r>
            <a:r>
              <a:rPr lang="en-US" sz="1600" dirty="0" err="1"/>
              <a:t>बनाया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7017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HP\Desktop\topologicon_empty_pages\v0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"/>
            <a:ext cx="7512050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09397" y="7543701"/>
            <a:ext cx="20018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/>
              <a:t>मैं</a:t>
            </a:r>
            <a:r>
              <a:rPr lang="en-US" sz="1600" dirty="0" smtClean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मेरे</a:t>
            </a:r>
            <a:r>
              <a:rPr lang="en-US" sz="1600" dirty="0"/>
              <a:t> </a:t>
            </a:r>
            <a:r>
              <a:rPr lang="en-US" sz="1600" dirty="0" err="1"/>
              <a:t>साथी</a:t>
            </a:r>
            <a:r>
              <a:rPr lang="en-US" sz="1600" dirty="0"/>
              <a:t> </a:t>
            </a:r>
            <a:r>
              <a:rPr lang="en-US" sz="1600" dirty="0" err="1"/>
              <a:t>आपकी</a:t>
            </a:r>
            <a:r>
              <a:rPr lang="en-US" sz="1600" dirty="0"/>
              <a:t> </a:t>
            </a:r>
            <a:r>
              <a:rPr lang="en-US" sz="1600" dirty="0" err="1"/>
              <a:t>खोजों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कारनामों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बारे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 smtClean="0"/>
              <a:t>लोगों</a:t>
            </a:r>
            <a:r>
              <a:rPr lang="en-US" sz="1600" dirty="0" smtClean="0"/>
              <a:t> </a:t>
            </a:r>
            <a:r>
              <a:rPr lang="hi-IN" sz="1600" dirty="0" smtClean="0"/>
              <a:t>को</a:t>
            </a:r>
            <a:r>
              <a:rPr lang="en-US" sz="1600" dirty="0" smtClean="0"/>
              <a:t> </a:t>
            </a:r>
            <a:r>
              <a:rPr lang="en-US" sz="1600" dirty="0" err="1"/>
              <a:t>बता</a:t>
            </a:r>
            <a:r>
              <a:rPr lang="en-US" sz="1600" dirty="0"/>
              <a:t> </a:t>
            </a:r>
            <a:r>
              <a:rPr lang="en-US" sz="1600" dirty="0" err="1"/>
              <a:t>सकते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086644" y="619919"/>
            <a:ext cx="55547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दक्षिण-ध्रुव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के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बिना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एक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ग्रह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77044" y="2338765"/>
            <a:ext cx="37528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/>
              <a:t> </a:t>
            </a:r>
            <a:r>
              <a:rPr lang="en-US" sz="1600" dirty="0" err="1" smtClean="0"/>
              <a:t>हमने</a:t>
            </a:r>
            <a:r>
              <a:rPr lang="en-US" sz="1600" dirty="0" smtClean="0"/>
              <a:t> </a:t>
            </a:r>
            <a:r>
              <a:rPr lang="en-US" sz="1600" dirty="0" err="1"/>
              <a:t>उत्तर-ध्रुव</a:t>
            </a:r>
            <a:r>
              <a:rPr lang="en-US" sz="1600" dirty="0"/>
              <a:t> </a:t>
            </a:r>
            <a:r>
              <a:rPr lang="en-US" sz="1600" dirty="0" err="1"/>
              <a:t>खोज</a:t>
            </a:r>
            <a:r>
              <a:rPr lang="en-US" sz="1600" dirty="0"/>
              <a:t> </a:t>
            </a:r>
            <a:r>
              <a:rPr lang="en-US" sz="1600" dirty="0" err="1"/>
              <a:t>लिया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!</a:t>
            </a:r>
          </a:p>
        </p:txBody>
      </p:sp>
      <p:sp>
        <p:nvSpPr>
          <p:cNvPr id="6" name="Rectangle 5"/>
          <p:cNvSpPr/>
          <p:nvPr/>
        </p:nvSpPr>
        <p:spPr>
          <a:xfrm>
            <a:off x="4668044" y="2643565"/>
            <a:ext cx="1598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बधाई</a:t>
            </a:r>
            <a:r>
              <a:rPr lang="en-US" sz="1600" dirty="0"/>
              <a:t> </a:t>
            </a:r>
            <a:r>
              <a:rPr lang="en-US" sz="1600" dirty="0" err="1"/>
              <a:t>मिस्टर</a:t>
            </a:r>
            <a:r>
              <a:rPr lang="en-US" sz="1600" dirty="0"/>
              <a:t> </a:t>
            </a:r>
            <a:r>
              <a:rPr lang="en-US" sz="1600" dirty="0" err="1"/>
              <a:t>पेरी</a:t>
            </a:r>
            <a:r>
              <a:rPr lang="en-US" sz="1600" dirty="0"/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-132556" y="2934353"/>
            <a:ext cx="12307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/>
              <a:t>मेरे</a:t>
            </a:r>
            <a:r>
              <a:rPr lang="en-US" sz="1400" dirty="0" smtClean="0"/>
              <a:t> </a:t>
            </a:r>
            <a:r>
              <a:rPr lang="en-US" sz="1400" dirty="0" err="1"/>
              <a:t>लिए</a:t>
            </a:r>
            <a:r>
              <a:rPr lang="en-US" sz="1400" dirty="0"/>
              <a:t> </a:t>
            </a:r>
            <a:r>
              <a:rPr lang="en-US" sz="1400" dirty="0" err="1"/>
              <a:t>दक्षिण-ध्रुव</a:t>
            </a:r>
            <a:r>
              <a:rPr lang="en-US" sz="1400" dirty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ही</a:t>
            </a:r>
            <a:r>
              <a:rPr lang="en-US" sz="1400" dirty="0" smtClean="0"/>
              <a:t> </a:t>
            </a:r>
            <a:r>
              <a:rPr lang="en-US" sz="1400" dirty="0" err="1"/>
              <a:t>बचा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.  </a:t>
            </a:r>
          </a:p>
        </p:txBody>
      </p:sp>
      <p:sp>
        <p:nvSpPr>
          <p:cNvPr id="8" name="Rectangle 7"/>
          <p:cNvSpPr/>
          <p:nvPr/>
        </p:nvSpPr>
        <p:spPr>
          <a:xfrm>
            <a:off x="461201" y="6283544"/>
            <a:ext cx="23018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ठीक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, </a:t>
            </a:r>
            <a:r>
              <a:rPr lang="en-US" sz="1600" dirty="0" err="1"/>
              <a:t>अब</a:t>
            </a:r>
            <a:r>
              <a:rPr lang="en-US" sz="1600" dirty="0"/>
              <a:t> </a:t>
            </a:r>
            <a:r>
              <a:rPr lang="en-US" sz="1600" dirty="0" err="1"/>
              <a:t>मैं</a:t>
            </a:r>
            <a:r>
              <a:rPr lang="en-US" sz="1600" dirty="0"/>
              <a:t> - </a:t>
            </a:r>
            <a:r>
              <a:rPr lang="en-US" sz="1600" dirty="0" err="1"/>
              <a:t>अमुंडसेन</a:t>
            </a:r>
            <a:r>
              <a:rPr lang="en-US" sz="1600" dirty="0"/>
              <a:t>, </a:t>
            </a:r>
            <a:r>
              <a:rPr lang="en-US" sz="1600" dirty="0" err="1"/>
              <a:t>दक्षिण-ध्रुव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खोज</a:t>
            </a:r>
            <a:r>
              <a:rPr lang="en-US" sz="1600" dirty="0"/>
              <a:t> </a:t>
            </a:r>
            <a:r>
              <a:rPr lang="en-US" sz="1600" dirty="0" err="1"/>
              <a:t>करूंगा</a:t>
            </a:r>
            <a:r>
              <a:rPr lang="en-US" sz="1600" dirty="0"/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1315244" y="7045544"/>
            <a:ext cx="16976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मैं</a:t>
            </a:r>
            <a:r>
              <a:rPr lang="en-US" sz="1400" dirty="0"/>
              <a:t> </a:t>
            </a:r>
            <a:r>
              <a:rPr lang="en-US" sz="1400" dirty="0" err="1" smtClean="0"/>
              <a:t>मेरीडियन</a:t>
            </a:r>
            <a:r>
              <a:rPr lang="en-US" sz="1400" dirty="0"/>
              <a:t> </a:t>
            </a:r>
            <a:r>
              <a:rPr lang="en-US" sz="1400" dirty="0" err="1" smtClean="0"/>
              <a:t>की</a:t>
            </a:r>
            <a:r>
              <a:rPr lang="en-US" sz="1400" dirty="0" smtClean="0"/>
              <a:t> </a:t>
            </a:r>
            <a:br>
              <a:rPr lang="en-US" sz="1400" dirty="0" smtClean="0"/>
            </a:br>
            <a:r>
              <a:rPr lang="en-US" sz="1400" dirty="0" err="1" smtClean="0"/>
              <a:t>सीध</a:t>
            </a:r>
            <a:r>
              <a:rPr lang="en-US" sz="1400" dirty="0" smtClean="0"/>
              <a:t> </a:t>
            </a:r>
            <a:r>
              <a:rPr lang="en-US" sz="1400" dirty="0" err="1"/>
              <a:t>में</a:t>
            </a:r>
            <a:r>
              <a:rPr lang="en-US" sz="1400" dirty="0"/>
              <a:t> </a:t>
            </a:r>
            <a:r>
              <a:rPr lang="en-US" sz="1400" dirty="0" err="1"/>
              <a:t>जाऊँगा</a:t>
            </a:r>
            <a:r>
              <a:rPr lang="en-US" sz="1400" dirty="0"/>
              <a:t>!</a:t>
            </a:r>
          </a:p>
        </p:txBody>
      </p:sp>
      <p:sp>
        <p:nvSpPr>
          <p:cNvPr id="10" name="Rectangle 9"/>
          <p:cNvSpPr/>
          <p:nvPr/>
        </p:nvSpPr>
        <p:spPr>
          <a:xfrm>
            <a:off x="934244" y="9255344"/>
            <a:ext cx="1595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क्या</a:t>
            </a:r>
            <a:r>
              <a:rPr lang="en-US" sz="1600" dirty="0"/>
              <a:t> </a:t>
            </a:r>
            <a:r>
              <a:rPr lang="en-US" sz="1600" dirty="0" err="1"/>
              <a:t>हम</a:t>
            </a:r>
            <a:r>
              <a:rPr lang="en-US" sz="1600" dirty="0"/>
              <a:t> </a:t>
            </a:r>
            <a:r>
              <a:rPr lang="en-US" sz="1600" dirty="0" err="1"/>
              <a:t>आपके</a:t>
            </a:r>
            <a:r>
              <a:rPr lang="en-US" sz="1600" dirty="0"/>
              <a:t> </a:t>
            </a:r>
            <a:r>
              <a:rPr lang="en-US" sz="1600" dirty="0" err="1"/>
              <a:t>साथ</a:t>
            </a:r>
            <a:r>
              <a:rPr lang="en-US" sz="1600" dirty="0"/>
              <a:t> आ </a:t>
            </a:r>
            <a:r>
              <a:rPr lang="en-US" sz="1600" dirty="0" err="1"/>
              <a:t>सकते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45749" y="6283543"/>
            <a:ext cx="3087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इस</a:t>
            </a:r>
            <a:r>
              <a:rPr lang="en-US" sz="1600" dirty="0"/>
              <a:t> </a:t>
            </a:r>
            <a:r>
              <a:rPr lang="en-US" sz="1600" dirty="0" err="1"/>
              <a:t>अभियान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मैं</a:t>
            </a:r>
            <a:r>
              <a:rPr lang="en-US" sz="1600" dirty="0"/>
              <a:t> </a:t>
            </a:r>
            <a:r>
              <a:rPr lang="en-US" sz="1600" dirty="0" err="1"/>
              <a:t>किसी</a:t>
            </a:r>
            <a:r>
              <a:rPr lang="en-US" sz="1600" dirty="0"/>
              <a:t> </a:t>
            </a:r>
            <a:r>
              <a:rPr lang="en-US" sz="1600" dirty="0" err="1"/>
              <a:t>महिला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ले</a:t>
            </a:r>
            <a:r>
              <a:rPr lang="en-US" sz="1600" dirty="0" smtClean="0"/>
              <a:t> </a:t>
            </a:r>
            <a:r>
              <a:rPr lang="en-US" sz="1600" dirty="0" err="1"/>
              <a:t>जाने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लिए</a:t>
            </a:r>
            <a:r>
              <a:rPr lang="en-US" sz="1600" dirty="0"/>
              <a:t> </a:t>
            </a:r>
            <a:r>
              <a:rPr lang="en-US" sz="1600" dirty="0" err="1"/>
              <a:t>उत्सुक</a:t>
            </a:r>
            <a:r>
              <a:rPr lang="en-US" sz="1600" dirty="0"/>
              <a:t> </a:t>
            </a:r>
            <a:r>
              <a:rPr lang="en-US" sz="1600" dirty="0" err="1"/>
              <a:t>नहीं</a:t>
            </a:r>
            <a:r>
              <a:rPr lang="en-US" sz="1600" dirty="0"/>
              <a:t> </a:t>
            </a:r>
            <a:r>
              <a:rPr lang="en-US" sz="1600" dirty="0" err="1"/>
              <a:t>हूं</a:t>
            </a:r>
            <a:r>
              <a:rPr lang="en-US" sz="1600" dirty="0"/>
              <a:t> ...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3010" name="Picture 2" descr="C:\Users\HP\Desktop\topologicon_empty_pages\v39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12050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96844" y="6301165"/>
            <a:ext cx="1085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/>
              <a:t>अरे</a:t>
            </a:r>
            <a:r>
              <a:rPr lang="en-US" sz="1400" dirty="0"/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629444" y="1153319"/>
            <a:ext cx="5791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स्फटिक</a:t>
            </a:r>
            <a:r>
              <a:rPr lang="en-US" sz="1400" dirty="0"/>
              <a:t> (CRYSTALS) </a:t>
            </a:r>
            <a:r>
              <a:rPr lang="en-US" sz="1400" dirty="0" err="1"/>
              <a:t>तो</a:t>
            </a:r>
            <a:r>
              <a:rPr lang="en-US" sz="1400" dirty="0"/>
              <a:t> </a:t>
            </a:r>
            <a:r>
              <a:rPr lang="en-US" sz="1400" dirty="0" err="1"/>
              <a:t>सिंगुलैरिटी</a:t>
            </a:r>
            <a:r>
              <a:rPr lang="en-US" sz="1400" dirty="0"/>
              <a:t> </a:t>
            </a:r>
            <a:r>
              <a:rPr lang="en-US" sz="1400" dirty="0" err="1"/>
              <a:t>की</a:t>
            </a:r>
            <a:r>
              <a:rPr lang="en-US" sz="1400" dirty="0"/>
              <a:t> </a:t>
            </a:r>
            <a:r>
              <a:rPr lang="en-US" sz="1400" dirty="0" err="1"/>
              <a:t>खान</a:t>
            </a:r>
            <a:r>
              <a:rPr lang="en-US" sz="1400" dirty="0"/>
              <a:t> </a:t>
            </a:r>
            <a:r>
              <a:rPr lang="en-US" sz="1400" dirty="0" err="1"/>
              <a:t>हैं</a:t>
            </a:r>
            <a:r>
              <a:rPr lang="en-US" sz="1400" dirty="0"/>
              <a:t>. </a:t>
            </a:r>
            <a:r>
              <a:rPr lang="en-US" sz="1400" dirty="0" err="1"/>
              <a:t>इस</a:t>
            </a:r>
            <a:r>
              <a:rPr lang="en-US" sz="1400" dirty="0"/>
              <a:t> </a:t>
            </a:r>
            <a:r>
              <a:rPr lang="en-US" sz="1400" dirty="0" err="1"/>
              <a:t>स्फटिक</a:t>
            </a:r>
            <a:r>
              <a:rPr lang="en-US" sz="1400" dirty="0"/>
              <a:t> </a:t>
            </a:r>
            <a:r>
              <a:rPr lang="en-US" sz="1400" dirty="0" err="1"/>
              <a:t>के</a:t>
            </a:r>
            <a:r>
              <a:rPr lang="en-US" sz="1400" dirty="0"/>
              <a:t> </a:t>
            </a:r>
            <a:r>
              <a:rPr lang="en-US" sz="1400" dirty="0" err="1"/>
              <a:t>वर्ग</a:t>
            </a:r>
            <a:r>
              <a:rPr lang="en-US" sz="1400" dirty="0"/>
              <a:t> </a:t>
            </a:r>
            <a:r>
              <a:rPr lang="en-US" sz="1400" dirty="0" err="1"/>
              <a:t>जाल</a:t>
            </a:r>
            <a:r>
              <a:rPr lang="en-US" sz="1400" dirty="0"/>
              <a:t> </a:t>
            </a:r>
            <a:r>
              <a:rPr lang="en-US" sz="1400" dirty="0" err="1"/>
              <a:t>में</a:t>
            </a:r>
            <a:r>
              <a:rPr lang="en-US" sz="1400" dirty="0"/>
              <a:t> </a:t>
            </a:r>
            <a:r>
              <a:rPr lang="en-US" sz="1400" dirty="0" err="1"/>
              <a:t>हम</a:t>
            </a:r>
            <a:r>
              <a:rPr lang="en-US" sz="1400" dirty="0"/>
              <a:t> </a:t>
            </a:r>
            <a:r>
              <a:rPr lang="en-US" sz="1400" dirty="0" err="1"/>
              <a:t>एक</a:t>
            </a:r>
            <a:r>
              <a:rPr lang="en-US" sz="1400" dirty="0"/>
              <a:t> </a:t>
            </a:r>
            <a:r>
              <a:rPr lang="en-US" sz="1400" dirty="0" err="1"/>
              <a:t>तत्व</a:t>
            </a:r>
            <a:r>
              <a:rPr lang="en-US" sz="1400" dirty="0"/>
              <a:t> </a:t>
            </a:r>
            <a:r>
              <a:rPr lang="en-US" sz="1400" dirty="0" err="1"/>
              <a:t>को</a:t>
            </a:r>
            <a:r>
              <a:rPr lang="en-US" sz="1400" dirty="0"/>
              <a:t> </a:t>
            </a:r>
            <a:r>
              <a:rPr lang="en-US" sz="1400" dirty="0" err="1"/>
              <a:t>निकालकर</a:t>
            </a:r>
            <a:r>
              <a:rPr lang="en-US" sz="1400" dirty="0"/>
              <a:t> </a:t>
            </a:r>
            <a:r>
              <a:rPr lang="en-US" sz="1400" dirty="0" err="1"/>
              <a:t>एक</a:t>
            </a:r>
            <a:r>
              <a:rPr lang="en-US" sz="1400" dirty="0"/>
              <a:t> </a:t>
            </a:r>
            <a:r>
              <a:rPr lang="en-US" sz="1400" dirty="0" err="1"/>
              <a:t>दोष</a:t>
            </a:r>
            <a:r>
              <a:rPr lang="en-US" sz="1400" dirty="0"/>
              <a:t> </a:t>
            </a:r>
            <a:r>
              <a:rPr lang="en-US" sz="1400" dirty="0" err="1"/>
              <a:t>पैदा</a:t>
            </a:r>
            <a:r>
              <a:rPr lang="en-US" sz="1400" dirty="0"/>
              <a:t> </a:t>
            </a:r>
            <a:r>
              <a:rPr lang="en-US" sz="1400" dirty="0" err="1"/>
              <a:t>करते</a:t>
            </a:r>
            <a:r>
              <a:rPr lang="en-US" sz="1400" dirty="0"/>
              <a:t> </a:t>
            </a:r>
            <a:r>
              <a:rPr lang="en-US" sz="1400" dirty="0" err="1"/>
              <a:t>हैं</a:t>
            </a:r>
            <a:r>
              <a:rPr lang="en-US" sz="1400" dirty="0"/>
              <a:t>. </a:t>
            </a:r>
            <a:r>
              <a:rPr lang="en-US" sz="1400" dirty="0" err="1"/>
              <a:t>इससे</a:t>
            </a:r>
            <a:r>
              <a:rPr lang="en-US" sz="1400" dirty="0"/>
              <a:t> </a:t>
            </a:r>
            <a:r>
              <a:rPr lang="en-US" sz="1400" dirty="0" err="1"/>
              <a:t>एक</a:t>
            </a:r>
            <a:r>
              <a:rPr lang="en-US" sz="1400" dirty="0"/>
              <a:t> </a:t>
            </a:r>
            <a:r>
              <a:rPr lang="en-US" sz="1400" dirty="0" err="1"/>
              <a:t>छेद</a:t>
            </a:r>
            <a:r>
              <a:rPr lang="en-US" sz="1400" dirty="0"/>
              <a:t> </a:t>
            </a:r>
            <a:r>
              <a:rPr lang="en-US" sz="1400" dirty="0" err="1"/>
              <a:t>बनेगा</a:t>
            </a:r>
            <a:r>
              <a:rPr lang="en-US" sz="1400" dirty="0"/>
              <a:t> </a:t>
            </a:r>
            <a:r>
              <a:rPr lang="en-US" sz="1400" dirty="0" err="1"/>
              <a:t>जिसमें</a:t>
            </a:r>
            <a:r>
              <a:rPr lang="en-US" sz="1400" dirty="0"/>
              <a:t> 1/2 </a:t>
            </a:r>
            <a:r>
              <a:rPr lang="en-US" sz="1400" dirty="0" err="1"/>
              <a:t>की</a:t>
            </a:r>
            <a:r>
              <a:rPr lang="en-US" sz="1400" dirty="0"/>
              <a:t> </a:t>
            </a:r>
            <a:r>
              <a:rPr lang="en-US" sz="1400" dirty="0" err="1"/>
              <a:t>एक</a:t>
            </a:r>
            <a:r>
              <a:rPr lang="en-US" sz="1400" dirty="0"/>
              <a:t> </a:t>
            </a:r>
            <a:r>
              <a:rPr lang="en-US" sz="1400" dirty="0" err="1"/>
              <a:t>सिंगुलैरिटी</a:t>
            </a:r>
            <a:r>
              <a:rPr lang="en-US" sz="1400" dirty="0"/>
              <a:t> </a:t>
            </a:r>
            <a:r>
              <a:rPr lang="en-US" sz="1400" dirty="0" err="1"/>
              <a:t>और</a:t>
            </a:r>
            <a:r>
              <a:rPr lang="en-US" sz="1400" dirty="0"/>
              <a:t> 1/4 </a:t>
            </a:r>
            <a:r>
              <a:rPr lang="en-US" sz="1400" dirty="0" err="1"/>
              <a:t>की</a:t>
            </a:r>
            <a:r>
              <a:rPr lang="en-US" sz="1400" dirty="0"/>
              <a:t> </a:t>
            </a:r>
            <a:r>
              <a:rPr lang="en-US" sz="1400" dirty="0" err="1"/>
              <a:t>दो</a:t>
            </a:r>
            <a:r>
              <a:rPr lang="en-US" sz="1400" dirty="0"/>
              <a:t> </a:t>
            </a:r>
            <a:r>
              <a:rPr lang="en-US" sz="1400" dirty="0" err="1"/>
              <a:t>सिंगुलैरिटी</a:t>
            </a:r>
            <a:r>
              <a:rPr lang="en-US" sz="1400" dirty="0"/>
              <a:t> </a:t>
            </a:r>
            <a:r>
              <a:rPr lang="en-US" sz="1400" dirty="0" err="1"/>
              <a:t>होंगी</a:t>
            </a:r>
            <a:r>
              <a:rPr lang="en-US" sz="14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889375" y="2104212"/>
            <a:ext cx="29884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एक</a:t>
            </a:r>
            <a:r>
              <a:rPr lang="en-US" sz="1400" dirty="0"/>
              <a:t> </a:t>
            </a:r>
            <a:r>
              <a:rPr lang="en-US" sz="1400" dirty="0" err="1"/>
              <a:t>काटने</a:t>
            </a:r>
            <a:r>
              <a:rPr lang="en-US" sz="1400" dirty="0"/>
              <a:t> </a:t>
            </a:r>
            <a:r>
              <a:rPr lang="en-US" sz="1400" dirty="0" err="1"/>
              <a:t>वाली</a:t>
            </a:r>
            <a:r>
              <a:rPr lang="en-US" sz="1400" dirty="0"/>
              <a:t> </a:t>
            </a:r>
            <a:r>
              <a:rPr lang="en-US" sz="1400" dirty="0" err="1"/>
              <a:t>गति</a:t>
            </a:r>
            <a:r>
              <a:rPr lang="en-US" sz="1400" dirty="0"/>
              <a:t>, </a:t>
            </a:r>
            <a:r>
              <a:rPr lang="en-US" sz="1400" dirty="0" err="1"/>
              <a:t>ग्रिड</a:t>
            </a:r>
            <a:r>
              <a:rPr lang="en-US" sz="1400" dirty="0"/>
              <a:t> </a:t>
            </a:r>
            <a:r>
              <a:rPr lang="en-US" sz="1400" dirty="0" err="1"/>
              <a:t>की</a:t>
            </a:r>
            <a:r>
              <a:rPr lang="en-US" sz="1400" dirty="0"/>
              <a:t> </a:t>
            </a:r>
            <a:r>
              <a:rPr lang="en-US" sz="1400" dirty="0" err="1"/>
              <a:t>पुनर्व्यवस्था</a:t>
            </a:r>
            <a:r>
              <a:rPr lang="en-US" sz="1400" dirty="0"/>
              <a:t> </a:t>
            </a:r>
            <a:r>
              <a:rPr lang="en-US" sz="1400" dirty="0" err="1"/>
              <a:t>का</a:t>
            </a:r>
            <a:r>
              <a:rPr lang="en-US" sz="1400" dirty="0"/>
              <a:t> </a:t>
            </a:r>
            <a:r>
              <a:rPr lang="en-US" sz="1400" dirty="0" err="1"/>
              <a:t>कारण</a:t>
            </a:r>
            <a:r>
              <a:rPr lang="en-US" sz="1400" dirty="0"/>
              <a:t> </a:t>
            </a:r>
            <a:r>
              <a:rPr lang="en-US" sz="1400" dirty="0" err="1"/>
              <a:t>होगी</a:t>
            </a:r>
            <a:r>
              <a:rPr lang="en-US" sz="1400" dirty="0"/>
              <a:t>, </a:t>
            </a:r>
            <a:r>
              <a:rPr lang="en-US" sz="1400" dirty="0" err="1"/>
              <a:t>जिसके</a:t>
            </a:r>
            <a:r>
              <a:rPr lang="en-US" sz="1400" dirty="0"/>
              <a:t> </a:t>
            </a:r>
            <a:r>
              <a:rPr lang="en-US" sz="1400" dirty="0" err="1"/>
              <a:t>लिए</a:t>
            </a:r>
            <a:r>
              <a:rPr lang="en-US" sz="1400" dirty="0"/>
              <a:t> 1/4 </a:t>
            </a:r>
            <a:r>
              <a:rPr lang="en-US" sz="1400" dirty="0" err="1"/>
              <a:t>ऑर्डर</a:t>
            </a:r>
            <a:r>
              <a:rPr lang="en-US" sz="1400" dirty="0"/>
              <a:t> </a:t>
            </a:r>
            <a:r>
              <a:rPr lang="en-US" sz="1400" dirty="0" err="1"/>
              <a:t>की</a:t>
            </a:r>
            <a:r>
              <a:rPr lang="en-US" sz="1400" dirty="0"/>
              <a:t> </a:t>
            </a:r>
            <a:r>
              <a:rPr lang="en-US" sz="1400" dirty="0" err="1"/>
              <a:t>दो</a:t>
            </a:r>
            <a:r>
              <a:rPr lang="en-US" sz="1400" dirty="0"/>
              <a:t> </a:t>
            </a:r>
            <a:r>
              <a:rPr lang="en-US" sz="1400" dirty="0" err="1"/>
              <a:t>सिंगुलैरिटी</a:t>
            </a:r>
            <a:r>
              <a:rPr lang="en-US" sz="1400" dirty="0"/>
              <a:t> </a:t>
            </a:r>
            <a:r>
              <a:rPr lang="en-US" sz="1400" dirty="0" err="1"/>
              <a:t>और</a:t>
            </a:r>
            <a:r>
              <a:rPr lang="en-US" sz="1400" dirty="0"/>
              <a:t> </a:t>
            </a:r>
            <a:r>
              <a:rPr lang="en-US" sz="1400" dirty="0" err="1"/>
              <a:t>ऑर्डर</a:t>
            </a:r>
            <a:r>
              <a:rPr lang="en-US" sz="1400" dirty="0"/>
              <a:t> -1/4 </a:t>
            </a:r>
            <a:r>
              <a:rPr lang="en-US" sz="1400" dirty="0" err="1"/>
              <a:t>की</a:t>
            </a:r>
            <a:r>
              <a:rPr lang="en-US" sz="1400" dirty="0"/>
              <a:t> </a:t>
            </a:r>
            <a:r>
              <a:rPr lang="en-US" sz="1400" dirty="0" err="1"/>
              <a:t>दो</a:t>
            </a:r>
            <a:r>
              <a:rPr lang="en-US" sz="1400" dirty="0"/>
              <a:t> </a:t>
            </a:r>
            <a:r>
              <a:rPr lang="en-US" sz="1400" dirty="0" err="1"/>
              <a:t>सिंगुलैरिटी</a:t>
            </a:r>
            <a:r>
              <a:rPr lang="en-US" sz="1400" dirty="0"/>
              <a:t> </a:t>
            </a:r>
            <a:r>
              <a:rPr lang="en-US" sz="1400" dirty="0" err="1"/>
              <a:t>चाहिए</a:t>
            </a:r>
            <a:r>
              <a:rPr lang="en-US" sz="1400" dirty="0"/>
              <a:t> </a:t>
            </a:r>
            <a:r>
              <a:rPr lang="en-US" sz="1400" dirty="0" err="1"/>
              <a:t>होंगी</a:t>
            </a:r>
            <a:r>
              <a:rPr lang="en-US" sz="1400" dirty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848644" y="3311744"/>
            <a:ext cx="129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मैंने</a:t>
            </a:r>
            <a:r>
              <a:rPr lang="en-US" sz="1400" dirty="0"/>
              <a:t> </a:t>
            </a:r>
            <a:r>
              <a:rPr lang="en-US" sz="1400" dirty="0" err="1" smtClean="0"/>
              <a:t>एक</a:t>
            </a:r>
            <a:r>
              <a:rPr lang="en-US" sz="1400" dirty="0" smtClean="0"/>
              <a:t> </a:t>
            </a:r>
            <a:r>
              <a:rPr lang="en-US" sz="1400" dirty="0" err="1"/>
              <a:t>टाइल</a:t>
            </a:r>
            <a:r>
              <a:rPr lang="en-US" sz="1400" dirty="0"/>
              <a:t> </a:t>
            </a:r>
            <a:r>
              <a:rPr lang="en-US" sz="1400" dirty="0" err="1"/>
              <a:t>हटा</a:t>
            </a:r>
            <a:r>
              <a:rPr lang="en-US" sz="1400" dirty="0"/>
              <a:t> </a:t>
            </a:r>
            <a:r>
              <a:rPr lang="en-US" sz="1400" dirty="0" err="1"/>
              <a:t>दी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 smtClean="0"/>
              <a:t>.</a:t>
            </a:r>
            <a:r>
              <a:rPr lang="en-US" sz="1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226742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7507288" cy="10688638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44034" name="Picture 2" descr="C:\Users\HP\Desktop\topologicon_empty_pages\v40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15081"/>
            <a:ext cx="7512051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4936" y="9230519"/>
            <a:ext cx="4861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(*) </a:t>
            </a:r>
            <a:r>
              <a:rPr lang="en-US" sz="1600" dirty="0" err="1"/>
              <a:t>मेश</a:t>
            </a:r>
            <a:r>
              <a:rPr lang="en-US" sz="1600" dirty="0"/>
              <a:t> (MESH) </a:t>
            </a:r>
            <a:r>
              <a:rPr lang="en-US" sz="1600" dirty="0" err="1"/>
              <a:t>दो-आयामों</a:t>
            </a:r>
            <a:r>
              <a:rPr lang="en-US" sz="1600" dirty="0"/>
              <a:t> </a:t>
            </a:r>
            <a:r>
              <a:rPr lang="en-US" sz="1600" dirty="0" err="1"/>
              <a:t>वाली</a:t>
            </a:r>
            <a:r>
              <a:rPr lang="en-US" sz="1600" dirty="0"/>
              <a:t> </a:t>
            </a:r>
            <a:r>
              <a:rPr lang="en-US" sz="1600" dirty="0" err="1"/>
              <a:t>वस्तुओं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लिए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PAVING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मतलब</a:t>
            </a:r>
            <a:r>
              <a:rPr lang="en-US" sz="1600" dirty="0"/>
              <a:t> </a:t>
            </a:r>
            <a:r>
              <a:rPr lang="en-US" sz="1600" dirty="0" err="1"/>
              <a:t>बेहतर</a:t>
            </a:r>
            <a:r>
              <a:rPr lang="en-US" sz="1600" dirty="0"/>
              <a:t> </a:t>
            </a:r>
            <a:r>
              <a:rPr lang="en-US" sz="1600" dirty="0" err="1"/>
              <a:t>संख्या</a:t>
            </a:r>
            <a:r>
              <a:rPr lang="en-US" sz="1600" dirty="0"/>
              <a:t> </a:t>
            </a:r>
            <a:r>
              <a:rPr lang="hi-IN" sz="1600" dirty="0"/>
              <a:t>वाले</a:t>
            </a:r>
            <a:r>
              <a:rPr lang="en-US" sz="1600" dirty="0" smtClean="0"/>
              <a:t> </a:t>
            </a:r>
            <a:r>
              <a:rPr lang="en-US" sz="1600" dirty="0" err="1"/>
              <a:t>आयामों</a:t>
            </a:r>
            <a:r>
              <a:rPr lang="en-US" sz="1600" dirty="0"/>
              <a:t> </a:t>
            </a:r>
            <a:r>
              <a:rPr lang="hi-IN" sz="1600" dirty="0" smtClean="0"/>
              <a:t>से</a:t>
            </a:r>
            <a:r>
              <a:rPr lang="en-US" sz="1600" dirty="0" smtClean="0"/>
              <a:t> </a:t>
            </a:r>
            <a:r>
              <a:rPr lang="en-US" sz="1600" dirty="0" err="1" smtClean="0"/>
              <a:t>है</a:t>
            </a:r>
            <a:r>
              <a:rPr lang="en-US" sz="16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324644" y="1101944"/>
            <a:ext cx="16204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इससे</a:t>
            </a:r>
            <a:r>
              <a:rPr lang="en-US" sz="1600" dirty="0"/>
              <a:t> </a:t>
            </a:r>
            <a:r>
              <a:rPr lang="en-US" sz="1600" dirty="0" err="1"/>
              <a:t>मुझे</a:t>
            </a:r>
            <a:r>
              <a:rPr lang="en-US" sz="1600" dirty="0"/>
              <a:t> </a:t>
            </a:r>
            <a:r>
              <a:rPr lang="en-US" sz="1600" dirty="0" err="1"/>
              <a:t>कुछ</a:t>
            </a:r>
            <a:r>
              <a:rPr lang="en-US" sz="1600" dirty="0"/>
              <a:t> </a:t>
            </a:r>
            <a:r>
              <a:rPr lang="en-US" sz="1600" dirty="0" err="1"/>
              <a:t>याद</a:t>
            </a:r>
            <a:r>
              <a:rPr lang="en-US" sz="1600" dirty="0"/>
              <a:t> </a:t>
            </a:r>
            <a:r>
              <a:rPr lang="en-US" sz="1600" dirty="0" err="1"/>
              <a:t>आया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744244" y="1116588"/>
            <a:ext cx="2477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मान</a:t>
            </a:r>
            <a:r>
              <a:rPr lang="en-US" sz="1600" dirty="0"/>
              <a:t> </a:t>
            </a:r>
            <a:r>
              <a:rPr lang="en-US" sz="1600" dirty="0" err="1"/>
              <a:t>लीजिए</a:t>
            </a:r>
            <a:r>
              <a:rPr lang="en-US" sz="1600" dirty="0"/>
              <a:t> </a:t>
            </a:r>
            <a:r>
              <a:rPr lang="en-US" sz="1600" dirty="0" err="1"/>
              <a:t>कि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ब्रह्मांड</a:t>
            </a:r>
            <a:r>
              <a:rPr lang="en-US" sz="1600" dirty="0" smtClean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प्रकार</a:t>
            </a:r>
            <a:r>
              <a:rPr lang="en-US" sz="1600" dirty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...</a:t>
            </a:r>
          </a:p>
        </p:txBody>
      </p:sp>
      <p:sp>
        <p:nvSpPr>
          <p:cNvPr id="6" name="Rectangle 5"/>
          <p:cNvSpPr/>
          <p:nvPr/>
        </p:nvSpPr>
        <p:spPr>
          <a:xfrm>
            <a:off x="390908" y="2549744"/>
            <a:ext cx="191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क्या</a:t>
            </a:r>
            <a:r>
              <a:rPr lang="en-US" sz="1600" dirty="0"/>
              <a:t> </a:t>
            </a:r>
            <a:r>
              <a:rPr lang="en-US" sz="1600" dirty="0" err="1"/>
              <a:t>होगा</a:t>
            </a:r>
            <a:r>
              <a:rPr lang="en-US" sz="1600" dirty="0"/>
              <a:t> </a:t>
            </a:r>
            <a:r>
              <a:rPr lang="en-US" sz="1600" dirty="0" err="1"/>
              <a:t>टायर्सियस</a:t>
            </a:r>
            <a:r>
              <a:rPr lang="en-US" sz="1600" dirty="0"/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4593390" y="2643565"/>
            <a:ext cx="14221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...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 smtClean="0"/>
              <a:t>क्रिस्टल</a:t>
            </a:r>
            <a:r>
              <a:rPr lang="en-US" sz="1600" dirty="0" smtClean="0"/>
              <a:t>?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484935" y="3598922"/>
            <a:ext cx="62405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क्या</a:t>
            </a:r>
            <a:r>
              <a:rPr lang="en-US" sz="1600" dirty="0"/>
              <a:t> </a:t>
            </a:r>
            <a:r>
              <a:rPr lang="en-US" sz="1600" dirty="0" err="1"/>
              <a:t>होगा</a:t>
            </a:r>
            <a:r>
              <a:rPr lang="en-US" sz="1600" dirty="0"/>
              <a:t> </a:t>
            </a:r>
            <a:r>
              <a:rPr lang="en-US" sz="1600" dirty="0" err="1"/>
              <a:t>अगर</a:t>
            </a:r>
            <a:r>
              <a:rPr lang="en-US" sz="1600" dirty="0"/>
              <a:t> </a:t>
            </a:r>
            <a:r>
              <a:rPr lang="en-US" sz="1600" dirty="0" err="1"/>
              <a:t>ब्रह्मांड</a:t>
            </a:r>
            <a:r>
              <a:rPr lang="en-US" sz="1600" dirty="0"/>
              <a:t> </a:t>
            </a:r>
            <a:r>
              <a:rPr lang="en-US" sz="1600" dirty="0" err="1"/>
              <a:t>बहुत</a:t>
            </a:r>
            <a:r>
              <a:rPr lang="en-US" sz="1600" dirty="0"/>
              <a:t> </a:t>
            </a:r>
            <a:r>
              <a:rPr lang="en-US" sz="1600" dirty="0" err="1"/>
              <a:t>सारे</a:t>
            </a:r>
            <a:r>
              <a:rPr lang="en-US" sz="1600" dirty="0"/>
              <a:t> </a:t>
            </a:r>
            <a:r>
              <a:rPr lang="en-US" sz="1600" dirty="0" err="1"/>
              <a:t>खांचों</a:t>
            </a:r>
            <a:r>
              <a:rPr lang="en-US" sz="1600" dirty="0"/>
              <a:t> (</a:t>
            </a:r>
            <a:r>
              <a:rPr lang="en-US" sz="1600" dirty="0" err="1"/>
              <a:t>स्लॉट्स</a:t>
            </a:r>
            <a:r>
              <a:rPr lang="en-US" sz="1600" dirty="0"/>
              <a:t>)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बना</a:t>
            </a:r>
            <a:r>
              <a:rPr lang="en-US" sz="1600" dirty="0"/>
              <a:t> </a:t>
            </a:r>
            <a:r>
              <a:rPr lang="en-US" sz="1600" dirty="0" err="1"/>
              <a:t>हो</a:t>
            </a:r>
            <a:r>
              <a:rPr lang="en-US" sz="1600" dirty="0"/>
              <a:t>? </a:t>
            </a:r>
            <a:r>
              <a:rPr lang="en-US" sz="1600" dirty="0" err="1"/>
              <a:t>तब</a:t>
            </a:r>
            <a:r>
              <a:rPr lang="en-US" sz="1600" dirty="0"/>
              <a:t> </a:t>
            </a:r>
            <a:r>
              <a:rPr lang="en-US" sz="1600" dirty="0" err="1"/>
              <a:t>उसके</a:t>
            </a:r>
            <a:r>
              <a:rPr lang="en-US" sz="1600" dirty="0"/>
              <a:t> </a:t>
            </a:r>
            <a:r>
              <a:rPr lang="en-US" sz="1600" dirty="0" err="1"/>
              <a:t>एलीमेंटरी</a:t>
            </a:r>
            <a:r>
              <a:rPr lang="en-US" sz="1600" dirty="0"/>
              <a:t> </a:t>
            </a:r>
            <a:r>
              <a:rPr lang="en-US" sz="1600" dirty="0" err="1"/>
              <a:t>पार्टिकल्स</a:t>
            </a:r>
            <a:r>
              <a:rPr lang="en-US" sz="1600" dirty="0"/>
              <a:t>, </a:t>
            </a:r>
            <a:r>
              <a:rPr lang="en-US" sz="1600" dirty="0" err="1"/>
              <a:t>दोष</a:t>
            </a:r>
            <a:r>
              <a:rPr lang="en-US" sz="1600" dirty="0"/>
              <a:t> </a:t>
            </a:r>
            <a:r>
              <a:rPr lang="en-US" sz="1600" dirty="0" err="1"/>
              <a:t>या</a:t>
            </a:r>
            <a:r>
              <a:rPr lang="en-US" sz="1600" dirty="0"/>
              <a:t> </a:t>
            </a:r>
            <a:r>
              <a:rPr lang="en-US" sz="1600" dirty="0" err="1"/>
              <a:t>अव्यवस्थाएं</a:t>
            </a:r>
            <a:r>
              <a:rPr lang="en-US" sz="1600" dirty="0"/>
              <a:t> </a:t>
            </a:r>
            <a:r>
              <a:rPr lang="en-US" sz="1600" dirty="0" err="1"/>
              <a:t>हो</a:t>
            </a:r>
            <a:r>
              <a:rPr lang="en-US" sz="1600" dirty="0"/>
              <a:t> </a:t>
            </a:r>
            <a:r>
              <a:rPr lang="en-US" sz="1600" dirty="0" err="1"/>
              <a:t>सकती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,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सिंगुलैरिटी</a:t>
            </a:r>
            <a:r>
              <a:rPr lang="en-US" sz="1600" dirty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संयोजन</a:t>
            </a:r>
            <a:r>
              <a:rPr lang="en-US" sz="1600" dirty="0"/>
              <a:t> </a:t>
            </a:r>
            <a:r>
              <a:rPr lang="en-US" sz="1600" dirty="0" err="1"/>
              <a:t>हो</a:t>
            </a:r>
            <a:r>
              <a:rPr lang="en-US" sz="1600" dirty="0"/>
              <a:t> </a:t>
            </a:r>
            <a:r>
              <a:rPr lang="en-US" sz="1600" dirty="0" err="1"/>
              <a:t>सकता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 </a:t>
            </a:r>
            <a:r>
              <a:rPr lang="en-US" sz="1600" dirty="0" err="1"/>
              <a:t>वहां</a:t>
            </a:r>
            <a:r>
              <a:rPr lang="en-US" sz="1600" dirty="0"/>
              <a:t> </a:t>
            </a:r>
            <a:r>
              <a:rPr lang="en-US" sz="1600" dirty="0" err="1"/>
              <a:t>पर</a:t>
            </a:r>
            <a:r>
              <a:rPr lang="en-US" sz="1600" dirty="0"/>
              <a:t> </a:t>
            </a:r>
            <a:r>
              <a:rPr lang="en-US" sz="1600" dirty="0" err="1"/>
              <a:t>परस्पर</a:t>
            </a:r>
            <a:r>
              <a:rPr lang="en-US" sz="1600" dirty="0"/>
              <a:t> </a:t>
            </a:r>
            <a:r>
              <a:rPr lang="en-US" sz="1600" dirty="0" err="1"/>
              <a:t>क्रिया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पूरी</a:t>
            </a:r>
            <a:r>
              <a:rPr lang="en-US" sz="1600" dirty="0"/>
              <a:t> </a:t>
            </a:r>
            <a:r>
              <a:rPr lang="en-US" sz="1600" dirty="0" err="1"/>
              <a:t>तरह</a:t>
            </a:r>
            <a:r>
              <a:rPr lang="en-US" sz="1600" dirty="0"/>
              <a:t> </a:t>
            </a:r>
            <a:r>
              <a:rPr lang="en-US" sz="1600" dirty="0" err="1"/>
              <a:t>पुनर्व्यवस्था</a:t>
            </a:r>
            <a:r>
              <a:rPr lang="en-US" sz="1600" dirty="0"/>
              <a:t> </a:t>
            </a:r>
            <a:r>
              <a:rPr lang="en-US" sz="1600" dirty="0" err="1"/>
              <a:t>होगी</a:t>
            </a:r>
            <a:r>
              <a:rPr lang="en-US" sz="1600" dirty="0"/>
              <a:t>. ...</a:t>
            </a:r>
          </a:p>
        </p:txBody>
      </p:sp>
      <p:sp>
        <p:nvSpPr>
          <p:cNvPr id="9" name="Rectangle 8"/>
          <p:cNvSpPr/>
          <p:nvPr/>
        </p:nvSpPr>
        <p:spPr>
          <a:xfrm>
            <a:off x="2321345" y="5115719"/>
            <a:ext cx="1889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यह</a:t>
            </a:r>
            <a:r>
              <a:rPr lang="en-US" sz="1600" dirty="0"/>
              <a:t> </a:t>
            </a:r>
            <a:r>
              <a:rPr lang="en-US" sz="1600" dirty="0" err="1"/>
              <a:t>वाकई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अच्छा</a:t>
            </a:r>
            <a:r>
              <a:rPr lang="en-US" sz="1600" dirty="0"/>
              <a:t> </a:t>
            </a:r>
            <a:r>
              <a:rPr lang="en-US" sz="1600" dirty="0" err="1"/>
              <a:t>विचार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!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9678" y="6334919"/>
            <a:ext cx="628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ओह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874279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5058" name="Picture 2" descr="C:\Users\HP\Desktop\topologicon_empty_pages\v4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73"/>
            <a:ext cx="7507288" cy="1068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9828" y="8868390"/>
            <a:ext cx="42378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लेकिन</a:t>
            </a:r>
            <a:r>
              <a:rPr lang="en-US" dirty="0" smtClean="0"/>
              <a:t> </a:t>
            </a:r>
            <a:r>
              <a:rPr lang="en-US" dirty="0" err="1"/>
              <a:t>प्रतीक्षा</a:t>
            </a:r>
            <a:r>
              <a:rPr lang="en-US" dirty="0"/>
              <a:t> </a:t>
            </a:r>
            <a:r>
              <a:rPr lang="en-US" dirty="0" err="1"/>
              <a:t>करें</a:t>
            </a:r>
            <a:r>
              <a:rPr lang="en-US" dirty="0"/>
              <a:t> ... </a:t>
            </a:r>
            <a:r>
              <a:rPr lang="en-US" dirty="0" err="1"/>
              <a:t>क्योंकि</a:t>
            </a:r>
            <a:r>
              <a:rPr lang="en-US" dirty="0"/>
              <a:t> </a:t>
            </a:r>
            <a:r>
              <a:rPr lang="en-US" dirty="0" err="1"/>
              <a:t>वहाँ</a:t>
            </a:r>
            <a:r>
              <a:rPr lang="en-US" dirty="0"/>
              <a:t> </a:t>
            </a:r>
            <a:r>
              <a:rPr lang="en-US" dirty="0" err="1"/>
              <a:t>केवल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ही</a:t>
            </a:r>
            <a:r>
              <a:rPr lang="en-US" dirty="0"/>
              <a:t> </a:t>
            </a:r>
            <a:r>
              <a:rPr lang="en-US" dirty="0" err="1"/>
              <a:t>ध्रुव</a:t>
            </a:r>
            <a:r>
              <a:rPr lang="en-US" dirty="0"/>
              <a:t> </a:t>
            </a:r>
            <a:r>
              <a:rPr lang="en-US" dirty="0" err="1"/>
              <a:t>होगा</a:t>
            </a:r>
            <a:r>
              <a:rPr lang="en-US" dirty="0"/>
              <a:t>, </a:t>
            </a:r>
            <a:r>
              <a:rPr lang="en-US" dirty="0" err="1"/>
              <a:t>जिसकी</a:t>
            </a:r>
            <a:r>
              <a:rPr lang="en-US" dirty="0"/>
              <a:t> </a:t>
            </a:r>
            <a:r>
              <a:rPr lang="en-US" sz="1600" dirty="0" err="1" smtClean="0"/>
              <a:t>औईलर</a:t>
            </a:r>
            <a:r>
              <a:rPr lang="en-US" sz="1600" dirty="0" smtClean="0"/>
              <a:t>-</a:t>
            </a:r>
            <a:r>
              <a:rPr lang="hi-IN" sz="1600" dirty="0" smtClean="0"/>
              <a:t>पोइनकेयर</a:t>
            </a:r>
            <a:r>
              <a:rPr lang="en-US" dirty="0" smtClean="0"/>
              <a:t> </a:t>
            </a:r>
            <a:r>
              <a:rPr lang="en-US" dirty="0" err="1"/>
              <a:t>विशेषता</a:t>
            </a:r>
            <a:r>
              <a:rPr lang="en-US" dirty="0"/>
              <a:t> 1 </a:t>
            </a:r>
            <a:r>
              <a:rPr lang="en-US" dirty="0" err="1"/>
              <a:t>होनी</a:t>
            </a:r>
            <a:r>
              <a:rPr lang="en-US" dirty="0"/>
              <a:t> </a:t>
            </a:r>
            <a:r>
              <a:rPr lang="en-US" dirty="0" err="1"/>
              <a:t>चाहिए</a:t>
            </a:r>
            <a:r>
              <a:rPr lang="en-US" dirty="0"/>
              <a:t>. </a:t>
            </a:r>
            <a:r>
              <a:rPr lang="en-US" dirty="0" err="1"/>
              <a:t>पर</a:t>
            </a:r>
            <a:r>
              <a:rPr lang="en-US" dirty="0"/>
              <a:t> </a:t>
            </a:r>
            <a:r>
              <a:rPr lang="en-US" dirty="0" err="1"/>
              <a:t>यह</a:t>
            </a:r>
            <a:r>
              <a:rPr lang="en-US" dirty="0"/>
              <a:t> </a:t>
            </a:r>
            <a:r>
              <a:rPr lang="en-US" dirty="0" err="1"/>
              <a:t>सब</a:t>
            </a:r>
            <a:r>
              <a:rPr lang="en-US" dirty="0"/>
              <a:t> </a:t>
            </a:r>
            <a:r>
              <a:rPr lang="en-US" dirty="0" err="1"/>
              <a:t>एकतरफा</a:t>
            </a:r>
            <a:r>
              <a:rPr lang="en-US" dirty="0"/>
              <a:t> </a:t>
            </a:r>
            <a:r>
              <a:rPr lang="en-US" dirty="0" err="1"/>
              <a:t>लगता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 ...</a:t>
            </a:r>
          </a:p>
        </p:txBody>
      </p:sp>
      <p:sp>
        <p:nvSpPr>
          <p:cNvPr id="4" name="Rectangle 3"/>
          <p:cNvSpPr/>
          <p:nvPr/>
        </p:nvSpPr>
        <p:spPr>
          <a:xfrm>
            <a:off x="629444" y="1153318"/>
            <a:ext cx="4038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इसके</a:t>
            </a:r>
            <a:r>
              <a:rPr lang="en-US" sz="2000" dirty="0"/>
              <a:t> </a:t>
            </a:r>
            <a:r>
              <a:rPr lang="en-US" sz="2000" dirty="0" err="1"/>
              <a:t>बाद</a:t>
            </a:r>
            <a:r>
              <a:rPr lang="en-US" sz="2000" dirty="0"/>
              <a:t> </a:t>
            </a:r>
            <a:r>
              <a:rPr lang="en-US" sz="2000" dirty="0" err="1"/>
              <a:t>की</a:t>
            </a:r>
            <a:r>
              <a:rPr lang="en-US" sz="2000" dirty="0"/>
              <a:t> </a:t>
            </a:r>
            <a:r>
              <a:rPr lang="en-US" sz="2000" dirty="0" err="1"/>
              <a:t>कहानी</a:t>
            </a:r>
            <a:r>
              <a:rPr lang="en-US" sz="2000" dirty="0"/>
              <a:t> </a:t>
            </a:r>
            <a:r>
              <a:rPr lang="en-US" sz="2000" dirty="0" err="1"/>
              <a:t>जीवंत</a:t>
            </a:r>
            <a:r>
              <a:rPr lang="en-US" sz="2000" dirty="0"/>
              <a:t> </a:t>
            </a:r>
            <a:r>
              <a:rPr lang="en-US" sz="2000" dirty="0" err="1"/>
              <a:t>कार्टून्स</a:t>
            </a:r>
            <a:r>
              <a:rPr lang="en-US" sz="2000" dirty="0"/>
              <a:t> </a:t>
            </a:r>
            <a:r>
              <a:rPr lang="en-US" sz="2000" dirty="0" err="1"/>
              <a:t>के</a:t>
            </a:r>
            <a:r>
              <a:rPr lang="en-US" sz="2000" dirty="0"/>
              <a:t> </a:t>
            </a:r>
            <a:r>
              <a:rPr lang="en-US" sz="2000" dirty="0" err="1"/>
              <a:t>आधार</a:t>
            </a:r>
            <a:r>
              <a:rPr lang="en-US" sz="2000" dirty="0"/>
              <a:t> </a:t>
            </a:r>
            <a:r>
              <a:rPr lang="en-US" sz="2000" dirty="0" err="1"/>
              <a:t>पर</a:t>
            </a:r>
            <a:r>
              <a:rPr lang="en-US" sz="2000" dirty="0"/>
              <a:t> </a:t>
            </a:r>
            <a:r>
              <a:rPr lang="en-US" sz="2000" dirty="0" err="1"/>
              <a:t>सुनाई</a:t>
            </a:r>
            <a:r>
              <a:rPr lang="en-US" sz="2000" dirty="0"/>
              <a:t> </a:t>
            </a:r>
            <a:r>
              <a:rPr lang="en-US" sz="2000" dirty="0" err="1"/>
              <a:t>जाएगी</a:t>
            </a:r>
            <a:r>
              <a:rPr lang="en-US" sz="2000" dirty="0"/>
              <a:t>, </a:t>
            </a:r>
            <a:r>
              <a:rPr lang="en-US" sz="2000" dirty="0" err="1"/>
              <a:t>जिन्हें</a:t>
            </a:r>
            <a:r>
              <a:rPr lang="en-US" sz="2000" dirty="0"/>
              <a:t> A, B, C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err="1" smtClean="0"/>
              <a:t>और</a:t>
            </a:r>
            <a:r>
              <a:rPr lang="en-US" sz="2000" dirty="0" smtClean="0"/>
              <a:t> </a:t>
            </a:r>
            <a:r>
              <a:rPr lang="en-US" sz="2000" dirty="0"/>
              <a:t>D </a:t>
            </a:r>
            <a:r>
              <a:rPr lang="en-US" sz="2000" dirty="0" err="1"/>
              <a:t>अक्षरों</a:t>
            </a:r>
            <a:r>
              <a:rPr lang="en-US" sz="2000" dirty="0"/>
              <a:t> </a:t>
            </a:r>
            <a:r>
              <a:rPr lang="en-US" sz="2000" dirty="0" err="1"/>
              <a:t>से</a:t>
            </a:r>
            <a:r>
              <a:rPr lang="en-US" sz="2000" dirty="0"/>
              <a:t> </a:t>
            </a:r>
            <a:r>
              <a:rPr lang="en-US" sz="2000" dirty="0" err="1"/>
              <a:t>दर्शाया</a:t>
            </a:r>
            <a:r>
              <a:rPr lang="en-US" sz="2000" dirty="0"/>
              <a:t> </a:t>
            </a:r>
            <a:r>
              <a:rPr lang="en-US" sz="2000" dirty="0" err="1"/>
              <a:t>जाएगा</a:t>
            </a:r>
            <a:r>
              <a:rPr lang="en-US" sz="2000" dirty="0"/>
              <a:t>.</a:t>
            </a:r>
          </a:p>
          <a:p>
            <a:pPr algn="r"/>
            <a:r>
              <a:rPr lang="en-US" sz="2000" dirty="0"/>
              <a:t>- </a:t>
            </a:r>
            <a:r>
              <a:rPr lang="en-US" sz="2000" dirty="0" err="1"/>
              <a:t>प्रबंधन</a:t>
            </a:r>
            <a:r>
              <a:rPr lang="en-US" sz="20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430044" y="1738093"/>
            <a:ext cx="20772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मोबियस-स्ट्रिप</a:t>
            </a:r>
            <a:r>
              <a:rPr lang="en-US" dirty="0"/>
              <a:t> </a:t>
            </a:r>
            <a:r>
              <a:rPr lang="en-US" dirty="0" err="1"/>
              <a:t>का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बॉय-सरफेस</a:t>
            </a:r>
            <a:r>
              <a:rPr lang="en-US" dirty="0"/>
              <a:t> (</a:t>
            </a:r>
            <a:r>
              <a:rPr lang="en-US" dirty="0" err="1"/>
              <a:t>सतह</a:t>
            </a:r>
            <a:r>
              <a:rPr lang="en-US" dirty="0"/>
              <a:t>)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परिवर्तन</a:t>
            </a:r>
            <a:r>
              <a:rPr lang="en-US" dirty="0"/>
              <a:t>। </a:t>
            </a:r>
          </a:p>
        </p:txBody>
      </p:sp>
      <p:sp>
        <p:nvSpPr>
          <p:cNvPr id="6" name="Rectangle 5"/>
          <p:cNvSpPr/>
          <p:nvPr/>
        </p:nvSpPr>
        <p:spPr>
          <a:xfrm>
            <a:off x="5353844" y="4067790"/>
            <a:ext cx="20772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ठीक</a:t>
            </a:r>
            <a:r>
              <a:rPr lang="en-US" dirty="0" smtClean="0"/>
              <a:t> </a:t>
            </a:r>
            <a:r>
              <a:rPr lang="en-US" dirty="0" err="1"/>
              <a:t>इसी</a:t>
            </a:r>
            <a:r>
              <a:rPr lang="en-US" dirty="0"/>
              <a:t> </a:t>
            </a:r>
            <a:r>
              <a:rPr lang="en-US" dirty="0" err="1"/>
              <a:t>प्रकार</a:t>
            </a:r>
            <a:r>
              <a:rPr lang="en-US" dirty="0"/>
              <a:t> - </a:t>
            </a:r>
            <a:r>
              <a:rPr lang="en-US" dirty="0" err="1"/>
              <a:t>वक्र-किनार</a:t>
            </a:r>
            <a:r>
              <a:rPr lang="en-US" dirty="0"/>
              <a:t> (CURVE-EDGE) </a:t>
            </a:r>
            <a:r>
              <a:rPr lang="en-US" dirty="0" err="1"/>
              <a:t>और</a:t>
            </a:r>
            <a:r>
              <a:rPr lang="en-US" dirty="0"/>
              <a:t> </a:t>
            </a:r>
            <a:r>
              <a:rPr lang="en-US" dirty="0" err="1"/>
              <a:t>ऑटो-जोड़ों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 smtClean="0"/>
              <a:t>टुकड़ी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30045" y="6661031"/>
            <a:ext cx="20010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एंटी-पोडल</a:t>
            </a:r>
            <a:r>
              <a:rPr lang="en-US" dirty="0" smtClean="0"/>
              <a:t> </a:t>
            </a:r>
            <a:r>
              <a:rPr lang="en-US" dirty="0" err="1"/>
              <a:t>बिंदुओं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का</a:t>
            </a:r>
            <a:r>
              <a:rPr lang="en-US" dirty="0" smtClean="0"/>
              <a:t> </a:t>
            </a:r>
            <a:r>
              <a:rPr lang="en-US" dirty="0" err="1"/>
              <a:t>संयोजन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665453" y="8759418"/>
            <a:ext cx="15302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समय</a:t>
            </a:r>
            <a:r>
              <a:rPr lang="en-US" dirty="0" smtClean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पलटने</a:t>
            </a:r>
            <a:r>
              <a:rPr lang="en-US" dirty="0"/>
              <a:t> </a:t>
            </a:r>
            <a:r>
              <a:rPr lang="en-US" dirty="0" err="1"/>
              <a:t>का</a:t>
            </a:r>
            <a:r>
              <a:rPr lang="en-US" dirty="0"/>
              <a:t> </a:t>
            </a:r>
            <a:r>
              <a:rPr lang="en-US" dirty="0" err="1"/>
              <a:t>आभास</a:t>
            </a:r>
            <a:r>
              <a:rPr lang="en-US" dirty="0"/>
              <a:t> </a:t>
            </a:r>
            <a:r>
              <a:rPr lang="en-US" dirty="0" err="1"/>
              <a:t>होना</a:t>
            </a:r>
            <a:r>
              <a:rPr lang="en-US" dirty="0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448469" y="3308668"/>
            <a:ext cx="43236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बॉय-सरफेस</a:t>
            </a:r>
            <a:r>
              <a:rPr lang="en-US" sz="4400" dirty="0">
                <a:solidFill>
                  <a:srgbClr val="FF0000"/>
                </a:solidFill>
              </a:rPr>
              <a:t> (</a:t>
            </a:r>
            <a:r>
              <a:rPr lang="en-US" sz="4400" dirty="0" err="1">
                <a:solidFill>
                  <a:srgbClr val="FF0000"/>
                </a:solidFill>
              </a:rPr>
              <a:t>सतह</a:t>
            </a:r>
            <a:r>
              <a:rPr lang="en-US" sz="44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3794" y="5029101"/>
            <a:ext cx="2438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अभी</a:t>
            </a:r>
            <a:r>
              <a:rPr lang="en-US" sz="1600" dirty="0"/>
              <a:t> </a:t>
            </a:r>
            <a:r>
              <a:rPr lang="en-US" sz="1600" dirty="0" err="1"/>
              <a:t>तक</a:t>
            </a:r>
            <a:r>
              <a:rPr lang="en-US" sz="1600" dirty="0"/>
              <a:t> </a:t>
            </a:r>
            <a:r>
              <a:rPr lang="en-US" sz="1600" dirty="0" err="1"/>
              <a:t>हमने</a:t>
            </a:r>
            <a:r>
              <a:rPr lang="en-US" sz="1600" dirty="0"/>
              <a:t> </a:t>
            </a:r>
            <a:r>
              <a:rPr lang="en-US" sz="1600" dirty="0" err="1"/>
              <a:t>मज़ा</a:t>
            </a:r>
            <a:r>
              <a:rPr lang="en-US" sz="1600" dirty="0"/>
              <a:t> </a:t>
            </a:r>
            <a:r>
              <a:rPr lang="en-US" sz="1600" dirty="0" err="1"/>
              <a:t>किया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, </a:t>
            </a:r>
            <a:r>
              <a:rPr lang="en-US" sz="1600" dirty="0" err="1"/>
              <a:t>लेकिन</a:t>
            </a:r>
            <a:r>
              <a:rPr lang="en-US" sz="1600" dirty="0"/>
              <a:t> </a:t>
            </a:r>
            <a:r>
              <a:rPr lang="en-US" sz="1600" dirty="0" err="1"/>
              <a:t>इस</a:t>
            </a:r>
            <a:r>
              <a:rPr lang="en-US" sz="1600" dirty="0"/>
              <a:t> </a:t>
            </a:r>
            <a:r>
              <a:rPr lang="en-US" sz="1600" dirty="0" err="1"/>
              <a:t>बीच</a:t>
            </a:r>
            <a:r>
              <a:rPr lang="en-US" sz="1600" dirty="0"/>
              <a:t> </a:t>
            </a:r>
            <a:r>
              <a:rPr lang="en-US" sz="1600" dirty="0" err="1"/>
              <a:t>बेचारा</a:t>
            </a:r>
            <a:r>
              <a:rPr lang="en-US" sz="1600" dirty="0"/>
              <a:t> </a:t>
            </a:r>
            <a:r>
              <a:rPr lang="en-US" sz="1600" dirty="0" err="1"/>
              <a:t>अमुंडसेन</a:t>
            </a:r>
            <a:r>
              <a:rPr lang="en-US" sz="1600" dirty="0"/>
              <a:t> </a:t>
            </a:r>
            <a:r>
              <a:rPr lang="en-US" sz="1600" dirty="0" err="1"/>
              <a:t>अभी</a:t>
            </a:r>
            <a:r>
              <a:rPr lang="en-US" sz="1600" dirty="0"/>
              <a:t> </a:t>
            </a:r>
            <a:r>
              <a:rPr lang="en-US" sz="1600" dirty="0" err="1"/>
              <a:t>भी</a:t>
            </a:r>
            <a:r>
              <a:rPr lang="en-US" sz="1600" dirty="0"/>
              <a:t> </a:t>
            </a:r>
            <a:r>
              <a:rPr lang="en-US" sz="1600" dirty="0" err="1"/>
              <a:t>परेशानी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में</a:t>
            </a:r>
            <a:r>
              <a:rPr lang="en-US" sz="1600" dirty="0" smtClean="0"/>
              <a:t> </a:t>
            </a:r>
            <a:r>
              <a:rPr lang="en-US" sz="1600" dirty="0" err="1"/>
              <a:t>फंसा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...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20244" y="4935280"/>
            <a:ext cx="1828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हमें</a:t>
            </a:r>
            <a:r>
              <a:rPr lang="en-US" sz="1600" dirty="0"/>
              <a:t> </a:t>
            </a:r>
            <a:r>
              <a:rPr lang="en-US" sz="1600" dirty="0" err="1"/>
              <a:t>अभी</a:t>
            </a:r>
            <a:r>
              <a:rPr lang="en-US" sz="1600" dirty="0"/>
              <a:t> </a:t>
            </a:r>
            <a:r>
              <a:rPr lang="en-US" sz="1600" dirty="0" err="1"/>
              <a:t>तक</a:t>
            </a:r>
            <a:r>
              <a:rPr lang="en-US" sz="1600" dirty="0"/>
              <a:t> </a:t>
            </a:r>
            <a:r>
              <a:rPr lang="en-US" sz="1600" dirty="0" err="1"/>
              <a:t>इस</a:t>
            </a:r>
            <a:r>
              <a:rPr lang="en-US" sz="1600" dirty="0"/>
              <a:t> </a:t>
            </a:r>
            <a:r>
              <a:rPr lang="en-US" sz="1600" dirty="0" err="1"/>
              <a:t>ग्रह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बारे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कुछ</a:t>
            </a:r>
            <a:r>
              <a:rPr lang="en-US" sz="1600" dirty="0"/>
              <a:t> </a:t>
            </a:r>
            <a:r>
              <a:rPr lang="en-US" sz="1600" dirty="0" err="1"/>
              <a:t>भी</a:t>
            </a:r>
            <a:r>
              <a:rPr lang="en-US" sz="1600" dirty="0"/>
              <a:t> </a:t>
            </a:r>
            <a:r>
              <a:rPr lang="en-US" sz="1600" dirty="0" err="1"/>
              <a:t>नहीं</a:t>
            </a:r>
            <a:r>
              <a:rPr lang="en-US" sz="1600" dirty="0"/>
              <a:t> </a:t>
            </a:r>
            <a:r>
              <a:rPr lang="en-US" sz="1600" dirty="0" err="1"/>
              <a:t>पता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</a:t>
            </a:r>
            <a:r>
              <a:rPr lang="en-US" sz="1600" dirty="0" err="1"/>
              <a:t>जिसका</a:t>
            </a:r>
            <a:r>
              <a:rPr lang="en-US" sz="1600" dirty="0"/>
              <a:t> </a:t>
            </a:r>
            <a:r>
              <a:rPr lang="en-US" sz="1600" dirty="0" err="1"/>
              <a:t>कोई</a:t>
            </a:r>
            <a:r>
              <a:rPr lang="en-US" sz="1600" dirty="0"/>
              <a:t> </a:t>
            </a:r>
            <a:r>
              <a:rPr lang="en-US" sz="1600" dirty="0" err="1"/>
              <a:t>दक्षिणी</a:t>
            </a:r>
            <a:r>
              <a:rPr lang="en-US" sz="1600" dirty="0"/>
              <a:t> </a:t>
            </a:r>
            <a:r>
              <a:rPr lang="en-US" sz="1600" dirty="0" err="1"/>
              <a:t>ध्रुव</a:t>
            </a:r>
            <a:r>
              <a:rPr lang="en-US" sz="1600" dirty="0"/>
              <a:t> </a:t>
            </a:r>
            <a:r>
              <a:rPr lang="en-US" sz="1600" dirty="0" err="1"/>
              <a:t>ही</a:t>
            </a:r>
            <a:r>
              <a:rPr lang="en-US" sz="1600" dirty="0"/>
              <a:t> </a:t>
            </a:r>
            <a:r>
              <a:rPr lang="en-US" sz="1600" dirty="0" err="1"/>
              <a:t>नहीं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58321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6082" name="Picture 2" descr="C:\Users\HP\Desktop\topologicon_empty_pages\v4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"/>
            <a:ext cx="7512050" cy="1069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9611519"/>
            <a:ext cx="375285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 smtClean="0"/>
              <a:t>"</a:t>
            </a:r>
            <a:r>
              <a:rPr lang="en-US" sz="1400" dirty="0" err="1"/>
              <a:t>इक्वेटोरियल</a:t>
            </a:r>
            <a:r>
              <a:rPr lang="en-US" sz="1400" dirty="0"/>
              <a:t>" </a:t>
            </a:r>
            <a:endParaRPr lang="en-US" sz="1400" dirty="0" smtClean="0"/>
          </a:p>
          <a:p>
            <a:pPr algn="ctr"/>
            <a:r>
              <a:rPr lang="en-US" sz="1400" dirty="0" smtClean="0"/>
              <a:t>(</a:t>
            </a:r>
            <a:r>
              <a:rPr lang="en-US" sz="1400" dirty="0" err="1"/>
              <a:t>भू-मध्यरेखा</a:t>
            </a:r>
            <a:r>
              <a:rPr lang="en-US" sz="1400" dirty="0"/>
              <a:t>) </a:t>
            </a:r>
            <a:r>
              <a:rPr lang="en-US" sz="1400" dirty="0" err="1"/>
              <a:t>पट्टी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248444" y="1504791"/>
            <a:ext cx="3276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dirty="0" smtClean="0"/>
              <a:t>मोबियस</a:t>
            </a:r>
            <a:r>
              <a:rPr lang="en-US" dirty="0" smtClean="0"/>
              <a:t>-</a:t>
            </a:r>
            <a:r>
              <a:rPr lang="en-US" dirty="0" err="1" smtClean="0"/>
              <a:t>पट्टी</a:t>
            </a:r>
            <a:r>
              <a:rPr lang="en-US" dirty="0" smtClean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विशेषता</a:t>
            </a:r>
            <a:r>
              <a:rPr lang="en-US" dirty="0"/>
              <a:t> </a:t>
            </a:r>
            <a:r>
              <a:rPr lang="en-US" dirty="0" err="1"/>
              <a:t>शून्य</a:t>
            </a:r>
            <a:r>
              <a:rPr lang="en-US" dirty="0"/>
              <a:t> </a:t>
            </a:r>
            <a:r>
              <a:rPr lang="en-US" dirty="0" err="1"/>
              <a:t>होती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 </a:t>
            </a:r>
            <a:r>
              <a:rPr lang="en-US" dirty="0" err="1"/>
              <a:t>मैं</a:t>
            </a:r>
            <a:r>
              <a:rPr lang="en-US" dirty="0"/>
              <a:t> </a:t>
            </a:r>
            <a:r>
              <a:rPr lang="en-US" dirty="0" err="1"/>
              <a:t>इसे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बंद-वक्र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साथ</a:t>
            </a:r>
            <a:r>
              <a:rPr lang="en-US" dirty="0"/>
              <a:t> </a:t>
            </a:r>
            <a:r>
              <a:rPr lang="en-US" dirty="0" err="1"/>
              <a:t>सिल</a:t>
            </a:r>
            <a:r>
              <a:rPr lang="en-US" dirty="0"/>
              <a:t> </a:t>
            </a:r>
            <a:r>
              <a:rPr lang="en-US" dirty="0" err="1"/>
              <a:t>सकता</a:t>
            </a:r>
            <a:r>
              <a:rPr lang="en-US" dirty="0"/>
              <a:t> </a:t>
            </a:r>
            <a:r>
              <a:rPr lang="en-US" dirty="0" err="1"/>
              <a:t>हूँ</a:t>
            </a:r>
            <a:r>
              <a:rPr lang="en-US" dirty="0"/>
              <a:t>, </a:t>
            </a:r>
            <a:r>
              <a:rPr lang="en-US" dirty="0" err="1"/>
              <a:t>जिसमें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smtClean="0"/>
              <a:t>“</a:t>
            </a:r>
            <a:r>
              <a:rPr lang="en-US" dirty="0" err="1" smtClean="0"/>
              <a:t>शून्य</a:t>
            </a:r>
            <a:r>
              <a:rPr lang="en-US" dirty="0" smtClean="0"/>
              <a:t>” </a:t>
            </a:r>
            <a:r>
              <a:rPr lang="en-US" dirty="0" err="1"/>
              <a:t>विशेषता</a:t>
            </a:r>
            <a:r>
              <a:rPr lang="en-US" dirty="0"/>
              <a:t> </a:t>
            </a:r>
            <a:r>
              <a:rPr lang="en-US" dirty="0" err="1"/>
              <a:t>होगी</a:t>
            </a:r>
            <a:r>
              <a:rPr lang="en-US" dirty="0"/>
              <a:t>, </a:t>
            </a:r>
            <a:r>
              <a:rPr lang="en-US" dirty="0" err="1"/>
              <a:t>उदाहरण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लिए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सरल</a:t>
            </a:r>
            <a:r>
              <a:rPr lang="en-US" dirty="0"/>
              <a:t> </a:t>
            </a:r>
            <a:r>
              <a:rPr lang="en-US" dirty="0" err="1"/>
              <a:t>डिस्क</a:t>
            </a:r>
            <a:r>
              <a:rPr lang="en-US" dirty="0"/>
              <a:t> (</a:t>
            </a:r>
            <a:r>
              <a:rPr lang="en-US" dirty="0" err="1"/>
              <a:t>चकती</a:t>
            </a:r>
            <a:r>
              <a:rPr lang="en-US" dirty="0"/>
              <a:t>)…….</a:t>
            </a:r>
          </a:p>
        </p:txBody>
      </p:sp>
      <p:sp>
        <p:nvSpPr>
          <p:cNvPr id="5" name="Rectangle 4"/>
          <p:cNvSpPr/>
          <p:nvPr/>
        </p:nvSpPr>
        <p:spPr>
          <a:xfrm>
            <a:off x="373063" y="3925888"/>
            <a:ext cx="33829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इस</a:t>
            </a:r>
            <a:r>
              <a:rPr lang="en-US" dirty="0"/>
              <a:t> </a:t>
            </a:r>
            <a:r>
              <a:rPr lang="en-US" dirty="0" err="1"/>
              <a:t>संयोजन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एकात्मक</a:t>
            </a:r>
            <a:r>
              <a:rPr lang="en-US" dirty="0"/>
              <a:t> </a:t>
            </a:r>
            <a:r>
              <a:rPr lang="en-US" dirty="0" err="1"/>
              <a:t>विशेषता</a:t>
            </a:r>
            <a:r>
              <a:rPr lang="en-US" dirty="0"/>
              <a:t> </a:t>
            </a:r>
            <a:r>
              <a:rPr lang="en-US" dirty="0" err="1"/>
              <a:t>होगी</a:t>
            </a:r>
            <a:r>
              <a:rPr lang="en-US" dirty="0"/>
              <a:t> </a:t>
            </a:r>
            <a:r>
              <a:rPr lang="en-US" dirty="0" err="1"/>
              <a:t>और</a:t>
            </a:r>
            <a:r>
              <a:rPr lang="en-US" dirty="0"/>
              <a:t> </a:t>
            </a:r>
            <a:r>
              <a:rPr lang="en-US" dirty="0" err="1"/>
              <a:t>उसकी</a:t>
            </a:r>
            <a:r>
              <a:rPr lang="en-US" dirty="0"/>
              <a:t> </a:t>
            </a:r>
            <a:r>
              <a:rPr lang="en-US" dirty="0" err="1"/>
              <a:t>बंद</a:t>
            </a:r>
            <a:r>
              <a:rPr lang="en-US" dirty="0"/>
              <a:t> </a:t>
            </a:r>
            <a:r>
              <a:rPr lang="en-US" dirty="0" err="1" smtClean="0"/>
              <a:t>एक-तरफा</a:t>
            </a:r>
            <a:r>
              <a:rPr lang="en-US" dirty="0" smtClean="0"/>
              <a:t> </a:t>
            </a:r>
            <a:r>
              <a:rPr lang="en-US" dirty="0" err="1"/>
              <a:t>सतह</a:t>
            </a:r>
            <a:r>
              <a:rPr lang="en-US" dirty="0"/>
              <a:t> </a:t>
            </a:r>
            <a:r>
              <a:rPr lang="en-US" dirty="0" err="1"/>
              <a:t>होगी</a:t>
            </a:r>
            <a:r>
              <a:rPr lang="en-US" dirty="0"/>
              <a:t>. </a:t>
            </a:r>
            <a:r>
              <a:rPr lang="en-US" dirty="0" err="1"/>
              <a:t>लेकिन</a:t>
            </a:r>
            <a:r>
              <a:rPr lang="en-US" dirty="0"/>
              <a:t> </a:t>
            </a:r>
            <a:r>
              <a:rPr lang="en-US" dirty="0" err="1"/>
              <a:t>उसे</a:t>
            </a:r>
            <a:r>
              <a:rPr lang="en-US" dirty="0"/>
              <a:t> </a:t>
            </a:r>
            <a:r>
              <a:rPr lang="en-US" dirty="0" err="1"/>
              <a:t>सिलने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बजाय</a:t>
            </a:r>
            <a:r>
              <a:rPr lang="en-US" dirty="0"/>
              <a:t>, </a:t>
            </a:r>
            <a:r>
              <a:rPr lang="en-US" dirty="0" err="1"/>
              <a:t>हम</a:t>
            </a:r>
            <a:r>
              <a:rPr lang="en-US" dirty="0"/>
              <a:t> </a:t>
            </a:r>
            <a:r>
              <a:rPr lang="en-US" dirty="0" err="1"/>
              <a:t>कुछ</a:t>
            </a:r>
            <a:r>
              <a:rPr lang="en-US" dirty="0"/>
              <a:t> </a:t>
            </a:r>
            <a:r>
              <a:rPr lang="en-US" dirty="0" err="1"/>
              <a:t>ट्रांसवरसाइन</a:t>
            </a:r>
            <a:r>
              <a:rPr lang="en-US" dirty="0"/>
              <a:t> </a:t>
            </a:r>
            <a:r>
              <a:rPr lang="en-US" dirty="0" err="1"/>
              <a:t>का</a:t>
            </a:r>
            <a:r>
              <a:rPr lang="en-US" dirty="0"/>
              <a:t> </a:t>
            </a:r>
            <a:r>
              <a:rPr lang="en-US" dirty="0" err="1"/>
              <a:t>उपयोग</a:t>
            </a:r>
            <a:r>
              <a:rPr lang="en-US" dirty="0"/>
              <a:t> </a:t>
            </a:r>
            <a:r>
              <a:rPr lang="en-US" dirty="0" err="1"/>
              <a:t>क्यों</a:t>
            </a:r>
            <a:r>
              <a:rPr lang="en-US" dirty="0"/>
              <a:t> न </a:t>
            </a:r>
            <a:r>
              <a:rPr lang="en-US" dirty="0" err="1"/>
              <a:t>करें</a:t>
            </a:r>
            <a:r>
              <a:rPr lang="en-US" dirty="0"/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302419" y="5877719"/>
            <a:ext cx="35242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dirty="0" smtClean="0"/>
              <a:t>मोबियस</a:t>
            </a:r>
            <a:r>
              <a:rPr lang="en-US" dirty="0" smtClean="0"/>
              <a:t>-</a:t>
            </a:r>
            <a:r>
              <a:rPr lang="en-US" dirty="0" err="1" smtClean="0"/>
              <a:t>पट्टी</a:t>
            </a:r>
            <a:r>
              <a:rPr lang="en-US" dirty="0" smtClean="0"/>
              <a:t>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smtClean="0"/>
              <a:t>“</a:t>
            </a:r>
            <a:r>
              <a:rPr lang="en-US" dirty="0" err="1" smtClean="0"/>
              <a:t>बॉय</a:t>
            </a:r>
            <a:r>
              <a:rPr lang="en-US" dirty="0" smtClean="0"/>
              <a:t>”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मोड़ने</a:t>
            </a:r>
            <a:r>
              <a:rPr lang="en-US" dirty="0" smtClean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क्रम</a:t>
            </a:r>
            <a:r>
              <a:rPr lang="en-US" dirty="0"/>
              <a:t> </a:t>
            </a:r>
            <a:r>
              <a:rPr lang="en-US" dirty="0" err="1" smtClean="0"/>
              <a:t>को</a:t>
            </a:r>
            <a:r>
              <a:rPr lang="en-US" dirty="0" smtClean="0"/>
              <a:t>, </a:t>
            </a:r>
            <a:r>
              <a:rPr lang="en-US" dirty="0" err="1"/>
              <a:t>चित्र</a:t>
            </a:r>
            <a:r>
              <a:rPr lang="en-US" dirty="0"/>
              <a:t> A </a:t>
            </a:r>
            <a:r>
              <a:rPr lang="en-US" dirty="0" err="1"/>
              <a:t>और</a:t>
            </a:r>
            <a:r>
              <a:rPr lang="en-US" dirty="0"/>
              <a:t> B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देखा</a:t>
            </a:r>
            <a:r>
              <a:rPr lang="en-US" dirty="0"/>
              <a:t> </a:t>
            </a:r>
            <a:r>
              <a:rPr lang="en-US" dirty="0" err="1"/>
              <a:t>जा</a:t>
            </a:r>
            <a:r>
              <a:rPr lang="en-US" dirty="0"/>
              <a:t> </a:t>
            </a:r>
            <a:r>
              <a:rPr lang="en-US" dirty="0" err="1"/>
              <a:t>सकता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 </a:t>
            </a:r>
            <a:r>
              <a:rPr lang="en-US" dirty="0" err="1"/>
              <a:t>यह</a:t>
            </a:r>
            <a:r>
              <a:rPr lang="en-US" dirty="0"/>
              <a:t> </a:t>
            </a:r>
            <a:r>
              <a:rPr lang="en-US" dirty="0" err="1"/>
              <a:t>रही</a:t>
            </a:r>
            <a:r>
              <a:rPr lang="en-US" dirty="0"/>
              <a:t> </a:t>
            </a:r>
            <a:r>
              <a:rPr lang="en-US" dirty="0" err="1"/>
              <a:t>अंतिम</a:t>
            </a:r>
            <a:r>
              <a:rPr lang="en-US" dirty="0"/>
              <a:t> </a:t>
            </a:r>
            <a:r>
              <a:rPr lang="en-US" dirty="0" err="1"/>
              <a:t>वस्तु</a:t>
            </a:r>
            <a:r>
              <a:rPr lang="en-US" dirty="0"/>
              <a:t> :</a:t>
            </a:r>
          </a:p>
        </p:txBody>
      </p:sp>
      <p:sp>
        <p:nvSpPr>
          <p:cNvPr id="7" name="Rectangle 6"/>
          <p:cNvSpPr/>
          <p:nvPr/>
        </p:nvSpPr>
        <p:spPr>
          <a:xfrm>
            <a:off x="4210844" y="7567037"/>
            <a:ext cx="1676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यहाँ</a:t>
            </a:r>
            <a:r>
              <a:rPr lang="en-US" sz="1600" dirty="0"/>
              <a:t> </a:t>
            </a:r>
            <a:r>
              <a:rPr lang="en-US" sz="1600" dirty="0" err="1"/>
              <a:t>पर</a:t>
            </a:r>
            <a:r>
              <a:rPr lang="en-US" sz="1600" dirty="0"/>
              <a:t> </a:t>
            </a:r>
            <a:r>
              <a:rPr lang="en-US" sz="1600" dirty="0" err="1"/>
              <a:t>बॉय-सरफेस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सामानांतर-रेखाएं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. </a:t>
            </a:r>
            <a:r>
              <a:rPr lang="en-US" sz="1600" dirty="0" err="1"/>
              <a:t>यह</a:t>
            </a:r>
            <a:r>
              <a:rPr lang="en-US" sz="1600" dirty="0"/>
              <a:t> </a:t>
            </a:r>
            <a:r>
              <a:rPr lang="hi-IN" sz="1600" dirty="0" smtClean="0"/>
              <a:t>मोबियस</a:t>
            </a:r>
            <a:r>
              <a:rPr lang="en-US" sz="1600" dirty="0" smtClean="0"/>
              <a:t>-</a:t>
            </a:r>
            <a:r>
              <a:rPr lang="en-US" sz="1600" dirty="0" err="1" smtClean="0"/>
              <a:t>पट्टी</a:t>
            </a:r>
            <a:r>
              <a:rPr lang="en-US" sz="1600" dirty="0" smtClean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किनार</a:t>
            </a:r>
            <a:r>
              <a:rPr lang="en-US" sz="1600" dirty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विकास</a:t>
            </a:r>
            <a:r>
              <a:rPr lang="en-US" sz="1600" dirty="0"/>
              <a:t> </a:t>
            </a:r>
            <a:r>
              <a:rPr lang="en-US" sz="1600" dirty="0" err="1"/>
              <a:t>भी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</a:t>
            </a:r>
            <a:r>
              <a:rPr lang="en-US" sz="1600" dirty="0" err="1"/>
              <a:t>जो</a:t>
            </a:r>
            <a:r>
              <a:rPr lang="en-US" sz="1600" dirty="0"/>
              <a:t> A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अनुरूप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5810312" y="8998963"/>
            <a:ext cx="16009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1400" dirty="0"/>
              <a:t>बड़ी</a:t>
            </a:r>
            <a:r>
              <a:rPr lang="en-US" sz="1400" dirty="0" smtClean="0"/>
              <a:t> </a:t>
            </a:r>
            <a:r>
              <a:rPr lang="en-US" sz="1400" dirty="0" err="1" smtClean="0"/>
              <a:t>अजीब</a:t>
            </a:r>
            <a:r>
              <a:rPr lang="en-US" sz="1400" dirty="0" smtClean="0"/>
              <a:t> </a:t>
            </a:r>
            <a:r>
              <a:rPr lang="en-US" sz="1400" dirty="0" err="1" smtClean="0"/>
              <a:t>समानताएं</a:t>
            </a:r>
            <a:r>
              <a:rPr lang="en-US" sz="1400" dirty="0" smtClean="0"/>
              <a:t> </a:t>
            </a:r>
            <a:r>
              <a:rPr lang="en-US" sz="1400" dirty="0" err="1"/>
              <a:t>हैं</a:t>
            </a:r>
            <a:r>
              <a:rPr lang="en-US" sz="1400" dirty="0"/>
              <a:t>!..</a:t>
            </a:r>
          </a:p>
        </p:txBody>
      </p:sp>
      <p:sp>
        <p:nvSpPr>
          <p:cNvPr id="9" name="Rectangle 8"/>
          <p:cNvSpPr/>
          <p:nvPr/>
        </p:nvSpPr>
        <p:spPr>
          <a:xfrm>
            <a:off x="6360727" y="4734719"/>
            <a:ext cx="74571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err="1">
                <a:solidFill>
                  <a:srgbClr val="FF0000"/>
                </a:solidFill>
              </a:rPr>
              <a:t>ट्रांसवरसाइन</a:t>
            </a:r>
            <a:endParaRPr lang="en-US" sz="9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8090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7106" name="Picture 2" descr="C:\Users\HP\Desktop\topologicon_empty_pages\v4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5" y="0"/>
            <a:ext cx="7512050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621044" y="2982119"/>
            <a:ext cx="375285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248444" y="1068189"/>
            <a:ext cx="487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यह</a:t>
            </a:r>
            <a:r>
              <a:rPr lang="en-US" dirty="0"/>
              <a:t> </a:t>
            </a:r>
            <a:r>
              <a:rPr lang="en-US" dirty="0" err="1"/>
              <a:t>बुनाई</a:t>
            </a:r>
            <a:r>
              <a:rPr lang="en-US" dirty="0"/>
              <a:t> </a:t>
            </a:r>
            <a:r>
              <a:rPr lang="en-US" dirty="0" err="1"/>
              <a:t>का</a:t>
            </a:r>
            <a:r>
              <a:rPr lang="en-US" dirty="0"/>
              <a:t> </a:t>
            </a:r>
            <a:r>
              <a:rPr lang="en-US" dirty="0" err="1"/>
              <a:t>काम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, </a:t>
            </a:r>
            <a:r>
              <a:rPr lang="en-US" dirty="0" err="1"/>
              <a:t>लियोन</a:t>
            </a:r>
            <a:r>
              <a:rPr lang="en-US" dirty="0"/>
              <a:t>. </a:t>
            </a:r>
            <a:r>
              <a:rPr lang="en-US" dirty="0" err="1"/>
              <a:t>हमें</a:t>
            </a:r>
            <a:r>
              <a:rPr lang="en-US" dirty="0"/>
              <a:t> </a:t>
            </a:r>
            <a:r>
              <a:rPr lang="en-US" dirty="0" err="1"/>
              <a:t>बस</a:t>
            </a:r>
            <a:r>
              <a:rPr lang="en-US" dirty="0"/>
              <a:t> </a:t>
            </a:r>
            <a:r>
              <a:rPr lang="hi-IN" dirty="0" smtClean="0"/>
              <a:t>मोबियस</a:t>
            </a:r>
            <a:r>
              <a:rPr lang="en-US" dirty="0" smtClean="0"/>
              <a:t>-</a:t>
            </a:r>
            <a:r>
              <a:rPr lang="en-US" dirty="0" err="1" smtClean="0"/>
              <a:t>पट्टी</a:t>
            </a:r>
            <a:r>
              <a:rPr lang="en-US" dirty="0" smtClean="0"/>
              <a:t> </a:t>
            </a:r>
            <a:r>
              <a:rPr lang="hi-IN" dirty="0"/>
              <a:t>की</a:t>
            </a:r>
            <a:r>
              <a:rPr lang="en-US" dirty="0" smtClean="0"/>
              <a:t> </a:t>
            </a:r>
            <a:r>
              <a:rPr lang="en-US" dirty="0"/>
              <a:t>"</a:t>
            </a:r>
            <a:r>
              <a:rPr lang="en-US" dirty="0" err="1"/>
              <a:t>मेरिडियन</a:t>
            </a:r>
            <a:r>
              <a:rPr lang="en-US" dirty="0"/>
              <a:t>" (</a:t>
            </a:r>
            <a:r>
              <a:rPr lang="en-US" dirty="0" err="1"/>
              <a:t>देशांतर-रेखाओं</a:t>
            </a:r>
            <a:r>
              <a:rPr lang="en-US" dirty="0"/>
              <a:t>)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लम्बा</a:t>
            </a:r>
            <a:r>
              <a:rPr lang="en-US" dirty="0"/>
              <a:t> </a:t>
            </a:r>
            <a:r>
              <a:rPr lang="en-US" dirty="0" err="1"/>
              <a:t>करना</a:t>
            </a:r>
            <a:r>
              <a:rPr lang="en-US" dirty="0"/>
              <a:t> </a:t>
            </a:r>
            <a:r>
              <a:rPr lang="en-US" dirty="0" err="1"/>
              <a:t>होगा</a:t>
            </a:r>
            <a:r>
              <a:rPr lang="en-US" dirty="0"/>
              <a:t> </a:t>
            </a:r>
            <a:r>
              <a:rPr lang="en-US" dirty="0" err="1"/>
              <a:t>ताकि</a:t>
            </a:r>
            <a:r>
              <a:rPr lang="en-US" dirty="0"/>
              <a:t> </a:t>
            </a:r>
            <a:r>
              <a:rPr lang="en-US" dirty="0" err="1"/>
              <a:t>वे</a:t>
            </a:r>
            <a:r>
              <a:rPr lang="en-US" dirty="0"/>
              <a:t> </a:t>
            </a:r>
            <a:r>
              <a:rPr lang="en-US" dirty="0" err="1"/>
              <a:t>टोकरी</a:t>
            </a:r>
            <a:r>
              <a:rPr lang="en-US" dirty="0"/>
              <a:t>, </a:t>
            </a:r>
            <a:r>
              <a:rPr lang="en-US" dirty="0" err="1"/>
              <a:t>या</a:t>
            </a:r>
            <a:r>
              <a:rPr lang="en-US" dirty="0"/>
              <a:t> </a:t>
            </a:r>
            <a:r>
              <a:rPr lang="en-US" dirty="0" err="1"/>
              <a:t>पोल</a:t>
            </a:r>
            <a:r>
              <a:rPr lang="en-US" dirty="0"/>
              <a:t> (</a:t>
            </a:r>
            <a:r>
              <a:rPr lang="en-US" dirty="0" err="1"/>
              <a:t>ध्रुव</a:t>
            </a:r>
            <a:r>
              <a:rPr lang="en-US" dirty="0"/>
              <a:t>)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नीचे</a:t>
            </a:r>
            <a:r>
              <a:rPr lang="en-US" dirty="0"/>
              <a:t> आ </a:t>
            </a:r>
            <a:r>
              <a:rPr lang="en-US" dirty="0" err="1"/>
              <a:t>सकें</a:t>
            </a:r>
            <a:r>
              <a:rPr lang="en-US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35714" y="4353719"/>
            <a:ext cx="7585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मेरिडियन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5658645" y="2982119"/>
            <a:ext cx="205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बॉय-सतह</a:t>
            </a:r>
            <a:r>
              <a:rPr lang="en-US" sz="1400" dirty="0"/>
              <a:t>, </a:t>
            </a:r>
            <a:r>
              <a:rPr lang="en-US" sz="1400" dirty="0" err="1"/>
              <a:t>शुरुवाती</a:t>
            </a:r>
            <a:r>
              <a:rPr lang="en-US" sz="1400" dirty="0"/>
              <a:t> </a:t>
            </a:r>
            <a:r>
              <a:rPr lang="hi-IN" sz="1400" dirty="0" smtClean="0"/>
              <a:t>मोबियस</a:t>
            </a:r>
            <a:r>
              <a:rPr lang="en-US" sz="1400" dirty="0" smtClean="0"/>
              <a:t>-</a:t>
            </a:r>
            <a:r>
              <a:rPr lang="en-US" sz="1400" dirty="0" err="1" smtClean="0"/>
              <a:t>पट्टी</a:t>
            </a:r>
            <a:r>
              <a:rPr lang="en-US" sz="1400" dirty="0" smtClean="0"/>
              <a:t> </a:t>
            </a:r>
            <a:r>
              <a:rPr lang="en-US" sz="1400" dirty="0" err="1"/>
              <a:t>के</a:t>
            </a:r>
            <a:r>
              <a:rPr lang="en-US" sz="1400" dirty="0"/>
              <a:t> </a:t>
            </a:r>
            <a:r>
              <a:rPr lang="en-US" sz="1400" dirty="0" err="1"/>
              <a:t>साथ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2560680" y="3946168"/>
            <a:ext cx="233596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दूसरे</a:t>
            </a:r>
            <a:r>
              <a:rPr lang="en-US" sz="1400" dirty="0"/>
              <a:t> </a:t>
            </a:r>
            <a:r>
              <a:rPr lang="en-US" sz="1400" dirty="0" err="1"/>
              <a:t>शब्दों</a:t>
            </a:r>
            <a:r>
              <a:rPr lang="en-US" sz="1400" dirty="0"/>
              <a:t> </a:t>
            </a:r>
            <a:r>
              <a:rPr lang="en-US" sz="1400" dirty="0" err="1"/>
              <a:t>में</a:t>
            </a:r>
            <a:r>
              <a:rPr lang="en-US" sz="1400" dirty="0"/>
              <a:t> </a:t>
            </a:r>
            <a:r>
              <a:rPr lang="en-US" sz="1400" dirty="0" err="1"/>
              <a:t>आपको</a:t>
            </a:r>
            <a:r>
              <a:rPr lang="en-US" sz="1400" dirty="0"/>
              <a:t> </a:t>
            </a:r>
            <a:endParaRPr lang="en-US" sz="1400" dirty="0" smtClean="0"/>
          </a:p>
          <a:p>
            <a:pPr algn="ctr"/>
            <a:r>
              <a:rPr lang="en-US" sz="1400" dirty="0" smtClean="0"/>
              <a:t>"</a:t>
            </a:r>
            <a:r>
              <a:rPr lang="en-US" sz="1400" dirty="0" err="1"/>
              <a:t>टोकरी</a:t>
            </a:r>
            <a:r>
              <a:rPr lang="en-US" sz="1400" dirty="0"/>
              <a:t> </a:t>
            </a:r>
            <a:r>
              <a:rPr lang="en-US" sz="1400" dirty="0" err="1"/>
              <a:t>के</a:t>
            </a:r>
            <a:r>
              <a:rPr lang="en-US" sz="1400" dirty="0"/>
              <a:t> </a:t>
            </a:r>
            <a:r>
              <a:rPr lang="en-US" sz="1400" dirty="0" err="1"/>
              <a:t>नीचे</a:t>
            </a:r>
            <a:r>
              <a:rPr lang="en-US" sz="1400" dirty="0"/>
              <a:t>" </a:t>
            </a:r>
            <a:r>
              <a:rPr lang="hi-IN" sz="1400" dirty="0"/>
              <a:t>मोबियस</a:t>
            </a:r>
            <a:r>
              <a:rPr lang="en-US" sz="1400" dirty="0" smtClean="0"/>
              <a:t> </a:t>
            </a:r>
          </a:p>
          <a:p>
            <a:pPr algn="ctr"/>
            <a:r>
              <a:rPr lang="en-US" sz="1400" dirty="0" err="1" smtClean="0"/>
              <a:t>की</a:t>
            </a:r>
            <a:r>
              <a:rPr lang="en-US" sz="1400" dirty="0" smtClean="0"/>
              <a:t> </a:t>
            </a:r>
            <a:r>
              <a:rPr lang="en-US" sz="1400" dirty="0" err="1"/>
              <a:t>मुक्त</a:t>
            </a:r>
            <a:r>
              <a:rPr lang="en-US" sz="1400" dirty="0"/>
              <a:t> </a:t>
            </a:r>
            <a:r>
              <a:rPr lang="en-US" sz="1400" dirty="0" err="1"/>
              <a:t>पट्टियों</a:t>
            </a:r>
            <a:r>
              <a:rPr lang="en-US" sz="1400" dirty="0"/>
              <a:t> </a:t>
            </a:r>
            <a:r>
              <a:rPr lang="en-US" sz="1400" dirty="0" err="1"/>
              <a:t>को</a:t>
            </a:r>
            <a:r>
              <a:rPr lang="en-US" sz="1400" dirty="0"/>
              <a:t> </a:t>
            </a:r>
            <a:r>
              <a:rPr lang="en-US" sz="1400" dirty="0" err="1" smtClean="0"/>
              <a:t>टोकरी</a:t>
            </a:r>
            <a:endParaRPr lang="en-US" sz="1400" dirty="0" smtClean="0"/>
          </a:p>
          <a:p>
            <a:pPr algn="ctr"/>
            <a:r>
              <a:rPr lang="en-US" sz="1400" dirty="0" smtClean="0"/>
              <a:t> </a:t>
            </a:r>
            <a:r>
              <a:rPr lang="en-US" sz="1400" dirty="0" err="1"/>
              <a:t>के</a:t>
            </a:r>
            <a:r>
              <a:rPr lang="en-US" sz="1400" dirty="0"/>
              <a:t> </a:t>
            </a:r>
            <a:r>
              <a:rPr lang="en-US" sz="1400" dirty="0" err="1"/>
              <a:t>नीचे</a:t>
            </a:r>
            <a:r>
              <a:rPr lang="en-US" sz="1400" dirty="0"/>
              <a:t> </a:t>
            </a:r>
            <a:r>
              <a:rPr lang="en-US" sz="1400" dirty="0" err="1"/>
              <a:t>वाली</a:t>
            </a:r>
            <a:r>
              <a:rPr lang="en-US" sz="1400" dirty="0"/>
              <a:t> </a:t>
            </a:r>
            <a:r>
              <a:rPr lang="en-US" sz="1400" dirty="0" err="1"/>
              <a:t>पट्टियों</a:t>
            </a:r>
            <a:r>
              <a:rPr lang="en-US" sz="1400" dirty="0"/>
              <a:t> </a:t>
            </a:r>
            <a:r>
              <a:rPr lang="en-US" sz="1400" dirty="0" err="1"/>
              <a:t>के</a:t>
            </a:r>
            <a:r>
              <a:rPr lang="en-US" sz="1400" dirty="0"/>
              <a:t> </a:t>
            </a:r>
            <a:endParaRPr lang="en-US" sz="1400" dirty="0" smtClean="0"/>
          </a:p>
          <a:p>
            <a:pPr algn="ctr"/>
            <a:r>
              <a:rPr lang="en-US" sz="1400" dirty="0" err="1" smtClean="0"/>
              <a:t>साथ</a:t>
            </a:r>
            <a:r>
              <a:rPr lang="en-US" sz="1400" dirty="0" smtClean="0"/>
              <a:t> </a:t>
            </a:r>
            <a:r>
              <a:rPr lang="en-US" sz="1400" dirty="0" err="1"/>
              <a:t>बांधना</a:t>
            </a:r>
            <a:r>
              <a:rPr lang="en-US" sz="1400" dirty="0"/>
              <a:t> </a:t>
            </a:r>
            <a:r>
              <a:rPr lang="en-US" sz="1400" dirty="0" err="1"/>
              <a:t>होगा</a:t>
            </a:r>
            <a:r>
              <a:rPr lang="en-US" sz="14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52012" y="7593588"/>
            <a:ext cx="31682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मेरिडियन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पड़ोसी</a:t>
            </a:r>
            <a:r>
              <a:rPr lang="en-US" sz="1600" dirty="0"/>
              <a:t>, </a:t>
            </a:r>
            <a:r>
              <a:rPr lang="en-US" sz="1600" dirty="0" err="1"/>
              <a:t>आधे</a:t>
            </a:r>
            <a:r>
              <a:rPr lang="en-US" sz="1600" dirty="0"/>
              <a:t> </a:t>
            </a:r>
            <a:r>
              <a:rPr lang="en-US" sz="1600" dirty="0" err="1"/>
              <a:t>मोड</a:t>
            </a:r>
            <a:r>
              <a:rPr lang="en-US" sz="1600" dirty="0"/>
              <a:t>़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वाली</a:t>
            </a:r>
            <a:r>
              <a:rPr lang="en-US" sz="1600" dirty="0" smtClean="0"/>
              <a:t> </a:t>
            </a:r>
            <a:r>
              <a:rPr lang="hi-IN" sz="1600" dirty="0" smtClean="0"/>
              <a:t>मोबियस</a:t>
            </a:r>
            <a:r>
              <a:rPr lang="en-US" sz="1600" dirty="0" smtClean="0"/>
              <a:t>-</a:t>
            </a:r>
            <a:r>
              <a:rPr lang="en-US" sz="1600" dirty="0" err="1" smtClean="0"/>
              <a:t>स्ट्रिप्स</a:t>
            </a:r>
            <a:r>
              <a:rPr lang="en-US" sz="1600" dirty="0" smtClean="0"/>
              <a:t> </a:t>
            </a:r>
            <a:r>
              <a:rPr lang="en-US" sz="1600" dirty="0" err="1"/>
              <a:t>होंगी</a:t>
            </a:r>
            <a:r>
              <a:rPr lang="en-US" sz="16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48444" y="9065201"/>
            <a:ext cx="4953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"</a:t>
            </a:r>
            <a:r>
              <a:rPr lang="en-US" sz="1400" dirty="0" err="1"/>
              <a:t>मेरिडियन</a:t>
            </a:r>
            <a:r>
              <a:rPr lang="en-US" sz="1400" dirty="0"/>
              <a:t>" </a:t>
            </a:r>
            <a:r>
              <a:rPr lang="en-US" sz="1400" dirty="0" err="1"/>
              <a:t>और</a:t>
            </a:r>
            <a:r>
              <a:rPr lang="en-US" sz="1400" dirty="0"/>
              <a:t> "</a:t>
            </a:r>
            <a:r>
              <a:rPr lang="en-US" sz="1400" dirty="0" err="1"/>
              <a:t>सामानांतर-रेखाओं</a:t>
            </a:r>
            <a:r>
              <a:rPr lang="en-US" sz="1400" dirty="0"/>
              <a:t>" </a:t>
            </a:r>
            <a:r>
              <a:rPr lang="en-US" sz="1400" dirty="0" err="1"/>
              <a:t>वाले</a:t>
            </a:r>
            <a:r>
              <a:rPr lang="en-US" sz="1400" dirty="0"/>
              <a:t> </a:t>
            </a:r>
            <a:r>
              <a:rPr lang="en-US" sz="1400" dirty="0" err="1"/>
              <a:t>बॉय-सरफेस</a:t>
            </a:r>
            <a:r>
              <a:rPr lang="en-US" sz="1400" dirty="0"/>
              <a:t> </a:t>
            </a:r>
            <a:r>
              <a:rPr lang="en-US" sz="1400" dirty="0" err="1"/>
              <a:t>मॉडल</a:t>
            </a:r>
            <a:r>
              <a:rPr lang="en-US" sz="1400" dirty="0"/>
              <a:t> </a:t>
            </a:r>
            <a:r>
              <a:rPr lang="en-US" sz="1400" dirty="0" err="1"/>
              <a:t>की</a:t>
            </a:r>
            <a:r>
              <a:rPr lang="en-US" sz="1400" dirty="0"/>
              <a:t> </a:t>
            </a:r>
            <a:r>
              <a:rPr lang="en-US" sz="1400" dirty="0" err="1"/>
              <a:t>कल्पना</a:t>
            </a:r>
            <a:r>
              <a:rPr lang="en-US" sz="1400" dirty="0"/>
              <a:t> </a:t>
            </a:r>
            <a:r>
              <a:rPr lang="en-US" sz="1400" dirty="0" err="1"/>
              <a:t>सबसे</a:t>
            </a:r>
            <a:r>
              <a:rPr lang="en-US" sz="1400" dirty="0"/>
              <a:t> </a:t>
            </a:r>
            <a:r>
              <a:rPr lang="en-US" sz="1400" dirty="0" err="1"/>
              <a:t>पहले</a:t>
            </a:r>
            <a:r>
              <a:rPr lang="en-US" sz="1400" dirty="0"/>
              <a:t> </a:t>
            </a:r>
            <a:r>
              <a:rPr lang="en-US" sz="1400" dirty="0" err="1"/>
              <a:t>इस</a:t>
            </a:r>
            <a:r>
              <a:rPr lang="en-US" sz="1400" dirty="0"/>
              <a:t> </a:t>
            </a:r>
            <a:r>
              <a:rPr lang="en-US" sz="1400" dirty="0" err="1"/>
              <a:t>पुस्तक</a:t>
            </a:r>
            <a:r>
              <a:rPr lang="en-US" sz="1400" dirty="0"/>
              <a:t> </a:t>
            </a:r>
            <a:r>
              <a:rPr lang="en-US" sz="1400" dirty="0" err="1"/>
              <a:t>के</a:t>
            </a:r>
            <a:r>
              <a:rPr lang="en-US" sz="1400" dirty="0"/>
              <a:t> </a:t>
            </a:r>
            <a:r>
              <a:rPr lang="en-US" sz="1400" dirty="0" err="1"/>
              <a:t>लेखक</a:t>
            </a:r>
            <a:r>
              <a:rPr lang="en-US" sz="1400" dirty="0"/>
              <a:t> </a:t>
            </a:r>
            <a:r>
              <a:rPr lang="en-US" sz="1400" dirty="0" err="1"/>
              <a:t>ने</a:t>
            </a:r>
            <a:r>
              <a:rPr lang="en-US" sz="1400" dirty="0"/>
              <a:t> </a:t>
            </a:r>
            <a:r>
              <a:rPr lang="en-US" sz="1400" dirty="0" err="1"/>
              <a:t>की</a:t>
            </a:r>
            <a:r>
              <a:rPr lang="en-US" sz="1400" dirty="0"/>
              <a:t> </a:t>
            </a:r>
            <a:r>
              <a:rPr lang="en-US" sz="1400" dirty="0" err="1"/>
              <a:t>थी</a:t>
            </a:r>
            <a:r>
              <a:rPr lang="en-US" sz="1400" dirty="0"/>
              <a:t>. </a:t>
            </a:r>
            <a:r>
              <a:rPr lang="en-US" sz="1400" dirty="0" err="1"/>
              <a:t>बाद</a:t>
            </a:r>
            <a:r>
              <a:rPr lang="en-US" sz="1400" dirty="0"/>
              <a:t> </a:t>
            </a:r>
            <a:r>
              <a:rPr lang="en-US" sz="1400" dirty="0" err="1"/>
              <a:t>में</a:t>
            </a:r>
            <a:r>
              <a:rPr lang="en-US" sz="1400" dirty="0"/>
              <a:t> </a:t>
            </a:r>
            <a:r>
              <a:rPr lang="en-US" sz="1400" dirty="0" err="1"/>
              <a:t>मैक्स</a:t>
            </a:r>
            <a:r>
              <a:rPr lang="en-US" sz="1400" dirty="0"/>
              <a:t> </a:t>
            </a:r>
            <a:r>
              <a:rPr lang="en-US" sz="1400" dirty="0" err="1"/>
              <a:t>साउज</a:t>
            </a:r>
            <a:r>
              <a:rPr lang="en-US" sz="1400" dirty="0"/>
              <a:t> </a:t>
            </a:r>
            <a:r>
              <a:rPr lang="en-US" sz="1400" dirty="0" err="1"/>
              <a:t>नामक</a:t>
            </a:r>
            <a:r>
              <a:rPr lang="en-US" sz="1400" dirty="0"/>
              <a:t> </a:t>
            </a:r>
            <a:r>
              <a:rPr lang="en-US" sz="1400" dirty="0" err="1"/>
              <a:t>मूर्तिकार</a:t>
            </a:r>
            <a:r>
              <a:rPr lang="en-US" sz="1400" dirty="0"/>
              <a:t> </a:t>
            </a:r>
            <a:r>
              <a:rPr lang="en-US" sz="1400" dirty="0" err="1"/>
              <a:t>ने</a:t>
            </a:r>
            <a:r>
              <a:rPr lang="en-US" sz="1400" dirty="0"/>
              <a:t> </a:t>
            </a:r>
            <a:r>
              <a:rPr lang="en-US" sz="1400" dirty="0" err="1"/>
              <a:t>उसका</a:t>
            </a:r>
            <a:r>
              <a:rPr lang="en-US" sz="1400" dirty="0"/>
              <a:t> </a:t>
            </a:r>
            <a:r>
              <a:rPr lang="en-US" sz="1400" dirty="0" err="1"/>
              <a:t>एक</a:t>
            </a:r>
            <a:r>
              <a:rPr lang="en-US" sz="1400" dirty="0"/>
              <a:t> </a:t>
            </a:r>
            <a:r>
              <a:rPr lang="en-US" sz="1400" dirty="0" err="1"/>
              <a:t>ठोस</a:t>
            </a:r>
            <a:r>
              <a:rPr lang="en-US" sz="1400" dirty="0"/>
              <a:t> </a:t>
            </a:r>
            <a:r>
              <a:rPr lang="en-US" sz="1400" dirty="0" err="1"/>
              <a:t>मॉडल</a:t>
            </a:r>
            <a:r>
              <a:rPr lang="en-US" sz="1400" dirty="0"/>
              <a:t> </a:t>
            </a:r>
            <a:r>
              <a:rPr lang="en-US" sz="1400" dirty="0" err="1"/>
              <a:t>बनाया</a:t>
            </a:r>
            <a:r>
              <a:rPr lang="en-US" sz="1400" dirty="0"/>
              <a:t> </a:t>
            </a:r>
            <a:r>
              <a:rPr lang="en-US" sz="1400" dirty="0" err="1"/>
              <a:t>जिसे</a:t>
            </a:r>
            <a:r>
              <a:rPr lang="en-US" sz="1400" dirty="0"/>
              <a:t> </a:t>
            </a:r>
            <a:r>
              <a:rPr lang="en-US" sz="1400" dirty="0" err="1"/>
              <a:t>पैलेस</a:t>
            </a:r>
            <a:r>
              <a:rPr lang="en-US" sz="1400" dirty="0"/>
              <a:t> </a:t>
            </a:r>
            <a:r>
              <a:rPr lang="en-US" sz="1400" dirty="0" err="1"/>
              <a:t>ऑफ़</a:t>
            </a:r>
            <a:r>
              <a:rPr lang="en-US" sz="1400" dirty="0"/>
              <a:t> </a:t>
            </a:r>
            <a:r>
              <a:rPr lang="en-US" sz="1400" dirty="0" err="1"/>
              <a:t>डिस्कवरी</a:t>
            </a:r>
            <a:r>
              <a:rPr lang="en-US" sz="1400" dirty="0"/>
              <a:t>, </a:t>
            </a:r>
            <a:r>
              <a:rPr lang="en-US" sz="1400" dirty="0" err="1"/>
              <a:t>पेरिस</a:t>
            </a:r>
            <a:r>
              <a:rPr lang="en-US" sz="1400" dirty="0"/>
              <a:t>, </a:t>
            </a:r>
            <a:r>
              <a:rPr lang="en-US" sz="1400" dirty="0" err="1"/>
              <a:t>फ्रांस</a:t>
            </a:r>
            <a:r>
              <a:rPr lang="en-US" sz="1400" dirty="0"/>
              <a:t> </a:t>
            </a:r>
            <a:r>
              <a:rPr lang="en-US" sz="1400" dirty="0" err="1"/>
              <a:t>के</a:t>
            </a:r>
            <a:r>
              <a:rPr lang="en-US" sz="1400" dirty="0"/>
              <a:t> "</a:t>
            </a:r>
            <a:r>
              <a:rPr lang="en-US" sz="1400" dirty="0" err="1"/>
              <a:t>पाई-रूम</a:t>
            </a:r>
            <a:r>
              <a:rPr lang="en-US" sz="1400" dirty="0"/>
              <a:t>" </a:t>
            </a:r>
            <a:r>
              <a:rPr lang="en-US" sz="1400" dirty="0" err="1"/>
              <a:t>में</a:t>
            </a:r>
            <a:r>
              <a:rPr lang="en-US" sz="1400" dirty="0"/>
              <a:t> </a:t>
            </a:r>
            <a:r>
              <a:rPr lang="en-US" sz="1400" dirty="0" err="1"/>
              <a:t>देखा</a:t>
            </a:r>
            <a:r>
              <a:rPr lang="en-US" sz="1400" dirty="0"/>
              <a:t> </a:t>
            </a:r>
            <a:r>
              <a:rPr lang="en-US" sz="1400" dirty="0" err="1"/>
              <a:t>जा</a:t>
            </a:r>
            <a:r>
              <a:rPr lang="en-US" sz="1400" dirty="0"/>
              <a:t> </a:t>
            </a:r>
            <a:r>
              <a:rPr lang="en-US" sz="1400" dirty="0" err="1"/>
              <a:t>सकता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.</a:t>
            </a:r>
          </a:p>
          <a:p>
            <a:pPr algn="r"/>
            <a:r>
              <a:rPr lang="en-US" sz="1400" dirty="0"/>
              <a:t>- </a:t>
            </a:r>
            <a:r>
              <a:rPr lang="en-US" sz="1400" dirty="0" err="1"/>
              <a:t>प्रबंधन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724171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8130" name="Picture 2" descr="C:\Users\HP\Desktop\topologicon_empty_pages\v4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" y="29620"/>
            <a:ext cx="7512050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240044" y="2677319"/>
            <a:ext cx="375285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1086644" y="848519"/>
            <a:ext cx="678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हम</a:t>
            </a:r>
            <a:r>
              <a:rPr lang="en-US" dirty="0"/>
              <a:t> "</a:t>
            </a:r>
            <a:r>
              <a:rPr lang="en-US" dirty="0" err="1"/>
              <a:t>नॉर्थ-पोल</a:t>
            </a:r>
            <a:r>
              <a:rPr lang="en-US" dirty="0"/>
              <a:t>" (</a:t>
            </a:r>
            <a:r>
              <a:rPr lang="en-US" dirty="0" err="1"/>
              <a:t>उत्तरी-ध्रुव</a:t>
            </a:r>
            <a:r>
              <a:rPr lang="en-US" dirty="0"/>
              <a:t>) </a:t>
            </a:r>
            <a:r>
              <a:rPr lang="en-US" dirty="0" err="1"/>
              <a:t>छोड़कर</a:t>
            </a:r>
            <a:r>
              <a:rPr lang="en-US" dirty="0"/>
              <a:t> </a:t>
            </a:r>
            <a:r>
              <a:rPr lang="en-US" dirty="0" err="1"/>
              <a:t>इनमें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से</a:t>
            </a:r>
            <a:r>
              <a:rPr lang="en-US" dirty="0" smtClean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 smtClean="0"/>
              <a:t>पट्टी</a:t>
            </a:r>
            <a:r>
              <a:rPr lang="en-US" dirty="0" smtClean="0"/>
              <a:t> </a:t>
            </a:r>
            <a:r>
              <a:rPr lang="en-US" dirty="0" err="1" smtClean="0"/>
              <a:t>के</a:t>
            </a:r>
            <a:r>
              <a:rPr lang="en-US" dirty="0" smtClean="0"/>
              <a:t> </a:t>
            </a:r>
            <a:r>
              <a:rPr lang="en-US" dirty="0" err="1" smtClean="0"/>
              <a:t>साथ-साथ</a:t>
            </a:r>
            <a:r>
              <a:rPr lang="en-US" dirty="0" smtClean="0"/>
              <a:t> </a:t>
            </a:r>
            <a:r>
              <a:rPr lang="en-US" dirty="0" err="1" smtClean="0"/>
              <a:t>चले</a:t>
            </a:r>
            <a:r>
              <a:rPr lang="en-US" dirty="0" smtClean="0"/>
              <a:t> </a:t>
            </a:r>
            <a:r>
              <a:rPr lang="en-US" dirty="0" err="1"/>
              <a:t>थे</a:t>
            </a:r>
            <a:r>
              <a:rPr lang="en-US" dirty="0"/>
              <a:t>, "</a:t>
            </a:r>
            <a:r>
              <a:rPr lang="en-US" dirty="0" err="1"/>
              <a:t>दक्षिण-ध्रुव</a:t>
            </a:r>
            <a:r>
              <a:rPr lang="en-US" dirty="0"/>
              <a:t>"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तलाश</a:t>
            </a:r>
            <a:r>
              <a:rPr lang="en-US" dirty="0"/>
              <a:t> </a:t>
            </a:r>
            <a:r>
              <a:rPr lang="en-US" dirty="0" err="1"/>
              <a:t>करने</a:t>
            </a:r>
            <a:r>
              <a:rPr lang="en-US" dirty="0"/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707606" y="1915319"/>
            <a:ext cx="2751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और</a:t>
            </a:r>
            <a:r>
              <a:rPr lang="en-US" dirty="0"/>
              <a:t> </a:t>
            </a:r>
            <a:r>
              <a:rPr lang="en-US" dirty="0" err="1"/>
              <a:t>फिर</a:t>
            </a:r>
            <a:r>
              <a:rPr lang="en-US" dirty="0"/>
              <a:t> </a:t>
            </a:r>
            <a:r>
              <a:rPr lang="en-US" dirty="0" err="1"/>
              <a:t>निश्चित</a:t>
            </a:r>
            <a:r>
              <a:rPr lang="en-US" dirty="0"/>
              <a:t> </a:t>
            </a:r>
            <a:r>
              <a:rPr lang="en-US" dirty="0" err="1"/>
              <a:t>रूप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हम</a:t>
            </a:r>
            <a:r>
              <a:rPr lang="en-US" dirty="0"/>
              <a:t> </a:t>
            </a:r>
            <a:r>
              <a:rPr lang="en-US" dirty="0" err="1"/>
              <a:t>पेरी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झंडे</a:t>
            </a:r>
            <a:r>
              <a:rPr lang="en-US" dirty="0"/>
              <a:t> </a:t>
            </a:r>
            <a:r>
              <a:rPr lang="en-US" dirty="0" err="1"/>
              <a:t>पर</a:t>
            </a:r>
            <a:r>
              <a:rPr lang="en-US" dirty="0"/>
              <a:t> </a:t>
            </a:r>
            <a:r>
              <a:rPr lang="en-US" dirty="0" err="1"/>
              <a:t>वापस</a:t>
            </a:r>
            <a:r>
              <a:rPr lang="en-US" dirty="0"/>
              <a:t> </a:t>
            </a:r>
            <a:r>
              <a:rPr lang="en-US" dirty="0" err="1"/>
              <a:t>आए</a:t>
            </a:r>
            <a:r>
              <a:rPr lang="en-US" dirty="0"/>
              <a:t>!</a:t>
            </a:r>
          </a:p>
        </p:txBody>
      </p:sp>
      <p:sp>
        <p:nvSpPr>
          <p:cNvPr id="6" name="Rectangle 5"/>
          <p:cNvSpPr/>
          <p:nvPr/>
        </p:nvSpPr>
        <p:spPr>
          <a:xfrm>
            <a:off x="400844" y="3923813"/>
            <a:ext cx="518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लेकिन</a:t>
            </a:r>
            <a:r>
              <a:rPr lang="en-US" dirty="0"/>
              <a:t> </a:t>
            </a:r>
            <a:r>
              <a:rPr lang="en-US" dirty="0" err="1"/>
              <a:t>अगर</a:t>
            </a:r>
            <a:r>
              <a:rPr lang="en-US" dirty="0"/>
              <a:t> </a:t>
            </a:r>
            <a:r>
              <a:rPr lang="en-US" dirty="0" err="1"/>
              <a:t>हम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बॉय-सतह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साथ</a:t>
            </a:r>
            <a:r>
              <a:rPr lang="en-US" dirty="0"/>
              <a:t> </a:t>
            </a:r>
            <a:r>
              <a:rPr lang="en-US" dirty="0" err="1" smtClean="0"/>
              <a:t>चले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err="1" smtClean="0"/>
              <a:t>तो</a:t>
            </a:r>
            <a:r>
              <a:rPr lang="en-US" dirty="0" smtClean="0"/>
              <a:t> </a:t>
            </a:r>
            <a:r>
              <a:rPr lang="hi-IN" dirty="0" smtClean="0"/>
              <a:t>फिर</a:t>
            </a:r>
            <a:r>
              <a:rPr lang="en-US" dirty="0" smtClean="0"/>
              <a:t> </a:t>
            </a:r>
            <a:r>
              <a:rPr lang="en-US" dirty="0" err="1" smtClean="0"/>
              <a:t>हमें</a:t>
            </a:r>
            <a:r>
              <a:rPr lang="en-US" dirty="0" smtClean="0"/>
              <a:t> </a:t>
            </a:r>
            <a:r>
              <a:rPr lang="en-US" dirty="0" err="1"/>
              <a:t>ऑटो-जोड़ों</a:t>
            </a:r>
            <a:r>
              <a:rPr lang="en-US" dirty="0"/>
              <a:t> </a:t>
            </a:r>
            <a:r>
              <a:rPr lang="en-US" dirty="0" err="1"/>
              <a:t>वाले</a:t>
            </a:r>
            <a:r>
              <a:rPr lang="en-US" dirty="0"/>
              <a:t> </a:t>
            </a:r>
            <a:r>
              <a:rPr lang="en-US" dirty="0" err="1"/>
              <a:t>क्षेत्रों</a:t>
            </a:r>
            <a:r>
              <a:rPr lang="en-US" dirty="0"/>
              <a:t> </a:t>
            </a:r>
            <a:r>
              <a:rPr lang="en-US" dirty="0" err="1"/>
              <a:t>का</a:t>
            </a:r>
            <a:r>
              <a:rPr lang="en-US" dirty="0"/>
              <a:t> </a:t>
            </a:r>
            <a:r>
              <a:rPr lang="en-US" dirty="0" err="1"/>
              <a:t>पता</a:t>
            </a:r>
            <a:r>
              <a:rPr lang="en-US" dirty="0"/>
              <a:t> </a:t>
            </a:r>
            <a:r>
              <a:rPr lang="en-US" dirty="0" err="1"/>
              <a:t>कैसे</a:t>
            </a:r>
            <a:r>
              <a:rPr lang="en-US" dirty="0"/>
              <a:t> </a:t>
            </a:r>
            <a:r>
              <a:rPr lang="en-US" dirty="0" err="1"/>
              <a:t>नहीं</a:t>
            </a:r>
            <a:r>
              <a:rPr lang="en-US" dirty="0"/>
              <a:t> </a:t>
            </a:r>
            <a:r>
              <a:rPr lang="en-US" dirty="0" err="1"/>
              <a:t>लगा</a:t>
            </a:r>
            <a:r>
              <a:rPr lang="en-US" dirty="0"/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3982244" y="5675194"/>
            <a:ext cx="2667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याद</a:t>
            </a:r>
            <a:r>
              <a:rPr lang="en-US" dirty="0"/>
              <a:t> </a:t>
            </a:r>
            <a:r>
              <a:rPr lang="en-US" dirty="0" err="1"/>
              <a:t>रखें</a:t>
            </a:r>
            <a:r>
              <a:rPr lang="en-US" dirty="0"/>
              <a:t>, </a:t>
            </a:r>
            <a:r>
              <a:rPr lang="en-US" dirty="0" err="1"/>
              <a:t>ऑटो-जोड़ों</a:t>
            </a:r>
            <a:r>
              <a:rPr lang="en-US" dirty="0"/>
              <a:t> </a:t>
            </a:r>
            <a:r>
              <a:rPr lang="en-US" dirty="0" err="1"/>
              <a:t>का</a:t>
            </a:r>
            <a:r>
              <a:rPr lang="en-US" dirty="0"/>
              <a:t> </a:t>
            </a:r>
            <a:r>
              <a:rPr lang="en-US" dirty="0" err="1"/>
              <a:t>यह</a:t>
            </a:r>
            <a:r>
              <a:rPr lang="en-US" dirty="0"/>
              <a:t> </a:t>
            </a:r>
            <a:r>
              <a:rPr lang="en-US" dirty="0" err="1"/>
              <a:t>चित्र</a:t>
            </a:r>
            <a:r>
              <a:rPr lang="en-US" dirty="0"/>
              <a:t> </a:t>
            </a:r>
            <a:r>
              <a:rPr lang="en-US" dirty="0" err="1"/>
              <a:t>केवल</a:t>
            </a:r>
            <a:r>
              <a:rPr lang="en-US" dirty="0"/>
              <a:t> </a:t>
            </a:r>
            <a:r>
              <a:rPr lang="en-US" dirty="0" err="1"/>
              <a:t>बॉय-सतह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विसर्जन</a:t>
            </a:r>
            <a:r>
              <a:rPr lang="en-US" dirty="0"/>
              <a:t> </a:t>
            </a:r>
            <a:r>
              <a:rPr lang="en-US" dirty="0" err="1"/>
              <a:t>का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प्रभाव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जो</a:t>
            </a:r>
            <a:r>
              <a:rPr lang="en-US" dirty="0" smtClean="0"/>
              <a:t> </a:t>
            </a:r>
            <a:r>
              <a:rPr lang="hi-IN" dirty="0" smtClean="0"/>
              <a:t>एक</a:t>
            </a:r>
            <a:r>
              <a:rPr lang="en-US" dirty="0" smtClean="0"/>
              <a:t> </a:t>
            </a:r>
            <a:r>
              <a:rPr lang="en-US" dirty="0" err="1" smtClean="0"/>
              <a:t>तीन-आयामी</a:t>
            </a:r>
            <a:r>
              <a:rPr lang="en-US" dirty="0" smtClean="0"/>
              <a:t> </a:t>
            </a:r>
            <a:r>
              <a:rPr lang="en-US" dirty="0" err="1"/>
              <a:t>स्पेस</a:t>
            </a:r>
            <a:r>
              <a:rPr lang="en-US" dirty="0"/>
              <a:t> </a:t>
            </a:r>
            <a:r>
              <a:rPr lang="en-US" dirty="0" err="1" smtClean="0"/>
              <a:t>में</a:t>
            </a:r>
            <a:r>
              <a:rPr lang="en-US" dirty="0" smtClean="0"/>
              <a:t> </a:t>
            </a:r>
            <a:r>
              <a:rPr lang="hi-IN" dirty="0" smtClean="0"/>
              <a:t>है</a:t>
            </a:r>
            <a:r>
              <a:rPr lang="en-US" dirty="0" smtClean="0"/>
              <a:t>. </a:t>
            </a:r>
            <a:r>
              <a:rPr lang="en-US" dirty="0" err="1"/>
              <a:t>वास्तव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, </a:t>
            </a:r>
            <a:r>
              <a:rPr lang="en-US" dirty="0" err="1"/>
              <a:t>बॉय-सतह</a:t>
            </a:r>
            <a:r>
              <a:rPr lang="en-US" dirty="0"/>
              <a:t> </a:t>
            </a:r>
            <a:r>
              <a:rPr lang="en-US" dirty="0" err="1"/>
              <a:t>और</a:t>
            </a:r>
            <a:r>
              <a:rPr lang="en-US" dirty="0"/>
              <a:t> </a:t>
            </a:r>
            <a:r>
              <a:rPr lang="en-US" dirty="0" err="1"/>
              <a:t>क्लाइन-बोतल</a:t>
            </a:r>
            <a:r>
              <a:rPr lang="en-US" dirty="0"/>
              <a:t> </a:t>
            </a:r>
            <a:r>
              <a:rPr lang="en-US" dirty="0" err="1"/>
              <a:t>दोनों</a:t>
            </a:r>
            <a:r>
              <a:rPr lang="en-US" dirty="0"/>
              <a:t> </a:t>
            </a:r>
            <a:r>
              <a:rPr lang="en-US" dirty="0" err="1"/>
              <a:t>भी</a:t>
            </a:r>
            <a:r>
              <a:rPr lang="en-US" dirty="0"/>
              <a:t> </a:t>
            </a:r>
            <a:r>
              <a:rPr lang="en-US" dirty="0" err="1"/>
              <a:t>दो-आयामी</a:t>
            </a:r>
            <a:r>
              <a:rPr lang="en-US" dirty="0"/>
              <a:t> </a:t>
            </a:r>
            <a:r>
              <a:rPr lang="en-US" dirty="0" err="1"/>
              <a:t>वस्तुएं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 </a:t>
            </a:r>
            <a:r>
              <a:rPr lang="en-US" dirty="0" err="1"/>
              <a:t>जिनका</a:t>
            </a:r>
            <a:r>
              <a:rPr lang="en-US" dirty="0"/>
              <a:t> </a:t>
            </a:r>
            <a:r>
              <a:rPr lang="en-US" dirty="0" err="1"/>
              <a:t>स्वतंत्र</a:t>
            </a:r>
            <a:r>
              <a:rPr lang="en-US" dirty="0"/>
              <a:t> </a:t>
            </a:r>
            <a:r>
              <a:rPr lang="en-US" dirty="0" err="1"/>
              <a:t>रूप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उस</a:t>
            </a:r>
            <a:r>
              <a:rPr lang="en-US" dirty="0"/>
              <a:t> </a:t>
            </a:r>
            <a:r>
              <a:rPr lang="en-US" dirty="0" err="1"/>
              <a:t>स्पेस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अस्तित्व</a:t>
            </a:r>
            <a:r>
              <a:rPr lang="en-US" dirty="0"/>
              <a:t> </a:t>
            </a:r>
            <a:r>
              <a:rPr lang="en-US" dirty="0" err="1"/>
              <a:t>होता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 </a:t>
            </a:r>
            <a:r>
              <a:rPr lang="en-US" dirty="0" err="1"/>
              <a:t>जिसमें</a:t>
            </a:r>
            <a:r>
              <a:rPr lang="en-US" dirty="0"/>
              <a:t> </a:t>
            </a:r>
            <a:r>
              <a:rPr lang="en-US" dirty="0" err="1"/>
              <a:t>वो</a:t>
            </a:r>
            <a:r>
              <a:rPr lang="en-US" dirty="0"/>
              <a:t> </a:t>
            </a:r>
            <a:r>
              <a:rPr lang="en-US" dirty="0" err="1"/>
              <a:t>दर्शाई</a:t>
            </a:r>
            <a:r>
              <a:rPr lang="en-US" dirty="0"/>
              <a:t> </a:t>
            </a:r>
            <a:r>
              <a:rPr lang="en-US" dirty="0" err="1"/>
              <a:t>जाती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3944144" y="9306719"/>
            <a:ext cx="2781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यहां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अच्छी</a:t>
            </a:r>
            <a:r>
              <a:rPr lang="en-US" sz="1600" dirty="0"/>
              <a:t> </a:t>
            </a:r>
            <a:r>
              <a:rPr lang="en-US" sz="1600" dirty="0" err="1"/>
              <a:t>विधि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</a:t>
            </a:r>
            <a:r>
              <a:rPr lang="en-US" sz="1600" dirty="0" err="1"/>
              <a:t>ऑटो-जोड़ों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विचार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भूलने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लिए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652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9154" name="Picture 2" descr="C:\Users\HP\Desktop\topologicon_empty_pages\v4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1" y="-4762"/>
            <a:ext cx="7512050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0844" y="9020790"/>
            <a:ext cx="449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मैं</a:t>
            </a:r>
            <a:r>
              <a:rPr lang="en-US" dirty="0" smtClean="0"/>
              <a:t> </a:t>
            </a:r>
            <a:r>
              <a:rPr lang="en-US" dirty="0" err="1"/>
              <a:t>आपको</a:t>
            </a:r>
            <a:r>
              <a:rPr lang="en-US" dirty="0"/>
              <a:t> </a:t>
            </a:r>
            <a:r>
              <a:rPr lang="en-US" dirty="0" err="1"/>
              <a:t>थोड़ा</a:t>
            </a:r>
            <a:r>
              <a:rPr lang="en-US" dirty="0"/>
              <a:t> </a:t>
            </a:r>
            <a:r>
              <a:rPr lang="en-US" dirty="0" err="1"/>
              <a:t>पागल</a:t>
            </a:r>
            <a:r>
              <a:rPr lang="en-US" dirty="0"/>
              <a:t> </a:t>
            </a:r>
            <a:r>
              <a:rPr lang="en-US" dirty="0" err="1"/>
              <a:t>लगूं</a:t>
            </a:r>
            <a:r>
              <a:rPr lang="en-US" dirty="0"/>
              <a:t>, </a:t>
            </a:r>
            <a:r>
              <a:rPr lang="en-US" dirty="0" err="1"/>
              <a:t>लेकिन</a:t>
            </a:r>
            <a:r>
              <a:rPr lang="en-US" dirty="0"/>
              <a:t> </a:t>
            </a:r>
            <a:r>
              <a:rPr lang="en-US" dirty="0" err="1"/>
              <a:t>मुझे</a:t>
            </a:r>
            <a:r>
              <a:rPr lang="en-US" dirty="0"/>
              <a:t> </a:t>
            </a:r>
            <a:r>
              <a:rPr lang="en-US" dirty="0" err="1"/>
              <a:t>यह</a:t>
            </a:r>
            <a:r>
              <a:rPr lang="en-US" dirty="0"/>
              <a:t> </a:t>
            </a:r>
            <a:r>
              <a:rPr lang="en-US" dirty="0" err="1"/>
              <a:t>स्वीकार</a:t>
            </a:r>
            <a:r>
              <a:rPr lang="en-US" dirty="0"/>
              <a:t> </a:t>
            </a:r>
            <a:r>
              <a:rPr lang="en-US" dirty="0" err="1"/>
              <a:t>करना</a:t>
            </a:r>
            <a:r>
              <a:rPr lang="en-US" dirty="0"/>
              <a:t> </a:t>
            </a:r>
            <a:r>
              <a:rPr lang="en-US" dirty="0" err="1"/>
              <a:t>चाहिए</a:t>
            </a:r>
            <a:r>
              <a:rPr lang="en-US" dirty="0"/>
              <a:t> </a:t>
            </a:r>
            <a:r>
              <a:rPr lang="en-US" dirty="0" err="1"/>
              <a:t>कि</a:t>
            </a:r>
            <a:r>
              <a:rPr lang="en-US" dirty="0"/>
              <a:t> </a:t>
            </a:r>
            <a:r>
              <a:rPr lang="en-US" dirty="0" err="1"/>
              <a:t>विभिन्न</a:t>
            </a:r>
            <a:r>
              <a:rPr lang="en-US" dirty="0"/>
              <a:t> </a:t>
            </a:r>
            <a:r>
              <a:rPr lang="en-US" dirty="0" err="1"/>
              <a:t>चित्रों</a:t>
            </a:r>
            <a:r>
              <a:rPr lang="en-US" dirty="0"/>
              <a:t>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क्रॉस-सेक्शन</a:t>
            </a:r>
            <a:r>
              <a:rPr lang="en-US" dirty="0" smtClean="0"/>
              <a:t> </a:t>
            </a:r>
            <a:r>
              <a:rPr lang="en-US" dirty="0" err="1"/>
              <a:t>आदि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बावजूद</a:t>
            </a:r>
            <a:r>
              <a:rPr lang="en-US" dirty="0"/>
              <a:t> </a:t>
            </a:r>
            <a:r>
              <a:rPr lang="en-US" dirty="0" err="1"/>
              <a:t>मुझे</a:t>
            </a:r>
            <a:r>
              <a:rPr lang="en-US" dirty="0"/>
              <a:t> </a:t>
            </a:r>
            <a:r>
              <a:rPr lang="en-US" dirty="0" err="1"/>
              <a:t>अभी</a:t>
            </a:r>
            <a:r>
              <a:rPr lang="en-US" dirty="0"/>
              <a:t> </a:t>
            </a:r>
            <a:r>
              <a:rPr lang="en-US" dirty="0" err="1"/>
              <a:t>भी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"</a:t>
            </a:r>
            <a:r>
              <a:rPr lang="en-US" dirty="0" err="1"/>
              <a:t>बॉय-सतह</a:t>
            </a:r>
            <a:r>
              <a:rPr lang="en-US" dirty="0"/>
              <a:t>" </a:t>
            </a:r>
            <a:r>
              <a:rPr lang="en-US" dirty="0" err="1"/>
              <a:t>समझ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नहीं</a:t>
            </a:r>
            <a:r>
              <a:rPr lang="en-US" dirty="0"/>
              <a:t> </a:t>
            </a:r>
            <a:r>
              <a:rPr lang="en-US" dirty="0" err="1"/>
              <a:t>आई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….</a:t>
            </a:r>
          </a:p>
        </p:txBody>
      </p:sp>
      <p:sp>
        <p:nvSpPr>
          <p:cNvPr id="4" name="Rectangle 3"/>
          <p:cNvSpPr/>
          <p:nvPr/>
        </p:nvSpPr>
        <p:spPr>
          <a:xfrm>
            <a:off x="629444" y="1040388"/>
            <a:ext cx="426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 err="1">
                <a:solidFill>
                  <a:prstClr val="black"/>
                </a:solidFill>
              </a:rPr>
              <a:t>एक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बात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निश्चित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है</a:t>
            </a:r>
            <a:r>
              <a:rPr lang="en-US" dirty="0">
                <a:solidFill>
                  <a:prstClr val="black"/>
                </a:solidFill>
              </a:rPr>
              <a:t>: </a:t>
            </a:r>
            <a:r>
              <a:rPr lang="en-US" dirty="0" err="1">
                <a:solidFill>
                  <a:prstClr val="black"/>
                </a:solidFill>
              </a:rPr>
              <a:t>यह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ग्रह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एक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/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"</a:t>
            </a:r>
            <a:r>
              <a:rPr lang="en-US" dirty="0" err="1">
                <a:solidFill>
                  <a:prstClr val="black"/>
                </a:solidFill>
              </a:rPr>
              <a:t>बॉय-सतह</a:t>
            </a:r>
            <a:r>
              <a:rPr lang="en-US" dirty="0">
                <a:solidFill>
                  <a:prstClr val="black"/>
                </a:solidFill>
              </a:rPr>
              <a:t>" </a:t>
            </a:r>
            <a:r>
              <a:rPr lang="en-US" dirty="0" err="1">
                <a:solidFill>
                  <a:prstClr val="black"/>
                </a:solidFill>
              </a:rPr>
              <a:t>है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और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उसका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केवल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एक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ही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ध्रुव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है</a:t>
            </a:r>
            <a:r>
              <a:rPr lang="en-US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6760" y="2067719"/>
            <a:ext cx="33441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ठीक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, </a:t>
            </a:r>
            <a:r>
              <a:rPr lang="en-US" dirty="0" err="1"/>
              <a:t>मैं</a:t>
            </a:r>
            <a:r>
              <a:rPr lang="en-US" dirty="0"/>
              <a:t> </a:t>
            </a:r>
            <a:r>
              <a:rPr lang="en-US" dirty="0" err="1"/>
              <a:t>निश्चित</a:t>
            </a:r>
            <a:r>
              <a:rPr lang="en-US" dirty="0"/>
              <a:t> </a:t>
            </a:r>
            <a:r>
              <a:rPr lang="en-US" dirty="0" err="1"/>
              <a:t>रूप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बेचारे</a:t>
            </a:r>
            <a:r>
              <a:rPr lang="en-US" dirty="0"/>
              <a:t> </a:t>
            </a:r>
            <a:r>
              <a:rPr lang="en-US" dirty="0" err="1"/>
              <a:t>अमुंडसेन</a:t>
            </a:r>
            <a:r>
              <a:rPr lang="en-US" dirty="0"/>
              <a:t>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यह</a:t>
            </a:r>
            <a:r>
              <a:rPr lang="en-US" dirty="0"/>
              <a:t> </a:t>
            </a:r>
            <a:r>
              <a:rPr lang="en-US" dirty="0" err="1"/>
              <a:t>बात</a:t>
            </a:r>
            <a:r>
              <a:rPr lang="en-US" dirty="0"/>
              <a:t> </a:t>
            </a:r>
            <a:r>
              <a:rPr lang="en-US" dirty="0" err="1"/>
              <a:t>नहीं</a:t>
            </a:r>
            <a:r>
              <a:rPr lang="en-US" dirty="0"/>
              <a:t> </a:t>
            </a:r>
            <a:r>
              <a:rPr lang="en-US" dirty="0" err="1"/>
              <a:t>बताऊंगा</a:t>
            </a:r>
            <a:r>
              <a:rPr lang="en-US" dirty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48444" y="3173988"/>
            <a:ext cx="169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dirty="0" smtClean="0"/>
              <a:t>वो</a:t>
            </a:r>
            <a:r>
              <a:rPr lang="en-US" dirty="0" smtClean="0"/>
              <a:t> </a:t>
            </a:r>
            <a:r>
              <a:rPr lang="en-US" dirty="0" err="1" smtClean="0"/>
              <a:t>अभी</a:t>
            </a:r>
            <a:r>
              <a:rPr lang="en-US" dirty="0" smtClean="0"/>
              <a:t> </a:t>
            </a:r>
            <a:r>
              <a:rPr lang="en-US" dirty="0" err="1"/>
              <a:t>भी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गहरे</a:t>
            </a:r>
            <a:r>
              <a:rPr lang="en-US" dirty="0" smtClean="0"/>
              <a:t> </a:t>
            </a:r>
            <a:r>
              <a:rPr lang="en-US" dirty="0" err="1"/>
              <a:t>सदमे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5919998" y="2987972"/>
            <a:ext cx="14150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मोबियस-पट्टी</a:t>
            </a:r>
            <a:r>
              <a:rPr lang="en-US" sz="1200" dirty="0"/>
              <a:t> </a:t>
            </a:r>
            <a:r>
              <a:rPr lang="en-US" sz="1200" dirty="0" err="1"/>
              <a:t>एक</a:t>
            </a:r>
            <a:r>
              <a:rPr lang="en-US" sz="1200" dirty="0"/>
              <a:t> </a:t>
            </a:r>
            <a:r>
              <a:rPr lang="en-US" sz="1200" dirty="0" err="1"/>
              <a:t>गोल</a:t>
            </a:r>
            <a:r>
              <a:rPr lang="en-US" sz="1200" dirty="0"/>
              <a:t> </a:t>
            </a:r>
            <a:r>
              <a:rPr lang="en-US" sz="1200" dirty="0" err="1"/>
              <a:t>किनार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/>
              <a:t>साथ</a:t>
            </a:r>
            <a:r>
              <a:rPr lang="en-US" sz="12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858044" y="5328136"/>
            <a:ext cx="35381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बॉय-क्यूब</a:t>
            </a:r>
            <a:r>
              <a:rPr lang="en-US" sz="4400" dirty="0">
                <a:solidFill>
                  <a:srgbClr val="FF0000"/>
                </a:solidFill>
              </a:rPr>
              <a:t> (</a:t>
            </a:r>
            <a:r>
              <a:rPr lang="en-US" sz="4400" dirty="0" err="1">
                <a:solidFill>
                  <a:srgbClr val="FF0000"/>
                </a:solidFill>
              </a:rPr>
              <a:t>घन</a:t>
            </a:r>
            <a:r>
              <a:rPr lang="en-US" sz="44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2915444" y="6408142"/>
            <a:ext cx="17668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/>
              <a:t>मुझे</a:t>
            </a:r>
            <a:r>
              <a:rPr lang="en-US" sz="1400" dirty="0" smtClean="0"/>
              <a:t> </a:t>
            </a:r>
            <a:r>
              <a:rPr lang="en-US" sz="1400" dirty="0" err="1" smtClean="0"/>
              <a:t>यकीन</a:t>
            </a:r>
            <a:r>
              <a:rPr lang="en-US" sz="1400" dirty="0" smtClean="0"/>
              <a:t> </a:t>
            </a:r>
            <a:r>
              <a:rPr lang="en-US" sz="1400" dirty="0" err="1"/>
              <a:t>नहीं</a:t>
            </a:r>
            <a:r>
              <a:rPr lang="en-US" sz="1400" dirty="0"/>
              <a:t> </a:t>
            </a:r>
            <a:r>
              <a:rPr lang="hi-IN" sz="1400" dirty="0"/>
              <a:t>होता</a:t>
            </a:r>
            <a:r>
              <a:rPr lang="en-US" sz="1400" dirty="0" smtClean="0"/>
              <a:t> </a:t>
            </a:r>
            <a:r>
              <a:rPr lang="en-US" sz="1400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1477480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50178" name="Picture 2" descr="C:\Users\HP\Desktop\topologicon_empty_pages\v46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56" y="-4763"/>
            <a:ext cx="7512051" cy="1069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15962" y="6907788"/>
            <a:ext cx="2170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dirty="0" smtClean="0"/>
              <a:t>इसलिए</a:t>
            </a:r>
            <a:r>
              <a:rPr lang="en-US" dirty="0" smtClean="0"/>
              <a:t> </a:t>
            </a:r>
            <a:r>
              <a:rPr lang="hi-IN" dirty="0" smtClean="0"/>
              <a:t>वो</a:t>
            </a:r>
            <a:r>
              <a:rPr lang="en-US" dirty="0" smtClean="0"/>
              <a:t> </a:t>
            </a:r>
            <a:r>
              <a:rPr lang="hi-IN" dirty="0" smtClean="0"/>
              <a:t>एक</a:t>
            </a:r>
            <a:r>
              <a:rPr lang="en-US" dirty="0" smtClean="0"/>
              <a:t> </a:t>
            </a:r>
            <a:r>
              <a:rPr lang="hi-IN" dirty="0" smtClean="0"/>
              <a:t>क्लाइन-घन</a:t>
            </a:r>
            <a:r>
              <a:rPr lang="en-US" dirty="0" smtClean="0"/>
              <a:t> </a:t>
            </a:r>
            <a:r>
              <a:rPr lang="hi-IN" dirty="0" smtClean="0"/>
              <a:t>होगा</a:t>
            </a:r>
            <a:r>
              <a:rPr lang="hi-IN" dirty="0"/>
              <a:t>!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8038" y="931922"/>
            <a:ext cx="23802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1400" dirty="0"/>
              <a:t>क्या</a:t>
            </a:r>
            <a:r>
              <a:rPr lang="en-US" sz="1400" dirty="0"/>
              <a:t> </a:t>
            </a:r>
            <a:r>
              <a:rPr lang="hi-IN" sz="1400" dirty="0"/>
              <a:t>तुम्हें</a:t>
            </a:r>
            <a:r>
              <a:rPr lang="en-US" sz="1400" dirty="0"/>
              <a:t> </a:t>
            </a:r>
            <a:r>
              <a:rPr lang="hi-IN" sz="1400" dirty="0"/>
              <a:t>उसकी</a:t>
            </a:r>
            <a:r>
              <a:rPr lang="en-US" sz="1400" dirty="0"/>
              <a:t> </a:t>
            </a:r>
            <a:r>
              <a:rPr lang="hi-IN" sz="1400" dirty="0"/>
              <a:t>संरचना</a:t>
            </a:r>
            <a:r>
              <a:rPr lang="en-US" sz="1400" dirty="0"/>
              <a:t> </a:t>
            </a:r>
            <a:r>
              <a:rPr lang="hi-IN" sz="1400" dirty="0"/>
              <a:t>(टोपोलॉजी)</a:t>
            </a:r>
            <a:r>
              <a:rPr lang="en-US" sz="1400" dirty="0"/>
              <a:t> </a:t>
            </a:r>
            <a:r>
              <a:rPr lang="hi-IN" sz="1400" dirty="0"/>
              <a:t>समझने</a:t>
            </a:r>
            <a:r>
              <a:rPr lang="en-US" sz="1400" dirty="0"/>
              <a:t> </a:t>
            </a:r>
            <a:r>
              <a:rPr lang="hi-IN" sz="1400" dirty="0"/>
              <a:t>में</a:t>
            </a:r>
            <a:r>
              <a:rPr lang="en-US" sz="1400" dirty="0"/>
              <a:t> </a:t>
            </a:r>
            <a:r>
              <a:rPr lang="hi-IN" sz="1400" dirty="0"/>
              <a:t>कुछ</a:t>
            </a:r>
            <a:r>
              <a:rPr lang="en-US" sz="1400" dirty="0"/>
              <a:t> </a:t>
            </a:r>
            <a:r>
              <a:rPr lang="hi-IN" sz="1400" dirty="0"/>
              <a:t>दिक्कत</a:t>
            </a:r>
            <a:r>
              <a:rPr lang="en-US" sz="1400" dirty="0"/>
              <a:t> </a:t>
            </a:r>
            <a:r>
              <a:rPr lang="hi-IN" sz="1400" dirty="0"/>
              <a:t>आ</a:t>
            </a:r>
            <a:r>
              <a:rPr lang="en-US" sz="1400" dirty="0"/>
              <a:t> </a:t>
            </a:r>
            <a:r>
              <a:rPr lang="hi-IN" sz="1400" dirty="0"/>
              <a:t>रही</a:t>
            </a:r>
            <a:r>
              <a:rPr lang="en-US" sz="1400" dirty="0"/>
              <a:t> </a:t>
            </a:r>
            <a:r>
              <a:rPr lang="hi-IN" sz="1400" dirty="0"/>
              <a:t>है?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3296694" y="4670187"/>
            <a:ext cx="7617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i-IN" sz="1600" dirty="0"/>
              <a:t>ठीक!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3220244" y="931922"/>
            <a:ext cx="11849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i-IN" sz="1600" dirty="0"/>
              <a:t>चलो</a:t>
            </a:r>
            <a:r>
              <a:rPr lang="en-US" sz="1600" dirty="0"/>
              <a:t> </a:t>
            </a:r>
            <a:r>
              <a:rPr lang="hi-IN" sz="1600" dirty="0"/>
              <a:t>ठीक</a:t>
            </a:r>
            <a:r>
              <a:rPr lang="en-US" sz="1600" dirty="0"/>
              <a:t> </a:t>
            </a:r>
            <a:r>
              <a:rPr lang="hi-IN" sz="1600" dirty="0"/>
              <a:t>है.</a:t>
            </a:r>
            <a:r>
              <a:rPr lang="en-US" sz="1600" dirty="0"/>
              <a:t> </a:t>
            </a:r>
            <a:endParaRPr lang="en-US" sz="1600" dirty="0" smtClean="0"/>
          </a:p>
          <a:p>
            <a:pPr algn="ctr"/>
            <a:r>
              <a:rPr lang="hi-IN" sz="1600" dirty="0" smtClean="0"/>
              <a:t>वही</a:t>
            </a:r>
            <a:r>
              <a:rPr lang="en-US" sz="1600" dirty="0" smtClean="0"/>
              <a:t> </a:t>
            </a:r>
            <a:r>
              <a:rPr lang="hi-IN" sz="1600" dirty="0"/>
              <a:t>होगा.....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5018339" y="931922"/>
            <a:ext cx="2438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1600" dirty="0"/>
              <a:t>ज़रा</a:t>
            </a:r>
            <a:r>
              <a:rPr lang="en-US" sz="1600" dirty="0"/>
              <a:t> </a:t>
            </a:r>
            <a:r>
              <a:rPr lang="hi-IN" sz="1600" dirty="0"/>
              <a:t>रुको</a:t>
            </a:r>
            <a:r>
              <a:rPr lang="en-US" sz="1600" dirty="0"/>
              <a:t> </a:t>
            </a:r>
            <a:r>
              <a:rPr lang="hi-IN" sz="1600" dirty="0"/>
              <a:t>लीओन!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hi-IN" sz="1600" dirty="0" smtClean="0"/>
              <a:t>मुझे</a:t>
            </a:r>
            <a:r>
              <a:rPr lang="en-US" sz="1600" dirty="0" smtClean="0"/>
              <a:t> </a:t>
            </a:r>
            <a:r>
              <a:rPr lang="hi-IN" sz="1600" dirty="0"/>
              <a:t>कुछ</a:t>
            </a:r>
            <a:r>
              <a:rPr lang="en-US" sz="1600" dirty="0"/>
              <a:t> </a:t>
            </a:r>
            <a:r>
              <a:rPr lang="hi-IN" sz="1600" dirty="0"/>
              <a:t>मिला</a:t>
            </a:r>
            <a:r>
              <a:rPr lang="en-US" sz="1600" dirty="0"/>
              <a:t> </a:t>
            </a:r>
            <a:r>
              <a:rPr lang="hi-IN" sz="1600" dirty="0"/>
              <a:t>है</a:t>
            </a:r>
            <a:r>
              <a:rPr lang="en-US" sz="1600" dirty="0"/>
              <a:t> </a:t>
            </a:r>
            <a:r>
              <a:rPr lang="hi-IN" sz="1600" dirty="0"/>
              <a:t>जो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hi-IN" sz="1600" dirty="0" smtClean="0"/>
              <a:t>तुम्हारी</a:t>
            </a:r>
            <a:r>
              <a:rPr lang="en-US" sz="1600" dirty="0" smtClean="0"/>
              <a:t> </a:t>
            </a:r>
            <a:r>
              <a:rPr lang="hi-IN" sz="1600" dirty="0"/>
              <a:t>मदद</a:t>
            </a:r>
            <a:r>
              <a:rPr lang="en-US" sz="1600" dirty="0"/>
              <a:t> </a:t>
            </a:r>
            <a:r>
              <a:rPr lang="hi-IN" sz="1600" dirty="0"/>
              <a:t>करेगा. 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4744244" y="5877719"/>
            <a:ext cx="259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1600" dirty="0"/>
              <a:t>और</a:t>
            </a:r>
            <a:r>
              <a:rPr lang="en-US" sz="1600" dirty="0"/>
              <a:t> </a:t>
            </a:r>
            <a:r>
              <a:rPr lang="hi-IN" sz="1600" dirty="0"/>
              <a:t>वो</a:t>
            </a:r>
            <a:r>
              <a:rPr lang="en-US" sz="1600" dirty="0"/>
              <a:t> </a:t>
            </a:r>
            <a:r>
              <a:rPr lang="hi-IN" sz="1600" dirty="0"/>
              <a:t>एक</a:t>
            </a:r>
            <a:r>
              <a:rPr lang="en-US" sz="1600" dirty="0"/>
              <a:t> </a:t>
            </a:r>
            <a:r>
              <a:rPr lang="hi-IN" sz="1600" dirty="0"/>
              <a:t>टोरस</a:t>
            </a:r>
            <a:r>
              <a:rPr lang="en-US" sz="1600" dirty="0"/>
              <a:t> </a:t>
            </a:r>
            <a:r>
              <a:rPr lang="hi-IN" sz="1600" dirty="0"/>
              <a:t>होगा! 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172244" y="3439319"/>
            <a:ext cx="40273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i-IN" sz="1600" dirty="0" smtClean="0"/>
              <a:t>लीओन,</a:t>
            </a:r>
            <a:r>
              <a:rPr lang="en-US" sz="1600" dirty="0" smtClean="0"/>
              <a:t> </a:t>
            </a:r>
            <a:r>
              <a:rPr lang="hi-IN" sz="1600" dirty="0" smtClean="0"/>
              <a:t>देखो</a:t>
            </a:r>
            <a:r>
              <a:rPr lang="en-US" sz="1600" dirty="0" smtClean="0"/>
              <a:t> </a:t>
            </a:r>
            <a:r>
              <a:rPr lang="hi-IN" sz="1600" dirty="0" smtClean="0"/>
              <a:t>गेंद</a:t>
            </a:r>
            <a:r>
              <a:rPr lang="en-US" sz="1600" dirty="0" smtClean="0"/>
              <a:t> </a:t>
            </a:r>
            <a:r>
              <a:rPr lang="hi-IN" sz="1600" dirty="0" smtClean="0"/>
              <a:t>हो</a:t>
            </a:r>
            <a:r>
              <a:rPr lang="en-US" sz="1600" dirty="0" smtClean="0"/>
              <a:t> </a:t>
            </a:r>
            <a:r>
              <a:rPr lang="hi-IN" sz="1600" dirty="0" smtClean="0"/>
              <a:t>या</a:t>
            </a:r>
            <a:r>
              <a:rPr lang="en-US" sz="1600" dirty="0" smtClean="0"/>
              <a:t> </a:t>
            </a:r>
            <a:r>
              <a:rPr lang="hi-IN" sz="1600" dirty="0" smtClean="0"/>
              <a:t>घन</a:t>
            </a:r>
            <a:r>
              <a:rPr lang="en-US" sz="1600" dirty="0" smtClean="0"/>
              <a:t> </a:t>
            </a:r>
            <a:r>
              <a:rPr lang="hi-IN" sz="1600" dirty="0" smtClean="0"/>
              <a:t>हो,</a:t>
            </a:r>
            <a:endParaRPr lang="en-US" sz="1600" dirty="0" smtClean="0"/>
          </a:p>
          <a:p>
            <a:r>
              <a:rPr lang="en-US" sz="1600" dirty="0" smtClean="0"/>
              <a:t> </a:t>
            </a:r>
            <a:r>
              <a:rPr lang="hi-IN" sz="1600" dirty="0" smtClean="0"/>
              <a:t>दोनों</a:t>
            </a:r>
            <a:r>
              <a:rPr lang="en-US" sz="1600" dirty="0" smtClean="0"/>
              <a:t> </a:t>
            </a:r>
            <a:r>
              <a:rPr lang="hi-IN" sz="1600" dirty="0" smtClean="0"/>
              <a:t>एक</a:t>
            </a:r>
            <a:r>
              <a:rPr lang="en-US" sz="1600" dirty="0" smtClean="0"/>
              <a:t> </a:t>
            </a:r>
            <a:r>
              <a:rPr lang="hi-IN" sz="1600" dirty="0" smtClean="0"/>
              <a:t>ही</a:t>
            </a:r>
            <a:r>
              <a:rPr lang="en-US" sz="1600" dirty="0" smtClean="0"/>
              <a:t> </a:t>
            </a:r>
            <a:r>
              <a:rPr lang="hi-IN" sz="1600" dirty="0" smtClean="0"/>
              <a:t>चीज़ें</a:t>
            </a:r>
            <a:r>
              <a:rPr lang="en-US" sz="1600" dirty="0" smtClean="0"/>
              <a:t> </a:t>
            </a:r>
            <a:r>
              <a:rPr lang="hi-IN" sz="1600" dirty="0" smtClean="0"/>
              <a:t>हैं.</a:t>
            </a:r>
            <a:r>
              <a:rPr lang="en-US" sz="1600" dirty="0" smtClean="0"/>
              <a:t> </a:t>
            </a:r>
            <a:r>
              <a:rPr lang="hi-IN" sz="1600" dirty="0" smtClean="0"/>
              <a:t>उनकी</a:t>
            </a:r>
            <a:r>
              <a:rPr lang="en-US" sz="1600" dirty="0" smtClean="0"/>
              <a:t> </a:t>
            </a:r>
            <a:r>
              <a:rPr lang="hi-IN" sz="1600" dirty="0" smtClean="0"/>
              <a:t>सामान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hi-IN" sz="1600" dirty="0" smtClean="0"/>
              <a:t>टोपोलॉजी,</a:t>
            </a:r>
            <a:r>
              <a:rPr lang="en-US" sz="1600" dirty="0" smtClean="0"/>
              <a:t> </a:t>
            </a:r>
            <a:r>
              <a:rPr lang="hi-IN" sz="1600" dirty="0" smtClean="0"/>
              <a:t>सामान</a:t>
            </a:r>
            <a:r>
              <a:rPr lang="en-US" sz="1600" dirty="0" smtClean="0"/>
              <a:t> </a:t>
            </a:r>
            <a:r>
              <a:rPr lang="hi-IN" sz="1600" dirty="0" smtClean="0"/>
              <a:t>औइलर-पोइनकेयर</a:t>
            </a:r>
            <a:r>
              <a:rPr lang="en-US" sz="1600" dirty="0" smtClean="0"/>
              <a:t> </a:t>
            </a:r>
            <a:r>
              <a:rPr lang="hi-IN" sz="1600" dirty="0" smtClean="0"/>
              <a:t>विशेषता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hi-IN" sz="1600" dirty="0" smtClean="0"/>
              <a:t>और</a:t>
            </a:r>
            <a:r>
              <a:rPr lang="en-US" sz="1600" dirty="0" smtClean="0"/>
              <a:t> </a:t>
            </a:r>
            <a:r>
              <a:rPr lang="hi-IN" sz="1600" dirty="0" smtClean="0"/>
              <a:t>एक-सामान</a:t>
            </a:r>
            <a:r>
              <a:rPr lang="en-US" sz="1600" dirty="0" smtClean="0"/>
              <a:t> </a:t>
            </a:r>
            <a:r>
              <a:rPr lang="hi-IN" sz="1600" dirty="0" smtClean="0"/>
              <a:t>वक्रता</a:t>
            </a:r>
            <a:r>
              <a:rPr lang="en-US" sz="1600" dirty="0" smtClean="0"/>
              <a:t> </a:t>
            </a:r>
            <a:r>
              <a:rPr lang="hi-IN" sz="1600" dirty="0" smtClean="0"/>
              <a:t>होगी</a:t>
            </a:r>
            <a:r>
              <a:rPr lang="hi-IN" sz="1600" dirty="0"/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30976" y="9882565"/>
            <a:ext cx="11464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i-IN" sz="1600" dirty="0" smtClean="0"/>
              <a:t>चलो</a:t>
            </a:r>
            <a:r>
              <a:rPr lang="en-US" sz="1600" dirty="0" smtClean="0"/>
              <a:t> </a:t>
            </a:r>
            <a:r>
              <a:rPr lang="hi-IN" sz="1600" dirty="0" smtClean="0"/>
              <a:t>ठीक</a:t>
            </a:r>
            <a:r>
              <a:rPr lang="en-US" sz="1600" dirty="0" smtClean="0"/>
              <a:t> </a:t>
            </a:r>
            <a:r>
              <a:rPr lang="hi-IN" sz="1600" dirty="0" smtClean="0"/>
              <a:t>है</a:t>
            </a:r>
            <a:r>
              <a:rPr lang="en-US" sz="1600" dirty="0" smtClean="0"/>
              <a:t>!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93094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51202" name="Picture 2" descr="C:\Users\HP\Desktop\topologicon_empty_pages\v4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45"/>
            <a:ext cx="7516445" cy="1070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621044" y="2740938"/>
            <a:ext cx="375285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3" name="Rectangle 2"/>
          <p:cNvSpPr/>
          <p:nvPr/>
        </p:nvSpPr>
        <p:spPr>
          <a:xfrm>
            <a:off x="2001044" y="2556272"/>
            <a:ext cx="484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ध्रुव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72644" y="3223637"/>
            <a:ext cx="213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/>
              <a:t>यह</a:t>
            </a:r>
            <a:r>
              <a:rPr lang="en-US" sz="1600" dirty="0" smtClean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"</a:t>
            </a:r>
            <a:r>
              <a:rPr lang="en-US" sz="1600" dirty="0" err="1"/>
              <a:t>बॉय-क्यूब</a:t>
            </a:r>
            <a:r>
              <a:rPr lang="en-US" sz="1600" dirty="0"/>
              <a:t>" </a:t>
            </a:r>
            <a:r>
              <a:rPr lang="en-US" sz="1600" dirty="0" err="1"/>
              <a:t>है</a:t>
            </a:r>
            <a:r>
              <a:rPr lang="en-US" sz="1600" dirty="0"/>
              <a:t> </a:t>
            </a:r>
            <a:r>
              <a:rPr lang="en-US" sz="1600" dirty="0" err="1"/>
              <a:t>जिसे</a:t>
            </a:r>
            <a:r>
              <a:rPr lang="en-US" sz="1600" dirty="0"/>
              <a:t> </a:t>
            </a:r>
            <a:r>
              <a:rPr lang="en-US" sz="1600" dirty="0" err="1"/>
              <a:t>आर्चीबाल्ड</a:t>
            </a:r>
            <a:r>
              <a:rPr lang="en-US" sz="1600" dirty="0"/>
              <a:t> </a:t>
            </a:r>
            <a:r>
              <a:rPr lang="en-US" sz="1600" dirty="0" err="1"/>
              <a:t>ने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पेटेंट</a:t>
            </a:r>
            <a:r>
              <a:rPr lang="en-US" sz="1600" dirty="0" smtClean="0"/>
              <a:t> </a:t>
            </a:r>
            <a:r>
              <a:rPr lang="en-US" sz="1600" dirty="0" err="1"/>
              <a:t>करवाया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 </a:t>
            </a:r>
          </a:p>
          <a:p>
            <a:pPr algn="ctr"/>
            <a:r>
              <a:rPr lang="en-US" sz="1600" dirty="0"/>
              <a:t> 28 </a:t>
            </a:r>
            <a:r>
              <a:rPr lang="en-US" sz="1600" dirty="0" err="1"/>
              <a:t>शीर्ष</a:t>
            </a:r>
            <a:r>
              <a:rPr lang="en-US" sz="1600" dirty="0"/>
              <a:t> </a:t>
            </a:r>
          </a:p>
          <a:p>
            <a:pPr algn="ctr"/>
            <a:r>
              <a:rPr lang="en-US" sz="1600" dirty="0"/>
              <a:t>43 </a:t>
            </a:r>
            <a:r>
              <a:rPr lang="en-US" sz="1600" dirty="0" err="1"/>
              <a:t>किनारे</a:t>
            </a:r>
            <a:r>
              <a:rPr lang="en-US" sz="1600" dirty="0"/>
              <a:t>  </a:t>
            </a:r>
          </a:p>
          <a:p>
            <a:pPr algn="ctr"/>
            <a:r>
              <a:rPr lang="en-US" sz="1600" dirty="0"/>
              <a:t>16 </a:t>
            </a:r>
            <a:r>
              <a:rPr lang="en-US" sz="1600" dirty="0" err="1"/>
              <a:t>सतहें</a:t>
            </a:r>
            <a:r>
              <a:rPr lang="en-US" sz="1600" dirty="0"/>
              <a:t>  </a:t>
            </a:r>
          </a:p>
          <a:p>
            <a:pPr algn="ctr"/>
            <a:r>
              <a:rPr lang="en-US" sz="1600" dirty="0"/>
              <a:t>X = 28 - 43 + 16 = 1</a:t>
            </a:r>
          </a:p>
        </p:txBody>
      </p:sp>
      <p:sp>
        <p:nvSpPr>
          <p:cNvPr id="6" name="Rectangle 5"/>
          <p:cNvSpPr/>
          <p:nvPr/>
        </p:nvSpPr>
        <p:spPr>
          <a:xfrm>
            <a:off x="1696244" y="6104593"/>
            <a:ext cx="2362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अच्छे</a:t>
            </a:r>
            <a:r>
              <a:rPr lang="en-US" dirty="0"/>
              <a:t> </a:t>
            </a:r>
            <a:r>
              <a:rPr lang="en-US" dirty="0" err="1"/>
              <a:t>मॉडल</a:t>
            </a:r>
            <a:r>
              <a:rPr lang="en-US" dirty="0"/>
              <a:t> "</a:t>
            </a:r>
            <a:r>
              <a:rPr lang="en-US" dirty="0" err="1"/>
              <a:t>रेनॉल्ड</a:t>
            </a:r>
            <a:r>
              <a:rPr lang="en-US" dirty="0"/>
              <a:t>" </a:t>
            </a:r>
            <a:r>
              <a:rPr lang="en-US" dirty="0" err="1"/>
              <a:t>शेल्फ</a:t>
            </a:r>
            <a:r>
              <a:rPr lang="en-US" dirty="0"/>
              <a:t> (</a:t>
            </a:r>
            <a:r>
              <a:rPr lang="en-US" dirty="0" err="1"/>
              <a:t>प्लास्टिक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चौकोर</a:t>
            </a:r>
            <a:r>
              <a:rPr lang="en-US" dirty="0"/>
              <a:t> </a:t>
            </a:r>
            <a:r>
              <a:rPr lang="en-US" dirty="0" err="1"/>
              <a:t>ड्यूरल</a:t>
            </a:r>
            <a:r>
              <a:rPr lang="en-US" dirty="0"/>
              <a:t> </a:t>
            </a:r>
            <a:r>
              <a:rPr lang="en-US" dirty="0" err="1"/>
              <a:t>ट्यूब</a:t>
            </a:r>
            <a:r>
              <a:rPr lang="en-US" dirty="0"/>
              <a:t> </a:t>
            </a:r>
            <a:r>
              <a:rPr lang="en-US" dirty="0" err="1"/>
              <a:t>और</a:t>
            </a:r>
            <a:r>
              <a:rPr lang="en-US" dirty="0"/>
              <a:t> </a:t>
            </a:r>
            <a:r>
              <a:rPr lang="en-US" dirty="0" err="1"/>
              <a:t>प्लास्टिक</a:t>
            </a:r>
            <a:r>
              <a:rPr lang="en-US" dirty="0"/>
              <a:t> </a:t>
            </a:r>
            <a:r>
              <a:rPr lang="en-US" dirty="0" err="1"/>
              <a:t>कोण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टुकड़ों</a:t>
            </a:r>
            <a:r>
              <a:rPr lang="en-US" dirty="0"/>
              <a:t>) </a:t>
            </a:r>
            <a:r>
              <a:rPr lang="en-US" dirty="0" err="1"/>
              <a:t>का</a:t>
            </a:r>
            <a:r>
              <a:rPr lang="en-US" dirty="0"/>
              <a:t> </a:t>
            </a:r>
            <a:r>
              <a:rPr lang="en-US" dirty="0" err="1"/>
              <a:t>उपयोग</a:t>
            </a:r>
            <a:r>
              <a:rPr lang="en-US" dirty="0"/>
              <a:t> </a:t>
            </a:r>
            <a:r>
              <a:rPr lang="en-US" dirty="0" err="1"/>
              <a:t>करके</a:t>
            </a:r>
            <a:r>
              <a:rPr lang="en-US" dirty="0"/>
              <a:t> </a:t>
            </a:r>
            <a:r>
              <a:rPr lang="en-US" dirty="0" err="1"/>
              <a:t>बनाए</a:t>
            </a:r>
            <a:r>
              <a:rPr lang="en-US" dirty="0"/>
              <a:t> </a:t>
            </a:r>
            <a:r>
              <a:rPr lang="en-US" dirty="0" err="1"/>
              <a:t>जा</a:t>
            </a:r>
            <a:r>
              <a:rPr lang="en-US" dirty="0"/>
              <a:t> </a:t>
            </a:r>
            <a:r>
              <a:rPr lang="en-US" dirty="0" err="1"/>
              <a:t>सकते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467644" y="8087519"/>
            <a:ext cx="2667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अगले</a:t>
            </a:r>
            <a:r>
              <a:rPr lang="en-US" dirty="0"/>
              <a:t> </a:t>
            </a:r>
            <a:r>
              <a:rPr lang="en-US" dirty="0" err="1"/>
              <a:t>पृष्ठ</a:t>
            </a:r>
            <a:r>
              <a:rPr lang="en-US" dirty="0"/>
              <a:t> </a:t>
            </a:r>
            <a:r>
              <a:rPr lang="en-US" dirty="0" err="1"/>
              <a:t>पर</a:t>
            </a:r>
            <a:r>
              <a:rPr lang="en-US" dirty="0"/>
              <a:t> </a:t>
            </a:r>
            <a:r>
              <a:rPr lang="en-US" dirty="0" err="1"/>
              <a:t>दिए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कट-आउट्स</a:t>
            </a:r>
            <a:r>
              <a:rPr lang="en-US" dirty="0" smtClean="0"/>
              <a:t> </a:t>
            </a:r>
            <a:r>
              <a:rPr lang="en-US" dirty="0" err="1"/>
              <a:t>का</a:t>
            </a:r>
            <a:r>
              <a:rPr lang="en-US" dirty="0"/>
              <a:t> </a:t>
            </a:r>
            <a:r>
              <a:rPr lang="en-US" dirty="0" err="1"/>
              <a:t>उपयोग</a:t>
            </a:r>
            <a:r>
              <a:rPr lang="en-US" dirty="0"/>
              <a:t> </a:t>
            </a:r>
            <a:r>
              <a:rPr lang="en-US" dirty="0" err="1"/>
              <a:t>करके</a:t>
            </a:r>
            <a:r>
              <a:rPr lang="en-US" dirty="0"/>
              <a:t> </a:t>
            </a:r>
            <a:r>
              <a:rPr lang="en-US" dirty="0" err="1"/>
              <a:t>आप</a:t>
            </a:r>
            <a:r>
              <a:rPr lang="en-US" dirty="0"/>
              <a:t> </a:t>
            </a:r>
            <a:r>
              <a:rPr lang="en-US" dirty="0" err="1"/>
              <a:t>खुद</a:t>
            </a:r>
            <a:r>
              <a:rPr lang="en-US" dirty="0"/>
              <a:t> </a:t>
            </a:r>
            <a:r>
              <a:rPr lang="en-US" dirty="0" err="1"/>
              <a:t>का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"</a:t>
            </a:r>
            <a:r>
              <a:rPr lang="en-US" dirty="0" err="1"/>
              <a:t>बॉय-क्यूब</a:t>
            </a:r>
            <a:r>
              <a:rPr lang="en-US" dirty="0"/>
              <a:t>" </a:t>
            </a:r>
            <a:r>
              <a:rPr lang="en-US" dirty="0" err="1"/>
              <a:t>बना</a:t>
            </a:r>
            <a:r>
              <a:rPr lang="en-US" dirty="0"/>
              <a:t> </a:t>
            </a:r>
            <a:r>
              <a:rPr lang="en-US" dirty="0" err="1"/>
              <a:t>सकते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008132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7507288" cy="10688638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2226" name="Picture 2" descr="C:\Users\HP\Desktop\topologicon_empty_pages\v4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" y="0"/>
            <a:ext cx="7512050" cy="1069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311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7170" name="Picture 2" descr="C:\Users\HP\Desktop\topologicon_empty_pages\v0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508705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96644" y="4425732"/>
            <a:ext cx="37528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 err="1" smtClean="0"/>
              <a:t>अरे</a:t>
            </a:r>
            <a:r>
              <a:rPr lang="en-US" sz="1600" dirty="0" smtClean="0"/>
              <a:t> </a:t>
            </a:r>
            <a:r>
              <a:rPr lang="en-US" sz="1600" dirty="0" err="1"/>
              <a:t>वाह</a:t>
            </a:r>
            <a:r>
              <a:rPr lang="en-US" sz="1600" dirty="0"/>
              <a:t>! </a:t>
            </a:r>
          </a:p>
        </p:txBody>
      </p:sp>
      <p:sp>
        <p:nvSpPr>
          <p:cNvPr id="4" name="Rectangle 3"/>
          <p:cNvSpPr/>
          <p:nvPr/>
        </p:nvSpPr>
        <p:spPr>
          <a:xfrm>
            <a:off x="558797" y="738565"/>
            <a:ext cx="13163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चलो</a:t>
            </a:r>
            <a:r>
              <a:rPr lang="en-US" sz="1400" dirty="0"/>
              <a:t> </a:t>
            </a:r>
            <a:r>
              <a:rPr lang="en-US" sz="1400" dirty="0" err="1"/>
              <a:t>ठीक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 ......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5244" y="1008122"/>
            <a:ext cx="2133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मैं</a:t>
            </a:r>
            <a:r>
              <a:rPr lang="en-US" sz="1400" dirty="0"/>
              <a:t> </a:t>
            </a:r>
            <a:r>
              <a:rPr lang="en-US" sz="1400" dirty="0" err="1"/>
              <a:t>स्वीकार</a:t>
            </a:r>
            <a:r>
              <a:rPr lang="en-US" sz="1400" dirty="0"/>
              <a:t> </a:t>
            </a:r>
            <a:r>
              <a:rPr lang="en-US" sz="1400" dirty="0" err="1"/>
              <a:t>करता</a:t>
            </a:r>
            <a:r>
              <a:rPr lang="en-US" sz="1400" dirty="0"/>
              <a:t> </a:t>
            </a:r>
            <a:r>
              <a:rPr lang="en-US" sz="1400" dirty="0" err="1" smtClean="0"/>
              <a:t>हूं</a:t>
            </a:r>
            <a:r>
              <a:rPr lang="en-US" sz="1400" dirty="0" smtClean="0"/>
              <a:t> </a:t>
            </a:r>
            <a:r>
              <a:rPr lang="hi-IN" sz="1400" dirty="0" smtClean="0"/>
              <a:t>कि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 </a:t>
            </a:r>
            <a:r>
              <a:rPr lang="hi-IN" sz="1400" dirty="0" smtClean="0"/>
              <a:t>मैं</a:t>
            </a:r>
            <a:r>
              <a:rPr lang="en-US" sz="1400" dirty="0" smtClean="0"/>
              <a:t> </a:t>
            </a:r>
            <a:r>
              <a:rPr lang="hi-IN" sz="1400" dirty="0" smtClean="0"/>
              <a:t>एक</a:t>
            </a:r>
            <a:r>
              <a:rPr lang="en-US" sz="1400" dirty="0" smtClean="0"/>
              <a:t> </a:t>
            </a:r>
            <a:r>
              <a:rPr lang="en-US" sz="1400" dirty="0" err="1" smtClean="0"/>
              <a:t>बहुत</a:t>
            </a:r>
            <a:r>
              <a:rPr lang="en-US" sz="1400" dirty="0" smtClean="0"/>
              <a:t> </a:t>
            </a:r>
            <a:r>
              <a:rPr lang="en-US" sz="1400" dirty="0" err="1"/>
              <a:t>मामूली</a:t>
            </a:r>
            <a:r>
              <a:rPr lang="en-US" sz="1400" dirty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सा</a:t>
            </a:r>
            <a:r>
              <a:rPr lang="en-US" sz="1400" dirty="0" smtClean="0"/>
              <a:t> </a:t>
            </a:r>
            <a:r>
              <a:rPr lang="en-US" sz="1400" dirty="0" err="1"/>
              <a:t>आदमी</a:t>
            </a:r>
            <a:r>
              <a:rPr lang="en-US" sz="1400" dirty="0"/>
              <a:t> </a:t>
            </a:r>
            <a:r>
              <a:rPr lang="en-US" sz="1400" dirty="0" err="1" smtClean="0"/>
              <a:t>हूं</a:t>
            </a:r>
            <a:r>
              <a:rPr lang="en-US" sz="1400" dirty="0"/>
              <a:t>.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1796112" y="2174716"/>
            <a:ext cx="180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क्या</a:t>
            </a:r>
            <a:r>
              <a:rPr lang="en-US" sz="1400" dirty="0"/>
              <a:t> </a:t>
            </a:r>
            <a:r>
              <a:rPr lang="en-US" sz="1400" dirty="0" err="1"/>
              <a:t>आप</a:t>
            </a:r>
            <a:r>
              <a:rPr lang="en-US" sz="1400" dirty="0"/>
              <a:t> </a:t>
            </a:r>
            <a:r>
              <a:rPr lang="en-US" sz="1400" dirty="0" err="1"/>
              <a:t>कुत्तों</a:t>
            </a:r>
            <a:r>
              <a:rPr lang="en-US" sz="1400" dirty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का</a:t>
            </a:r>
            <a:r>
              <a:rPr lang="en-US" sz="1400" dirty="0" smtClean="0"/>
              <a:t> </a:t>
            </a:r>
            <a:r>
              <a:rPr lang="en-US" sz="1400" dirty="0" err="1"/>
              <a:t>उपयोग</a:t>
            </a:r>
            <a:r>
              <a:rPr lang="en-US" sz="1400" dirty="0"/>
              <a:t> </a:t>
            </a:r>
            <a:r>
              <a:rPr lang="en-US" sz="1400" dirty="0" err="1"/>
              <a:t>करेंगे</a:t>
            </a:r>
            <a:r>
              <a:rPr lang="en-US" sz="1400" dirty="0"/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3677444" y="696119"/>
            <a:ext cx="3429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नहीं</a:t>
            </a:r>
            <a:r>
              <a:rPr lang="en-US" sz="1400" dirty="0"/>
              <a:t>, </a:t>
            </a:r>
            <a:r>
              <a:rPr lang="en-US" sz="1400" dirty="0" err="1"/>
              <a:t>मैं</a:t>
            </a:r>
            <a:r>
              <a:rPr lang="en-US" sz="1400" dirty="0"/>
              <a:t> </a:t>
            </a:r>
            <a:r>
              <a:rPr lang="en-US" sz="1400" dirty="0" err="1"/>
              <a:t>मोलस्कैमाउथ</a:t>
            </a:r>
            <a:r>
              <a:rPr lang="en-US" sz="1400" dirty="0"/>
              <a:t> </a:t>
            </a:r>
            <a:r>
              <a:rPr lang="en-US" sz="1400" dirty="0" err="1"/>
              <a:t>का</a:t>
            </a:r>
            <a:r>
              <a:rPr lang="en-US" sz="1400" dirty="0"/>
              <a:t> </a:t>
            </a:r>
            <a:r>
              <a:rPr lang="en-US" sz="1400" dirty="0" err="1"/>
              <a:t>उपयोग</a:t>
            </a:r>
            <a:r>
              <a:rPr lang="en-US" sz="1400" dirty="0"/>
              <a:t> </a:t>
            </a:r>
            <a:r>
              <a:rPr lang="en-US" sz="1400" dirty="0" err="1"/>
              <a:t>करूंगा</a:t>
            </a:r>
            <a:r>
              <a:rPr lang="en-US" sz="1400" dirty="0"/>
              <a:t> </a:t>
            </a:r>
            <a:r>
              <a:rPr lang="en-US" sz="1400" dirty="0" err="1"/>
              <a:t>जो</a:t>
            </a:r>
            <a:r>
              <a:rPr lang="en-US" sz="1400" dirty="0"/>
              <a:t> </a:t>
            </a:r>
            <a:r>
              <a:rPr lang="en-US" sz="1400" dirty="0" err="1"/>
              <a:t>घोंघे</a:t>
            </a:r>
            <a:r>
              <a:rPr lang="en-US" sz="1400" dirty="0"/>
              <a:t> </a:t>
            </a:r>
            <a:r>
              <a:rPr lang="en-US" sz="1400" dirty="0" err="1"/>
              <a:t>और</a:t>
            </a:r>
            <a:r>
              <a:rPr lang="en-US" sz="1400" dirty="0"/>
              <a:t> </a:t>
            </a:r>
            <a:r>
              <a:rPr lang="en-US" sz="1400" dirty="0" err="1"/>
              <a:t>विशालकाय</a:t>
            </a:r>
            <a:r>
              <a:rPr lang="en-US" sz="1400" dirty="0"/>
              <a:t> </a:t>
            </a:r>
            <a:r>
              <a:rPr lang="en-US" sz="1400" dirty="0" err="1"/>
              <a:t>मैमथ</a:t>
            </a:r>
            <a:r>
              <a:rPr lang="en-US" sz="1400" dirty="0"/>
              <a:t> </a:t>
            </a:r>
            <a:r>
              <a:rPr lang="en-US" sz="1400" dirty="0" err="1"/>
              <a:t>के</a:t>
            </a:r>
            <a:r>
              <a:rPr lang="en-US" sz="1400" dirty="0"/>
              <a:t> </a:t>
            </a:r>
            <a:r>
              <a:rPr lang="en-US" sz="1400" dirty="0" err="1"/>
              <a:t>बीच</a:t>
            </a:r>
            <a:r>
              <a:rPr lang="en-US" sz="1400" dirty="0"/>
              <a:t> </a:t>
            </a:r>
            <a:r>
              <a:rPr lang="en-US" sz="1400" dirty="0" err="1"/>
              <a:t>का</a:t>
            </a:r>
            <a:r>
              <a:rPr lang="en-US" sz="1400" dirty="0"/>
              <a:t> </a:t>
            </a:r>
            <a:r>
              <a:rPr lang="en-US" sz="1400" dirty="0" err="1"/>
              <a:t>क्रॉस</a:t>
            </a:r>
            <a:r>
              <a:rPr lang="en-US" sz="1400" dirty="0"/>
              <a:t> </a:t>
            </a:r>
            <a:r>
              <a:rPr lang="en-US" sz="1400" dirty="0" err="1"/>
              <a:t>हैं</a:t>
            </a:r>
            <a:r>
              <a:rPr lang="en-US" sz="1400" dirty="0"/>
              <a:t>.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वे</a:t>
            </a:r>
            <a:r>
              <a:rPr lang="en-US" sz="1400" dirty="0" smtClean="0"/>
              <a:t> </a:t>
            </a:r>
            <a:r>
              <a:rPr lang="en-US" sz="1400" dirty="0" err="1"/>
              <a:t>ताकतवर</a:t>
            </a:r>
            <a:r>
              <a:rPr lang="en-US" sz="1400" dirty="0"/>
              <a:t> </a:t>
            </a:r>
            <a:r>
              <a:rPr lang="en-US" sz="1400" dirty="0" err="1"/>
              <a:t>जानवर</a:t>
            </a:r>
            <a:r>
              <a:rPr lang="en-US" sz="1400" dirty="0"/>
              <a:t> </a:t>
            </a:r>
            <a:r>
              <a:rPr lang="en-US" sz="1400" dirty="0" err="1"/>
              <a:t>हैं</a:t>
            </a:r>
            <a:r>
              <a:rPr lang="en-US" sz="1400" dirty="0"/>
              <a:t> </a:t>
            </a:r>
            <a:r>
              <a:rPr lang="en-US" sz="1400" dirty="0" err="1"/>
              <a:t>जिन्हें</a:t>
            </a:r>
            <a:r>
              <a:rPr lang="en-US" sz="1400" dirty="0"/>
              <a:t> </a:t>
            </a:r>
            <a:r>
              <a:rPr lang="en-US" sz="1400" dirty="0" err="1"/>
              <a:t>विशेष</a:t>
            </a:r>
            <a:r>
              <a:rPr lang="en-US" sz="1400" dirty="0"/>
              <a:t> </a:t>
            </a:r>
            <a:r>
              <a:rPr lang="en-US" sz="1400" dirty="0" err="1"/>
              <a:t>रूप</a:t>
            </a:r>
            <a:r>
              <a:rPr lang="en-US" sz="1400" dirty="0"/>
              <a:t> </a:t>
            </a:r>
            <a:r>
              <a:rPr lang="en-US" sz="1400" dirty="0" err="1"/>
              <a:t>से</a:t>
            </a:r>
            <a:r>
              <a:rPr lang="en-US" sz="1400" dirty="0"/>
              <a:t> </a:t>
            </a:r>
            <a:r>
              <a:rPr lang="en-US" sz="1400" dirty="0" err="1"/>
              <a:t>मेरीडियन</a:t>
            </a:r>
            <a:r>
              <a:rPr lang="en-US" sz="1400" dirty="0"/>
              <a:t> </a:t>
            </a:r>
            <a:r>
              <a:rPr lang="en-US" sz="1400" dirty="0" err="1"/>
              <a:t>खोजने</a:t>
            </a:r>
            <a:r>
              <a:rPr lang="en-US" sz="1400" dirty="0"/>
              <a:t> </a:t>
            </a:r>
            <a:r>
              <a:rPr lang="en-US" sz="1400" dirty="0" err="1"/>
              <a:t>के</a:t>
            </a:r>
            <a:r>
              <a:rPr lang="en-US" sz="1400" dirty="0"/>
              <a:t> </a:t>
            </a:r>
            <a:r>
              <a:rPr lang="en-US" sz="1400" dirty="0" err="1"/>
              <a:t>लिए</a:t>
            </a:r>
            <a:r>
              <a:rPr lang="en-US" sz="1400" dirty="0"/>
              <a:t> </a:t>
            </a:r>
            <a:r>
              <a:rPr lang="en-US" sz="1400" dirty="0" err="1"/>
              <a:t>प्रशिक्षित</a:t>
            </a:r>
            <a:r>
              <a:rPr lang="en-US" sz="1400" dirty="0"/>
              <a:t> </a:t>
            </a:r>
            <a:r>
              <a:rPr lang="en-US" sz="1400" dirty="0" err="1"/>
              <a:t>किया</a:t>
            </a:r>
            <a:r>
              <a:rPr lang="en-US" sz="1400" dirty="0"/>
              <a:t> </a:t>
            </a:r>
            <a:r>
              <a:rPr lang="en-US" sz="1400" dirty="0" err="1"/>
              <a:t>गया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334008" y="3820319"/>
            <a:ext cx="2886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चलो</a:t>
            </a:r>
            <a:r>
              <a:rPr lang="en-US" sz="1400" dirty="0"/>
              <a:t> </a:t>
            </a:r>
            <a:r>
              <a:rPr lang="en-US" sz="1400" dirty="0" err="1"/>
              <a:t>फटाफट</a:t>
            </a:r>
            <a:r>
              <a:rPr lang="en-US" sz="1400" dirty="0"/>
              <a:t>! </a:t>
            </a:r>
            <a:r>
              <a:rPr lang="en-US" sz="1400" dirty="0" err="1"/>
              <a:t>मेरे</a:t>
            </a:r>
            <a:r>
              <a:rPr lang="en-US" sz="1400" dirty="0"/>
              <a:t> </a:t>
            </a:r>
            <a:r>
              <a:rPr lang="en-US" sz="1400" dirty="0" err="1"/>
              <a:t>पीछे</a:t>
            </a:r>
            <a:r>
              <a:rPr lang="en-US" sz="1400" dirty="0"/>
              <a:t> </a:t>
            </a:r>
            <a:r>
              <a:rPr lang="en-US" sz="1400" dirty="0" err="1"/>
              <a:t>मेरिडियन</a:t>
            </a:r>
            <a:r>
              <a:rPr lang="en-US" sz="1400" dirty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लाइन</a:t>
            </a:r>
            <a:r>
              <a:rPr lang="en-US" sz="1400" dirty="0" smtClean="0"/>
              <a:t> </a:t>
            </a:r>
            <a:r>
              <a:rPr lang="en-US" sz="1400" dirty="0" err="1"/>
              <a:t>पर</a:t>
            </a:r>
            <a:r>
              <a:rPr lang="en-US" sz="1400" dirty="0"/>
              <a:t> </a:t>
            </a:r>
            <a:r>
              <a:rPr lang="en-US" sz="1400" dirty="0" err="1"/>
              <a:t>चलो</a:t>
            </a:r>
            <a:r>
              <a:rPr lang="en-US" sz="1400" dirty="0"/>
              <a:t>, </a:t>
            </a:r>
            <a:r>
              <a:rPr lang="en-US" sz="1400" dirty="0" err="1"/>
              <a:t>वे</a:t>
            </a:r>
            <a:r>
              <a:rPr lang="en-US" sz="1400" dirty="0"/>
              <a:t> </a:t>
            </a:r>
            <a:r>
              <a:rPr lang="en-US" sz="1400" dirty="0" err="1"/>
              <a:t>इसी</a:t>
            </a:r>
            <a:r>
              <a:rPr lang="en-US" sz="1400" dirty="0"/>
              <a:t> </a:t>
            </a:r>
            <a:r>
              <a:rPr lang="en-US" sz="1400" dirty="0" err="1"/>
              <a:t>सीध</a:t>
            </a:r>
            <a:r>
              <a:rPr lang="en-US" sz="1400" dirty="0"/>
              <a:t> </a:t>
            </a:r>
            <a:r>
              <a:rPr lang="en-US" sz="1400" dirty="0" err="1"/>
              <a:t>में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986478" y="6345099"/>
            <a:ext cx="13955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मैं</a:t>
            </a:r>
            <a:r>
              <a:rPr lang="en-US" sz="1400" dirty="0"/>
              <a:t> </a:t>
            </a:r>
            <a:r>
              <a:rPr lang="en-US" sz="1400" dirty="0" err="1"/>
              <a:t>एक</a:t>
            </a:r>
            <a:r>
              <a:rPr lang="en-US" sz="1400" dirty="0"/>
              <a:t> </a:t>
            </a:r>
            <a:r>
              <a:rPr lang="en-US" sz="1400" dirty="0" err="1"/>
              <a:t>सख्त</a:t>
            </a:r>
            <a:r>
              <a:rPr lang="en-US" sz="1400" dirty="0"/>
              <a:t> </a:t>
            </a:r>
            <a:r>
              <a:rPr lang="en-US" sz="1400" dirty="0" err="1"/>
              <a:t>आदमी</a:t>
            </a:r>
            <a:r>
              <a:rPr lang="en-US" sz="1400" dirty="0"/>
              <a:t> </a:t>
            </a:r>
            <a:r>
              <a:rPr lang="en-US" sz="1400" dirty="0" err="1"/>
              <a:t>हूँ</a:t>
            </a:r>
            <a:r>
              <a:rPr lang="en-US" sz="1400" dirty="0"/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25044" y="3830499"/>
            <a:ext cx="375285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 err="1"/>
              <a:t>ऐसा</a:t>
            </a:r>
            <a:r>
              <a:rPr lang="en-US" sz="1400" dirty="0"/>
              <a:t> </a:t>
            </a:r>
            <a:r>
              <a:rPr lang="en-US" sz="1400" dirty="0" err="1"/>
              <a:t>लगता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 </a:t>
            </a:r>
            <a:r>
              <a:rPr lang="en-US" sz="1400" dirty="0" err="1"/>
              <a:t>कि</a:t>
            </a:r>
            <a:r>
              <a:rPr lang="en-US" sz="1400" dirty="0"/>
              <a:t> </a:t>
            </a:r>
            <a:r>
              <a:rPr lang="en-US" sz="1400" dirty="0" err="1"/>
              <a:t>हम</a:t>
            </a:r>
            <a:r>
              <a:rPr lang="en-US" sz="1400" dirty="0"/>
              <a:t> </a:t>
            </a:r>
            <a:r>
              <a:rPr lang="en-US" sz="1400" dirty="0" err="1"/>
              <a:t>भूमध्य-रेखा</a:t>
            </a:r>
            <a:r>
              <a:rPr lang="en-US" sz="1400" dirty="0"/>
              <a:t> </a:t>
            </a:r>
            <a:r>
              <a:rPr lang="en-US" sz="1400" dirty="0" err="1"/>
              <a:t>को</a:t>
            </a:r>
            <a:r>
              <a:rPr lang="en-US" sz="1400" dirty="0"/>
              <a:t> </a:t>
            </a:r>
            <a:r>
              <a:rPr lang="en-US" sz="1400" dirty="0" err="1"/>
              <a:t>पार</a:t>
            </a:r>
            <a:r>
              <a:rPr lang="en-US" sz="1400" dirty="0"/>
              <a:t> </a:t>
            </a:r>
            <a:r>
              <a:rPr lang="en-US" sz="1400" dirty="0" err="1"/>
              <a:t>कर</a:t>
            </a:r>
            <a:r>
              <a:rPr lang="en-US" sz="1400" dirty="0"/>
              <a:t> </a:t>
            </a:r>
            <a:r>
              <a:rPr lang="en-US" sz="1400" dirty="0" err="1"/>
              <a:t>रहे</a:t>
            </a:r>
            <a:r>
              <a:rPr lang="en-US" sz="1400" dirty="0"/>
              <a:t> </a:t>
            </a:r>
            <a:r>
              <a:rPr lang="en-US" sz="1400" dirty="0" err="1"/>
              <a:t>हैं</a:t>
            </a:r>
            <a:r>
              <a:rPr lang="en-US" sz="1400" dirty="0"/>
              <a:t>. </a:t>
            </a:r>
            <a:r>
              <a:rPr lang="en-US" sz="1400" dirty="0" err="1"/>
              <a:t>उसका</a:t>
            </a:r>
            <a:r>
              <a:rPr lang="en-US" sz="1400" dirty="0"/>
              <a:t> </a:t>
            </a:r>
            <a:r>
              <a:rPr lang="en-US" sz="1400" dirty="0" err="1"/>
              <a:t>पीछा</a:t>
            </a:r>
            <a:r>
              <a:rPr lang="en-US" sz="1400" dirty="0"/>
              <a:t> </a:t>
            </a:r>
            <a:r>
              <a:rPr lang="en-US" sz="1400" dirty="0" err="1"/>
              <a:t>करना</a:t>
            </a:r>
            <a:r>
              <a:rPr lang="en-US" sz="1400" dirty="0"/>
              <a:t> </a:t>
            </a:r>
            <a:r>
              <a:rPr lang="en-US" sz="1400" dirty="0" err="1"/>
              <a:t>काफी</a:t>
            </a:r>
            <a:r>
              <a:rPr lang="en-US" sz="1400" dirty="0"/>
              <a:t> </a:t>
            </a:r>
            <a:r>
              <a:rPr lang="en-US" sz="1400" dirty="0" err="1"/>
              <a:t>मुश्किल</a:t>
            </a:r>
            <a:r>
              <a:rPr lang="en-US" sz="1400" dirty="0"/>
              <a:t> </a:t>
            </a:r>
            <a:r>
              <a:rPr lang="en-US" sz="1400" dirty="0" err="1"/>
              <a:t>होगा</a:t>
            </a:r>
            <a:r>
              <a:rPr lang="en-US" sz="1400" dirty="0"/>
              <a:t> ....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31296" y="4353719"/>
            <a:ext cx="11208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चलो</a:t>
            </a:r>
            <a:r>
              <a:rPr lang="en-US" sz="1400" dirty="0"/>
              <a:t> </a:t>
            </a:r>
            <a:r>
              <a:rPr lang="en-US" sz="1400" dirty="0" err="1"/>
              <a:t>फटाफट</a:t>
            </a:r>
            <a:r>
              <a:rPr lang="en-US" sz="1400" dirty="0"/>
              <a:t>!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01277" y="5564188"/>
            <a:ext cx="15523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यह</a:t>
            </a:r>
            <a:r>
              <a:rPr lang="en-US" sz="1400" dirty="0"/>
              <a:t> </a:t>
            </a:r>
            <a:r>
              <a:rPr lang="en-US" sz="1400" dirty="0" err="1"/>
              <a:t>एक</a:t>
            </a:r>
            <a:r>
              <a:rPr lang="en-US" sz="1400" dirty="0"/>
              <a:t> </a:t>
            </a:r>
            <a:r>
              <a:rPr lang="en-US" sz="1400" dirty="0" err="1"/>
              <a:t>ठंडी</a:t>
            </a:r>
            <a:r>
              <a:rPr lang="en-US" sz="1400" dirty="0"/>
              <a:t> </a:t>
            </a:r>
            <a:endParaRPr lang="en-US" sz="1400" dirty="0" smtClean="0"/>
          </a:p>
          <a:p>
            <a:pPr algn="ctr"/>
            <a:r>
              <a:rPr lang="en-US" sz="1400" dirty="0" err="1" smtClean="0"/>
              <a:t>विचित्र</a:t>
            </a:r>
            <a:r>
              <a:rPr lang="en-US" sz="1400" dirty="0" smtClean="0"/>
              <a:t> </a:t>
            </a:r>
            <a:r>
              <a:rPr lang="en-US" sz="1400" dirty="0" err="1"/>
              <a:t>जगह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 ...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11916" y="7096919"/>
            <a:ext cx="965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मश</a:t>
            </a:r>
            <a:r>
              <a:rPr lang="en-US" sz="1600" dirty="0"/>
              <a:t>! </a:t>
            </a:r>
            <a:r>
              <a:rPr lang="en-US" sz="1600" dirty="0" err="1"/>
              <a:t>मश</a:t>
            </a:r>
            <a:r>
              <a:rPr lang="en-US" sz="1600" dirty="0"/>
              <a:t>!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20244" y="7121744"/>
            <a:ext cx="266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रहा</a:t>
            </a:r>
            <a:r>
              <a:rPr lang="en-US" sz="1600" dirty="0"/>
              <a:t> </a:t>
            </a:r>
            <a:r>
              <a:rPr lang="en-US" sz="1600" dirty="0" err="1"/>
              <a:t>दक्षिण-ध्रुव</a:t>
            </a:r>
            <a:r>
              <a:rPr lang="en-US" sz="1600" dirty="0"/>
              <a:t>, </a:t>
            </a:r>
            <a:r>
              <a:rPr lang="en-US" sz="1600" dirty="0" err="1"/>
              <a:t>अब</a:t>
            </a:r>
            <a:r>
              <a:rPr lang="en-US" sz="1600" dirty="0"/>
              <a:t> </a:t>
            </a:r>
            <a:r>
              <a:rPr lang="en-US" sz="1600" dirty="0" err="1"/>
              <a:t>मैं</a:t>
            </a:r>
            <a:r>
              <a:rPr lang="en-US" sz="1600" dirty="0"/>
              <a:t> </a:t>
            </a:r>
            <a:r>
              <a:rPr lang="en-US" sz="1600" dirty="0" err="1"/>
              <a:t>अपना</a:t>
            </a:r>
            <a:r>
              <a:rPr lang="en-US" sz="1600" dirty="0"/>
              <a:t> </a:t>
            </a:r>
            <a:r>
              <a:rPr lang="en-US" sz="1600" dirty="0" err="1"/>
              <a:t>उत्तरी-ध्रुव</a:t>
            </a:r>
            <a:r>
              <a:rPr lang="en-US" sz="1600" dirty="0"/>
              <a:t> </a:t>
            </a:r>
            <a:r>
              <a:rPr lang="en-US" sz="1600" dirty="0" err="1"/>
              <a:t>देख</a:t>
            </a:r>
            <a:r>
              <a:rPr lang="en-US" sz="1600" dirty="0"/>
              <a:t> </a:t>
            </a:r>
            <a:r>
              <a:rPr lang="en-US" sz="1600" dirty="0" err="1"/>
              <a:t>सकता</a:t>
            </a:r>
            <a:r>
              <a:rPr lang="en-US" sz="1600" dirty="0"/>
              <a:t> </a:t>
            </a:r>
            <a:r>
              <a:rPr lang="en-US" sz="1600" dirty="0" err="1"/>
              <a:t>हूँ</a:t>
            </a:r>
            <a:r>
              <a:rPr lang="en-US" sz="1600" dirty="0"/>
              <a:t>! ..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53250" name="Picture 2" descr="C:\Users\HP\Desktop\topologicon_empty_pages\v49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0679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8090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54274" name="Picture 2" descr="C:\Users\HP\Desktop\topologicon_empty_pages\v50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7" y="10319"/>
            <a:ext cx="7512050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53644" y="7260987"/>
            <a:ext cx="37528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 smtClean="0"/>
              <a:t>…</a:t>
            </a:r>
            <a:r>
              <a:rPr lang="en-US" sz="1600" dirty="0" err="1" smtClean="0"/>
              <a:t>फिर</a:t>
            </a:r>
            <a:r>
              <a:rPr lang="en-US" sz="1600" dirty="0" smtClean="0"/>
              <a:t> </a:t>
            </a:r>
            <a:r>
              <a:rPr lang="en-US" sz="1600" dirty="0" err="1"/>
              <a:t>बस</a:t>
            </a:r>
            <a:r>
              <a:rPr lang="en-US" sz="1600" dirty="0"/>
              <a:t> </a:t>
            </a:r>
            <a:r>
              <a:rPr lang="en-US" sz="1600" dirty="0" err="1"/>
              <a:t>पेन्ट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ही</a:t>
            </a:r>
            <a:r>
              <a:rPr lang="en-US" sz="1600" dirty="0"/>
              <a:t> </a:t>
            </a:r>
            <a:r>
              <a:rPr lang="en-US" sz="1600" dirty="0" err="1"/>
              <a:t>रखें</a:t>
            </a:r>
            <a:r>
              <a:rPr lang="en-US" sz="1600" dirty="0"/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-5640" y="21322"/>
            <a:ext cx="747562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आवरण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endParaRPr lang="en-US" sz="4400" dirty="0" smtClean="0">
              <a:solidFill>
                <a:srgbClr val="FF0000"/>
              </a:solidFill>
            </a:endParaRPr>
          </a:p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(</a:t>
            </a:r>
            <a:r>
              <a:rPr lang="en-US" sz="4400" dirty="0">
                <a:solidFill>
                  <a:srgbClr val="FF0000"/>
                </a:solidFill>
              </a:rPr>
              <a:t>COVERINGS)</a:t>
            </a:r>
          </a:p>
        </p:txBody>
      </p:sp>
      <p:sp>
        <p:nvSpPr>
          <p:cNvPr id="5" name="Rectangle 4"/>
          <p:cNvSpPr/>
          <p:nvPr/>
        </p:nvSpPr>
        <p:spPr>
          <a:xfrm>
            <a:off x="3067844" y="1787744"/>
            <a:ext cx="18391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1600" dirty="0" smtClean="0"/>
              <a:t>फिर</a:t>
            </a:r>
            <a:r>
              <a:rPr lang="en-US" sz="1600" dirty="0" smtClean="0"/>
              <a:t> </a:t>
            </a:r>
            <a:r>
              <a:rPr lang="en-US" sz="1600" dirty="0" err="1"/>
              <a:t>क्या</a:t>
            </a:r>
            <a:r>
              <a:rPr lang="en-US" sz="1600" dirty="0"/>
              <a:t> </a:t>
            </a:r>
            <a:r>
              <a:rPr lang="en-US" sz="1600" dirty="0" err="1"/>
              <a:t>यह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कहानी</a:t>
            </a:r>
            <a:r>
              <a:rPr lang="en-US" sz="1600" dirty="0" smtClean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अंत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5114830" y="2448719"/>
            <a:ext cx="19510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नहीं</a:t>
            </a:r>
            <a:r>
              <a:rPr lang="en-US" sz="1600" dirty="0"/>
              <a:t>, </a:t>
            </a:r>
            <a:r>
              <a:rPr lang="en-US" sz="1600" dirty="0" err="1"/>
              <a:t>इसमें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अचानक</a:t>
            </a:r>
            <a:r>
              <a:rPr lang="en-US" sz="1600" dirty="0"/>
              <a:t> </a:t>
            </a:r>
            <a:r>
              <a:rPr lang="en-US" sz="1600" dirty="0" err="1"/>
              <a:t>आश्चर्य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00844" y="4876701"/>
            <a:ext cx="304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किसी</a:t>
            </a:r>
            <a:r>
              <a:rPr lang="en-US" sz="1600" dirty="0"/>
              <a:t> </a:t>
            </a:r>
            <a:r>
              <a:rPr lang="en-US" sz="1600" dirty="0" err="1"/>
              <a:t>यूनिलेटरल</a:t>
            </a:r>
            <a:r>
              <a:rPr lang="en-US" sz="1600" dirty="0"/>
              <a:t>, </a:t>
            </a:r>
            <a:r>
              <a:rPr lang="en-US" sz="1600" dirty="0" err="1"/>
              <a:t>नॉन-ओरिएंटेबिल</a:t>
            </a:r>
            <a:r>
              <a:rPr lang="en-US" sz="1600" dirty="0"/>
              <a:t> </a:t>
            </a:r>
            <a:r>
              <a:rPr lang="en-US" sz="1600" dirty="0" err="1"/>
              <a:t>वस्तु</a:t>
            </a:r>
            <a:r>
              <a:rPr lang="en-US" sz="1600" dirty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दो</a:t>
            </a:r>
            <a:r>
              <a:rPr lang="en-US" sz="1600" dirty="0"/>
              <a:t> </a:t>
            </a:r>
            <a:r>
              <a:rPr lang="en-US" sz="1600" dirty="0" err="1"/>
              <a:t>पट्टियों</a:t>
            </a:r>
            <a:r>
              <a:rPr lang="en-US" sz="1600" dirty="0"/>
              <a:t> </a:t>
            </a:r>
            <a:r>
              <a:rPr lang="en-US" sz="1600" dirty="0" err="1"/>
              <a:t>वाला</a:t>
            </a:r>
            <a:r>
              <a:rPr lang="en-US" sz="1600" dirty="0"/>
              <a:t> </a:t>
            </a:r>
            <a:r>
              <a:rPr lang="hi-IN" sz="1600" dirty="0" smtClean="0"/>
              <a:t>आवरण</a:t>
            </a:r>
            <a:r>
              <a:rPr lang="en-US" sz="1600" dirty="0" smtClean="0"/>
              <a:t>,</a:t>
            </a:r>
            <a:r>
              <a:rPr lang="hi-IN" sz="1600" dirty="0" smtClean="0"/>
              <a:t> </a:t>
            </a:r>
            <a:r>
              <a:rPr lang="en-US" sz="1600" dirty="0" err="1" smtClean="0"/>
              <a:t>द्विपक्षीय</a:t>
            </a:r>
            <a:r>
              <a:rPr lang="en-US" sz="1600" dirty="0" smtClean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ओरिएंटेबिल</a:t>
            </a:r>
            <a:r>
              <a:rPr lang="en-US" sz="1600" dirty="0"/>
              <a:t> </a:t>
            </a:r>
            <a:r>
              <a:rPr lang="en-US" sz="1600" dirty="0" err="1"/>
              <a:t>होगा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उसमें</a:t>
            </a:r>
            <a:r>
              <a:rPr lang="en-US" sz="1600" dirty="0"/>
              <a:t> </a:t>
            </a:r>
            <a:r>
              <a:rPr lang="en-US" sz="1600" dirty="0" err="1"/>
              <a:t>दोहरी</a:t>
            </a:r>
            <a:r>
              <a:rPr lang="en-US" sz="1600" dirty="0"/>
              <a:t> </a:t>
            </a:r>
            <a:r>
              <a:rPr lang="en-US" sz="1600" dirty="0" err="1" smtClean="0"/>
              <a:t>विशेषता</a:t>
            </a:r>
            <a:r>
              <a:rPr lang="en-US" sz="1600" dirty="0" smtClean="0"/>
              <a:t> </a:t>
            </a:r>
            <a:r>
              <a:rPr lang="en-US" sz="1600" dirty="0" err="1"/>
              <a:t>होगी</a:t>
            </a:r>
            <a:r>
              <a:rPr lang="en-US" sz="16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463600" y="6411119"/>
            <a:ext cx="2268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यह</a:t>
            </a:r>
            <a:r>
              <a:rPr lang="en-US" dirty="0"/>
              <a:t> </a:t>
            </a:r>
            <a:r>
              <a:rPr lang="en-US" dirty="0" err="1"/>
              <a:t>सब</a:t>
            </a:r>
            <a:r>
              <a:rPr lang="en-US" dirty="0"/>
              <a:t> </a:t>
            </a:r>
            <a:r>
              <a:rPr lang="en-US" dirty="0" err="1"/>
              <a:t>क्या</a:t>
            </a:r>
            <a:r>
              <a:rPr lang="en-US" dirty="0"/>
              <a:t> </a:t>
            </a:r>
            <a:r>
              <a:rPr lang="en-US" dirty="0" err="1"/>
              <a:t>बकवास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439738" y="7238901"/>
            <a:ext cx="3046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असल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यह</a:t>
            </a:r>
            <a:r>
              <a:rPr lang="en-US" sz="1600" dirty="0"/>
              <a:t> </a:t>
            </a:r>
            <a:r>
              <a:rPr lang="en-US" sz="1600" dirty="0" err="1"/>
              <a:t>आसान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एक</a:t>
            </a:r>
            <a:r>
              <a:rPr lang="en-US" sz="1600" dirty="0" smtClean="0"/>
              <a:t> </a:t>
            </a:r>
            <a:r>
              <a:rPr lang="en-US" sz="1600" dirty="0" err="1"/>
              <a:t>मोबियस-पट्टी</a:t>
            </a:r>
            <a:r>
              <a:rPr lang="en-US" sz="1600" dirty="0"/>
              <a:t> </a:t>
            </a:r>
            <a:r>
              <a:rPr lang="en-US" sz="1600" dirty="0" err="1"/>
              <a:t>लें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उसकी</a:t>
            </a:r>
            <a:r>
              <a:rPr lang="en-US" sz="1600" dirty="0"/>
              <a:t> </a:t>
            </a:r>
            <a:r>
              <a:rPr lang="en-US" sz="1600" dirty="0" err="1"/>
              <a:t>अनूठी</a:t>
            </a:r>
            <a:r>
              <a:rPr lang="en-US" sz="1600" dirty="0"/>
              <a:t> </a:t>
            </a:r>
            <a:r>
              <a:rPr lang="hi-IN" sz="1600" dirty="0" smtClean="0"/>
              <a:t>सतह</a:t>
            </a:r>
            <a:r>
              <a:rPr lang="en-US" sz="1600" dirty="0" smtClean="0"/>
              <a:t> </a:t>
            </a:r>
            <a:r>
              <a:rPr lang="en-US" sz="1600" dirty="0" err="1" smtClean="0"/>
              <a:t>को</a:t>
            </a:r>
            <a:r>
              <a:rPr lang="en-US" sz="1600" dirty="0" smtClean="0"/>
              <a:t> </a:t>
            </a:r>
            <a:r>
              <a:rPr lang="en-US" sz="1600" dirty="0" err="1"/>
              <a:t>पेन्ट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कवर</a:t>
            </a:r>
            <a:r>
              <a:rPr lang="en-US" sz="1600" dirty="0"/>
              <a:t> </a:t>
            </a:r>
            <a:r>
              <a:rPr lang="en-US" sz="1600" dirty="0" err="1"/>
              <a:t>करें</a:t>
            </a:r>
            <a:r>
              <a:rPr lang="en-US" sz="1600" dirty="0"/>
              <a:t>, </a:t>
            </a:r>
            <a:r>
              <a:rPr lang="en-US" sz="1600" dirty="0" err="1"/>
              <a:t>फिर</a:t>
            </a:r>
            <a:r>
              <a:rPr lang="en-US" sz="1600" dirty="0"/>
              <a:t> </a:t>
            </a:r>
            <a:r>
              <a:rPr lang="en-US" sz="1600" dirty="0" err="1"/>
              <a:t>उसके</a:t>
            </a:r>
            <a:r>
              <a:rPr lang="en-US" sz="1600" dirty="0"/>
              <a:t> </a:t>
            </a:r>
            <a:r>
              <a:rPr lang="en-US" sz="1600" dirty="0" err="1"/>
              <a:t>बाद</a:t>
            </a:r>
            <a:r>
              <a:rPr lang="en-US" sz="1600" dirty="0"/>
              <a:t> </a:t>
            </a:r>
            <a:r>
              <a:rPr lang="en-US" sz="1600" dirty="0" err="1"/>
              <a:t>पट्टी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हटा</a:t>
            </a:r>
            <a:r>
              <a:rPr lang="en-US" sz="1600" dirty="0"/>
              <a:t> </a:t>
            </a:r>
            <a:r>
              <a:rPr lang="en-US" sz="1600" dirty="0" err="1"/>
              <a:t>दें</a:t>
            </a:r>
            <a:r>
              <a:rPr lang="en-US" sz="1600" dirty="0"/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22724171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55298" name="Picture 2" descr="C:\Users\HP\Desktop\topologicon_empty_pages\v5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6" y="0"/>
            <a:ext cx="750679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77244" y="9041388"/>
            <a:ext cx="251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हम</a:t>
            </a:r>
            <a:r>
              <a:rPr lang="en-US" dirty="0"/>
              <a:t> </a:t>
            </a:r>
            <a:r>
              <a:rPr lang="en-US" dirty="0" err="1"/>
              <a:t>इसे</a:t>
            </a:r>
            <a:r>
              <a:rPr lang="en-US" dirty="0"/>
              <a:t> </a:t>
            </a:r>
            <a:r>
              <a:rPr lang="en-US" dirty="0" err="1"/>
              <a:t>टोरस</a:t>
            </a:r>
            <a:r>
              <a:rPr lang="en-US" dirty="0"/>
              <a:t> </a:t>
            </a:r>
            <a:r>
              <a:rPr lang="en-US" dirty="0" err="1" smtClean="0"/>
              <a:t>का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विसर्जन</a:t>
            </a:r>
            <a:r>
              <a:rPr lang="en-US" dirty="0" smtClean="0"/>
              <a:t> </a:t>
            </a:r>
            <a:r>
              <a:rPr lang="en-US" dirty="0" err="1"/>
              <a:t>भी</a:t>
            </a:r>
            <a:r>
              <a:rPr lang="en-US" dirty="0"/>
              <a:t> </a:t>
            </a:r>
            <a:r>
              <a:rPr lang="en-US" dirty="0" err="1"/>
              <a:t>कह</a:t>
            </a:r>
            <a:r>
              <a:rPr lang="en-US" dirty="0"/>
              <a:t> </a:t>
            </a:r>
            <a:r>
              <a:rPr lang="en-US" dirty="0" err="1"/>
              <a:t>सकते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611188" y="1144389"/>
            <a:ext cx="449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यह</a:t>
            </a:r>
            <a:r>
              <a:rPr lang="en-US" dirty="0"/>
              <a:t> </a:t>
            </a:r>
            <a:r>
              <a:rPr lang="en-US" dirty="0" err="1"/>
              <a:t>नई</a:t>
            </a:r>
            <a:r>
              <a:rPr lang="en-US" dirty="0"/>
              <a:t> </a:t>
            </a:r>
            <a:r>
              <a:rPr lang="en-US" dirty="0" err="1" smtClean="0"/>
              <a:t>पट्टी</a:t>
            </a:r>
            <a:r>
              <a:rPr lang="en-US" dirty="0" smtClean="0"/>
              <a:t>, </a:t>
            </a:r>
            <a:r>
              <a:rPr lang="en-US" dirty="0" err="1"/>
              <a:t>खुद</a:t>
            </a:r>
            <a:r>
              <a:rPr lang="en-US" dirty="0"/>
              <a:t> </a:t>
            </a:r>
            <a:r>
              <a:rPr lang="en-US" dirty="0" err="1"/>
              <a:t>पर</a:t>
            </a:r>
            <a:r>
              <a:rPr lang="en-US" dirty="0"/>
              <a:t> </a:t>
            </a:r>
            <a:r>
              <a:rPr lang="en-US" dirty="0" err="1"/>
              <a:t>बंद</a:t>
            </a:r>
            <a:r>
              <a:rPr lang="en-US" dirty="0"/>
              <a:t> </a:t>
            </a:r>
            <a:r>
              <a:rPr lang="en-US" dirty="0" err="1"/>
              <a:t>हुई</a:t>
            </a:r>
            <a:r>
              <a:rPr lang="en-US" dirty="0"/>
              <a:t> </a:t>
            </a:r>
            <a:r>
              <a:rPr lang="en-US" dirty="0" err="1"/>
              <a:t>और</a:t>
            </a:r>
            <a:r>
              <a:rPr lang="en-US" dirty="0"/>
              <a:t> </a:t>
            </a:r>
            <a:r>
              <a:rPr lang="en-US" dirty="0" err="1"/>
              <a:t>उसके</a:t>
            </a:r>
            <a:r>
              <a:rPr lang="en-US" dirty="0"/>
              <a:t> </a:t>
            </a:r>
            <a:r>
              <a:rPr lang="en-US" dirty="0" err="1"/>
              <a:t>दो</a:t>
            </a:r>
            <a:r>
              <a:rPr lang="en-US" dirty="0"/>
              <a:t> </a:t>
            </a:r>
            <a:r>
              <a:rPr lang="en-US" dirty="0" err="1"/>
              <a:t>चेहरे</a:t>
            </a:r>
            <a:r>
              <a:rPr lang="en-US" dirty="0"/>
              <a:t> </a:t>
            </a:r>
            <a:r>
              <a:rPr lang="en-US" dirty="0" err="1"/>
              <a:t>थे</a:t>
            </a:r>
            <a:r>
              <a:rPr lang="en-US" dirty="0"/>
              <a:t> </a:t>
            </a:r>
            <a:r>
              <a:rPr lang="en-US" dirty="0" err="1"/>
              <a:t>क्योंकि</a:t>
            </a:r>
            <a:r>
              <a:rPr lang="en-US" dirty="0"/>
              <a:t> </a:t>
            </a:r>
            <a:r>
              <a:rPr lang="en-US" dirty="0" err="1"/>
              <a:t>वो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hi-IN" dirty="0" smtClean="0"/>
              <a:t>मोबियस</a:t>
            </a:r>
            <a:r>
              <a:rPr lang="en-US" dirty="0" smtClean="0"/>
              <a:t>-</a:t>
            </a:r>
            <a:r>
              <a:rPr lang="en-US" dirty="0" err="1" smtClean="0"/>
              <a:t>पट्टी</a:t>
            </a:r>
            <a:r>
              <a:rPr lang="en-US" dirty="0" smtClean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संपर्क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थी</a:t>
            </a:r>
            <a:r>
              <a:rPr lang="en-US" dirty="0"/>
              <a:t>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आप</a:t>
            </a:r>
            <a:r>
              <a:rPr lang="en-US" dirty="0" smtClean="0"/>
              <a:t> </a:t>
            </a:r>
            <a:r>
              <a:rPr lang="en-US" dirty="0" err="1"/>
              <a:t>चित्रों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उसके</a:t>
            </a:r>
            <a:r>
              <a:rPr lang="en-US" dirty="0"/>
              <a:t> </a:t>
            </a:r>
            <a:r>
              <a:rPr lang="en-US" dirty="0" err="1"/>
              <a:t>अनुक्रम</a:t>
            </a:r>
            <a:r>
              <a:rPr lang="en-US" dirty="0"/>
              <a:t> </a:t>
            </a:r>
            <a:r>
              <a:rPr lang="en-US" dirty="0" err="1"/>
              <a:t>देख</a:t>
            </a:r>
            <a:r>
              <a:rPr lang="en-US" dirty="0"/>
              <a:t> </a:t>
            </a:r>
            <a:r>
              <a:rPr lang="en-US" dirty="0" err="1"/>
              <a:t>सकते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739767" y="2524919"/>
            <a:ext cx="503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खंड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8534" y="4506119"/>
            <a:ext cx="5410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उसकी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hi-IN" sz="1600" dirty="0" smtClean="0"/>
              <a:t>मोबियस</a:t>
            </a:r>
            <a:r>
              <a:rPr lang="en-US" sz="1600" dirty="0" smtClean="0"/>
              <a:t>-</a:t>
            </a:r>
            <a:r>
              <a:rPr lang="en-US" sz="1600" dirty="0" err="1" smtClean="0"/>
              <a:t>पट्टी</a:t>
            </a:r>
            <a:r>
              <a:rPr lang="en-US" sz="1600" dirty="0"/>
              <a:t>, </a:t>
            </a:r>
            <a:r>
              <a:rPr lang="en-US" sz="1600" dirty="0" err="1"/>
              <a:t>दोनों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विशेषता</a:t>
            </a:r>
            <a:r>
              <a:rPr lang="en-US" sz="1600" dirty="0"/>
              <a:t> "</a:t>
            </a:r>
            <a:r>
              <a:rPr lang="en-US" sz="1600" dirty="0" err="1"/>
              <a:t>शून्य</a:t>
            </a:r>
            <a:r>
              <a:rPr lang="en-US" sz="1600" dirty="0"/>
              <a:t>" </a:t>
            </a:r>
            <a:r>
              <a:rPr lang="en-US" sz="1600" dirty="0" err="1"/>
              <a:t>होगी</a:t>
            </a:r>
            <a:r>
              <a:rPr lang="en-US" sz="16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91520" y="5162391"/>
            <a:ext cx="51385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देखो</a:t>
            </a:r>
            <a:r>
              <a:rPr lang="en-US" dirty="0"/>
              <a:t>, ... </a:t>
            </a:r>
            <a:r>
              <a:rPr lang="en-US" dirty="0" err="1"/>
              <a:t>अगर</a:t>
            </a:r>
            <a:r>
              <a:rPr lang="en-US" dirty="0"/>
              <a:t> </a:t>
            </a:r>
            <a:r>
              <a:rPr lang="en-US" dirty="0" err="1"/>
              <a:t>मैं</a:t>
            </a:r>
            <a:r>
              <a:rPr lang="en-US" dirty="0"/>
              <a:t> </a:t>
            </a:r>
            <a:r>
              <a:rPr lang="en-US" dirty="0" err="1"/>
              <a:t>क्लाइन-बोतल</a:t>
            </a:r>
            <a:r>
              <a:rPr lang="en-US" dirty="0"/>
              <a:t>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उसके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अनूठे</a:t>
            </a:r>
            <a:r>
              <a:rPr lang="en-US" dirty="0"/>
              <a:t> </a:t>
            </a:r>
            <a:r>
              <a:rPr lang="en-US" dirty="0" err="1"/>
              <a:t>चेहरे</a:t>
            </a:r>
            <a:r>
              <a:rPr lang="en-US" dirty="0"/>
              <a:t> </a:t>
            </a:r>
            <a:r>
              <a:rPr lang="en-US" dirty="0" err="1"/>
              <a:t>पर</a:t>
            </a:r>
            <a:r>
              <a:rPr lang="en-US" dirty="0"/>
              <a:t> </a:t>
            </a:r>
            <a:r>
              <a:rPr lang="en-US" dirty="0" err="1"/>
              <a:t>काले</a:t>
            </a:r>
            <a:r>
              <a:rPr lang="en-US" dirty="0"/>
              <a:t> </a:t>
            </a:r>
            <a:r>
              <a:rPr lang="en-US" dirty="0" err="1"/>
              <a:t>रंग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पेंट</a:t>
            </a:r>
            <a:r>
              <a:rPr lang="en-US" dirty="0"/>
              <a:t> </a:t>
            </a:r>
            <a:r>
              <a:rPr lang="en-US" dirty="0" err="1"/>
              <a:t>करता</a:t>
            </a:r>
            <a:r>
              <a:rPr lang="en-US" dirty="0"/>
              <a:t> </a:t>
            </a:r>
            <a:r>
              <a:rPr lang="en-US" dirty="0" err="1"/>
              <a:t>हूं</a:t>
            </a:r>
            <a:r>
              <a:rPr lang="en-US" dirty="0"/>
              <a:t>, </a:t>
            </a:r>
            <a:r>
              <a:rPr lang="en-US" dirty="0" err="1"/>
              <a:t>और</a:t>
            </a:r>
            <a:r>
              <a:rPr lang="en-US" dirty="0"/>
              <a:t> </a:t>
            </a:r>
            <a:r>
              <a:rPr lang="en-US" dirty="0" err="1"/>
              <a:t>फिर</a:t>
            </a:r>
            <a:r>
              <a:rPr lang="en-US" dirty="0"/>
              <a:t> </a:t>
            </a:r>
            <a:r>
              <a:rPr lang="en-US" dirty="0" err="1"/>
              <a:t>पेंट</a:t>
            </a:r>
            <a:r>
              <a:rPr lang="en-US" dirty="0"/>
              <a:t> </a:t>
            </a:r>
            <a:r>
              <a:rPr lang="en-US" dirty="0" err="1"/>
              <a:t>करने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बाद</a:t>
            </a:r>
            <a:r>
              <a:rPr lang="en-US" dirty="0"/>
              <a:t> </a:t>
            </a:r>
            <a:r>
              <a:rPr lang="en-US" dirty="0" err="1"/>
              <a:t>बोतल</a:t>
            </a:r>
            <a:r>
              <a:rPr lang="en-US" dirty="0"/>
              <a:t>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हटा</a:t>
            </a:r>
            <a:r>
              <a:rPr lang="en-US" dirty="0"/>
              <a:t> </a:t>
            </a:r>
            <a:r>
              <a:rPr lang="en-US" dirty="0" err="1"/>
              <a:t>लेता</a:t>
            </a:r>
            <a:r>
              <a:rPr lang="en-US" dirty="0"/>
              <a:t> </a:t>
            </a:r>
            <a:r>
              <a:rPr lang="en-US" dirty="0" err="1"/>
              <a:t>हूँ</a:t>
            </a:r>
            <a:r>
              <a:rPr lang="en-US" dirty="0"/>
              <a:t> </a:t>
            </a:r>
            <a:r>
              <a:rPr lang="en-US" dirty="0" err="1"/>
              <a:t>जिससे</a:t>
            </a:r>
            <a:r>
              <a:rPr lang="en-US" dirty="0"/>
              <a:t> </a:t>
            </a:r>
            <a:r>
              <a:rPr lang="en-US" dirty="0" err="1"/>
              <a:t>सिर्फ</a:t>
            </a:r>
            <a:r>
              <a:rPr lang="en-US" dirty="0"/>
              <a:t> </a:t>
            </a:r>
            <a:r>
              <a:rPr lang="en-US" dirty="0" err="1"/>
              <a:t>पेन्ट</a:t>
            </a:r>
            <a:r>
              <a:rPr lang="en-US" dirty="0"/>
              <a:t> </a:t>
            </a:r>
            <a:r>
              <a:rPr lang="en-US" dirty="0" err="1"/>
              <a:t>बचे</a:t>
            </a:r>
            <a:r>
              <a:rPr lang="en-US" dirty="0"/>
              <a:t>. </a:t>
            </a:r>
            <a:r>
              <a:rPr lang="en-US" dirty="0" err="1"/>
              <a:t>तो</a:t>
            </a:r>
            <a:r>
              <a:rPr lang="en-US" dirty="0"/>
              <a:t> </a:t>
            </a:r>
            <a:r>
              <a:rPr lang="en-US" dirty="0" err="1"/>
              <a:t>फिर</a:t>
            </a:r>
            <a:r>
              <a:rPr lang="en-US" dirty="0"/>
              <a:t> </a:t>
            </a:r>
            <a:r>
              <a:rPr lang="en-US" dirty="0" err="1"/>
              <a:t>मुझे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बंद</a:t>
            </a:r>
            <a:r>
              <a:rPr lang="en-US" dirty="0"/>
              <a:t> (</a:t>
            </a:r>
            <a:r>
              <a:rPr lang="en-US" dirty="0" err="1"/>
              <a:t>क्लोज्ड</a:t>
            </a:r>
            <a:r>
              <a:rPr lang="en-US" dirty="0"/>
              <a:t>), </a:t>
            </a:r>
            <a:r>
              <a:rPr lang="en-US" dirty="0" err="1"/>
              <a:t>नियमित</a:t>
            </a:r>
            <a:r>
              <a:rPr lang="en-US" dirty="0"/>
              <a:t> </a:t>
            </a:r>
            <a:r>
              <a:rPr lang="en-US" dirty="0" err="1"/>
              <a:t>सतह</a:t>
            </a:r>
            <a:r>
              <a:rPr lang="en-US" dirty="0"/>
              <a:t> </a:t>
            </a:r>
            <a:r>
              <a:rPr lang="en-US" dirty="0" err="1"/>
              <a:t>मिलेगी</a:t>
            </a:r>
            <a:r>
              <a:rPr lang="en-US" dirty="0"/>
              <a:t> </a:t>
            </a:r>
            <a:r>
              <a:rPr lang="en-US" dirty="0" err="1"/>
              <a:t>जिसकी</a:t>
            </a:r>
            <a:r>
              <a:rPr lang="en-US" dirty="0"/>
              <a:t> </a:t>
            </a:r>
            <a:r>
              <a:rPr lang="en-US" dirty="0" err="1"/>
              <a:t>औईलर-पॉइनकेयर</a:t>
            </a:r>
            <a:r>
              <a:rPr lang="en-US" dirty="0"/>
              <a:t> </a:t>
            </a:r>
            <a:r>
              <a:rPr lang="en-US" dirty="0" err="1"/>
              <a:t>विशेषता</a:t>
            </a:r>
            <a:r>
              <a:rPr lang="en-US" dirty="0"/>
              <a:t> </a:t>
            </a:r>
            <a:r>
              <a:rPr lang="en-US" dirty="0" err="1"/>
              <a:t>और</a:t>
            </a:r>
            <a:r>
              <a:rPr lang="en-US" dirty="0"/>
              <a:t> 2 x 0 = 0 (</a:t>
            </a:r>
            <a:r>
              <a:rPr lang="en-US" dirty="0" err="1"/>
              <a:t>शून्य</a:t>
            </a:r>
            <a:r>
              <a:rPr lang="en-US" dirty="0"/>
              <a:t>) </a:t>
            </a:r>
            <a:r>
              <a:rPr lang="en-US" dirty="0" err="1"/>
              <a:t>होगी</a:t>
            </a:r>
            <a:r>
              <a:rPr lang="en-US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4991599" y="3193908"/>
            <a:ext cx="503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खंड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919865" y="3805617"/>
            <a:ext cx="503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खंड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52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56322" name="Picture 2" descr="C:\Users\HP\Desktop\topologicon_empty_pages\v5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" y="10319"/>
            <a:ext cx="7499543" cy="1067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77244" y="8840589"/>
            <a:ext cx="236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... </a:t>
            </a:r>
            <a:r>
              <a:rPr lang="en-US" dirty="0" err="1"/>
              <a:t>दूसरे</a:t>
            </a:r>
            <a:r>
              <a:rPr lang="en-US" dirty="0"/>
              <a:t> </a:t>
            </a:r>
            <a:r>
              <a:rPr lang="en-US" dirty="0" err="1"/>
              <a:t>शब्दों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, </a:t>
            </a:r>
            <a:r>
              <a:rPr lang="en-US" dirty="0" err="1"/>
              <a:t>यह</a:t>
            </a:r>
            <a:r>
              <a:rPr lang="en-US" dirty="0"/>
              <a:t> </a:t>
            </a:r>
            <a:r>
              <a:rPr lang="en-US" dirty="0" err="1"/>
              <a:t>गेंद</a:t>
            </a:r>
            <a:r>
              <a:rPr lang="en-US" dirty="0"/>
              <a:t> (</a:t>
            </a:r>
            <a:r>
              <a:rPr lang="en-US" dirty="0" err="1"/>
              <a:t>स्फीयर</a:t>
            </a:r>
            <a:r>
              <a:rPr lang="en-US" dirty="0"/>
              <a:t>)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विसर्जन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बात</a:t>
            </a:r>
            <a:r>
              <a:rPr lang="en-US" dirty="0"/>
              <a:t> </a:t>
            </a:r>
            <a:r>
              <a:rPr lang="en-US" dirty="0" err="1"/>
              <a:t>होगी</a:t>
            </a:r>
            <a:r>
              <a:rPr lang="en-US" dirty="0"/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86519" y="848519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1200" dirty="0"/>
              <a:t>टायर्सियस</a:t>
            </a:r>
            <a:r>
              <a:rPr lang="en-US" sz="1200" dirty="0" smtClean="0"/>
              <a:t>, </a:t>
            </a:r>
          </a:p>
          <a:p>
            <a:pPr algn="ctr"/>
            <a:r>
              <a:rPr lang="en-US" sz="1200" dirty="0" err="1" smtClean="0"/>
              <a:t>तुम</a:t>
            </a:r>
            <a:r>
              <a:rPr lang="en-US" sz="1200" dirty="0" smtClean="0"/>
              <a:t> </a:t>
            </a:r>
            <a:r>
              <a:rPr lang="en-US" sz="1200" dirty="0" err="1"/>
              <a:t>कहाँ</a:t>
            </a:r>
            <a:r>
              <a:rPr lang="en-US" sz="1200" dirty="0"/>
              <a:t> </a:t>
            </a:r>
            <a:r>
              <a:rPr lang="en-US" sz="1200" dirty="0" err="1"/>
              <a:t>हो</a:t>
            </a:r>
            <a:r>
              <a:rPr lang="en-US" sz="1200" dirty="0"/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6344444" y="3515519"/>
            <a:ext cx="5565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यहाँ</a:t>
            </a:r>
            <a:r>
              <a:rPr lang="en-US" sz="1600" dirty="0"/>
              <a:t>!</a:t>
            </a:r>
          </a:p>
        </p:txBody>
      </p:sp>
      <p:sp>
        <p:nvSpPr>
          <p:cNvPr id="6" name="Rectangle 5"/>
          <p:cNvSpPr/>
          <p:nvPr/>
        </p:nvSpPr>
        <p:spPr>
          <a:xfrm>
            <a:off x="2862423" y="4310584"/>
            <a:ext cx="375285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err="1"/>
              <a:t>उसी</a:t>
            </a:r>
            <a:r>
              <a:rPr lang="en-US" dirty="0"/>
              <a:t> </a:t>
            </a:r>
            <a:r>
              <a:rPr lang="en-US" dirty="0" err="1"/>
              <a:t>तरह</a:t>
            </a:r>
            <a:r>
              <a:rPr lang="en-US" dirty="0"/>
              <a:t> </a:t>
            </a:r>
            <a:r>
              <a:rPr lang="en-US" dirty="0" err="1"/>
              <a:t>अगर</a:t>
            </a:r>
            <a:r>
              <a:rPr lang="en-US" dirty="0"/>
              <a:t> </a:t>
            </a:r>
            <a:r>
              <a:rPr lang="en-US" dirty="0" err="1"/>
              <a:t>मैं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बॉय-सरफेस</a:t>
            </a:r>
            <a:r>
              <a:rPr lang="en-US" dirty="0"/>
              <a:t> (</a:t>
            </a:r>
            <a:r>
              <a:rPr lang="en-US" dirty="0" err="1"/>
              <a:t>सतह</a:t>
            </a:r>
            <a:r>
              <a:rPr lang="en-US" dirty="0"/>
              <a:t>) </a:t>
            </a:r>
            <a:r>
              <a:rPr lang="en-US" dirty="0" err="1"/>
              <a:t>लूँ</a:t>
            </a:r>
            <a:r>
              <a:rPr lang="en-US" dirty="0"/>
              <a:t> </a:t>
            </a:r>
            <a:r>
              <a:rPr lang="en-US" dirty="0" err="1"/>
              <a:t>और</a:t>
            </a:r>
            <a:r>
              <a:rPr lang="en-US" dirty="0"/>
              <a:t> </a:t>
            </a:r>
            <a:r>
              <a:rPr lang="en-US" dirty="0" err="1"/>
              <a:t>उसे</a:t>
            </a:r>
            <a:r>
              <a:rPr lang="en-US" dirty="0"/>
              <a:t> </a:t>
            </a:r>
            <a:r>
              <a:rPr lang="en-US" dirty="0" err="1"/>
              <a:t>पेंट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कवर</a:t>
            </a:r>
            <a:r>
              <a:rPr lang="en-US" dirty="0"/>
              <a:t> </a:t>
            </a:r>
            <a:r>
              <a:rPr lang="en-US" dirty="0" err="1"/>
              <a:t>करूं</a:t>
            </a:r>
            <a:r>
              <a:rPr lang="en-US" dirty="0"/>
              <a:t> </a:t>
            </a:r>
            <a:r>
              <a:rPr lang="en-US" dirty="0" err="1"/>
              <a:t>और</a:t>
            </a:r>
            <a:r>
              <a:rPr lang="en-US" dirty="0"/>
              <a:t> </a:t>
            </a:r>
            <a:r>
              <a:rPr lang="en-US" dirty="0" err="1"/>
              <a:t>फिर</a:t>
            </a:r>
            <a:r>
              <a:rPr lang="en-US" dirty="0"/>
              <a:t> </a:t>
            </a:r>
            <a:r>
              <a:rPr lang="en-US" dirty="0" err="1"/>
              <a:t>बॉय</a:t>
            </a:r>
            <a:r>
              <a:rPr lang="en-US" dirty="0"/>
              <a:t>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हटा</a:t>
            </a:r>
            <a:r>
              <a:rPr lang="en-US" dirty="0"/>
              <a:t> </a:t>
            </a:r>
            <a:r>
              <a:rPr lang="en-US" dirty="0" err="1"/>
              <a:t>दूँ</a:t>
            </a:r>
            <a:r>
              <a:rPr lang="en-US" dirty="0"/>
              <a:t>, </a:t>
            </a:r>
            <a:r>
              <a:rPr lang="en-US" dirty="0" err="1"/>
              <a:t>जिससे</a:t>
            </a:r>
            <a:r>
              <a:rPr lang="en-US" dirty="0"/>
              <a:t> </a:t>
            </a:r>
            <a:r>
              <a:rPr lang="en-US" dirty="0" err="1"/>
              <a:t>केवल</a:t>
            </a:r>
            <a:r>
              <a:rPr lang="en-US" dirty="0"/>
              <a:t> </a:t>
            </a:r>
            <a:r>
              <a:rPr lang="en-US" dirty="0" err="1"/>
              <a:t>पेन्ट</a:t>
            </a:r>
            <a:r>
              <a:rPr lang="en-US" dirty="0"/>
              <a:t> </a:t>
            </a:r>
            <a:r>
              <a:rPr lang="en-US" dirty="0" err="1"/>
              <a:t>बचे</a:t>
            </a:r>
            <a:r>
              <a:rPr lang="en-US" dirty="0"/>
              <a:t> </a:t>
            </a:r>
            <a:r>
              <a:rPr lang="en-US" dirty="0" err="1"/>
              <a:t>तो</a:t>
            </a:r>
            <a:r>
              <a:rPr lang="en-US" dirty="0"/>
              <a:t> </a:t>
            </a:r>
            <a:r>
              <a:rPr lang="en-US" dirty="0" err="1"/>
              <a:t>मुझे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बंद</a:t>
            </a:r>
            <a:r>
              <a:rPr lang="en-US" dirty="0"/>
              <a:t> (</a:t>
            </a:r>
            <a:r>
              <a:rPr lang="en-US" dirty="0" err="1"/>
              <a:t>क्लोज्ड</a:t>
            </a:r>
            <a:r>
              <a:rPr lang="en-US" dirty="0"/>
              <a:t>), </a:t>
            </a:r>
            <a:r>
              <a:rPr lang="en-US" dirty="0" err="1"/>
              <a:t>नियमित</a:t>
            </a:r>
            <a:r>
              <a:rPr lang="en-US" dirty="0"/>
              <a:t> </a:t>
            </a:r>
            <a:r>
              <a:rPr lang="en-US" dirty="0" err="1"/>
              <a:t>सतह</a:t>
            </a:r>
            <a:r>
              <a:rPr lang="en-US" dirty="0"/>
              <a:t> </a:t>
            </a:r>
            <a:r>
              <a:rPr lang="en-US" dirty="0" err="1"/>
              <a:t>मिलेगी</a:t>
            </a:r>
            <a:r>
              <a:rPr lang="en-US" dirty="0"/>
              <a:t> </a:t>
            </a:r>
            <a:r>
              <a:rPr lang="en-US" dirty="0" err="1"/>
              <a:t>जिसकी</a:t>
            </a:r>
            <a:r>
              <a:rPr lang="en-US" dirty="0"/>
              <a:t> </a:t>
            </a:r>
            <a:r>
              <a:rPr lang="en-US" dirty="0" err="1" smtClean="0"/>
              <a:t>औईलर</a:t>
            </a:r>
            <a:r>
              <a:rPr lang="en-US" dirty="0" smtClean="0"/>
              <a:t>-</a:t>
            </a:r>
            <a:r>
              <a:rPr lang="hi-IN" dirty="0" smtClean="0"/>
              <a:t>पोइनकेयर</a:t>
            </a:r>
            <a:r>
              <a:rPr lang="en-US" dirty="0" smtClean="0"/>
              <a:t> </a:t>
            </a:r>
            <a:r>
              <a:rPr lang="en-US" dirty="0" err="1"/>
              <a:t>विशेषता</a:t>
            </a:r>
            <a:r>
              <a:rPr lang="en-US" dirty="0"/>
              <a:t> 2 x 1 = 2 </a:t>
            </a:r>
            <a:r>
              <a:rPr lang="en-US" dirty="0" err="1"/>
              <a:t>होगी</a:t>
            </a:r>
            <a:r>
              <a:rPr lang="en-US" dirty="0"/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21477480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57346" name="Picture 2" descr="C:\Users\HP\Desktop\topologicon_empty_pages\v5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07288" cy="1068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9899" y="9306719"/>
            <a:ext cx="2561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/>
              <a:t>आपको</a:t>
            </a:r>
            <a:r>
              <a:rPr lang="en-US" sz="1600" dirty="0" smtClean="0"/>
              <a:t> </a:t>
            </a:r>
            <a:r>
              <a:rPr lang="en-US" sz="1600" dirty="0" err="1"/>
              <a:t>कुछ</a:t>
            </a:r>
            <a:r>
              <a:rPr lang="en-US" sz="1600" dirty="0"/>
              <a:t> </a:t>
            </a:r>
            <a:r>
              <a:rPr lang="en-US" sz="1600" dirty="0" err="1"/>
              <a:t>श्रीन्कासोल</a:t>
            </a:r>
            <a:r>
              <a:rPr lang="en-US" sz="1600" dirty="0"/>
              <a:t> (</a:t>
            </a:r>
            <a:r>
              <a:rPr lang="en-US" sz="1600" dirty="0" err="1"/>
              <a:t>SHRINKASOL</a:t>
            </a:r>
            <a:r>
              <a:rPr lang="en-US" sz="1600" dirty="0"/>
              <a:t>)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ज़रुरत</a:t>
            </a:r>
            <a:r>
              <a:rPr lang="en-US" sz="1600" dirty="0"/>
              <a:t> </a:t>
            </a:r>
            <a:r>
              <a:rPr lang="en-US" sz="1600" dirty="0" err="1"/>
              <a:t>पड़ेगी</a:t>
            </a:r>
            <a:r>
              <a:rPr lang="en-US" sz="1600" dirty="0"/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153444" y="1202968"/>
            <a:ext cx="274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क्या</a:t>
            </a:r>
            <a:r>
              <a:rPr lang="en-US" dirty="0"/>
              <a:t> </a:t>
            </a:r>
            <a:r>
              <a:rPr lang="en-US" dirty="0" err="1"/>
              <a:t>मैं</a:t>
            </a:r>
            <a:r>
              <a:rPr lang="en-US" dirty="0"/>
              <a:t> </a:t>
            </a:r>
            <a:r>
              <a:rPr lang="en-US" dirty="0" err="1"/>
              <a:t>सच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इस</a:t>
            </a:r>
            <a:r>
              <a:rPr lang="en-US" dirty="0"/>
              <a:t> </a:t>
            </a:r>
            <a:r>
              <a:rPr lang="en-US" dirty="0" err="1"/>
              <a:t>अजीब</a:t>
            </a:r>
            <a:r>
              <a:rPr lang="en-US" dirty="0"/>
              <a:t> </a:t>
            </a:r>
            <a:r>
              <a:rPr lang="en-US" dirty="0" err="1"/>
              <a:t>गेंद</a:t>
            </a:r>
            <a:r>
              <a:rPr lang="en-US" dirty="0"/>
              <a:t> (</a:t>
            </a:r>
            <a:r>
              <a:rPr lang="en-US" dirty="0" err="1"/>
              <a:t>स्फीयर</a:t>
            </a:r>
            <a:r>
              <a:rPr lang="en-US" dirty="0"/>
              <a:t>)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दुबारा</a:t>
            </a:r>
            <a:r>
              <a:rPr lang="en-US" dirty="0"/>
              <a:t> "</a:t>
            </a:r>
            <a:r>
              <a:rPr lang="en-US" dirty="0" err="1"/>
              <a:t>खोल</a:t>
            </a:r>
            <a:r>
              <a:rPr lang="en-US" dirty="0"/>
              <a:t>" </a:t>
            </a:r>
            <a:r>
              <a:rPr lang="en-US" dirty="0" err="1"/>
              <a:t>कर</a:t>
            </a:r>
            <a:r>
              <a:rPr lang="en-US" dirty="0"/>
              <a:t> </a:t>
            </a:r>
            <a:r>
              <a:rPr lang="en-US" dirty="0" err="1"/>
              <a:t>उसे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"</a:t>
            </a:r>
            <a:r>
              <a:rPr lang="en-US" dirty="0" err="1"/>
              <a:t>साधारण</a:t>
            </a:r>
            <a:r>
              <a:rPr lang="en-US" dirty="0"/>
              <a:t>" </a:t>
            </a:r>
            <a:r>
              <a:rPr lang="en-US" dirty="0" err="1"/>
              <a:t>गेंद</a:t>
            </a:r>
            <a:r>
              <a:rPr lang="en-US" dirty="0"/>
              <a:t> (</a:t>
            </a:r>
            <a:r>
              <a:rPr lang="en-US" dirty="0" err="1"/>
              <a:t>स्फीयर</a:t>
            </a:r>
            <a:r>
              <a:rPr lang="en-US" dirty="0"/>
              <a:t>)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बदल</a:t>
            </a:r>
            <a:r>
              <a:rPr lang="en-US" dirty="0"/>
              <a:t> </a:t>
            </a:r>
            <a:r>
              <a:rPr lang="en-US" dirty="0" err="1"/>
              <a:t>सकता</a:t>
            </a:r>
            <a:r>
              <a:rPr lang="en-US" dirty="0"/>
              <a:t> </a:t>
            </a:r>
            <a:r>
              <a:rPr lang="en-US" dirty="0" err="1"/>
              <a:t>हूं</a:t>
            </a:r>
            <a:r>
              <a:rPr lang="en-US" dirty="0"/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2839244" y="3181191"/>
            <a:ext cx="24098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ट्रांसवरसाइन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साथ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hi-IN" dirty="0"/>
              <a:t> </a:t>
            </a:r>
            <a:r>
              <a:rPr lang="hi-IN" dirty="0" smtClean="0"/>
              <a:t>भी</a:t>
            </a:r>
            <a:r>
              <a:rPr lang="en-US" dirty="0" smtClean="0"/>
              <a:t> </a:t>
            </a:r>
            <a:r>
              <a:rPr lang="en-US" dirty="0" err="1" smtClean="0"/>
              <a:t>आप</a:t>
            </a:r>
            <a:r>
              <a:rPr lang="en-US" dirty="0" smtClean="0"/>
              <a:t> </a:t>
            </a:r>
            <a:r>
              <a:rPr lang="en-US" dirty="0" err="1"/>
              <a:t>ऐसा</a:t>
            </a:r>
            <a:r>
              <a:rPr lang="en-US" dirty="0"/>
              <a:t> </a:t>
            </a:r>
            <a:r>
              <a:rPr lang="en-US" dirty="0" err="1"/>
              <a:t>कर</a:t>
            </a:r>
            <a:r>
              <a:rPr lang="en-US" dirty="0"/>
              <a:t> </a:t>
            </a:r>
            <a:r>
              <a:rPr lang="en-US" dirty="0" err="1"/>
              <a:t>पाएंगे</a:t>
            </a:r>
            <a:r>
              <a:rPr lang="en-US" dirty="0"/>
              <a:t>. </a:t>
            </a:r>
            <a:r>
              <a:rPr lang="en-US" dirty="0" err="1" smtClean="0"/>
              <a:t>कोई</a:t>
            </a:r>
            <a:r>
              <a:rPr lang="en-US" dirty="0" smtClean="0"/>
              <a:t> </a:t>
            </a:r>
            <a:r>
              <a:rPr lang="en-US" dirty="0" err="1"/>
              <a:t>समस्या</a:t>
            </a:r>
            <a:r>
              <a:rPr lang="en-US" dirty="0"/>
              <a:t> </a:t>
            </a:r>
            <a:r>
              <a:rPr lang="en-US" dirty="0" err="1"/>
              <a:t>नहीं</a:t>
            </a:r>
            <a:r>
              <a:rPr lang="en-US" dirty="0"/>
              <a:t> </a:t>
            </a:r>
            <a:r>
              <a:rPr lang="en-US" dirty="0" err="1"/>
              <a:t>होगी</a:t>
            </a:r>
            <a:r>
              <a:rPr lang="en-US" dirty="0"/>
              <a:t>. </a:t>
            </a:r>
            <a:r>
              <a:rPr lang="en-US" dirty="0" err="1"/>
              <a:t>टोरस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लिए</a:t>
            </a:r>
            <a:r>
              <a:rPr lang="en-US" dirty="0"/>
              <a:t> </a:t>
            </a:r>
            <a:r>
              <a:rPr lang="en-US" dirty="0" err="1"/>
              <a:t>भी</a:t>
            </a:r>
            <a:r>
              <a:rPr lang="en-US" dirty="0"/>
              <a:t> </a:t>
            </a:r>
            <a:r>
              <a:rPr lang="en-US" dirty="0" err="1"/>
              <a:t>वही</a:t>
            </a:r>
            <a:r>
              <a:rPr lang="en-US" dirty="0"/>
              <a:t> </a:t>
            </a:r>
            <a:r>
              <a:rPr lang="en-US" dirty="0" err="1"/>
              <a:t>करना</a:t>
            </a:r>
            <a:r>
              <a:rPr lang="en-US" dirty="0"/>
              <a:t> </a:t>
            </a:r>
            <a:r>
              <a:rPr lang="en-US" dirty="0" err="1"/>
              <a:t>होगा</a:t>
            </a:r>
            <a:r>
              <a:rPr lang="en-US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77987" y="5210790"/>
            <a:ext cx="28374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चलो</a:t>
            </a:r>
            <a:r>
              <a:rPr lang="en-US" dirty="0"/>
              <a:t> </a:t>
            </a:r>
            <a:r>
              <a:rPr lang="en-US" dirty="0" err="1"/>
              <a:t>अब</a:t>
            </a:r>
            <a:r>
              <a:rPr lang="en-US" dirty="0"/>
              <a:t> </a:t>
            </a:r>
            <a:r>
              <a:rPr lang="en-US" dirty="0" err="1"/>
              <a:t>विपरीत</a:t>
            </a:r>
            <a:r>
              <a:rPr lang="en-US" dirty="0"/>
              <a:t> </a:t>
            </a:r>
            <a:r>
              <a:rPr lang="en-US" dirty="0" err="1" smtClean="0"/>
              <a:t>दिशा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में</a:t>
            </a:r>
            <a:r>
              <a:rPr lang="en-US" dirty="0" smtClean="0"/>
              <a:t> </a:t>
            </a:r>
            <a:r>
              <a:rPr lang="en-US" dirty="0" err="1"/>
              <a:t>चलें</a:t>
            </a:r>
            <a:r>
              <a:rPr lang="en-US" dirty="0"/>
              <a:t> ... </a:t>
            </a:r>
            <a:r>
              <a:rPr lang="en-US" dirty="0" err="1"/>
              <a:t>मान</a:t>
            </a:r>
            <a:r>
              <a:rPr lang="en-US" dirty="0"/>
              <a:t> </a:t>
            </a:r>
            <a:r>
              <a:rPr lang="en-US" dirty="0" err="1"/>
              <a:t>लें</a:t>
            </a:r>
            <a:r>
              <a:rPr lang="en-US" dirty="0"/>
              <a:t> </a:t>
            </a:r>
            <a:r>
              <a:rPr lang="en-US" dirty="0" err="1"/>
              <a:t>कि</a:t>
            </a:r>
            <a:r>
              <a:rPr lang="en-US" dirty="0"/>
              <a:t> </a:t>
            </a:r>
            <a:r>
              <a:rPr lang="en-US" dirty="0" err="1"/>
              <a:t>मैं</a:t>
            </a:r>
            <a:r>
              <a:rPr lang="en-US" dirty="0"/>
              <a:t> </a:t>
            </a:r>
            <a:r>
              <a:rPr lang="en-US" dirty="0" err="1"/>
              <a:t>बिना</a:t>
            </a:r>
            <a:r>
              <a:rPr lang="en-US" dirty="0"/>
              <a:t> </a:t>
            </a:r>
            <a:r>
              <a:rPr lang="en-US" dirty="0" err="1"/>
              <a:t>किसी</a:t>
            </a:r>
            <a:r>
              <a:rPr lang="en-US" dirty="0"/>
              <a:t> </a:t>
            </a:r>
            <a:r>
              <a:rPr lang="en-US" dirty="0" err="1"/>
              <a:t>मोड़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गेंद</a:t>
            </a:r>
            <a:r>
              <a:rPr lang="en-US" dirty="0"/>
              <a:t> (</a:t>
            </a:r>
            <a:r>
              <a:rPr lang="en-US" dirty="0" err="1"/>
              <a:t>स्फीयर</a:t>
            </a:r>
            <a:r>
              <a:rPr lang="en-US" dirty="0"/>
              <a:t>) </a:t>
            </a:r>
            <a:r>
              <a:rPr lang="en-US" dirty="0" err="1"/>
              <a:t>को</a:t>
            </a:r>
            <a:r>
              <a:rPr lang="en-US" dirty="0"/>
              <a:t> "</a:t>
            </a:r>
            <a:r>
              <a:rPr lang="en-US" dirty="0" err="1"/>
              <a:t>रीफोल्ड</a:t>
            </a:r>
            <a:r>
              <a:rPr lang="en-US" dirty="0"/>
              <a:t>" </a:t>
            </a:r>
            <a:r>
              <a:rPr lang="en-US" dirty="0" err="1"/>
              <a:t>करना</a:t>
            </a:r>
            <a:r>
              <a:rPr lang="en-US" dirty="0"/>
              <a:t> </a:t>
            </a:r>
            <a:r>
              <a:rPr lang="en-US" dirty="0" err="1"/>
              <a:t>चाहूँ</a:t>
            </a:r>
            <a:r>
              <a:rPr lang="en-US" dirty="0"/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6367232" y="7405440"/>
            <a:ext cx="1140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क्रॉस्ड-स्ट्रिप्स</a:t>
            </a:r>
            <a:r>
              <a:rPr lang="en-US" sz="1400" dirty="0"/>
              <a:t> </a:t>
            </a:r>
            <a:endParaRPr lang="en-US" sz="1400" dirty="0" smtClean="0"/>
          </a:p>
          <a:p>
            <a:pPr algn="ctr"/>
            <a:r>
              <a:rPr lang="en-US" sz="1400" dirty="0" err="1" smtClean="0"/>
              <a:t>के</a:t>
            </a:r>
            <a:r>
              <a:rPr lang="en-US" sz="1400" dirty="0" smtClean="0"/>
              <a:t> </a:t>
            </a:r>
            <a:r>
              <a:rPr lang="en-US" sz="1400" dirty="0" err="1"/>
              <a:t>परिणाम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 rot="16480196">
            <a:off x="1979345" y="8468519"/>
            <a:ext cx="9797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SHRINKASOL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93094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58370" name="Picture 2" descr="C:\Users\HP\Desktop\topologicon_empty_pages\v5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93" y="0"/>
            <a:ext cx="7512050" cy="1069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77444" y="6630789"/>
            <a:ext cx="289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गेंद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स्फीयर</a:t>
            </a:r>
            <a:r>
              <a:rPr lang="en-US" dirty="0"/>
              <a:t>)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सभी</a:t>
            </a:r>
            <a:r>
              <a:rPr lang="en-US" dirty="0"/>
              <a:t> </a:t>
            </a:r>
            <a:r>
              <a:rPr lang="en-US" dirty="0" err="1"/>
              <a:t>दिशांतर</a:t>
            </a:r>
            <a:r>
              <a:rPr lang="en-US" dirty="0"/>
              <a:t> </a:t>
            </a:r>
            <a:r>
              <a:rPr lang="en-US" dirty="0" err="1"/>
              <a:t>और</a:t>
            </a:r>
            <a:r>
              <a:rPr lang="en-US" dirty="0"/>
              <a:t> </a:t>
            </a:r>
            <a:r>
              <a:rPr lang="en-US" dirty="0" err="1"/>
              <a:t>सामानांतर</a:t>
            </a:r>
            <a:r>
              <a:rPr lang="en-US" dirty="0"/>
              <a:t> </a:t>
            </a:r>
            <a:r>
              <a:rPr lang="en-US" dirty="0" err="1"/>
              <a:t>रेखाएं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एक-दूसरे</a:t>
            </a:r>
            <a:r>
              <a:rPr lang="en-US" dirty="0" smtClean="0"/>
              <a:t>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कवर</a:t>
            </a:r>
            <a:r>
              <a:rPr lang="en-US" dirty="0"/>
              <a:t> </a:t>
            </a:r>
            <a:r>
              <a:rPr lang="en-US" dirty="0" err="1"/>
              <a:t>करती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915444" y="1000919"/>
            <a:ext cx="375285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err="1"/>
              <a:t>हम</a:t>
            </a:r>
            <a:r>
              <a:rPr lang="en-US" dirty="0"/>
              <a:t> </a:t>
            </a:r>
            <a:r>
              <a:rPr lang="en-US" dirty="0" err="1"/>
              <a:t>गेंद</a:t>
            </a:r>
            <a:r>
              <a:rPr lang="en-US" dirty="0"/>
              <a:t> (</a:t>
            </a:r>
            <a:r>
              <a:rPr lang="en-US" dirty="0" err="1"/>
              <a:t>स्फीयर</a:t>
            </a:r>
            <a:r>
              <a:rPr lang="en-US" dirty="0"/>
              <a:t>)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हर</a:t>
            </a:r>
            <a:r>
              <a:rPr lang="en-US" dirty="0"/>
              <a:t> </a:t>
            </a:r>
            <a:r>
              <a:rPr lang="en-US" dirty="0" err="1"/>
              <a:t>बिंदु</a:t>
            </a:r>
            <a:r>
              <a:rPr lang="en-US" dirty="0"/>
              <a:t>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उसके</a:t>
            </a:r>
            <a:r>
              <a:rPr lang="en-US" dirty="0"/>
              <a:t> </a:t>
            </a:r>
            <a:r>
              <a:rPr lang="en-US" dirty="0" err="1"/>
              <a:t>एंटीपोड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जोड़ेंगे</a:t>
            </a:r>
            <a:r>
              <a:rPr lang="en-US" dirty="0"/>
              <a:t> </a:t>
            </a:r>
            <a:r>
              <a:rPr lang="en-US" dirty="0" err="1"/>
              <a:t>श्रीन्कासोल</a:t>
            </a:r>
            <a:r>
              <a:rPr lang="en-US" dirty="0"/>
              <a:t> (</a:t>
            </a:r>
            <a:r>
              <a:rPr lang="en-US" dirty="0" err="1"/>
              <a:t>SHRINKASOL</a:t>
            </a:r>
            <a:r>
              <a:rPr lang="en-US" dirty="0"/>
              <a:t>)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भिगोए</a:t>
            </a:r>
            <a:r>
              <a:rPr lang="en-US" dirty="0"/>
              <a:t> </a:t>
            </a:r>
            <a:r>
              <a:rPr lang="en-US" dirty="0" err="1"/>
              <a:t>गए</a:t>
            </a:r>
            <a:r>
              <a:rPr lang="en-US" dirty="0"/>
              <a:t> </a:t>
            </a:r>
            <a:r>
              <a:rPr lang="en-US" dirty="0" err="1"/>
              <a:t>धागों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382044" y="2905919"/>
            <a:ext cx="375285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err="1"/>
              <a:t>ये</a:t>
            </a:r>
            <a:r>
              <a:rPr lang="en-US" dirty="0"/>
              <a:t> </a:t>
            </a:r>
            <a:r>
              <a:rPr lang="en-US" dirty="0" err="1"/>
              <a:t>धागे</a:t>
            </a:r>
            <a:r>
              <a:rPr lang="en-US" dirty="0"/>
              <a:t> </a:t>
            </a:r>
            <a:r>
              <a:rPr lang="en-US" dirty="0" err="1"/>
              <a:t>इतने</a:t>
            </a:r>
            <a:r>
              <a:rPr lang="en-US" dirty="0"/>
              <a:t> </a:t>
            </a:r>
            <a:r>
              <a:rPr lang="en-US" dirty="0" err="1"/>
              <a:t>सिकुड</a:t>
            </a:r>
            <a:r>
              <a:rPr lang="en-US" dirty="0"/>
              <a:t>़ </a:t>
            </a:r>
            <a:r>
              <a:rPr lang="en-US" dirty="0" err="1"/>
              <a:t>जायेंगे</a:t>
            </a:r>
            <a:r>
              <a:rPr lang="en-US" dirty="0"/>
              <a:t> </a:t>
            </a:r>
            <a:r>
              <a:rPr lang="en-US" dirty="0" err="1"/>
              <a:t>कि</a:t>
            </a:r>
            <a:r>
              <a:rPr lang="en-US" dirty="0"/>
              <a:t> </a:t>
            </a:r>
            <a:r>
              <a:rPr lang="en-US" dirty="0" err="1"/>
              <a:t>उनकी</a:t>
            </a:r>
            <a:r>
              <a:rPr lang="en-US" dirty="0"/>
              <a:t> </a:t>
            </a:r>
            <a:r>
              <a:rPr lang="en-US" dirty="0" err="1"/>
              <a:t>लंबाई</a:t>
            </a:r>
            <a:r>
              <a:rPr lang="en-US" dirty="0"/>
              <a:t> </a:t>
            </a:r>
            <a:r>
              <a:rPr lang="en-US" dirty="0" err="1"/>
              <a:t>शून्य</a:t>
            </a:r>
            <a:r>
              <a:rPr lang="en-US" dirty="0"/>
              <a:t> </a:t>
            </a:r>
            <a:r>
              <a:rPr lang="en-US" dirty="0" err="1"/>
              <a:t>हो</a:t>
            </a:r>
            <a:r>
              <a:rPr lang="en-US" dirty="0"/>
              <a:t> </a:t>
            </a:r>
            <a:r>
              <a:rPr lang="en-US" dirty="0" err="1"/>
              <a:t>जाएगी</a:t>
            </a:r>
            <a:r>
              <a:rPr lang="en-US" dirty="0"/>
              <a:t>, </a:t>
            </a:r>
            <a:r>
              <a:rPr lang="en-US" dirty="0" err="1"/>
              <a:t>जबकि</a:t>
            </a:r>
            <a:r>
              <a:rPr lang="en-US" dirty="0"/>
              <a:t> </a:t>
            </a:r>
            <a:r>
              <a:rPr lang="en-US" dirty="0" err="1"/>
              <a:t>गोले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सतह</a:t>
            </a:r>
            <a:r>
              <a:rPr lang="en-US" dirty="0"/>
              <a:t> </a:t>
            </a:r>
            <a:r>
              <a:rPr lang="en-US" dirty="0" err="1"/>
              <a:t>स्थिर</a:t>
            </a:r>
            <a:r>
              <a:rPr lang="en-US" dirty="0"/>
              <a:t> </a:t>
            </a:r>
            <a:r>
              <a:rPr lang="en-US" dirty="0" err="1"/>
              <a:t>रहेगी</a:t>
            </a:r>
            <a:r>
              <a:rPr lang="en-US" dirty="0"/>
              <a:t>. </a:t>
            </a:r>
            <a:r>
              <a:rPr lang="en-US" dirty="0" err="1"/>
              <a:t>हम</a:t>
            </a:r>
            <a:r>
              <a:rPr lang="en-US" dirty="0"/>
              <a:t> </a:t>
            </a:r>
            <a:r>
              <a:rPr lang="en-US" dirty="0" err="1"/>
              <a:t>प्रत्येक</a:t>
            </a:r>
            <a:r>
              <a:rPr lang="en-US" dirty="0"/>
              <a:t> </a:t>
            </a:r>
            <a:r>
              <a:rPr lang="en-US" dirty="0" err="1"/>
              <a:t>बिंदु</a:t>
            </a:r>
            <a:r>
              <a:rPr lang="en-US" dirty="0"/>
              <a:t>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उसके</a:t>
            </a:r>
            <a:r>
              <a:rPr lang="en-US" dirty="0"/>
              <a:t> </a:t>
            </a:r>
            <a:r>
              <a:rPr lang="en-US" dirty="0" err="1"/>
              <a:t>एंटीपोड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साथ</a:t>
            </a:r>
            <a:r>
              <a:rPr lang="en-US" dirty="0"/>
              <a:t> </a:t>
            </a:r>
            <a:r>
              <a:rPr lang="en-US" dirty="0" err="1"/>
              <a:t>जोड़ेंगे</a:t>
            </a:r>
            <a:r>
              <a:rPr lang="en-US" dirty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68312" y="4429919"/>
            <a:ext cx="64095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लेकिन</a:t>
            </a:r>
            <a:r>
              <a:rPr lang="en-US" dirty="0"/>
              <a:t> </a:t>
            </a:r>
            <a:r>
              <a:rPr lang="en-US" dirty="0" err="1"/>
              <a:t>आप</a:t>
            </a:r>
            <a:r>
              <a:rPr lang="en-US" dirty="0"/>
              <a:t> </a:t>
            </a:r>
            <a:r>
              <a:rPr lang="en-US" dirty="0" err="1"/>
              <a:t>देखेंगे</a:t>
            </a:r>
            <a:r>
              <a:rPr lang="en-US" dirty="0"/>
              <a:t> </a:t>
            </a:r>
            <a:r>
              <a:rPr lang="en-US" dirty="0" err="1"/>
              <a:t>कि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अन्य</a:t>
            </a:r>
            <a:r>
              <a:rPr lang="en-US" dirty="0"/>
              <a:t> </a:t>
            </a:r>
            <a:r>
              <a:rPr lang="en-US" dirty="0" err="1"/>
              <a:t>चित्र-पुस्तक</a:t>
            </a:r>
            <a:r>
              <a:rPr lang="en-US" dirty="0"/>
              <a:t> </a:t>
            </a:r>
            <a:r>
              <a:rPr lang="en-US" dirty="0" err="1"/>
              <a:t>गेंद</a:t>
            </a:r>
            <a:r>
              <a:rPr lang="en-US" dirty="0"/>
              <a:t> (</a:t>
            </a:r>
            <a:r>
              <a:rPr lang="en-US" dirty="0" err="1"/>
              <a:t>स्फीयर</a:t>
            </a:r>
            <a:r>
              <a:rPr lang="en-US" dirty="0"/>
              <a:t>)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अंदर-बाहर</a:t>
            </a:r>
            <a:r>
              <a:rPr lang="en-US" dirty="0"/>
              <a:t> </a:t>
            </a:r>
            <a:r>
              <a:rPr lang="en-US" dirty="0" err="1"/>
              <a:t>मोड़ने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लिए</a:t>
            </a:r>
            <a:r>
              <a:rPr lang="en-US" dirty="0"/>
              <a:t> </a:t>
            </a:r>
            <a:r>
              <a:rPr lang="en-US" dirty="0" err="1"/>
              <a:t>समर्पित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 </a:t>
            </a:r>
            <a:r>
              <a:rPr lang="en-US" dirty="0" err="1"/>
              <a:t>इस</a:t>
            </a:r>
            <a:r>
              <a:rPr lang="en-US" dirty="0"/>
              <a:t> </a:t>
            </a:r>
            <a:r>
              <a:rPr lang="en-US" dirty="0" err="1"/>
              <a:t>बीच</a:t>
            </a:r>
            <a:r>
              <a:rPr lang="en-US" dirty="0"/>
              <a:t>, '</a:t>
            </a:r>
            <a:r>
              <a:rPr lang="en-US" dirty="0" err="1"/>
              <a:t>फिल्म-स्ट्रिप</a:t>
            </a:r>
            <a:r>
              <a:rPr lang="en-US" dirty="0"/>
              <a:t>' G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छवियों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श्रृंखला</a:t>
            </a:r>
            <a:r>
              <a:rPr lang="en-US" dirty="0"/>
              <a:t> </a:t>
            </a:r>
            <a:r>
              <a:rPr lang="en-US" dirty="0" err="1"/>
              <a:t>दिखाती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 </a:t>
            </a:r>
            <a:r>
              <a:rPr lang="en-US" dirty="0" err="1"/>
              <a:t>कि</a:t>
            </a:r>
            <a:r>
              <a:rPr lang="en-US" dirty="0"/>
              <a:t> </a:t>
            </a:r>
            <a:r>
              <a:rPr lang="en-US" dirty="0" err="1"/>
              <a:t>कैसे</a:t>
            </a:r>
            <a:r>
              <a:rPr lang="en-US" dirty="0"/>
              <a:t> </a:t>
            </a:r>
            <a:r>
              <a:rPr lang="en-US" dirty="0" err="1"/>
              <a:t>गेंद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भू-मध्यरेखा</a:t>
            </a:r>
            <a:r>
              <a:rPr lang="en-US" dirty="0"/>
              <a:t> </a:t>
            </a:r>
            <a:r>
              <a:rPr lang="en-US" dirty="0" err="1"/>
              <a:t>खुद</a:t>
            </a:r>
            <a:r>
              <a:rPr lang="en-US" dirty="0"/>
              <a:t> </a:t>
            </a:r>
            <a:r>
              <a:rPr lang="en-US" dirty="0" err="1"/>
              <a:t>अपने</a:t>
            </a:r>
            <a:r>
              <a:rPr lang="en-US" dirty="0"/>
              <a:t> </a:t>
            </a:r>
            <a:r>
              <a:rPr lang="hi-IN" dirty="0" smtClean="0"/>
              <a:t>आप</a:t>
            </a:r>
            <a:r>
              <a:rPr lang="en-US" dirty="0" smtClean="0"/>
              <a:t> </a:t>
            </a:r>
            <a:r>
              <a:rPr lang="en-US" dirty="0" err="1" smtClean="0"/>
              <a:t>पर</a:t>
            </a:r>
            <a:r>
              <a:rPr lang="en-US" dirty="0" smtClean="0"/>
              <a:t> </a:t>
            </a:r>
            <a:r>
              <a:rPr lang="en-US" dirty="0" err="1"/>
              <a:t>मुड़कर</a:t>
            </a:r>
            <a:r>
              <a:rPr lang="en-US" dirty="0"/>
              <a:t> </a:t>
            </a:r>
            <a:r>
              <a:rPr lang="en-US" dirty="0" err="1"/>
              <a:t>बॉय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भू-मध्यरेखा</a:t>
            </a:r>
            <a:r>
              <a:rPr lang="en-US" dirty="0"/>
              <a:t> </a:t>
            </a:r>
            <a:r>
              <a:rPr lang="en-US" dirty="0" err="1"/>
              <a:t>बन</a:t>
            </a:r>
            <a:r>
              <a:rPr lang="en-US" dirty="0"/>
              <a:t> </a:t>
            </a:r>
            <a:r>
              <a:rPr lang="en-US" dirty="0" err="1"/>
              <a:t>जाती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 </a:t>
            </a:r>
            <a:r>
              <a:rPr lang="en-US" dirty="0" err="1"/>
              <a:t>फिर</a:t>
            </a:r>
            <a:r>
              <a:rPr lang="en-US" dirty="0"/>
              <a:t> </a:t>
            </a:r>
            <a:r>
              <a:rPr lang="en-US" dirty="0" err="1"/>
              <a:t>उत्तरी-ध्रुव</a:t>
            </a:r>
            <a:r>
              <a:rPr lang="en-US" dirty="0"/>
              <a:t> </a:t>
            </a:r>
            <a:r>
              <a:rPr lang="en-US" dirty="0" err="1"/>
              <a:t>जाहिर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, </a:t>
            </a:r>
            <a:r>
              <a:rPr lang="en-US" dirty="0" err="1"/>
              <a:t>दक्षिण-ध्रुव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बगल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hi-IN" dirty="0" smtClean="0"/>
              <a:t>ही</a:t>
            </a:r>
            <a:r>
              <a:rPr lang="en-US" dirty="0" smtClean="0"/>
              <a:t> </a:t>
            </a:r>
            <a:r>
              <a:rPr lang="en-US" dirty="0" err="1" smtClean="0"/>
              <a:t>चिपका</a:t>
            </a:r>
            <a:r>
              <a:rPr lang="en-US" dirty="0" smtClean="0"/>
              <a:t> </a:t>
            </a:r>
            <a:r>
              <a:rPr lang="en-US" dirty="0" err="1"/>
              <a:t>होगा</a:t>
            </a:r>
            <a:r>
              <a:rPr lang="en-US" dirty="0"/>
              <a:t>.</a:t>
            </a:r>
          </a:p>
          <a:p>
            <a:pPr algn="r"/>
            <a:r>
              <a:rPr lang="en-US" dirty="0"/>
              <a:t>-</a:t>
            </a:r>
            <a:r>
              <a:rPr lang="en-US" dirty="0" err="1"/>
              <a:t>प्रबंधन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8132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7507288" cy="10688638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9394" name="Picture 2" descr="C:\Users\HP\Desktop\topologicon_empty_pages\v5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6" y="0"/>
            <a:ext cx="7475412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844" y="8849519"/>
            <a:ext cx="28576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ओह</a:t>
            </a:r>
            <a:r>
              <a:rPr lang="en-US" dirty="0"/>
              <a:t>,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और</a:t>
            </a:r>
            <a:r>
              <a:rPr lang="en-US" dirty="0"/>
              <a:t> </a:t>
            </a:r>
            <a:r>
              <a:rPr lang="en-US" dirty="0" err="1"/>
              <a:t>जाल</a:t>
            </a:r>
            <a:r>
              <a:rPr lang="en-US" dirty="0"/>
              <a:t>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एक</a:t>
            </a:r>
            <a:r>
              <a:rPr lang="en-US" dirty="0" smtClean="0"/>
              <a:t> </a:t>
            </a:r>
            <a:r>
              <a:rPr lang="en-US" dirty="0" err="1"/>
              <a:t>सहयोगी</a:t>
            </a:r>
            <a:r>
              <a:rPr lang="en-US" dirty="0"/>
              <a:t> </a:t>
            </a:r>
            <a:r>
              <a:rPr lang="en-US" dirty="0" err="1"/>
              <a:t>जो</a:t>
            </a:r>
            <a:r>
              <a:rPr lang="en-US" dirty="0"/>
              <a:t> </a:t>
            </a:r>
            <a:r>
              <a:rPr lang="en-US" dirty="0" err="1"/>
              <a:t>दूसरी</a:t>
            </a:r>
            <a:r>
              <a:rPr lang="en-US" dirty="0"/>
              <a:t> </a:t>
            </a:r>
            <a:r>
              <a:rPr lang="en-US" dirty="0" err="1"/>
              <a:t>तरफ</a:t>
            </a:r>
            <a:r>
              <a:rPr lang="en-US" dirty="0"/>
              <a:t> </a:t>
            </a:r>
            <a:r>
              <a:rPr lang="en-US" dirty="0" err="1"/>
              <a:t>रहता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 </a:t>
            </a:r>
            <a:r>
              <a:rPr lang="en-US" dirty="0" err="1"/>
              <a:t>उसने</a:t>
            </a:r>
            <a:r>
              <a:rPr lang="en-US" dirty="0"/>
              <a:t> </a:t>
            </a:r>
            <a:r>
              <a:rPr lang="en-US" dirty="0" err="1"/>
              <a:t>भी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मक्खी</a:t>
            </a:r>
            <a:r>
              <a:rPr lang="en-US" dirty="0"/>
              <a:t> </a:t>
            </a:r>
            <a:r>
              <a:rPr lang="en-US" dirty="0" err="1"/>
              <a:t>पकड़ी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 </a:t>
            </a:r>
            <a:r>
              <a:rPr lang="en-US" dirty="0" err="1"/>
              <a:t>यह</a:t>
            </a:r>
            <a:r>
              <a:rPr lang="en-US" dirty="0"/>
              <a:t> </a:t>
            </a:r>
            <a:r>
              <a:rPr lang="en-US" dirty="0" err="1"/>
              <a:t>बहुत</a:t>
            </a:r>
            <a:r>
              <a:rPr lang="en-US" dirty="0"/>
              <a:t> </a:t>
            </a:r>
            <a:r>
              <a:rPr lang="en-US" dirty="0" err="1"/>
              <a:t>अच्छा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400844" y="1220589"/>
            <a:ext cx="472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कल्पना</a:t>
            </a:r>
            <a:r>
              <a:rPr lang="en-US" dirty="0"/>
              <a:t> </a:t>
            </a:r>
            <a:r>
              <a:rPr lang="en-US" dirty="0" err="1"/>
              <a:t>करें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मकड़ी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, </a:t>
            </a:r>
            <a:r>
              <a:rPr lang="en-US" dirty="0" err="1"/>
              <a:t>जो</a:t>
            </a:r>
            <a:r>
              <a:rPr lang="en-US" dirty="0"/>
              <a:t> </a:t>
            </a:r>
            <a:r>
              <a:rPr lang="en-US" dirty="0" err="1"/>
              <a:t>बॉय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दिशांतर</a:t>
            </a:r>
            <a:r>
              <a:rPr lang="en-US" dirty="0"/>
              <a:t> </a:t>
            </a:r>
            <a:r>
              <a:rPr lang="en-US" dirty="0" err="1"/>
              <a:t>और</a:t>
            </a:r>
            <a:r>
              <a:rPr lang="en-US" dirty="0"/>
              <a:t> </a:t>
            </a:r>
            <a:r>
              <a:rPr lang="en-US" dirty="0" err="1"/>
              <a:t>सामानांतर</a:t>
            </a:r>
            <a:r>
              <a:rPr lang="en-US" dirty="0"/>
              <a:t> </a:t>
            </a:r>
            <a:r>
              <a:rPr lang="en-US" dirty="0" err="1"/>
              <a:t>रेखाओं</a:t>
            </a:r>
            <a:r>
              <a:rPr lang="en-US" dirty="0"/>
              <a:t> </a:t>
            </a:r>
            <a:r>
              <a:rPr lang="en-US" dirty="0" err="1"/>
              <a:t>वाली</a:t>
            </a:r>
            <a:r>
              <a:rPr lang="en-US" dirty="0"/>
              <a:t> </a:t>
            </a:r>
            <a:r>
              <a:rPr lang="en-US" dirty="0" err="1"/>
              <a:t>सतह</a:t>
            </a:r>
            <a:r>
              <a:rPr lang="en-US" dirty="0"/>
              <a:t> </a:t>
            </a:r>
            <a:r>
              <a:rPr lang="en-US" dirty="0" err="1"/>
              <a:t>पर</a:t>
            </a:r>
            <a:r>
              <a:rPr lang="en-US" dirty="0"/>
              <a:t> </a:t>
            </a:r>
            <a:r>
              <a:rPr lang="en-US" dirty="0" err="1"/>
              <a:t>रहती</a:t>
            </a:r>
            <a:r>
              <a:rPr lang="en-US" dirty="0"/>
              <a:t> </a:t>
            </a:r>
            <a:r>
              <a:rPr lang="en-US" dirty="0" err="1"/>
              <a:t>हो</a:t>
            </a:r>
            <a:r>
              <a:rPr lang="en-US" dirty="0"/>
              <a:t>. </a:t>
            </a:r>
            <a:r>
              <a:rPr lang="en-US" dirty="0" err="1"/>
              <a:t>उसे</a:t>
            </a:r>
            <a:r>
              <a:rPr lang="en-US" dirty="0"/>
              <a:t> </a:t>
            </a:r>
            <a:r>
              <a:rPr lang="en-US" dirty="0" err="1"/>
              <a:t>ऐसा</a:t>
            </a:r>
            <a:r>
              <a:rPr lang="en-US" dirty="0"/>
              <a:t> </a:t>
            </a:r>
            <a:r>
              <a:rPr lang="en-US" dirty="0" err="1"/>
              <a:t>लगेगा</a:t>
            </a:r>
            <a:r>
              <a:rPr lang="en-US" dirty="0"/>
              <a:t> </a:t>
            </a:r>
            <a:r>
              <a:rPr lang="en-US" dirty="0" err="1"/>
              <a:t>जैसे</a:t>
            </a:r>
            <a:r>
              <a:rPr lang="en-US" dirty="0"/>
              <a:t> </a:t>
            </a:r>
            <a:r>
              <a:rPr lang="en-US" dirty="0" err="1"/>
              <a:t>वो</a:t>
            </a:r>
            <a:r>
              <a:rPr lang="en-US" dirty="0"/>
              <a:t> </a:t>
            </a:r>
            <a:r>
              <a:rPr lang="en-US" dirty="0" err="1"/>
              <a:t>किसी</a:t>
            </a:r>
            <a:r>
              <a:rPr lang="en-US" dirty="0"/>
              <a:t> </a:t>
            </a:r>
            <a:r>
              <a:rPr lang="en-US" dirty="0" err="1"/>
              <a:t>गेंद</a:t>
            </a:r>
            <a:r>
              <a:rPr lang="en-US" dirty="0"/>
              <a:t> (</a:t>
            </a:r>
            <a:r>
              <a:rPr lang="en-US" dirty="0" err="1"/>
              <a:t>स्फीयर</a:t>
            </a:r>
            <a:r>
              <a:rPr lang="en-US" dirty="0"/>
              <a:t>) </a:t>
            </a:r>
            <a:r>
              <a:rPr lang="en-US" dirty="0" err="1"/>
              <a:t>पर</a:t>
            </a:r>
            <a:r>
              <a:rPr lang="en-US" dirty="0"/>
              <a:t> </a:t>
            </a:r>
            <a:r>
              <a:rPr lang="en-US" dirty="0" err="1"/>
              <a:t>रह</a:t>
            </a:r>
            <a:r>
              <a:rPr lang="en-US" dirty="0"/>
              <a:t> </a:t>
            </a:r>
            <a:r>
              <a:rPr lang="en-US" dirty="0" err="1"/>
              <a:t>रही</a:t>
            </a:r>
            <a:r>
              <a:rPr lang="en-US" dirty="0"/>
              <a:t> </a:t>
            </a:r>
            <a:r>
              <a:rPr lang="en-US" dirty="0" err="1"/>
              <a:t>हो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" y="4048919"/>
            <a:ext cx="20010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ठीक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, </a:t>
            </a:r>
            <a:r>
              <a:rPr lang="en-US" dirty="0" err="1"/>
              <a:t>अब</a:t>
            </a:r>
            <a:r>
              <a:rPr lang="en-US" dirty="0"/>
              <a:t> </a:t>
            </a:r>
            <a:r>
              <a:rPr lang="en-US" dirty="0" err="1"/>
              <a:t>मैं</a:t>
            </a:r>
            <a:r>
              <a:rPr lang="en-US" dirty="0"/>
              <a:t> </a:t>
            </a:r>
            <a:r>
              <a:rPr lang="en-US" dirty="0" err="1"/>
              <a:t>रात</a:t>
            </a:r>
            <a:r>
              <a:rPr lang="en-US" dirty="0"/>
              <a:t> </a:t>
            </a:r>
            <a:r>
              <a:rPr lang="en-US" dirty="0" err="1"/>
              <a:t>का</a:t>
            </a:r>
            <a:r>
              <a:rPr lang="en-US" dirty="0"/>
              <a:t> </a:t>
            </a:r>
            <a:r>
              <a:rPr lang="en-US" dirty="0" err="1"/>
              <a:t>खाना</a:t>
            </a:r>
            <a:r>
              <a:rPr lang="en-US" dirty="0"/>
              <a:t> </a:t>
            </a:r>
            <a:r>
              <a:rPr lang="en-US" dirty="0" err="1"/>
              <a:t>खा</a:t>
            </a:r>
            <a:r>
              <a:rPr lang="en-US" dirty="0"/>
              <a:t> </a:t>
            </a:r>
            <a:r>
              <a:rPr lang="en-US" dirty="0" err="1"/>
              <a:t>चुका</a:t>
            </a:r>
            <a:r>
              <a:rPr lang="en-US" dirty="0"/>
              <a:t> </a:t>
            </a:r>
            <a:r>
              <a:rPr lang="en-US" dirty="0" err="1"/>
              <a:t>हूँ</a:t>
            </a:r>
            <a:r>
              <a:rPr lang="en-US" dirty="0"/>
              <a:t>,  </a:t>
            </a:r>
            <a:r>
              <a:rPr lang="en-US" dirty="0" err="1"/>
              <a:t>इसलिए</a:t>
            </a:r>
            <a:r>
              <a:rPr lang="en-US" dirty="0"/>
              <a:t> </a:t>
            </a:r>
            <a:r>
              <a:rPr lang="en-US" dirty="0" err="1"/>
              <a:t>अब</a:t>
            </a:r>
            <a:r>
              <a:rPr lang="en-US" dirty="0"/>
              <a:t> </a:t>
            </a:r>
            <a:r>
              <a:rPr lang="en-US" dirty="0" err="1"/>
              <a:t>मैं</a:t>
            </a:r>
            <a:r>
              <a:rPr lang="en-US" dirty="0"/>
              <a:t> </a:t>
            </a:r>
            <a:r>
              <a:rPr lang="en-US" dirty="0" err="1"/>
              <a:t>टहलने</a:t>
            </a:r>
            <a:r>
              <a:rPr lang="en-US" dirty="0"/>
              <a:t> </a:t>
            </a:r>
            <a:r>
              <a:rPr lang="en-US" dirty="0" err="1"/>
              <a:t>जा</a:t>
            </a:r>
            <a:r>
              <a:rPr lang="en-US" dirty="0"/>
              <a:t> </a:t>
            </a:r>
            <a:r>
              <a:rPr lang="en-US" dirty="0" err="1"/>
              <a:t>रहा</a:t>
            </a:r>
            <a:r>
              <a:rPr lang="en-US" dirty="0"/>
              <a:t> </a:t>
            </a:r>
            <a:r>
              <a:rPr lang="en-US" dirty="0" err="1"/>
              <a:t>हूं</a:t>
            </a:r>
            <a:r>
              <a:rPr lang="en-US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294989" y="5249248"/>
            <a:ext cx="8691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मकड़ी</a:t>
            </a:r>
            <a:r>
              <a:rPr lang="en-US" dirty="0"/>
              <a:t> </a:t>
            </a:r>
            <a:endParaRPr lang="en-US" dirty="0" smtClean="0"/>
          </a:p>
          <a:p>
            <a:pPr algn="ctr"/>
            <a:r>
              <a:rPr lang="en-US" dirty="0" err="1" smtClean="0"/>
              <a:t>का</a:t>
            </a:r>
            <a:r>
              <a:rPr lang="en-US" dirty="0" smtClean="0"/>
              <a:t> </a:t>
            </a:r>
            <a:r>
              <a:rPr lang="en-US" dirty="0" err="1"/>
              <a:t>मार्ग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792706" y="2977654"/>
            <a:ext cx="177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तीन</a:t>
            </a:r>
            <a:r>
              <a:rPr lang="en-US" sz="1200" dirty="0"/>
              <a:t> "</a:t>
            </a:r>
            <a:r>
              <a:rPr lang="en-US" sz="1200" dirty="0" err="1"/>
              <a:t>टिमपानी</a:t>
            </a:r>
            <a:r>
              <a:rPr lang="en-US" sz="1200" dirty="0"/>
              <a:t>"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का</a:t>
            </a:r>
            <a:r>
              <a:rPr lang="en-US" sz="1200" dirty="0" smtClean="0"/>
              <a:t> </a:t>
            </a:r>
            <a:r>
              <a:rPr lang="en-US" sz="1200" dirty="0" err="1"/>
              <a:t>बंद</a:t>
            </a:r>
            <a:r>
              <a:rPr lang="en-US" sz="1200" dirty="0"/>
              <a:t> </a:t>
            </a:r>
            <a:r>
              <a:rPr lang="en-US" sz="1200" dirty="0" err="1"/>
              <a:t>स्वरुप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03115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0418" name="Picture 2" descr="C:\Users\HP\Desktop\topologicon_empty_pages\v56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" y="-4762"/>
            <a:ext cx="7512050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66636" y="7020719"/>
            <a:ext cx="4139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मैं</a:t>
            </a:r>
            <a:r>
              <a:rPr lang="en-US" dirty="0" smtClean="0"/>
              <a:t> </a:t>
            </a:r>
            <a:r>
              <a:rPr lang="en-US" dirty="0" err="1"/>
              <a:t>पूरी</a:t>
            </a:r>
            <a:r>
              <a:rPr lang="en-US" dirty="0"/>
              <a:t> </a:t>
            </a:r>
            <a:r>
              <a:rPr lang="en-US" dirty="0" err="1"/>
              <a:t>रात</a:t>
            </a:r>
            <a:r>
              <a:rPr lang="en-US" dirty="0"/>
              <a:t> </a:t>
            </a:r>
            <a:r>
              <a:rPr lang="en-US" dirty="0" err="1"/>
              <a:t>प्रतीक्षा</a:t>
            </a:r>
            <a:r>
              <a:rPr lang="en-US" dirty="0"/>
              <a:t> </a:t>
            </a:r>
            <a:r>
              <a:rPr lang="en-US" dirty="0" err="1"/>
              <a:t>करूंगा</a:t>
            </a:r>
            <a:r>
              <a:rPr lang="en-US" dirty="0"/>
              <a:t> </a:t>
            </a:r>
            <a:r>
              <a:rPr lang="en-US" dirty="0" err="1"/>
              <a:t>पर</a:t>
            </a:r>
            <a:r>
              <a:rPr lang="en-US" dirty="0"/>
              <a:t> </a:t>
            </a:r>
            <a:r>
              <a:rPr lang="en-US" dirty="0" err="1"/>
              <a:t>तुम्हें</a:t>
            </a:r>
            <a:r>
              <a:rPr lang="en-US" dirty="0"/>
              <a:t> </a:t>
            </a:r>
            <a:r>
              <a:rPr lang="en-US" dirty="0" err="1"/>
              <a:t>पकडूँगा</a:t>
            </a:r>
            <a:r>
              <a:rPr lang="en-US" dirty="0"/>
              <a:t> </a:t>
            </a:r>
            <a:r>
              <a:rPr lang="en-US" dirty="0" err="1"/>
              <a:t>ज़रूर</a:t>
            </a:r>
            <a:r>
              <a:rPr lang="en-US" dirty="0"/>
              <a:t>. </a:t>
            </a:r>
            <a:r>
              <a:rPr lang="en-US" dirty="0" err="1"/>
              <a:t>फिर</a:t>
            </a:r>
            <a:r>
              <a:rPr lang="en-US" dirty="0"/>
              <a:t> </a:t>
            </a:r>
            <a:r>
              <a:rPr lang="en-US" dirty="0" err="1"/>
              <a:t>पकड़कर</a:t>
            </a:r>
            <a:r>
              <a:rPr lang="en-US" dirty="0"/>
              <a:t> </a:t>
            </a:r>
            <a:r>
              <a:rPr lang="en-US" dirty="0" err="1"/>
              <a:t>तुम्हें</a:t>
            </a:r>
            <a:r>
              <a:rPr lang="en-US" dirty="0"/>
              <a:t> </a:t>
            </a:r>
            <a:r>
              <a:rPr lang="en-US" dirty="0" err="1"/>
              <a:t>मज़ा</a:t>
            </a:r>
            <a:r>
              <a:rPr lang="en-US" dirty="0"/>
              <a:t> </a:t>
            </a:r>
            <a:r>
              <a:rPr lang="en-US" dirty="0" err="1"/>
              <a:t>चखाऊंगा</a:t>
            </a:r>
            <a:r>
              <a:rPr lang="en-US" dirty="0"/>
              <a:t>...</a:t>
            </a:r>
          </a:p>
        </p:txBody>
      </p:sp>
      <p:sp>
        <p:nvSpPr>
          <p:cNvPr id="4" name="Rectangle 3"/>
          <p:cNvSpPr/>
          <p:nvPr/>
        </p:nvSpPr>
        <p:spPr>
          <a:xfrm>
            <a:off x="324644" y="696119"/>
            <a:ext cx="281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चलो</a:t>
            </a:r>
            <a:r>
              <a:rPr lang="en-US" sz="1600" dirty="0"/>
              <a:t> </a:t>
            </a:r>
            <a:r>
              <a:rPr lang="en-US" sz="1600" dirty="0" err="1"/>
              <a:t>कोई</a:t>
            </a:r>
            <a:r>
              <a:rPr lang="en-US" sz="1600" dirty="0"/>
              <a:t> </a:t>
            </a:r>
            <a:r>
              <a:rPr lang="en-US" sz="1600" dirty="0" err="1"/>
              <a:t>नहीं</a:t>
            </a:r>
            <a:r>
              <a:rPr lang="en-US" sz="1600" dirty="0"/>
              <a:t> </a:t>
            </a:r>
            <a:r>
              <a:rPr lang="en-US" sz="1600" dirty="0" err="1"/>
              <a:t>देख</a:t>
            </a:r>
            <a:r>
              <a:rPr lang="en-US" sz="1600" dirty="0"/>
              <a:t> </a:t>
            </a:r>
            <a:r>
              <a:rPr lang="en-US" sz="1600" dirty="0" err="1"/>
              <a:t>रहा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,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अब</a:t>
            </a:r>
            <a:r>
              <a:rPr lang="en-US" sz="1600" dirty="0" smtClean="0"/>
              <a:t> </a:t>
            </a:r>
            <a:r>
              <a:rPr lang="en-US" sz="1600" dirty="0" err="1"/>
              <a:t>मैं</a:t>
            </a:r>
            <a:r>
              <a:rPr lang="en-US" sz="1600" dirty="0"/>
              <a:t> </a:t>
            </a:r>
            <a:r>
              <a:rPr lang="en-US" sz="1600" dirty="0" err="1"/>
              <a:t>इस</a:t>
            </a:r>
            <a:r>
              <a:rPr lang="en-US" sz="1600" dirty="0"/>
              <a:t> </a:t>
            </a:r>
            <a:r>
              <a:rPr lang="en-US" sz="1600" dirty="0" err="1"/>
              <a:t>मक्खी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 smtClean="0"/>
              <a:t>खाऊंगा</a:t>
            </a:r>
            <a:r>
              <a:rPr lang="en-US" sz="1600" dirty="0" smtClean="0"/>
              <a:t>!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2547997" y="1305719"/>
            <a:ext cx="4940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अरे</a:t>
            </a:r>
            <a:r>
              <a:rPr lang="en-US" sz="1400" dirty="0"/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3906044" y="911562"/>
            <a:ext cx="15023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चलो</a:t>
            </a:r>
            <a:r>
              <a:rPr lang="en-US" sz="1600" dirty="0"/>
              <a:t> </a:t>
            </a:r>
            <a:r>
              <a:rPr lang="en-US" sz="1600" dirty="0" err="1"/>
              <a:t>घर</a:t>
            </a:r>
            <a:r>
              <a:rPr lang="en-US" sz="1600" dirty="0"/>
              <a:t> </a:t>
            </a:r>
            <a:r>
              <a:rPr lang="en-US" sz="1600" dirty="0" err="1"/>
              <a:t>चलते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867542" y="3210719"/>
            <a:ext cx="27055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ओह</a:t>
            </a:r>
            <a:r>
              <a:rPr lang="en-US" dirty="0"/>
              <a:t>! </a:t>
            </a:r>
            <a:r>
              <a:rPr lang="en-US" dirty="0" err="1"/>
              <a:t>जब</a:t>
            </a:r>
            <a:r>
              <a:rPr lang="en-US" dirty="0"/>
              <a:t> </a:t>
            </a:r>
            <a:r>
              <a:rPr lang="en-US" dirty="0" err="1"/>
              <a:t>मैं</a:t>
            </a:r>
            <a:r>
              <a:rPr lang="en-US" dirty="0"/>
              <a:t> </a:t>
            </a:r>
            <a:r>
              <a:rPr lang="en-US" dirty="0" err="1"/>
              <a:t>घूमने</a:t>
            </a:r>
            <a:r>
              <a:rPr lang="en-US" dirty="0"/>
              <a:t> </a:t>
            </a:r>
            <a:r>
              <a:rPr lang="en-US" dirty="0" err="1"/>
              <a:t>गया</a:t>
            </a:r>
            <a:r>
              <a:rPr lang="en-US" dirty="0"/>
              <a:t> </a:t>
            </a:r>
            <a:r>
              <a:rPr lang="en-US" dirty="0" err="1"/>
              <a:t>था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तो</a:t>
            </a:r>
            <a:r>
              <a:rPr lang="en-US" dirty="0" smtClean="0"/>
              <a:t> </a:t>
            </a:r>
            <a:r>
              <a:rPr lang="en-US" dirty="0" err="1"/>
              <a:t>दूसरी</a:t>
            </a:r>
            <a:r>
              <a:rPr lang="en-US" dirty="0"/>
              <a:t> </a:t>
            </a:r>
            <a:r>
              <a:rPr lang="en-US" dirty="0" err="1"/>
              <a:t>मकड़ी</a:t>
            </a:r>
            <a:r>
              <a:rPr lang="en-US" dirty="0"/>
              <a:t> </a:t>
            </a:r>
            <a:r>
              <a:rPr lang="en-US" dirty="0" err="1"/>
              <a:t>यहाँ</a:t>
            </a:r>
            <a:r>
              <a:rPr lang="en-US" dirty="0"/>
              <a:t> </a:t>
            </a:r>
            <a:r>
              <a:rPr lang="en-US" dirty="0" err="1"/>
              <a:t>आकर</a:t>
            </a:r>
            <a:r>
              <a:rPr lang="en-US" dirty="0"/>
              <a:t> </a:t>
            </a:r>
            <a:r>
              <a:rPr lang="en-US" dirty="0" err="1"/>
              <a:t>मेरी</a:t>
            </a:r>
            <a:r>
              <a:rPr lang="en-US" dirty="0"/>
              <a:t> </a:t>
            </a:r>
            <a:r>
              <a:rPr lang="en-US" dirty="0" err="1"/>
              <a:t>मक्खी</a:t>
            </a:r>
            <a:r>
              <a:rPr lang="en-US" dirty="0"/>
              <a:t> </a:t>
            </a:r>
            <a:r>
              <a:rPr lang="en-US" dirty="0" err="1"/>
              <a:t>खा</a:t>
            </a:r>
            <a:r>
              <a:rPr lang="en-US" dirty="0"/>
              <a:t> </a:t>
            </a:r>
            <a:r>
              <a:rPr lang="en-US" dirty="0" err="1"/>
              <a:t>गई</a:t>
            </a:r>
            <a:r>
              <a:rPr lang="en-US" dirty="0"/>
              <a:t>!</a:t>
            </a:r>
          </a:p>
        </p:txBody>
      </p:sp>
      <p:sp>
        <p:nvSpPr>
          <p:cNvPr id="8" name="Rectangle 7"/>
          <p:cNvSpPr/>
          <p:nvPr/>
        </p:nvSpPr>
        <p:spPr>
          <a:xfrm>
            <a:off x="5863142" y="4506119"/>
            <a:ext cx="9749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हा</a:t>
            </a:r>
            <a:r>
              <a:rPr lang="en-US" sz="1600" dirty="0"/>
              <a:t>! </a:t>
            </a:r>
            <a:r>
              <a:rPr lang="en-US" sz="1600" dirty="0" err="1"/>
              <a:t>हा</a:t>
            </a:r>
            <a:r>
              <a:rPr lang="en-US" sz="1600" dirty="0"/>
              <a:t>! </a:t>
            </a:r>
            <a:r>
              <a:rPr lang="en-US" sz="1600" dirty="0" err="1"/>
              <a:t>हा</a:t>
            </a:r>
            <a:r>
              <a:rPr lang="en-US" sz="1600" dirty="0"/>
              <a:t>!</a:t>
            </a:r>
          </a:p>
        </p:txBody>
      </p:sp>
      <p:sp>
        <p:nvSpPr>
          <p:cNvPr id="9" name="Rectangle 8"/>
          <p:cNvSpPr/>
          <p:nvPr/>
        </p:nvSpPr>
        <p:spPr>
          <a:xfrm>
            <a:off x="3332375" y="5801519"/>
            <a:ext cx="3018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पर</a:t>
            </a:r>
            <a:r>
              <a:rPr lang="en-US" dirty="0"/>
              <a:t> </a:t>
            </a:r>
            <a:r>
              <a:rPr lang="en-US" dirty="0" err="1"/>
              <a:t>वास्तव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वहां</a:t>
            </a:r>
            <a:r>
              <a:rPr lang="en-US" dirty="0"/>
              <a:t> </a:t>
            </a:r>
            <a:r>
              <a:rPr lang="en-US" dirty="0" err="1"/>
              <a:t>केवल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मक्खी</a:t>
            </a:r>
            <a:r>
              <a:rPr lang="en-US" dirty="0"/>
              <a:t> </a:t>
            </a:r>
            <a:r>
              <a:rPr lang="en-US" dirty="0" err="1"/>
              <a:t>और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ही</a:t>
            </a:r>
            <a:r>
              <a:rPr lang="en-US" dirty="0"/>
              <a:t> </a:t>
            </a:r>
            <a:r>
              <a:rPr lang="en-US" dirty="0" err="1"/>
              <a:t>मकड़ी</a:t>
            </a:r>
            <a:r>
              <a:rPr lang="en-US" dirty="0"/>
              <a:t> </a:t>
            </a:r>
            <a:r>
              <a:rPr lang="en-US" dirty="0" err="1"/>
              <a:t>थी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38090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1442" name="Picture 2" descr="C:\Users\HP\Desktop\topologicon_empty_pages\v5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6" y="0"/>
            <a:ext cx="750679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20244" y="9763919"/>
            <a:ext cx="1447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>
                <a:solidFill>
                  <a:srgbClr val="FF0000"/>
                </a:solidFill>
              </a:rPr>
              <a:t>दक्षिणी-ध्रुव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4644" y="1066701"/>
            <a:ext cx="259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लेकिन</a:t>
            </a:r>
            <a:r>
              <a:rPr lang="en-US" sz="1600" dirty="0"/>
              <a:t> </a:t>
            </a:r>
            <a:r>
              <a:rPr lang="en-US" sz="1600" dirty="0" err="1"/>
              <a:t>मकड़ी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कहानी</a:t>
            </a:r>
            <a:r>
              <a:rPr lang="en-US" sz="1600" dirty="0"/>
              <a:t> ... </a:t>
            </a:r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मुझे</a:t>
            </a:r>
            <a:r>
              <a:rPr lang="en-US" sz="1600" dirty="0"/>
              <a:t> </a:t>
            </a:r>
            <a:r>
              <a:rPr lang="en-US" sz="1600" dirty="0" err="1"/>
              <a:t>कुछ</a:t>
            </a:r>
            <a:r>
              <a:rPr lang="en-US" sz="1600" dirty="0"/>
              <a:t> </a:t>
            </a:r>
            <a:r>
              <a:rPr lang="en-US" sz="1600" dirty="0" err="1"/>
              <a:t>सोचने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मजबूर</a:t>
            </a:r>
            <a:r>
              <a:rPr lang="en-US" sz="1600" dirty="0"/>
              <a:t> </a:t>
            </a:r>
            <a:r>
              <a:rPr lang="en-US" sz="1600" dirty="0" err="1"/>
              <a:t>करती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 </a:t>
            </a:r>
            <a:r>
              <a:rPr lang="en-US" sz="1600" dirty="0" err="1"/>
              <a:t>हमें</a:t>
            </a:r>
            <a:r>
              <a:rPr lang="en-US" sz="1600" dirty="0"/>
              <a:t> </a:t>
            </a:r>
            <a:r>
              <a:rPr lang="en-US" sz="1600" dirty="0" err="1"/>
              <a:t>अमुंडसेन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समस्या</a:t>
            </a:r>
            <a:r>
              <a:rPr lang="en-US" sz="1600" dirty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हल</a:t>
            </a:r>
            <a:r>
              <a:rPr lang="en-US" sz="1600" dirty="0"/>
              <a:t> </a:t>
            </a:r>
            <a:r>
              <a:rPr lang="en-US" sz="1600" dirty="0" err="1"/>
              <a:t>मिल</a:t>
            </a:r>
            <a:r>
              <a:rPr lang="en-US" sz="1600" dirty="0"/>
              <a:t> </a:t>
            </a:r>
            <a:r>
              <a:rPr lang="en-US" sz="1600" dirty="0" err="1"/>
              <a:t>गया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067844" y="924719"/>
            <a:ext cx="2286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मिस्टर</a:t>
            </a:r>
            <a:r>
              <a:rPr lang="en-US" sz="1600" dirty="0"/>
              <a:t> </a:t>
            </a:r>
            <a:r>
              <a:rPr lang="en-US" sz="1600" dirty="0" err="1"/>
              <a:t>अमुंडसेन</a:t>
            </a:r>
            <a:r>
              <a:rPr lang="en-US" sz="1600" dirty="0"/>
              <a:t>, </a:t>
            </a:r>
            <a:endParaRPr lang="en-US" sz="1600" dirty="0" smtClean="0"/>
          </a:p>
          <a:p>
            <a:pPr algn="ctr"/>
            <a:r>
              <a:rPr lang="en-US" sz="1600" dirty="0" err="1" smtClean="0"/>
              <a:t>अब</a:t>
            </a:r>
            <a:r>
              <a:rPr lang="en-US" sz="1600" dirty="0" smtClean="0"/>
              <a:t> </a:t>
            </a:r>
            <a:r>
              <a:rPr lang="en-US" sz="1600" dirty="0" err="1"/>
              <a:t>हमें</a:t>
            </a:r>
            <a:r>
              <a:rPr lang="en-US" sz="1600" dirty="0"/>
              <a:t> </a:t>
            </a:r>
            <a:r>
              <a:rPr lang="en-US" sz="1600" dirty="0" err="1"/>
              <a:t>आपकी</a:t>
            </a:r>
            <a:r>
              <a:rPr lang="en-US" sz="1600" dirty="0"/>
              <a:t> </a:t>
            </a:r>
            <a:r>
              <a:rPr lang="en-US" sz="1600" dirty="0" err="1"/>
              <a:t>समस्या</a:t>
            </a:r>
            <a:r>
              <a:rPr lang="en-US" sz="1600" dirty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हल</a:t>
            </a:r>
            <a:r>
              <a:rPr lang="en-US" sz="1600" dirty="0"/>
              <a:t> </a:t>
            </a:r>
            <a:r>
              <a:rPr lang="en-US" sz="1600" dirty="0" err="1"/>
              <a:t>मिल</a:t>
            </a:r>
            <a:r>
              <a:rPr lang="en-US" sz="1600" dirty="0"/>
              <a:t> </a:t>
            </a:r>
            <a:r>
              <a:rPr lang="en-US" sz="1600" dirty="0" err="1"/>
              <a:t>गया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 </a:t>
            </a:r>
            <a:r>
              <a:rPr lang="en-US" sz="1600" dirty="0" err="1"/>
              <a:t>हमने</a:t>
            </a:r>
            <a:r>
              <a:rPr lang="en-US" sz="1600" dirty="0"/>
              <a:t> </a:t>
            </a:r>
            <a:r>
              <a:rPr lang="en-US" sz="1600" dirty="0" err="1"/>
              <a:t>आपका</a:t>
            </a:r>
            <a:r>
              <a:rPr lang="en-US" sz="1600" dirty="0"/>
              <a:t> </a:t>
            </a:r>
            <a:r>
              <a:rPr lang="en-US" sz="1600" dirty="0" err="1"/>
              <a:t>दक्षिण-ध्रुव</a:t>
            </a:r>
            <a:r>
              <a:rPr lang="en-US" sz="1600" dirty="0"/>
              <a:t> </a:t>
            </a:r>
            <a:r>
              <a:rPr lang="en-US" sz="1600" dirty="0" err="1"/>
              <a:t>ढूंढ</a:t>
            </a:r>
            <a:r>
              <a:rPr lang="en-US" sz="1600" dirty="0"/>
              <a:t> </a:t>
            </a:r>
            <a:r>
              <a:rPr lang="en-US" sz="1600" dirty="0" err="1"/>
              <a:t>लिया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86644" y="2948365"/>
            <a:ext cx="8130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कैसे</a:t>
            </a:r>
            <a:r>
              <a:rPr lang="en-US" sz="1600" dirty="0"/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31876" y="7921962"/>
            <a:ext cx="25728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फिर</a:t>
            </a:r>
            <a:r>
              <a:rPr lang="en-US" sz="1600" dirty="0"/>
              <a:t> </a:t>
            </a:r>
            <a:r>
              <a:rPr lang="en-US" sz="1600" dirty="0" err="1"/>
              <a:t>समस्या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खुद</a:t>
            </a:r>
            <a:r>
              <a:rPr lang="en-US" sz="1600" dirty="0" smtClean="0"/>
              <a:t>-ब-</a:t>
            </a:r>
            <a:r>
              <a:rPr lang="en-US" sz="1600" dirty="0" err="1" smtClean="0"/>
              <a:t>खुद</a:t>
            </a:r>
            <a:r>
              <a:rPr lang="en-US" sz="1600" dirty="0" smtClean="0"/>
              <a:t> </a:t>
            </a:r>
            <a:r>
              <a:rPr lang="en-US" sz="1600" dirty="0" err="1"/>
              <a:t>सुलझ</a:t>
            </a:r>
            <a:r>
              <a:rPr lang="en-US" sz="1600" dirty="0"/>
              <a:t> </a:t>
            </a:r>
            <a:r>
              <a:rPr lang="en-US" sz="1600" dirty="0" err="1"/>
              <a:t>गई</a:t>
            </a:r>
            <a:r>
              <a:rPr lang="en-US" sz="1600" dirty="0"/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3154640" y="3744119"/>
            <a:ext cx="7120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आह</a:t>
            </a:r>
            <a:r>
              <a:rPr lang="en-US" sz="1600" dirty="0"/>
              <a:t> ...</a:t>
            </a:r>
          </a:p>
        </p:txBody>
      </p:sp>
      <p:sp>
        <p:nvSpPr>
          <p:cNvPr id="9" name="Rectangle 8"/>
          <p:cNvSpPr/>
          <p:nvPr/>
        </p:nvSpPr>
        <p:spPr>
          <a:xfrm>
            <a:off x="6115845" y="2982119"/>
            <a:ext cx="114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"</a:t>
            </a:r>
            <a:r>
              <a:rPr lang="en-US" sz="1400" dirty="0" err="1"/>
              <a:t>कानों</a:t>
            </a:r>
            <a:r>
              <a:rPr lang="en-US" sz="1400" dirty="0"/>
              <a:t>" </a:t>
            </a:r>
            <a:r>
              <a:rPr lang="en-US" sz="1400" dirty="0" err="1"/>
              <a:t>का</a:t>
            </a:r>
            <a:r>
              <a:rPr lang="en-US" sz="1400" dirty="0"/>
              <a:t> </a:t>
            </a:r>
            <a:r>
              <a:rPr lang="en-US" sz="1400" dirty="0" err="1"/>
              <a:t>निकलना</a:t>
            </a:r>
            <a:r>
              <a:rPr lang="en-US" sz="1400" dirty="0"/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58789" y="5808722"/>
            <a:ext cx="1213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...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आप</a:t>
            </a:r>
            <a:r>
              <a:rPr lang="en-US" sz="1600" dirty="0"/>
              <a:t> </a:t>
            </a:r>
            <a:r>
              <a:rPr lang="en-US" sz="1600" dirty="0" err="1"/>
              <a:t>बस</a:t>
            </a:r>
            <a:r>
              <a:rPr lang="en-US" sz="1600" dirty="0"/>
              <a:t> </a:t>
            </a:r>
            <a:r>
              <a:rPr lang="en-US" sz="1600" dirty="0" err="1"/>
              <a:t>इसे</a:t>
            </a:r>
            <a:r>
              <a:rPr lang="en-US" sz="1600" dirty="0"/>
              <a:t> </a:t>
            </a:r>
            <a:r>
              <a:rPr lang="en-US" sz="1600" dirty="0" err="1"/>
              <a:t>नीचे</a:t>
            </a:r>
            <a:r>
              <a:rPr lang="en-US" sz="1600" dirty="0"/>
              <a:t> </a:t>
            </a:r>
            <a:r>
              <a:rPr lang="en-US" sz="1600" dirty="0" err="1"/>
              <a:t>धसाएं</a:t>
            </a:r>
            <a:r>
              <a:rPr lang="en-US" sz="1600" dirty="0"/>
              <a:t>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25044" y="4988144"/>
            <a:ext cx="1676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उन्होंने</a:t>
            </a:r>
            <a:r>
              <a:rPr lang="en-US" sz="1600" dirty="0"/>
              <a:t> </a:t>
            </a:r>
            <a:r>
              <a:rPr lang="en-US" sz="1600" dirty="0" err="1"/>
              <a:t>पेरी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भी</a:t>
            </a:r>
            <a:r>
              <a:rPr lang="en-US" sz="1600" dirty="0"/>
              <a:t> </a:t>
            </a:r>
            <a:r>
              <a:rPr lang="en-US" sz="1600" dirty="0" err="1"/>
              <a:t>यही</a:t>
            </a:r>
            <a:r>
              <a:rPr lang="en-US" sz="1600" dirty="0"/>
              <a:t> </a:t>
            </a:r>
            <a:r>
              <a:rPr lang="en-US" sz="1600" dirty="0" err="1"/>
              <a:t>चीज़</a:t>
            </a:r>
            <a:r>
              <a:rPr lang="en-US" sz="1600" dirty="0"/>
              <a:t> </a:t>
            </a:r>
            <a:r>
              <a:rPr lang="en-US" sz="1600" dirty="0" err="1"/>
              <a:t>दी</a:t>
            </a:r>
            <a:r>
              <a:rPr lang="en-US" sz="1600" dirty="0"/>
              <a:t> </a:t>
            </a:r>
            <a:r>
              <a:rPr lang="en-US" sz="1600" dirty="0" err="1"/>
              <a:t>थी</a:t>
            </a:r>
            <a:r>
              <a:rPr lang="en-US" sz="1600" dirty="0"/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25044" y="7875796"/>
            <a:ext cx="8034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>
                <a:solidFill>
                  <a:srgbClr val="FF0000"/>
                </a:solidFill>
              </a:rPr>
              <a:t>उत्तरी-ध्रुव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6388" y="3790284"/>
            <a:ext cx="17605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1600" dirty="0" smtClean="0"/>
              <a:t>आप</a:t>
            </a:r>
            <a:r>
              <a:rPr lang="en-US" sz="1600" dirty="0" smtClean="0"/>
              <a:t> </a:t>
            </a:r>
            <a:r>
              <a:rPr lang="hi-IN" sz="1600" dirty="0" smtClean="0"/>
              <a:t>जाएँ</a:t>
            </a:r>
            <a:r>
              <a:rPr lang="en-US" sz="1600" dirty="0" smtClean="0"/>
              <a:t> </a:t>
            </a:r>
            <a:r>
              <a:rPr lang="hi-IN" sz="1600" dirty="0" smtClean="0"/>
              <a:t>पर</a:t>
            </a:r>
            <a:r>
              <a:rPr lang="en-US" sz="1600" dirty="0" smtClean="0"/>
              <a:t> </a:t>
            </a:r>
            <a:r>
              <a:rPr lang="hi-IN" sz="1600" dirty="0" smtClean="0"/>
              <a:t>यह</a:t>
            </a:r>
            <a:r>
              <a:rPr lang="en-US" sz="1600" dirty="0" smtClean="0"/>
              <a:t> </a:t>
            </a:r>
            <a:r>
              <a:rPr lang="hi-IN" sz="1600" dirty="0" smtClean="0"/>
              <a:t>अपने</a:t>
            </a:r>
            <a:r>
              <a:rPr lang="en-US" sz="1600" dirty="0" smtClean="0"/>
              <a:t> </a:t>
            </a:r>
            <a:r>
              <a:rPr lang="hi-IN" sz="1600" dirty="0" smtClean="0"/>
              <a:t>साथ</a:t>
            </a:r>
            <a:r>
              <a:rPr lang="en-US" sz="1600" dirty="0" smtClean="0"/>
              <a:t> </a:t>
            </a:r>
            <a:r>
              <a:rPr lang="hi-IN" sz="1600" dirty="0" smtClean="0"/>
              <a:t>लेते</a:t>
            </a:r>
            <a:r>
              <a:rPr lang="en-US" sz="1600" dirty="0" smtClean="0"/>
              <a:t> </a:t>
            </a:r>
            <a:r>
              <a:rPr lang="hi-IN" sz="1600" dirty="0" smtClean="0"/>
              <a:t>जाएँ</a:t>
            </a:r>
            <a:r>
              <a:rPr lang="en-US" sz="1600" dirty="0" smtClean="0"/>
              <a:t>.</a:t>
            </a:r>
            <a:r>
              <a:rPr lang="hi-IN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724171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2466" name="Picture 2" descr="C:\Users\HP\Desktop\topologicon_empty_pages\v5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5" y="-4763"/>
            <a:ext cx="7512050" cy="1069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83854" y="9577963"/>
            <a:ext cx="32159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/>
              <a:t>और</a:t>
            </a:r>
            <a:r>
              <a:rPr lang="en-US" sz="1400" dirty="0" smtClean="0"/>
              <a:t> </a:t>
            </a:r>
            <a:r>
              <a:rPr lang="en-US" sz="1400" dirty="0" err="1"/>
              <a:t>हो</a:t>
            </a:r>
            <a:r>
              <a:rPr lang="en-US" sz="1400" dirty="0"/>
              <a:t> </a:t>
            </a:r>
            <a:r>
              <a:rPr lang="en-US" sz="1400" dirty="0" err="1"/>
              <a:t>सकता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 </a:t>
            </a:r>
            <a:r>
              <a:rPr lang="en-US" sz="1400" dirty="0" err="1"/>
              <a:t>कि</a:t>
            </a:r>
            <a:r>
              <a:rPr lang="en-US" sz="1400" dirty="0"/>
              <a:t> </a:t>
            </a:r>
            <a:r>
              <a:rPr lang="en-US" sz="1400" dirty="0" err="1"/>
              <a:t>यहां</a:t>
            </a:r>
            <a:r>
              <a:rPr lang="en-US" sz="1400" dirty="0"/>
              <a:t> </a:t>
            </a:r>
            <a:r>
              <a:rPr lang="en-US" sz="1400" dirty="0" err="1"/>
              <a:t>उपस्थित</a:t>
            </a:r>
            <a:r>
              <a:rPr lang="en-US" sz="1400" dirty="0"/>
              <a:t> </a:t>
            </a:r>
            <a:r>
              <a:rPr lang="en-US" sz="1400" dirty="0" err="1"/>
              <a:t>कोई</a:t>
            </a:r>
            <a:r>
              <a:rPr lang="en-US" sz="1400" dirty="0"/>
              <a:t> </a:t>
            </a:r>
            <a:r>
              <a:rPr lang="en-US" sz="1400" dirty="0" err="1"/>
              <a:t>व्यक्ति</a:t>
            </a:r>
            <a:r>
              <a:rPr lang="en-US" sz="1400" dirty="0"/>
              <a:t> </a:t>
            </a:r>
            <a:r>
              <a:rPr lang="en-US" sz="1400" dirty="0" err="1"/>
              <a:t>उससे</a:t>
            </a:r>
            <a:r>
              <a:rPr lang="en-US" sz="1400" dirty="0"/>
              <a:t> </a:t>
            </a:r>
            <a:r>
              <a:rPr lang="en-US" sz="1400" dirty="0" err="1"/>
              <a:t>बहुत</a:t>
            </a:r>
            <a:r>
              <a:rPr lang="en-US" sz="1400" dirty="0"/>
              <a:t> </a:t>
            </a:r>
            <a:r>
              <a:rPr lang="en-US" sz="1400" dirty="0" err="1"/>
              <a:t>परेशान</a:t>
            </a:r>
            <a:r>
              <a:rPr lang="en-US" sz="1400" dirty="0"/>
              <a:t> </a:t>
            </a:r>
            <a:r>
              <a:rPr lang="en-US" sz="1400" dirty="0" err="1"/>
              <a:t>हो</a:t>
            </a:r>
            <a:r>
              <a:rPr lang="en-US" sz="14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391444" y="760610"/>
            <a:ext cx="16514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/>
              <a:t>कितना</a:t>
            </a:r>
            <a:r>
              <a:rPr lang="en-US" sz="1400" dirty="0" smtClean="0"/>
              <a:t> </a:t>
            </a:r>
            <a:r>
              <a:rPr lang="en-US" sz="1400" dirty="0" err="1"/>
              <a:t>अच्छा</a:t>
            </a:r>
            <a:r>
              <a:rPr lang="en-US" sz="1400" dirty="0"/>
              <a:t> </a:t>
            </a:r>
            <a:r>
              <a:rPr lang="en-US" sz="1400" dirty="0" err="1"/>
              <a:t>दिन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!</a:t>
            </a:r>
          </a:p>
        </p:txBody>
      </p:sp>
      <p:sp>
        <p:nvSpPr>
          <p:cNvPr id="5" name="Rectangle 4"/>
          <p:cNvSpPr/>
          <p:nvPr/>
        </p:nvSpPr>
        <p:spPr>
          <a:xfrm>
            <a:off x="940388" y="2829719"/>
            <a:ext cx="28712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वो</a:t>
            </a:r>
            <a:r>
              <a:rPr lang="en-US" sz="1400" dirty="0"/>
              <a:t> </a:t>
            </a:r>
            <a:r>
              <a:rPr lang="en-US" sz="1400" dirty="0" err="1"/>
              <a:t>वास्तव</a:t>
            </a:r>
            <a:r>
              <a:rPr lang="en-US" sz="1400" dirty="0"/>
              <a:t> </a:t>
            </a:r>
            <a:r>
              <a:rPr lang="en-US" sz="1400" dirty="0" err="1"/>
              <a:t>में</a:t>
            </a:r>
            <a:r>
              <a:rPr lang="en-US" sz="1400" dirty="0"/>
              <a:t> </a:t>
            </a:r>
            <a:r>
              <a:rPr lang="en-US" sz="1400" dirty="0" err="1"/>
              <a:t>कुछ</a:t>
            </a:r>
            <a:r>
              <a:rPr lang="en-US" sz="1400" dirty="0"/>
              <a:t> </a:t>
            </a:r>
            <a:r>
              <a:rPr lang="en-US" sz="1400" dirty="0" err="1"/>
              <a:t>अच्छी</a:t>
            </a:r>
            <a:r>
              <a:rPr lang="en-US" sz="1400" dirty="0"/>
              <a:t> </a:t>
            </a:r>
            <a:r>
              <a:rPr lang="en-US" sz="1400" dirty="0" err="1"/>
              <a:t>चीज़</a:t>
            </a:r>
            <a:r>
              <a:rPr lang="en-US" sz="1400" dirty="0"/>
              <a:t> </a:t>
            </a:r>
            <a:r>
              <a:rPr lang="en-US" sz="1400" dirty="0" err="1"/>
              <a:t>दिखती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077244" y="3515519"/>
            <a:ext cx="152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महाशय</a:t>
            </a:r>
            <a:r>
              <a:rPr lang="en-US" sz="1600" dirty="0"/>
              <a:t> </a:t>
            </a:r>
            <a:r>
              <a:rPr lang="en-US" sz="1600" dirty="0" err="1"/>
              <a:t>अमुंडसेन</a:t>
            </a:r>
            <a:r>
              <a:rPr lang="en-US" sz="1600" dirty="0"/>
              <a:t>, </a:t>
            </a:r>
            <a:r>
              <a:rPr lang="en-US" sz="1600" dirty="0" err="1"/>
              <a:t>कृपया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ऐतिहासिक</a:t>
            </a:r>
            <a:r>
              <a:rPr lang="en-US" sz="1600" dirty="0"/>
              <a:t> </a:t>
            </a:r>
            <a:r>
              <a:rPr lang="en-US" sz="1600" dirty="0" err="1"/>
              <a:t>तस्वीर</a:t>
            </a:r>
            <a:r>
              <a:rPr lang="en-US" sz="1600" dirty="0"/>
              <a:t> ….</a:t>
            </a:r>
          </a:p>
        </p:txBody>
      </p:sp>
      <p:sp>
        <p:nvSpPr>
          <p:cNvPr id="7" name="Rectangle 6"/>
          <p:cNvSpPr/>
          <p:nvPr/>
        </p:nvSpPr>
        <p:spPr>
          <a:xfrm>
            <a:off x="4170743" y="3223131"/>
            <a:ext cx="2639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नहीं</a:t>
            </a:r>
            <a:r>
              <a:rPr lang="en-US" sz="1600" dirty="0"/>
              <a:t>! </a:t>
            </a:r>
            <a:r>
              <a:rPr lang="hi-IN" sz="1600" dirty="0" smtClean="0"/>
              <a:t>इस</a:t>
            </a:r>
            <a:r>
              <a:rPr lang="en-US" sz="1600" dirty="0" smtClean="0"/>
              <a:t> </a:t>
            </a:r>
            <a:r>
              <a:rPr lang="en-US" sz="1600" dirty="0" err="1" smtClean="0"/>
              <a:t>ऐतिहासिक</a:t>
            </a:r>
            <a:r>
              <a:rPr lang="en-US" sz="1600" dirty="0" smtClean="0"/>
              <a:t> </a:t>
            </a:r>
            <a:r>
              <a:rPr lang="en-US" sz="1600" dirty="0" err="1"/>
              <a:t>तस्वीर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मैं</a:t>
            </a:r>
            <a:r>
              <a:rPr lang="en-US" sz="1600" dirty="0"/>
              <a:t> </a:t>
            </a:r>
            <a:r>
              <a:rPr lang="en-US" sz="1600" dirty="0" err="1"/>
              <a:t>अकेले</a:t>
            </a:r>
            <a:r>
              <a:rPr lang="en-US" sz="1600" dirty="0"/>
              <a:t> </a:t>
            </a:r>
            <a:r>
              <a:rPr lang="en-US" sz="1600" dirty="0" err="1"/>
              <a:t>ही</a:t>
            </a:r>
            <a:r>
              <a:rPr lang="en-US" sz="1600" dirty="0"/>
              <a:t> </a:t>
            </a:r>
            <a:r>
              <a:rPr lang="en-US" sz="1600" dirty="0" err="1"/>
              <a:t>होना</a:t>
            </a:r>
            <a:r>
              <a:rPr lang="en-US" sz="1600" dirty="0"/>
              <a:t> </a:t>
            </a:r>
            <a:r>
              <a:rPr lang="en-US" sz="1600" dirty="0" err="1"/>
              <a:t>चाहता</a:t>
            </a:r>
            <a:r>
              <a:rPr lang="en-US" sz="1600" dirty="0"/>
              <a:t> </a:t>
            </a:r>
            <a:r>
              <a:rPr lang="en-US" sz="1600" dirty="0" err="1" smtClean="0"/>
              <a:t>हूं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6576388" y="4054128"/>
            <a:ext cx="606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 smtClean="0">
                <a:solidFill>
                  <a:srgbClr val="FF0000"/>
                </a:solidFill>
              </a:rPr>
              <a:t>दक्षिणी</a:t>
            </a:r>
            <a:endParaRPr lang="en-US" sz="1200" dirty="0" smtClean="0">
              <a:solidFill>
                <a:srgbClr val="FF0000"/>
              </a:solidFill>
            </a:endParaRPr>
          </a:p>
          <a:p>
            <a:pPr algn="ctr"/>
            <a:r>
              <a:rPr lang="en-US" sz="1200" dirty="0" err="1" smtClean="0">
                <a:solidFill>
                  <a:srgbClr val="FF0000"/>
                </a:solidFill>
              </a:rPr>
              <a:t>ध्रुव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7492" y="6207344"/>
            <a:ext cx="57807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अन्य</a:t>
            </a:r>
            <a:r>
              <a:rPr lang="en-US" sz="1600" dirty="0" smtClean="0"/>
              <a:t> </a:t>
            </a:r>
            <a:r>
              <a:rPr lang="en-US" sz="1600" dirty="0" err="1"/>
              <a:t>विषयों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तरह</a:t>
            </a:r>
            <a:r>
              <a:rPr lang="en-US" sz="1600" dirty="0"/>
              <a:t> </a:t>
            </a:r>
            <a:r>
              <a:rPr lang="en-US" sz="1600" dirty="0" err="1"/>
              <a:t>ही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, </a:t>
            </a:r>
            <a:r>
              <a:rPr lang="en-US" sz="1600" dirty="0" err="1"/>
              <a:t>विज्ञान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कभी-कभी</a:t>
            </a:r>
            <a:r>
              <a:rPr lang="en-US" sz="1600" dirty="0"/>
              <a:t> </a:t>
            </a:r>
            <a:r>
              <a:rPr lang="en-US" sz="1600" dirty="0" err="1"/>
              <a:t>आपको</a:t>
            </a:r>
            <a:r>
              <a:rPr lang="en-US" sz="1600" dirty="0"/>
              <a:t> </a:t>
            </a:r>
            <a:r>
              <a:rPr lang="en-US" sz="1600" dirty="0" err="1"/>
              <a:t>बहुत</a:t>
            </a:r>
            <a:r>
              <a:rPr lang="en-US" sz="1600" dirty="0"/>
              <a:t> </a:t>
            </a:r>
            <a:r>
              <a:rPr lang="en-US" sz="1600" dirty="0" err="1"/>
              <a:t>गहराई</a:t>
            </a:r>
            <a:r>
              <a:rPr lang="en-US" sz="1600" dirty="0"/>
              <a:t> </a:t>
            </a:r>
            <a:r>
              <a:rPr lang="en-US" sz="1600" dirty="0" err="1"/>
              <a:t>तक</a:t>
            </a:r>
            <a:r>
              <a:rPr lang="en-US" sz="1600" dirty="0"/>
              <a:t> </a:t>
            </a:r>
            <a:r>
              <a:rPr lang="hi-IN" sz="1600" dirty="0" smtClean="0"/>
              <a:t>खुदाई</a:t>
            </a:r>
            <a:r>
              <a:rPr lang="en-US" sz="1600" dirty="0" smtClean="0"/>
              <a:t> </a:t>
            </a:r>
            <a:r>
              <a:rPr lang="en-US" sz="1600" dirty="0" err="1" smtClean="0"/>
              <a:t>नहीं</a:t>
            </a:r>
            <a:r>
              <a:rPr lang="en-US" sz="1600" dirty="0" smtClean="0"/>
              <a:t> </a:t>
            </a:r>
            <a:r>
              <a:rPr lang="hi-IN" sz="1600" dirty="0" smtClean="0"/>
              <a:t>करनी</a:t>
            </a:r>
            <a:r>
              <a:rPr lang="en-US" sz="1600" dirty="0" smtClean="0"/>
              <a:t> </a:t>
            </a:r>
            <a:r>
              <a:rPr lang="en-US" sz="1600" dirty="0" err="1" smtClean="0"/>
              <a:t>चाहिए</a:t>
            </a:r>
            <a:r>
              <a:rPr lang="en-US" sz="1600" dirty="0" smtClean="0"/>
              <a:t> </a:t>
            </a:r>
            <a:r>
              <a:rPr lang="en-US" sz="1600" dirty="0"/>
              <a:t>...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15393" y="6816944"/>
            <a:ext cx="375285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/>
              <a:t>... </a:t>
            </a:r>
            <a:r>
              <a:rPr lang="en-US" sz="1600" dirty="0" err="1"/>
              <a:t>प्रत्येक</a:t>
            </a:r>
            <a:r>
              <a:rPr lang="en-US" sz="1600" dirty="0"/>
              <a:t> </a:t>
            </a:r>
            <a:r>
              <a:rPr lang="en-US" sz="1600" dirty="0" err="1"/>
              <a:t>पोल</a:t>
            </a:r>
            <a:r>
              <a:rPr lang="en-US" sz="1600" dirty="0"/>
              <a:t> (</a:t>
            </a:r>
            <a:r>
              <a:rPr lang="en-US" sz="1600" dirty="0" err="1"/>
              <a:t>ध्रुव</a:t>
            </a:r>
            <a:r>
              <a:rPr lang="en-US" sz="1600" dirty="0"/>
              <a:t>)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अपनी-अपनी</a:t>
            </a:r>
            <a:r>
              <a:rPr lang="en-US" sz="1600" dirty="0"/>
              <a:t> </a:t>
            </a:r>
            <a:r>
              <a:rPr lang="en-US" sz="1600" dirty="0" err="1"/>
              <a:t>जगह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दरवाजे</a:t>
            </a:r>
            <a:r>
              <a:rPr lang="en-US" sz="1600" dirty="0"/>
              <a:t> </a:t>
            </a:r>
            <a:r>
              <a:rPr lang="en-US" sz="1600" dirty="0" err="1"/>
              <a:t>अच्छी</a:t>
            </a:r>
            <a:r>
              <a:rPr lang="en-US" sz="1600" dirty="0"/>
              <a:t> </a:t>
            </a:r>
            <a:r>
              <a:rPr lang="en-US" sz="1600" dirty="0" err="1"/>
              <a:t>तरह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बंद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89657" y="7848501"/>
            <a:ext cx="21643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इतना</a:t>
            </a:r>
            <a:r>
              <a:rPr lang="en-US" sz="1600" dirty="0"/>
              <a:t> </a:t>
            </a:r>
            <a:r>
              <a:rPr lang="en-US" sz="1600" dirty="0" err="1"/>
              <a:t>ही</a:t>
            </a:r>
            <a:r>
              <a:rPr lang="en-US" sz="1600" dirty="0"/>
              <a:t> </a:t>
            </a:r>
            <a:r>
              <a:rPr lang="en-US" sz="1600" dirty="0" err="1"/>
              <a:t>नहीं</a:t>
            </a:r>
            <a:r>
              <a:rPr lang="en-US" sz="1600" dirty="0"/>
              <a:t> </a:t>
            </a:r>
            <a:r>
              <a:rPr lang="en-US" sz="1600" dirty="0" err="1"/>
              <a:t>बल्कि</a:t>
            </a:r>
            <a:r>
              <a:rPr lang="en-US" sz="1600" dirty="0"/>
              <a:t> </a:t>
            </a:r>
            <a:r>
              <a:rPr lang="en-US" sz="1600" dirty="0" err="1"/>
              <a:t>अगर</a:t>
            </a:r>
            <a:r>
              <a:rPr lang="en-US" sz="1600" dirty="0"/>
              <a:t> </a:t>
            </a:r>
            <a:r>
              <a:rPr lang="en-US" sz="1600" dirty="0" err="1"/>
              <a:t>हम</a:t>
            </a:r>
            <a:r>
              <a:rPr lang="en-US" sz="1600" dirty="0"/>
              <a:t> </a:t>
            </a:r>
            <a:r>
              <a:rPr lang="en-US" sz="1600" dirty="0" err="1"/>
              <a:t>उत्तरी-ध्रुव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नीचे</a:t>
            </a:r>
            <a:r>
              <a:rPr lang="en-US" sz="1600" dirty="0"/>
              <a:t> </a:t>
            </a:r>
            <a:r>
              <a:rPr lang="en-US" sz="1600" dirty="0" err="1"/>
              <a:t>खोदते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 </a:t>
            </a:r>
            <a:r>
              <a:rPr lang="en-US" sz="1600" dirty="0" err="1"/>
              <a:t>तो</a:t>
            </a:r>
            <a:r>
              <a:rPr lang="en-US" sz="1600" dirty="0"/>
              <a:t> </a:t>
            </a:r>
            <a:r>
              <a:rPr lang="en-US" sz="1600" dirty="0" err="1"/>
              <a:t>शायद</a:t>
            </a:r>
            <a:r>
              <a:rPr lang="en-US" sz="1600" dirty="0"/>
              <a:t> </a:t>
            </a:r>
            <a:r>
              <a:rPr lang="en-US" sz="1600" dirty="0" err="1"/>
              <a:t>हमें</a:t>
            </a:r>
            <a:r>
              <a:rPr lang="en-US" sz="1600" dirty="0"/>
              <a:t> </a:t>
            </a:r>
            <a:r>
              <a:rPr lang="en-US" sz="1600" dirty="0" err="1"/>
              <a:t>कुछ</a:t>
            </a:r>
            <a:r>
              <a:rPr lang="en-US" sz="1600" dirty="0"/>
              <a:t> </a:t>
            </a:r>
            <a:r>
              <a:rPr lang="en-US" sz="1600" dirty="0" err="1"/>
              <a:t>बुरा</a:t>
            </a:r>
            <a:r>
              <a:rPr lang="en-US" sz="1600" dirty="0"/>
              <a:t> </a:t>
            </a:r>
            <a:r>
              <a:rPr lang="en-US" sz="1600" dirty="0" err="1"/>
              <a:t>आश्चर्य</a:t>
            </a:r>
            <a:r>
              <a:rPr lang="en-US" sz="1600" dirty="0"/>
              <a:t> </a:t>
            </a:r>
            <a:r>
              <a:rPr lang="en-US" sz="1600" dirty="0" err="1"/>
              <a:t>मिले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65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8194" name="Picture 2" descr="C:\Users\HP\Desktop\topologicon_empty_pages\v0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72"/>
            <a:ext cx="7507288" cy="1068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80037" y="7096919"/>
            <a:ext cx="2173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dirty="0" smtClean="0"/>
              <a:t>क्या</a:t>
            </a:r>
            <a:r>
              <a:rPr lang="en-US" dirty="0" smtClean="0"/>
              <a:t> </a:t>
            </a:r>
            <a:r>
              <a:rPr lang="en-US" dirty="0" err="1" smtClean="0"/>
              <a:t>किसी</a:t>
            </a:r>
            <a:r>
              <a:rPr lang="en-US" dirty="0" smtClean="0"/>
              <a:t>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इसके</a:t>
            </a:r>
            <a:r>
              <a:rPr lang="en-US" dirty="0"/>
              <a:t> </a:t>
            </a:r>
            <a:r>
              <a:rPr lang="en-US" dirty="0" err="1"/>
              <a:t>बारे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कुछ</a:t>
            </a:r>
            <a:r>
              <a:rPr lang="en-US" dirty="0"/>
              <a:t> </a:t>
            </a:r>
            <a:r>
              <a:rPr lang="en-US" dirty="0" err="1"/>
              <a:t>कहना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940770" y="772319"/>
            <a:ext cx="14045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मैं</a:t>
            </a:r>
            <a:r>
              <a:rPr lang="en-US" sz="1400" dirty="0"/>
              <a:t> </a:t>
            </a:r>
            <a:r>
              <a:rPr lang="hi-IN" sz="1400" dirty="0" smtClean="0"/>
              <a:t>सबसे</a:t>
            </a:r>
            <a:r>
              <a:rPr lang="en-US" sz="1400" dirty="0" smtClean="0"/>
              <a:t> </a:t>
            </a:r>
            <a:r>
              <a:rPr lang="en-US" sz="1400" dirty="0" err="1" smtClean="0"/>
              <a:t>प्रथम</a:t>
            </a:r>
            <a:r>
              <a:rPr lang="en-US" sz="1400" dirty="0" smtClean="0"/>
              <a:t> </a:t>
            </a:r>
            <a:r>
              <a:rPr lang="en-US" sz="1400" dirty="0" err="1"/>
              <a:t>हूं</a:t>
            </a:r>
            <a:r>
              <a:rPr lang="en-US" sz="1400" dirty="0"/>
              <a:t>...</a:t>
            </a:r>
          </a:p>
        </p:txBody>
      </p:sp>
      <p:sp>
        <p:nvSpPr>
          <p:cNvPr id="5" name="Rectangle 4"/>
          <p:cNvSpPr/>
          <p:nvPr/>
        </p:nvSpPr>
        <p:spPr>
          <a:xfrm>
            <a:off x="2915444" y="907842"/>
            <a:ext cx="14189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i-IN" sz="1600" dirty="0" smtClean="0"/>
              <a:t>बड़े</a:t>
            </a:r>
            <a:r>
              <a:rPr lang="en-US" sz="1600" dirty="0" smtClean="0"/>
              <a:t> </a:t>
            </a:r>
            <a:r>
              <a:rPr lang="en-US" sz="1600" dirty="0" err="1" smtClean="0"/>
              <a:t>गर्व</a:t>
            </a:r>
            <a:r>
              <a:rPr lang="en-US" sz="1600" dirty="0" smtClean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बात</a:t>
            </a:r>
            <a:r>
              <a:rPr lang="en-US" sz="1600" dirty="0"/>
              <a:t>!</a:t>
            </a:r>
          </a:p>
        </p:txBody>
      </p:sp>
      <p:sp>
        <p:nvSpPr>
          <p:cNvPr id="6" name="Rectangle 5"/>
          <p:cNvSpPr/>
          <p:nvPr/>
        </p:nvSpPr>
        <p:spPr>
          <a:xfrm>
            <a:off x="462660" y="3058319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परंतु</a:t>
            </a:r>
            <a:r>
              <a:rPr lang="en-US" dirty="0"/>
              <a:t>!? </a:t>
            </a:r>
            <a:r>
              <a:rPr lang="en-US" dirty="0" err="1"/>
              <a:t>यह</a:t>
            </a:r>
            <a:r>
              <a:rPr lang="en-US" dirty="0"/>
              <a:t> </a:t>
            </a:r>
            <a:r>
              <a:rPr lang="en-US" dirty="0" err="1"/>
              <a:t>क्या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??</a:t>
            </a:r>
          </a:p>
        </p:txBody>
      </p:sp>
      <p:sp>
        <p:nvSpPr>
          <p:cNvPr id="7" name="Rectangle 6"/>
          <p:cNvSpPr/>
          <p:nvPr/>
        </p:nvSpPr>
        <p:spPr>
          <a:xfrm>
            <a:off x="3186013" y="3073707"/>
            <a:ext cx="1329631" cy="594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क्या</a:t>
            </a:r>
            <a:r>
              <a:rPr lang="en-US" sz="1600" dirty="0"/>
              <a:t> </a:t>
            </a:r>
            <a:r>
              <a:rPr lang="en-US" sz="1600" dirty="0" err="1"/>
              <a:t>यह</a:t>
            </a:r>
            <a:r>
              <a:rPr lang="en-US" sz="1600" dirty="0"/>
              <a:t> </a:t>
            </a:r>
            <a:r>
              <a:rPr lang="en-US" sz="1600" dirty="0" err="1"/>
              <a:t>कोई</a:t>
            </a:r>
            <a:r>
              <a:rPr lang="en-US" sz="1600" dirty="0"/>
              <a:t> </a:t>
            </a:r>
            <a:r>
              <a:rPr lang="en-US" sz="1600" dirty="0" err="1"/>
              <a:t>मजाक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5284195" y="3176965"/>
            <a:ext cx="6030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अरे</a:t>
            </a:r>
            <a:r>
              <a:rPr lang="en-US" sz="1600" dirty="0"/>
              <a:t>!?</a:t>
            </a:r>
          </a:p>
        </p:txBody>
      </p:sp>
      <p:sp>
        <p:nvSpPr>
          <p:cNvPr id="9" name="Rectangle 8"/>
          <p:cNvSpPr/>
          <p:nvPr/>
        </p:nvSpPr>
        <p:spPr>
          <a:xfrm>
            <a:off x="6344444" y="3090680"/>
            <a:ext cx="7633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जय</a:t>
            </a:r>
            <a:r>
              <a:rPr lang="en-US" sz="1600" dirty="0"/>
              <a:t> </a:t>
            </a:r>
            <a:r>
              <a:rPr lang="en-US" sz="1600" dirty="0" err="1"/>
              <a:t>हो</a:t>
            </a:r>
            <a:r>
              <a:rPr lang="en-US" sz="1600" dirty="0"/>
              <a:t>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43046" y="7198142"/>
            <a:ext cx="6944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बाप</a:t>
            </a:r>
            <a:r>
              <a:rPr lang="en-US" sz="1600" dirty="0"/>
              <a:t> </a:t>
            </a:r>
            <a:r>
              <a:rPr lang="en-US" sz="1600" dirty="0" err="1"/>
              <a:t>रे</a:t>
            </a:r>
            <a:r>
              <a:rPr lang="en-US" sz="1600" dirty="0"/>
              <a:t>!</a:t>
            </a:r>
          </a:p>
        </p:txBody>
      </p:sp>
      <p:sp>
        <p:nvSpPr>
          <p:cNvPr id="12" name="Rectangle 11"/>
          <p:cNvSpPr/>
          <p:nvPr/>
        </p:nvSpPr>
        <p:spPr>
          <a:xfrm rot="20969898">
            <a:off x="1586780" y="8620919"/>
            <a:ext cx="5645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i-IN" sz="1600" dirty="0"/>
              <a:t>क्रैक!</a:t>
            </a:r>
            <a:endParaRPr lang="en-US" sz="16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3490" name="Picture 2" descr="C:\Users\HP\Desktop\topologicon_empty_pages\v59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07288" cy="1068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25844" y="3972719"/>
            <a:ext cx="375285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858044" y="4959952"/>
            <a:ext cx="48173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दर्पण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की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स्टेज</a:t>
            </a:r>
            <a:r>
              <a:rPr lang="en-US" sz="4400" dirty="0">
                <a:solidFill>
                  <a:srgbClr val="FF0000"/>
                </a:solidFill>
              </a:rPr>
              <a:t> (</a:t>
            </a:r>
            <a:r>
              <a:rPr lang="en-US" sz="4400" dirty="0" err="1">
                <a:solidFill>
                  <a:srgbClr val="FF0000"/>
                </a:solidFill>
              </a:rPr>
              <a:t>चरण</a:t>
            </a:r>
            <a:r>
              <a:rPr lang="en-US" sz="44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477044" y="924719"/>
            <a:ext cx="243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ठीक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, </a:t>
            </a:r>
            <a:r>
              <a:rPr lang="en-US" sz="1600" dirty="0" err="1"/>
              <a:t>यह</a:t>
            </a:r>
            <a:r>
              <a:rPr lang="en-US" sz="1600" dirty="0"/>
              <a:t> </a:t>
            </a:r>
            <a:r>
              <a:rPr lang="en-US" sz="1600" dirty="0" err="1"/>
              <a:t>काम</a:t>
            </a:r>
            <a:r>
              <a:rPr lang="en-US" sz="1600" dirty="0"/>
              <a:t> </a:t>
            </a:r>
            <a:r>
              <a:rPr lang="en-US" sz="1600" dirty="0" err="1"/>
              <a:t>तो</a:t>
            </a:r>
            <a:r>
              <a:rPr lang="en-US" sz="1600" dirty="0"/>
              <a:t> </a:t>
            </a:r>
            <a:r>
              <a:rPr lang="en-US" sz="1600" dirty="0" err="1"/>
              <a:t>हो</a:t>
            </a:r>
            <a:r>
              <a:rPr lang="en-US" sz="1600" dirty="0"/>
              <a:t> </a:t>
            </a:r>
            <a:r>
              <a:rPr lang="en-US" sz="1600" dirty="0" err="1"/>
              <a:t>गया</a:t>
            </a:r>
            <a:r>
              <a:rPr lang="en-US" sz="1600" dirty="0"/>
              <a:t>. </a:t>
            </a:r>
            <a:r>
              <a:rPr lang="en-US" sz="1600" dirty="0" err="1" smtClean="0"/>
              <a:t>भला</a:t>
            </a:r>
            <a:r>
              <a:rPr lang="en-US" sz="1600" dirty="0" smtClean="0"/>
              <a:t> </a:t>
            </a:r>
            <a:r>
              <a:rPr lang="en-US" sz="1600" dirty="0" err="1" smtClean="0"/>
              <a:t>आर्ची</a:t>
            </a:r>
            <a:r>
              <a:rPr lang="en-US" sz="1600" dirty="0" smtClean="0"/>
              <a:t> </a:t>
            </a:r>
            <a:r>
              <a:rPr lang="en-US" sz="1600" dirty="0" err="1"/>
              <a:t>क्या</a:t>
            </a:r>
            <a:r>
              <a:rPr lang="en-US" sz="1600" dirty="0"/>
              <a:t> </a:t>
            </a:r>
            <a:r>
              <a:rPr lang="en-US" sz="1600" dirty="0" err="1"/>
              <a:t>कर</a:t>
            </a:r>
            <a:r>
              <a:rPr lang="en-US" sz="1600" dirty="0"/>
              <a:t> </a:t>
            </a:r>
            <a:r>
              <a:rPr lang="en-US" sz="1600" dirty="0" err="1"/>
              <a:t>रहा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248516" y="3286919"/>
            <a:ext cx="44957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दो-तरफा</a:t>
            </a:r>
            <a:r>
              <a:rPr lang="en-US" sz="1600" dirty="0"/>
              <a:t> </a:t>
            </a:r>
            <a:r>
              <a:rPr lang="en-US" sz="1600" dirty="0" err="1"/>
              <a:t>दर्पण</a:t>
            </a:r>
            <a:r>
              <a:rPr lang="en-US" sz="1600" dirty="0"/>
              <a:t> </a:t>
            </a:r>
            <a:r>
              <a:rPr lang="en-US" sz="1600" dirty="0" err="1"/>
              <a:t>क्या</a:t>
            </a:r>
            <a:r>
              <a:rPr lang="en-US" sz="1600" dirty="0"/>
              <a:t> </a:t>
            </a:r>
            <a:r>
              <a:rPr lang="en-US" sz="1600" dirty="0" err="1"/>
              <a:t>होता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, </a:t>
            </a:r>
            <a:endParaRPr lang="en-US" sz="1600" dirty="0" smtClean="0"/>
          </a:p>
          <a:p>
            <a:r>
              <a:rPr lang="en-US" sz="1600" dirty="0" err="1" smtClean="0"/>
              <a:t>क्या</a:t>
            </a:r>
            <a:r>
              <a:rPr lang="en-US" sz="1600" dirty="0" smtClean="0"/>
              <a:t> </a:t>
            </a:r>
            <a:r>
              <a:rPr lang="en-US" sz="1600" dirty="0" err="1"/>
              <a:t>आप</a:t>
            </a:r>
            <a:r>
              <a:rPr lang="en-US" sz="1600" dirty="0"/>
              <a:t> </a:t>
            </a:r>
            <a:r>
              <a:rPr lang="en-US" sz="1600" dirty="0" err="1"/>
              <a:t>जानते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? </a:t>
            </a:r>
            <a:r>
              <a:rPr lang="en-US" sz="1600" dirty="0" err="1"/>
              <a:t>आप</a:t>
            </a:r>
            <a:r>
              <a:rPr lang="en-US" sz="1600" dirty="0"/>
              <a:t> </a:t>
            </a:r>
            <a:r>
              <a:rPr lang="en-US" sz="1600" dirty="0" err="1"/>
              <a:t>इसमें</a:t>
            </a:r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 err="1" smtClean="0"/>
              <a:t>एक</a:t>
            </a:r>
            <a:r>
              <a:rPr lang="en-US" sz="1600" dirty="0" smtClean="0"/>
              <a:t> </a:t>
            </a:r>
            <a:r>
              <a:rPr lang="en-US" sz="1600" dirty="0" err="1"/>
              <a:t>प्रतिबिंब</a:t>
            </a:r>
            <a:r>
              <a:rPr lang="en-US" sz="1600" dirty="0"/>
              <a:t> </a:t>
            </a:r>
            <a:r>
              <a:rPr lang="en-US" sz="1600" dirty="0" err="1"/>
              <a:t>देख</a:t>
            </a:r>
            <a:r>
              <a:rPr lang="en-US" sz="1600" dirty="0"/>
              <a:t> </a:t>
            </a:r>
            <a:r>
              <a:rPr lang="en-US" sz="1600" dirty="0" err="1"/>
              <a:t>सकते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साथ-साथ</a:t>
            </a:r>
            <a:r>
              <a:rPr lang="en-US" sz="1600" dirty="0"/>
              <a:t> </a:t>
            </a:r>
            <a:r>
              <a:rPr lang="en-US" sz="1600" dirty="0" err="1"/>
              <a:t>उसके</a:t>
            </a:r>
            <a:r>
              <a:rPr lang="en-US" sz="1600" dirty="0"/>
              <a:t> </a:t>
            </a:r>
            <a:r>
              <a:rPr lang="en-US" sz="1600" dirty="0" err="1"/>
              <a:t>अंदर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hi-IN" sz="1600" dirty="0" smtClean="0"/>
              <a:t>भी</a:t>
            </a:r>
            <a:r>
              <a:rPr lang="en-US" sz="1600" dirty="0" smtClean="0"/>
              <a:t> </a:t>
            </a:r>
            <a:r>
              <a:rPr lang="en-US" sz="1600" dirty="0" err="1" smtClean="0"/>
              <a:t>देख</a:t>
            </a:r>
            <a:r>
              <a:rPr lang="en-US" sz="1600" dirty="0" smtClean="0"/>
              <a:t> </a:t>
            </a:r>
            <a:r>
              <a:rPr lang="en-US" sz="1600" dirty="0" err="1"/>
              <a:t>सकते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. </a:t>
            </a:r>
            <a:r>
              <a:rPr lang="en-US" sz="1600" dirty="0" err="1"/>
              <a:t>खैर</a:t>
            </a:r>
            <a:r>
              <a:rPr lang="en-US" sz="1600" dirty="0"/>
              <a:t> </a:t>
            </a:r>
            <a:r>
              <a:rPr lang="en-US" sz="1600" dirty="0" err="1"/>
              <a:t>मैं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मोबियस-पट्टी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दो-तरफा</a:t>
            </a:r>
            <a:r>
              <a:rPr lang="en-US" sz="1600" dirty="0"/>
              <a:t> </a:t>
            </a:r>
            <a:r>
              <a:rPr lang="en-US" sz="1600" dirty="0" err="1"/>
              <a:t>दर्पण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बदल</a:t>
            </a:r>
            <a:r>
              <a:rPr lang="en-US" sz="1600" dirty="0"/>
              <a:t> </a:t>
            </a:r>
            <a:r>
              <a:rPr lang="en-US" sz="1600" dirty="0" err="1"/>
              <a:t>रहा</a:t>
            </a:r>
            <a:r>
              <a:rPr lang="en-US" sz="1600" dirty="0"/>
              <a:t> </a:t>
            </a:r>
            <a:r>
              <a:rPr lang="en-US" sz="1600" dirty="0" err="1"/>
              <a:t>हूं</a:t>
            </a:r>
            <a:r>
              <a:rPr lang="en-US" sz="16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839788" y="6377365"/>
            <a:ext cx="26084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स्क्विड</a:t>
            </a:r>
            <a:r>
              <a:rPr lang="en-US" sz="1600" dirty="0"/>
              <a:t> (</a:t>
            </a:r>
            <a:r>
              <a:rPr lang="en-US" sz="1600" dirty="0" err="1"/>
              <a:t>विद्रूप</a:t>
            </a:r>
            <a:r>
              <a:rPr lang="en-US" sz="1600" dirty="0"/>
              <a:t>)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पकड़ना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77480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4514" name="Picture 2" descr="C:\Users\HP\Desktop\topologicon_empty_pages\v60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12050" cy="1069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62844" y="9992519"/>
            <a:ext cx="6705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(*) </a:t>
            </a:r>
            <a:r>
              <a:rPr lang="en-US" sz="1600" dirty="0" err="1"/>
              <a:t>आप</a:t>
            </a:r>
            <a:r>
              <a:rPr lang="en-US" sz="1600" dirty="0"/>
              <a:t> </a:t>
            </a:r>
            <a:r>
              <a:rPr lang="en-US" sz="1600" dirty="0" err="1"/>
              <a:t>इस</a:t>
            </a:r>
            <a:r>
              <a:rPr lang="en-US" sz="1600" dirty="0"/>
              <a:t> </a:t>
            </a:r>
            <a:r>
              <a:rPr lang="en-US" sz="1600" dirty="0" err="1"/>
              <a:t>तरह</a:t>
            </a:r>
            <a:r>
              <a:rPr lang="en-US" sz="1600" dirty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दर्पण</a:t>
            </a:r>
            <a:r>
              <a:rPr lang="en-US" sz="1600" dirty="0"/>
              <a:t> </a:t>
            </a:r>
            <a:r>
              <a:rPr lang="en-US" sz="1600" dirty="0" err="1"/>
              <a:t>किसी</a:t>
            </a:r>
            <a:r>
              <a:rPr lang="en-US" sz="1600" dirty="0"/>
              <a:t> </a:t>
            </a:r>
            <a:r>
              <a:rPr lang="en-US" sz="1600" dirty="0" err="1" smtClean="0"/>
              <a:t>भी</a:t>
            </a:r>
            <a:r>
              <a:rPr lang="en-US" sz="1600" dirty="0" smtClean="0"/>
              <a:t> </a:t>
            </a:r>
            <a:r>
              <a:rPr lang="en-US" sz="1600" dirty="0" err="1" smtClean="0"/>
              <a:t>पुरानी</a:t>
            </a:r>
            <a:r>
              <a:rPr lang="en-US" sz="1600" dirty="0" smtClean="0"/>
              <a:t> </a:t>
            </a:r>
            <a:r>
              <a:rPr lang="en-US" sz="1600" dirty="0" err="1" smtClean="0"/>
              <a:t>क्लाइन</a:t>
            </a:r>
            <a:r>
              <a:rPr lang="en-US" sz="1600" dirty="0" err="1"/>
              <a:t>-</a:t>
            </a:r>
            <a:r>
              <a:rPr lang="en-US" sz="1600" dirty="0" err="1" smtClean="0"/>
              <a:t>बोतल</a:t>
            </a:r>
            <a:r>
              <a:rPr lang="en-US" sz="1600" dirty="0" smtClean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बना</a:t>
            </a:r>
            <a:r>
              <a:rPr lang="en-US" sz="1600" dirty="0"/>
              <a:t> </a:t>
            </a:r>
            <a:r>
              <a:rPr lang="en-US" sz="1600" dirty="0" err="1"/>
              <a:t>सकते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324644" y="3146931"/>
            <a:ext cx="30469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क्या</a:t>
            </a:r>
            <a:r>
              <a:rPr lang="en-US" sz="1600" dirty="0"/>
              <a:t> </a:t>
            </a:r>
            <a:r>
              <a:rPr lang="en-US" sz="1600" dirty="0" err="1"/>
              <a:t>हो</a:t>
            </a:r>
            <a:r>
              <a:rPr lang="en-US" sz="1600" dirty="0"/>
              <a:t> </a:t>
            </a:r>
            <a:r>
              <a:rPr lang="en-US" sz="1600" dirty="0" err="1"/>
              <a:t>रहा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!?! </a:t>
            </a:r>
            <a:r>
              <a:rPr lang="en-US" sz="1600" dirty="0" err="1"/>
              <a:t>लगता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</a:t>
            </a:r>
            <a:r>
              <a:rPr lang="en-US" sz="1600" dirty="0" err="1"/>
              <a:t>स्क्विड</a:t>
            </a:r>
            <a:r>
              <a:rPr lang="en-US" sz="1600" dirty="0"/>
              <a:t> </a:t>
            </a:r>
            <a:r>
              <a:rPr lang="en-US" sz="1600" dirty="0" err="1"/>
              <a:t>एकदम</a:t>
            </a:r>
            <a:r>
              <a:rPr lang="en-US" sz="1600" dirty="0"/>
              <a:t> </a:t>
            </a:r>
            <a:r>
              <a:rPr lang="en-US" sz="1600" dirty="0" err="1"/>
              <a:t>सुन्न</a:t>
            </a:r>
            <a:r>
              <a:rPr lang="en-US" sz="1600" dirty="0"/>
              <a:t> </a:t>
            </a:r>
            <a:r>
              <a:rPr lang="en-US" sz="1600" dirty="0" err="1"/>
              <a:t>हो</a:t>
            </a:r>
            <a:r>
              <a:rPr lang="en-US" sz="1600" dirty="0"/>
              <a:t> </a:t>
            </a:r>
            <a:r>
              <a:rPr lang="en-US" sz="1600" dirty="0" err="1"/>
              <a:t>गई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013744" y="4056122"/>
            <a:ext cx="17422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बहुत</a:t>
            </a:r>
            <a:r>
              <a:rPr lang="en-US" sz="1600" dirty="0"/>
              <a:t> </a:t>
            </a:r>
            <a:r>
              <a:rPr lang="en-US" sz="1600" dirty="0" err="1"/>
              <a:t>ज़ोर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अपने</a:t>
            </a:r>
            <a:r>
              <a:rPr lang="en-US" sz="1600" dirty="0"/>
              <a:t> </a:t>
            </a:r>
            <a:r>
              <a:rPr lang="en-US" sz="1600" dirty="0" err="1"/>
              <a:t>सिर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endParaRPr lang="en-US" sz="1600" dirty="0" smtClean="0"/>
          </a:p>
          <a:p>
            <a:pPr algn="ctr"/>
            <a:r>
              <a:rPr lang="en-US" sz="1600" dirty="0" err="1" smtClean="0"/>
              <a:t>खरोंच</a:t>
            </a:r>
            <a:r>
              <a:rPr lang="en-US" sz="1600" dirty="0" smtClean="0"/>
              <a:t> </a:t>
            </a:r>
            <a:r>
              <a:rPr lang="en-US" sz="1600" dirty="0" err="1"/>
              <a:t>रही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058444" y="3260368"/>
            <a:ext cx="2971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स्क्विड</a:t>
            </a:r>
            <a:r>
              <a:rPr lang="en-US" sz="1400" dirty="0"/>
              <a:t> </a:t>
            </a:r>
            <a:r>
              <a:rPr lang="en-US" sz="1400" dirty="0" err="1"/>
              <a:t>कुछ</a:t>
            </a:r>
            <a:r>
              <a:rPr lang="en-US" sz="1400" dirty="0"/>
              <a:t> </a:t>
            </a:r>
            <a:r>
              <a:rPr lang="en-US" sz="1400" dirty="0" err="1"/>
              <a:t>भी</a:t>
            </a:r>
            <a:r>
              <a:rPr lang="en-US" sz="1400" dirty="0"/>
              <a:t> </a:t>
            </a:r>
            <a:r>
              <a:rPr lang="en-US" sz="1400" dirty="0" err="1"/>
              <a:t>महसूस</a:t>
            </a:r>
            <a:r>
              <a:rPr lang="en-US" sz="1400" dirty="0"/>
              <a:t> </a:t>
            </a:r>
            <a:r>
              <a:rPr lang="en-US" sz="1400" dirty="0" err="1"/>
              <a:t>नहीं</a:t>
            </a:r>
            <a:r>
              <a:rPr lang="en-US" sz="1400" dirty="0"/>
              <a:t> </a:t>
            </a:r>
            <a:r>
              <a:rPr lang="en-US" sz="1400" dirty="0" err="1"/>
              <a:t>कर</a:t>
            </a:r>
            <a:r>
              <a:rPr lang="en-US" sz="1400" dirty="0"/>
              <a:t> </a:t>
            </a:r>
            <a:r>
              <a:rPr lang="en-US" sz="1400" dirty="0" err="1"/>
              <a:t>रही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 </a:t>
            </a:r>
            <a:r>
              <a:rPr lang="en-US" sz="1400" dirty="0" err="1"/>
              <a:t>क्योंकि</a:t>
            </a:r>
            <a:r>
              <a:rPr lang="en-US" sz="1400" dirty="0"/>
              <a:t> </a:t>
            </a:r>
            <a:r>
              <a:rPr lang="en-US" sz="1400" dirty="0" err="1"/>
              <a:t>उसका</a:t>
            </a:r>
            <a:r>
              <a:rPr lang="en-US" sz="1400" dirty="0"/>
              <a:t> </a:t>
            </a:r>
            <a:r>
              <a:rPr lang="en-US" sz="1400" dirty="0" err="1"/>
              <a:t>असली</a:t>
            </a:r>
            <a:r>
              <a:rPr lang="en-US" sz="1400" dirty="0"/>
              <a:t> </a:t>
            </a:r>
            <a:r>
              <a:rPr lang="en-US" sz="1400" dirty="0" err="1"/>
              <a:t>हाथ</a:t>
            </a:r>
            <a:r>
              <a:rPr lang="en-US" sz="1400" dirty="0"/>
              <a:t> </a:t>
            </a:r>
            <a:r>
              <a:rPr lang="en-US" sz="1400" dirty="0" err="1"/>
              <a:t>उसके</a:t>
            </a:r>
            <a:r>
              <a:rPr lang="en-US" sz="1400" dirty="0"/>
              <a:t> </a:t>
            </a:r>
            <a:r>
              <a:rPr lang="en-US" sz="1400" dirty="0" err="1"/>
              <a:t>सिर</a:t>
            </a:r>
            <a:r>
              <a:rPr lang="en-US" sz="1400" dirty="0"/>
              <a:t> </a:t>
            </a:r>
            <a:r>
              <a:rPr lang="en-US" sz="1400" dirty="0" err="1"/>
              <a:t>की</a:t>
            </a:r>
            <a:r>
              <a:rPr lang="en-US" sz="1400" dirty="0"/>
              <a:t> </a:t>
            </a:r>
            <a:r>
              <a:rPr lang="en-US" sz="1400" dirty="0" err="1"/>
              <a:t>परछाईं</a:t>
            </a:r>
            <a:r>
              <a:rPr lang="en-US" sz="1400" dirty="0"/>
              <a:t> </a:t>
            </a:r>
            <a:r>
              <a:rPr lang="en-US" sz="1400" dirty="0" err="1"/>
              <a:t>को</a:t>
            </a:r>
            <a:r>
              <a:rPr lang="en-US" sz="1400" dirty="0"/>
              <a:t> </a:t>
            </a:r>
            <a:r>
              <a:rPr lang="en-US" sz="1400" dirty="0" err="1"/>
              <a:t>खरोंच</a:t>
            </a:r>
            <a:r>
              <a:rPr lang="en-US" sz="1400" dirty="0"/>
              <a:t> </a:t>
            </a:r>
            <a:r>
              <a:rPr lang="en-US" sz="1400" dirty="0" err="1"/>
              <a:t>रहा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 </a:t>
            </a:r>
            <a:r>
              <a:rPr lang="en-US" sz="1400" dirty="0" err="1"/>
              <a:t>जबकि</a:t>
            </a:r>
            <a:r>
              <a:rPr lang="en-US" sz="1400" dirty="0"/>
              <a:t> </a:t>
            </a:r>
            <a:r>
              <a:rPr lang="en-US" sz="1400" dirty="0" err="1"/>
              <a:t>उसकी</a:t>
            </a:r>
            <a:r>
              <a:rPr lang="en-US" sz="1400" dirty="0"/>
              <a:t> </a:t>
            </a:r>
            <a:r>
              <a:rPr lang="en-US" sz="1400" dirty="0" err="1"/>
              <a:t>परछाईं</a:t>
            </a:r>
            <a:r>
              <a:rPr lang="en-US" sz="1400" dirty="0"/>
              <a:t> </a:t>
            </a:r>
            <a:r>
              <a:rPr lang="en-US" sz="1400" dirty="0" err="1"/>
              <a:t>वाला</a:t>
            </a:r>
            <a:r>
              <a:rPr lang="en-US" sz="1400" dirty="0"/>
              <a:t> </a:t>
            </a:r>
            <a:r>
              <a:rPr lang="en-US" sz="1400" dirty="0" err="1"/>
              <a:t>हाथ</a:t>
            </a:r>
            <a:r>
              <a:rPr lang="en-US" sz="1400" dirty="0"/>
              <a:t> </a:t>
            </a:r>
            <a:r>
              <a:rPr lang="en-US" sz="1400" dirty="0" err="1"/>
              <a:t>उसके</a:t>
            </a:r>
            <a:r>
              <a:rPr lang="en-US" sz="1400" dirty="0"/>
              <a:t> </a:t>
            </a:r>
            <a:r>
              <a:rPr lang="en-US" sz="1400" dirty="0" err="1"/>
              <a:t>असली</a:t>
            </a:r>
            <a:r>
              <a:rPr lang="en-US" sz="1400" dirty="0"/>
              <a:t> </a:t>
            </a:r>
            <a:r>
              <a:rPr lang="en-US" sz="1400" dirty="0" err="1"/>
              <a:t>सिर</a:t>
            </a:r>
            <a:r>
              <a:rPr lang="en-US" sz="1400" dirty="0"/>
              <a:t> </a:t>
            </a:r>
            <a:r>
              <a:rPr lang="en-US" sz="1400" dirty="0" err="1"/>
              <a:t>को</a:t>
            </a:r>
            <a:r>
              <a:rPr lang="en-US" sz="1400" dirty="0"/>
              <a:t> </a:t>
            </a:r>
            <a:r>
              <a:rPr lang="en-US" sz="1400" dirty="0" err="1"/>
              <a:t>खरोंच</a:t>
            </a:r>
            <a:r>
              <a:rPr lang="en-US" sz="1400" dirty="0"/>
              <a:t> </a:t>
            </a:r>
            <a:r>
              <a:rPr lang="en-US" sz="1400" dirty="0" err="1"/>
              <a:t>रहा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732673" y="7197944"/>
            <a:ext cx="16973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1600" dirty="0" smtClean="0"/>
              <a:t>बड़ा</a:t>
            </a:r>
            <a:r>
              <a:rPr lang="en-US" sz="1600" dirty="0" smtClean="0"/>
              <a:t> </a:t>
            </a:r>
            <a:r>
              <a:rPr lang="en-US" sz="1600" dirty="0" err="1" smtClean="0"/>
              <a:t>अजीब</a:t>
            </a:r>
            <a:r>
              <a:rPr lang="en-US" sz="1600" dirty="0" smtClean="0"/>
              <a:t> </a:t>
            </a:r>
            <a:r>
              <a:rPr lang="hi-IN" sz="1600" dirty="0"/>
              <a:t>सा</a:t>
            </a:r>
            <a:r>
              <a:rPr lang="en-US" sz="1600" dirty="0" smtClean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लग</a:t>
            </a:r>
            <a:r>
              <a:rPr lang="en-US" sz="1600" dirty="0" smtClean="0"/>
              <a:t> </a:t>
            </a:r>
            <a:r>
              <a:rPr lang="en-US" sz="1600" dirty="0" err="1"/>
              <a:t>रहा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!</a:t>
            </a:r>
          </a:p>
        </p:txBody>
      </p:sp>
      <p:sp>
        <p:nvSpPr>
          <p:cNvPr id="9" name="Rectangle 8"/>
          <p:cNvSpPr/>
          <p:nvPr/>
        </p:nvSpPr>
        <p:spPr>
          <a:xfrm>
            <a:off x="476416" y="7305664"/>
            <a:ext cx="2652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क्योंकि</a:t>
            </a:r>
            <a:r>
              <a:rPr lang="en-US" sz="1600" dirty="0"/>
              <a:t> </a:t>
            </a:r>
            <a:r>
              <a:rPr lang="en-US" sz="1600" dirty="0" err="1"/>
              <a:t>दर्पण</a:t>
            </a:r>
            <a:r>
              <a:rPr lang="en-US" sz="1600" dirty="0"/>
              <a:t> </a:t>
            </a:r>
            <a:r>
              <a:rPr lang="en-US" sz="1600" dirty="0" err="1"/>
              <a:t>पूरी</a:t>
            </a:r>
            <a:r>
              <a:rPr lang="en-US" sz="1600" dirty="0"/>
              <a:t> </a:t>
            </a:r>
            <a:r>
              <a:rPr lang="en-US" sz="1600" dirty="0" err="1"/>
              <a:t>तरह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अर्ध-पारदर्शी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, </a:t>
            </a:r>
            <a:r>
              <a:rPr lang="hi-IN" sz="1600" dirty="0" smtClean="0"/>
              <a:t>इसलिए</a:t>
            </a:r>
            <a:r>
              <a:rPr lang="en-US" sz="1600" dirty="0" smtClean="0"/>
              <a:t> </a:t>
            </a:r>
            <a:r>
              <a:rPr lang="hi-IN" sz="1600" dirty="0" smtClean="0"/>
              <a:t>वो</a:t>
            </a:r>
            <a:r>
              <a:rPr lang="en-US" sz="1600" dirty="0" smtClean="0"/>
              <a:t> </a:t>
            </a:r>
            <a:r>
              <a:rPr lang="en-US" sz="1600" dirty="0" err="1" smtClean="0"/>
              <a:t>ठीक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err="1" smtClean="0"/>
              <a:t>काम</a:t>
            </a:r>
            <a:r>
              <a:rPr lang="en-US" sz="1600" dirty="0" smtClean="0"/>
              <a:t> </a:t>
            </a:r>
            <a:r>
              <a:rPr lang="en-US" sz="1600" dirty="0" err="1"/>
              <a:t>नहीं</a:t>
            </a:r>
            <a:r>
              <a:rPr lang="en-US" sz="1600" dirty="0"/>
              <a:t> </a:t>
            </a:r>
            <a:r>
              <a:rPr lang="hi-IN" sz="1600" dirty="0"/>
              <a:t>कर</a:t>
            </a:r>
            <a:r>
              <a:rPr lang="en-US" sz="1600" dirty="0" smtClean="0"/>
              <a:t> </a:t>
            </a:r>
            <a:r>
              <a:rPr lang="en-US" sz="1600" dirty="0" err="1"/>
              <a:t>रहा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!!!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29844" y="8282365"/>
            <a:ext cx="21579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उसकी</a:t>
            </a:r>
            <a:r>
              <a:rPr lang="en-US" sz="1600" dirty="0"/>
              <a:t> </a:t>
            </a:r>
            <a:r>
              <a:rPr lang="en-US" sz="1600" dirty="0" err="1" smtClean="0"/>
              <a:t>जगह</a:t>
            </a:r>
            <a:r>
              <a:rPr lang="en-US" sz="1600" dirty="0" smtClean="0"/>
              <a:t> </a:t>
            </a:r>
            <a:r>
              <a:rPr lang="en-US" sz="1600" dirty="0" err="1"/>
              <a:t>खुदको</a:t>
            </a:r>
            <a:r>
              <a:rPr lang="en-US" sz="1600" dirty="0"/>
              <a:t> </a:t>
            </a:r>
            <a:r>
              <a:rPr lang="en-US" sz="1600" dirty="0" err="1"/>
              <a:t>रखो</a:t>
            </a:r>
            <a:r>
              <a:rPr lang="en-US" sz="1600" dirty="0"/>
              <a:t>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10644" y="8856722"/>
            <a:ext cx="426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देखो</a:t>
            </a:r>
            <a:r>
              <a:rPr lang="en-US" sz="1600" dirty="0"/>
              <a:t>, </a:t>
            </a:r>
            <a:r>
              <a:rPr lang="en-US" sz="1600" dirty="0" err="1"/>
              <a:t>यदि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दिन</a:t>
            </a:r>
            <a:r>
              <a:rPr lang="en-US" sz="1600" dirty="0"/>
              <a:t> </a:t>
            </a:r>
            <a:r>
              <a:rPr lang="en-US" sz="1600" dirty="0" err="1"/>
              <a:t>तुम</a:t>
            </a:r>
            <a:r>
              <a:rPr lang="en-US" sz="1600" dirty="0"/>
              <a:t> </a:t>
            </a:r>
            <a:r>
              <a:rPr lang="en-US" sz="1600" dirty="0" err="1"/>
              <a:t>दर्पण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सामने</a:t>
            </a:r>
            <a:r>
              <a:rPr lang="en-US" sz="1600" dirty="0"/>
              <a:t> </a:t>
            </a:r>
            <a:r>
              <a:rPr lang="en-US" sz="1600" dirty="0" err="1"/>
              <a:t>खड़े</a:t>
            </a:r>
            <a:r>
              <a:rPr lang="en-US" sz="1600" dirty="0"/>
              <a:t> </a:t>
            </a:r>
            <a:r>
              <a:rPr lang="en-US" sz="1600" dirty="0" err="1"/>
              <a:t>होकर</a:t>
            </a:r>
            <a:r>
              <a:rPr lang="en-US" sz="1600" dirty="0"/>
              <a:t> </a:t>
            </a:r>
            <a:r>
              <a:rPr lang="en-US" sz="1600" dirty="0" err="1"/>
              <a:t>अपना</a:t>
            </a:r>
            <a:r>
              <a:rPr lang="en-US" sz="1600" dirty="0"/>
              <a:t> </a:t>
            </a:r>
            <a:r>
              <a:rPr lang="en-US" sz="1600" dirty="0" err="1"/>
              <a:t>कान</a:t>
            </a:r>
            <a:r>
              <a:rPr lang="en-US" sz="1600" dirty="0"/>
              <a:t> </a:t>
            </a:r>
            <a:r>
              <a:rPr lang="en-US" sz="1600" dirty="0" err="1"/>
              <a:t>खरोंचते</a:t>
            </a:r>
            <a:r>
              <a:rPr lang="en-US" sz="1600" dirty="0"/>
              <a:t> </a:t>
            </a:r>
            <a:r>
              <a:rPr lang="en-US" sz="1600" dirty="0" err="1"/>
              <a:t>हो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कुछ</a:t>
            </a:r>
            <a:r>
              <a:rPr lang="en-US" sz="1600" dirty="0"/>
              <a:t> </a:t>
            </a:r>
            <a:r>
              <a:rPr lang="en-US" sz="1600" dirty="0" err="1"/>
              <a:t>भी</a:t>
            </a:r>
            <a:r>
              <a:rPr lang="en-US" sz="1600" dirty="0"/>
              <a:t> </a:t>
            </a:r>
            <a:r>
              <a:rPr lang="en-US" sz="1600" dirty="0" err="1"/>
              <a:t>महसूस</a:t>
            </a:r>
            <a:r>
              <a:rPr lang="en-US" sz="1600" dirty="0"/>
              <a:t> </a:t>
            </a:r>
            <a:r>
              <a:rPr lang="en-US" sz="1600" dirty="0" err="1"/>
              <a:t>नहीं</a:t>
            </a:r>
            <a:r>
              <a:rPr lang="en-US" sz="1600" dirty="0"/>
              <a:t> </a:t>
            </a:r>
            <a:r>
              <a:rPr lang="en-US" sz="1600" dirty="0" err="1"/>
              <a:t>करते</a:t>
            </a:r>
            <a:r>
              <a:rPr lang="en-US" sz="1600" dirty="0"/>
              <a:t> </a:t>
            </a:r>
            <a:r>
              <a:rPr lang="en-US" sz="1600" dirty="0" err="1"/>
              <a:t>हो</a:t>
            </a:r>
            <a:r>
              <a:rPr lang="en-US" sz="1600" dirty="0"/>
              <a:t>, </a:t>
            </a:r>
            <a:r>
              <a:rPr lang="en-US" sz="1600" dirty="0" err="1"/>
              <a:t>तो</a:t>
            </a:r>
            <a:r>
              <a:rPr lang="en-US" sz="1600" dirty="0"/>
              <a:t> </a:t>
            </a:r>
            <a:r>
              <a:rPr lang="en-US" sz="1600" dirty="0" err="1"/>
              <a:t>इसका</a:t>
            </a:r>
            <a:r>
              <a:rPr lang="en-US" sz="1600" dirty="0"/>
              <a:t> </a:t>
            </a:r>
            <a:r>
              <a:rPr lang="en-US" sz="1600" dirty="0" err="1"/>
              <a:t>मतलब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</a:t>
            </a:r>
            <a:r>
              <a:rPr lang="en-US" sz="1600" dirty="0" err="1"/>
              <a:t>कि</a:t>
            </a:r>
            <a:r>
              <a:rPr lang="en-US" sz="1600" dirty="0"/>
              <a:t> </a:t>
            </a:r>
            <a:r>
              <a:rPr lang="en-US" sz="1600" dirty="0" err="1"/>
              <a:t>दर्पण</a:t>
            </a:r>
            <a:r>
              <a:rPr lang="en-US" sz="1600" dirty="0"/>
              <a:t> </a:t>
            </a:r>
            <a:r>
              <a:rPr lang="en-US" sz="1600" dirty="0" err="1"/>
              <a:t>एक-तरफा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(*)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87746" y="5310565"/>
            <a:ext cx="9893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i-IN" sz="1600" dirty="0" smtClean="0"/>
              <a:t>अरे</a:t>
            </a:r>
            <a:r>
              <a:rPr lang="en-US" sz="1600" dirty="0" smtClean="0"/>
              <a:t> </a:t>
            </a:r>
            <a:r>
              <a:rPr lang="hi-IN" sz="1600" dirty="0" smtClean="0"/>
              <a:t>बाप</a:t>
            </a:r>
            <a:r>
              <a:rPr lang="en-US" sz="1600" dirty="0" smtClean="0"/>
              <a:t> </a:t>
            </a:r>
            <a:r>
              <a:rPr lang="hi-IN" sz="1600" dirty="0" smtClean="0"/>
              <a:t>रे</a:t>
            </a:r>
            <a:r>
              <a:rPr lang="hi-IN" sz="1600" dirty="0"/>
              <a:t>!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477044" y="6113522"/>
            <a:ext cx="2743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1400" dirty="0" smtClean="0"/>
              <a:t>क्योंकि</a:t>
            </a:r>
            <a:r>
              <a:rPr lang="en-US" sz="1400" dirty="0" smtClean="0"/>
              <a:t> </a:t>
            </a:r>
            <a:r>
              <a:rPr lang="hi-IN" sz="1400" dirty="0" smtClean="0"/>
              <a:t>दर्पण</a:t>
            </a:r>
            <a:r>
              <a:rPr lang="en-US" sz="1400" dirty="0" smtClean="0"/>
              <a:t> </a:t>
            </a:r>
            <a:r>
              <a:rPr lang="hi-IN" sz="1400" dirty="0" smtClean="0"/>
              <a:t>एक</a:t>
            </a:r>
            <a:r>
              <a:rPr lang="en-US" sz="1400" dirty="0" smtClean="0"/>
              <a:t>-</a:t>
            </a:r>
            <a:r>
              <a:rPr lang="hi-IN" sz="1400" dirty="0" smtClean="0"/>
              <a:t>तरफा</a:t>
            </a:r>
            <a:r>
              <a:rPr lang="en-US" sz="1400" dirty="0" smtClean="0"/>
              <a:t> </a:t>
            </a:r>
            <a:r>
              <a:rPr lang="hi-IN" sz="1400" dirty="0" smtClean="0"/>
              <a:t>है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hi-IN" sz="1400" dirty="0" smtClean="0"/>
              <a:t>इसलिए</a:t>
            </a:r>
            <a:r>
              <a:rPr lang="en-US" sz="1400" dirty="0" smtClean="0"/>
              <a:t> </a:t>
            </a:r>
            <a:r>
              <a:rPr lang="hi-IN" sz="1400" dirty="0" smtClean="0"/>
              <a:t>उसका</a:t>
            </a:r>
            <a:r>
              <a:rPr lang="en-US" sz="1400" dirty="0" smtClean="0"/>
              <a:t> </a:t>
            </a:r>
            <a:r>
              <a:rPr lang="hi-IN" sz="1400" dirty="0" smtClean="0"/>
              <a:t>चक्कर</a:t>
            </a:r>
            <a:r>
              <a:rPr lang="en-US" sz="1400" dirty="0" smtClean="0"/>
              <a:t> </a:t>
            </a:r>
            <a:r>
              <a:rPr lang="hi-IN" sz="1400" dirty="0" smtClean="0"/>
              <a:t>काटने</a:t>
            </a:r>
            <a:r>
              <a:rPr lang="en-US" sz="1400" dirty="0" smtClean="0"/>
              <a:t> </a:t>
            </a:r>
            <a:r>
              <a:rPr lang="hi-IN" sz="1400" dirty="0" smtClean="0"/>
              <a:t>से</a:t>
            </a:r>
            <a:r>
              <a:rPr lang="en-US" sz="1400" dirty="0" smtClean="0"/>
              <a:t> </a:t>
            </a:r>
            <a:r>
              <a:rPr lang="hi-IN" sz="1400" dirty="0" smtClean="0"/>
              <a:t>उसका</a:t>
            </a:r>
            <a:r>
              <a:rPr lang="en-US" sz="1400" dirty="0" smtClean="0"/>
              <a:t> </a:t>
            </a:r>
            <a:r>
              <a:rPr lang="hi-IN" sz="1400" dirty="0" smtClean="0"/>
              <a:t>हाथ</a:t>
            </a:r>
            <a:r>
              <a:rPr lang="en-US" sz="1400" dirty="0" smtClean="0"/>
              <a:t> </a:t>
            </a:r>
            <a:r>
              <a:rPr lang="hi-IN" sz="1400" dirty="0" smtClean="0"/>
              <a:t>दूसरी</a:t>
            </a:r>
            <a:r>
              <a:rPr lang="en-US" sz="1400" dirty="0" smtClean="0"/>
              <a:t> </a:t>
            </a:r>
            <a:r>
              <a:rPr lang="hi-IN" sz="1400" dirty="0" smtClean="0"/>
              <a:t>तरफ</a:t>
            </a:r>
            <a:r>
              <a:rPr lang="en-US" sz="1400" dirty="0" smtClean="0"/>
              <a:t> </a:t>
            </a:r>
            <a:r>
              <a:rPr lang="hi-IN" sz="1400" dirty="0" smtClean="0"/>
              <a:t>चला</a:t>
            </a:r>
            <a:r>
              <a:rPr lang="en-US" sz="1400" dirty="0" smtClean="0"/>
              <a:t> </a:t>
            </a:r>
            <a:r>
              <a:rPr lang="hi-IN" sz="1400" dirty="0" smtClean="0"/>
              <a:t>गया.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93094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5538" name="Picture 2" descr="C:\Users\HP\Desktop\topologicon_empty_pages\v6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82"/>
            <a:ext cx="7507288" cy="1068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935244" y="3286919"/>
            <a:ext cx="375285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668338" y="915789"/>
            <a:ext cx="44569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कहीं</a:t>
            </a:r>
            <a:r>
              <a:rPr lang="en-US" dirty="0"/>
              <a:t> </a:t>
            </a:r>
            <a:r>
              <a:rPr lang="en-US" dirty="0" err="1"/>
              <a:t>वो</a:t>
            </a:r>
            <a:r>
              <a:rPr lang="en-US" dirty="0"/>
              <a:t> </a:t>
            </a:r>
            <a:r>
              <a:rPr lang="en-US" dirty="0" err="1"/>
              <a:t>खतरनाक</a:t>
            </a:r>
            <a:r>
              <a:rPr lang="en-US" dirty="0"/>
              <a:t> </a:t>
            </a:r>
            <a:r>
              <a:rPr lang="en-US" dirty="0" err="1"/>
              <a:t>तो</a:t>
            </a:r>
            <a:r>
              <a:rPr lang="en-US" dirty="0"/>
              <a:t> </a:t>
            </a:r>
            <a:r>
              <a:rPr lang="en-US" dirty="0" err="1"/>
              <a:t>नहीं</a:t>
            </a:r>
            <a:r>
              <a:rPr lang="en-US" dirty="0"/>
              <a:t> </a:t>
            </a:r>
            <a:r>
              <a:rPr lang="en-US" dirty="0" err="1"/>
              <a:t>होगा</a:t>
            </a:r>
            <a:r>
              <a:rPr lang="en-US" dirty="0"/>
              <a:t>? </a:t>
            </a:r>
            <a:r>
              <a:rPr lang="en-US" dirty="0" err="1"/>
              <a:t>मुझे</a:t>
            </a:r>
            <a:r>
              <a:rPr lang="en-US" dirty="0"/>
              <a:t> </a:t>
            </a:r>
            <a:r>
              <a:rPr lang="en-US" dirty="0" err="1"/>
              <a:t>नहीं</a:t>
            </a:r>
            <a:r>
              <a:rPr lang="en-US" dirty="0"/>
              <a:t> </a:t>
            </a:r>
            <a:r>
              <a:rPr lang="en-US" dirty="0" err="1"/>
              <a:t>पता</a:t>
            </a:r>
            <a:r>
              <a:rPr lang="en-US" dirty="0"/>
              <a:t>.....  </a:t>
            </a:r>
            <a:r>
              <a:rPr lang="en-US" dirty="0" err="1"/>
              <a:t>इस</a:t>
            </a:r>
            <a:r>
              <a:rPr lang="en-US" dirty="0"/>
              <a:t> </a:t>
            </a:r>
            <a:r>
              <a:rPr lang="en-US" dirty="0" err="1"/>
              <a:t>प्रकार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तार्किक-विरोधाभास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कहीं</a:t>
            </a:r>
            <a:r>
              <a:rPr lang="en-US" dirty="0"/>
              <a:t> </a:t>
            </a:r>
            <a:r>
              <a:rPr lang="en-US" dirty="0" err="1"/>
              <a:t>ब्रह्मांड</a:t>
            </a:r>
            <a:r>
              <a:rPr lang="en-US" dirty="0"/>
              <a:t> </a:t>
            </a:r>
            <a:r>
              <a:rPr lang="en-US" dirty="0" err="1" smtClean="0"/>
              <a:t>ही</a:t>
            </a:r>
            <a:r>
              <a:rPr lang="en-US" dirty="0" smtClean="0"/>
              <a:t> </a:t>
            </a:r>
            <a:r>
              <a:rPr lang="en-US" dirty="0"/>
              <a:t>न </a:t>
            </a:r>
            <a:r>
              <a:rPr lang="en-US" dirty="0" err="1"/>
              <a:t>गायब</a:t>
            </a:r>
            <a:r>
              <a:rPr lang="en-US" dirty="0"/>
              <a:t> </a:t>
            </a:r>
            <a:r>
              <a:rPr lang="en-US" dirty="0" err="1"/>
              <a:t>हो</a:t>
            </a:r>
            <a:r>
              <a:rPr lang="en-US" dirty="0"/>
              <a:t> </a:t>
            </a:r>
            <a:r>
              <a:rPr lang="en-US" dirty="0" err="1"/>
              <a:t>जाये</a:t>
            </a:r>
            <a:r>
              <a:rPr lang="en-US" dirty="0"/>
              <a:t> (*)</a:t>
            </a:r>
          </a:p>
        </p:txBody>
      </p:sp>
      <p:sp>
        <p:nvSpPr>
          <p:cNvPr id="5" name="Rectangle 4"/>
          <p:cNvSpPr/>
          <p:nvPr/>
        </p:nvSpPr>
        <p:spPr>
          <a:xfrm>
            <a:off x="705644" y="5379055"/>
            <a:ext cx="52004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पागल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हुआ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स्पेस-टाइम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696245" y="2114391"/>
            <a:ext cx="3657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हम</a:t>
            </a:r>
            <a:r>
              <a:rPr lang="en-US" dirty="0"/>
              <a:t> </a:t>
            </a:r>
            <a:r>
              <a:rPr lang="en-US" dirty="0" err="1"/>
              <a:t>दो-आयामी</a:t>
            </a:r>
            <a:r>
              <a:rPr lang="en-US" dirty="0"/>
              <a:t> </a:t>
            </a:r>
            <a:r>
              <a:rPr lang="en-US" dirty="0" err="1"/>
              <a:t>मॉडल</a:t>
            </a:r>
            <a:r>
              <a:rPr lang="en-US" dirty="0"/>
              <a:t> </a:t>
            </a:r>
            <a:r>
              <a:rPr lang="en-US" dirty="0" err="1"/>
              <a:t>का</a:t>
            </a:r>
            <a:r>
              <a:rPr lang="en-US" dirty="0"/>
              <a:t> </a:t>
            </a:r>
            <a:r>
              <a:rPr lang="en-US" dirty="0" err="1"/>
              <a:t>उपयोग</a:t>
            </a:r>
            <a:r>
              <a:rPr lang="en-US" dirty="0"/>
              <a:t> </a:t>
            </a:r>
            <a:r>
              <a:rPr lang="en-US" dirty="0" err="1"/>
              <a:t>करके</a:t>
            </a:r>
            <a:r>
              <a:rPr lang="en-US" dirty="0"/>
              <a:t> </a:t>
            </a:r>
            <a:r>
              <a:rPr lang="en-US" dirty="0" err="1"/>
              <a:t>स्पेस-टाइम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टोपोलॉजी</a:t>
            </a:r>
            <a:r>
              <a:rPr lang="en-US" dirty="0"/>
              <a:t> </a:t>
            </a:r>
            <a:r>
              <a:rPr lang="en-US" dirty="0" err="1"/>
              <a:t>का</a:t>
            </a:r>
            <a:r>
              <a:rPr lang="en-US" dirty="0"/>
              <a:t> </a:t>
            </a:r>
            <a:r>
              <a:rPr lang="en-US" dirty="0" err="1"/>
              <a:t>अध्ययन</a:t>
            </a:r>
            <a:r>
              <a:rPr lang="en-US" dirty="0"/>
              <a:t> </a:t>
            </a:r>
            <a:r>
              <a:rPr lang="en-US" dirty="0" err="1"/>
              <a:t>कर</a:t>
            </a:r>
            <a:r>
              <a:rPr lang="en-US" dirty="0"/>
              <a:t> </a:t>
            </a:r>
            <a:r>
              <a:rPr lang="en-US" dirty="0" err="1"/>
              <a:t>सकते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,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आयाम</a:t>
            </a:r>
            <a:r>
              <a:rPr lang="en-US" dirty="0"/>
              <a:t> </a:t>
            </a:r>
            <a:r>
              <a:rPr lang="en-US" dirty="0" err="1"/>
              <a:t>स्पेस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लिए</a:t>
            </a:r>
            <a:r>
              <a:rPr lang="en-US" dirty="0"/>
              <a:t> </a:t>
            </a:r>
            <a:r>
              <a:rPr lang="en-US" dirty="0" err="1"/>
              <a:t>और</a:t>
            </a:r>
            <a:r>
              <a:rPr lang="en-US" dirty="0"/>
              <a:t> </a:t>
            </a:r>
            <a:r>
              <a:rPr lang="en-US" dirty="0" err="1"/>
              <a:t>दूसरा</a:t>
            </a:r>
            <a:r>
              <a:rPr lang="en-US" dirty="0"/>
              <a:t> </a:t>
            </a:r>
            <a:r>
              <a:rPr lang="en-US" dirty="0" err="1"/>
              <a:t>समय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 smtClean="0"/>
              <a:t>लिए</a:t>
            </a:r>
            <a:r>
              <a:rPr lang="en-US" dirty="0" smtClean="0"/>
              <a:t>. </a:t>
            </a:r>
            <a:r>
              <a:rPr lang="en-US" dirty="0" err="1"/>
              <a:t>उससे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जाल</a:t>
            </a:r>
            <a:r>
              <a:rPr lang="en-US" dirty="0"/>
              <a:t> </a:t>
            </a:r>
            <a:r>
              <a:rPr lang="en-US" dirty="0" err="1"/>
              <a:t>या</a:t>
            </a:r>
            <a:r>
              <a:rPr lang="en-US" dirty="0"/>
              <a:t> </a:t>
            </a:r>
            <a:r>
              <a:rPr lang="en-US" dirty="0" err="1"/>
              <a:t>ग्रिड</a:t>
            </a:r>
            <a:r>
              <a:rPr lang="en-US" dirty="0"/>
              <a:t> </a:t>
            </a:r>
            <a:r>
              <a:rPr lang="en-US" dirty="0" err="1"/>
              <a:t>का</a:t>
            </a:r>
            <a:r>
              <a:rPr lang="en-US" dirty="0"/>
              <a:t> </a:t>
            </a:r>
            <a:r>
              <a:rPr lang="en-US" dirty="0" err="1"/>
              <a:t>निर्माण</a:t>
            </a:r>
            <a:r>
              <a:rPr lang="en-US" dirty="0"/>
              <a:t> </a:t>
            </a:r>
            <a:r>
              <a:rPr lang="en-US" dirty="0" err="1"/>
              <a:t>होगा</a:t>
            </a:r>
            <a:r>
              <a:rPr lang="en-US" dirty="0"/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5982307" y="7474942"/>
            <a:ext cx="14289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"</a:t>
            </a:r>
            <a:r>
              <a:rPr lang="en-US" sz="1600" dirty="0" err="1"/>
              <a:t>ट्रिपल</a:t>
            </a:r>
            <a:r>
              <a:rPr lang="en-US" sz="1600" dirty="0"/>
              <a:t>" </a:t>
            </a:r>
            <a:r>
              <a:rPr lang="en-US" sz="1600" dirty="0" err="1"/>
              <a:t>बिंदु</a:t>
            </a:r>
            <a:r>
              <a:rPr lang="en-US" sz="1600" dirty="0"/>
              <a:t> </a:t>
            </a:r>
            <a:endParaRPr lang="en-US" sz="16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400844" y="10263565"/>
            <a:ext cx="4038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(*) </a:t>
            </a:r>
            <a:r>
              <a:rPr lang="en-US" sz="1600" dirty="0" err="1"/>
              <a:t>किसी</a:t>
            </a:r>
            <a:r>
              <a:rPr lang="en-US" sz="1600" dirty="0"/>
              <a:t> </a:t>
            </a:r>
            <a:r>
              <a:rPr lang="en-US" sz="1600" dirty="0" err="1"/>
              <a:t>ने</a:t>
            </a:r>
            <a:r>
              <a:rPr lang="en-US" sz="1600" dirty="0"/>
              <a:t> </a:t>
            </a:r>
            <a:r>
              <a:rPr lang="en-US" sz="1600" dirty="0" err="1"/>
              <a:t>भी</a:t>
            </a:r>
            <a:r>
              <a:rPr lang="en-US" sz="1600" dirty="0"/>
              <a:t> </a:t>
            </a:r>
            <a:r>
              <a:rPr lang="en-US" sz="1600" dirty="0" err="1"/>
              <a:t>ऐसा</a:t>
            </a:r>
            <a:r>
              <a:rPr lang="en-US" sz="1600" dirty="0"/>
              <a:t> </a:t>
            </a:r>
            <a:r>
              <a:rPr lang="en-US" sz="1600" dirty="0" err="1"/>
              <a:t>पहले</a:t>
            </a:r>
            <a:r>
              <a:rPr lang="en-US" sz="1600" dirty="0"/>
              <a:t> </a:t>
            </a:r>
            <a:r>
              <a:rPr lang="en-US" sz="1600" dirty="0" err="1"/>
              <a:t>कभी</a:t>
            </a:r>
            <a:r>
              <a:rPr lang="en-US" sz="1600" dirty="0"/>
              <a:t> </a:t>
            </a:r>
            <a:r>
              <a:rPr lang="en-US" sz="1600" dirty="0" err="1"/>
              <a:t>करके</a:t>
            </a:r>
            <a:r>
              <a:rPr lang="en-US" sz="1600" dirty="0"/>
              <a:t> </a:t>
            </a:r>
            <a:r>
              <a:rPr lang="en-US" sz="1600" dirty="0" err="1"/>
              <a:t>नहीं</a:t>
            </a:r>
            <a:r>
              <a:rPr lang="en-US" sz="1600" dirty="0"/>
              <a:t> </a:t>
            </a:r>
            <a:r>
              <a:rPr lang="en-US" sz="1600" dirty="0" err="1"/>
              <a:t>देखा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477044" y="6715919"/>
            <a:ext cx="449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1600" dirty="0" smtClean="0"/>
              <a:t>हम</a:t>
            </a:r>
            <a:r>
              <a:rPr lang="en-US" sz="1600" dirty="0" smtClean="0"/>
              <a:t> </a:t>
            </a:r>
            <a:r>
              <a:rPr lang="hi-IN" sz="1600" dirty="0" smtClean="0"/>
              <a:t>स्पेस-टाइम</a:t>
            </a:r>
            <a:r>
              <a:rPr lang="en-US" sz="1600" dirty="0" smtClean="0"/>
              <a:t> </a:t>
            </a:r>
            <a:r>
              <a:rPr lang="hi-IN" sz="1600" dirty="0" smtClean="0"/>
              <a:t>की</a:t>
            </a:r>
            <a:r>
              <a:rPr lang="en-US" sz="1600" dirty="0" smtClean="0"/>
              <a:t> </a:t>
            </a:r>
            <a:r>
              <a:rPr lang="hi-IN" sz="1600" dirty="0" smtClean="0"/>
              <a:t>टोपोलॉजी</a:t>
            </a:r>
            <a:r>
              <a:rPr lang="en-US" sz="1600" dirty="0" smtClean="0"/>
              <a:t> </a:t>
            </a:r>
            <a:r>
              <a:rPr lang="hi-IN" sz="1600" dirty="0" smtClean="0"/>
              <a:t>का</a:t>
            </a:r>
            <a:r>
              <a:rPr lang="en-US" sz="1600" dirty="0" smtClean="0"/>
              <a:t> </a:t>
            </a:r>
            <a:r>
              <a:rPr lang="hi-IN" sz="1600" dirty="0" smtClean="0"/>
              <a:t>अध्ययन</a:t>
            </a:r>
            <a:r>
              <a:rPr lang="en-US" sz="1600" dirty="0" smtClean="0"/>
              <a:t> </a:t>
            </a:r>
            <a:r>
              <a:rPr lang="hi-IN" sz="1600" dirty="0" smtClean="0"/>
              <a:t>दो-आयामी</a:t>
            </a:r>
            <a:r>
              <a:rPr lang="en-US" sz="1600" dirty="0" smtClean="0"/>
              <a:t> </a:t>
            </a:r>
            <a:r>
              <a:rPr lang="hi-IN" sz="1600" dirty="0" smtClean="0"/>
              <a:t>मॉडल्स</a:t>
            </a:r>
            <a:r>
              <a:rPr lang="en-US" sz="1600" dirty="0" smtClean="0"/>
              <a:t> </a:t>
            </a:r>
            <a:r>
              <a:rPr lang="hi-IN" sz="1600" dirty="0" smtClean="0"/>
              <a:t>से</a:t>
            </a:r>
            <a:r>
              <a:rPr lang="en-US" sz="1600" dirty="0" smtClean="0"/>
              <a:t> </a:t>
            </a:r>
            <a:r>
              <a:rPr lang="hi-IN" sz="1600" dirty="0" smtClean="0"/>
              <a:t>कर</a:t>
            </a:r>
            <a:r>
              <a:rPr lang="en-US" sz="1600" dirty="0" smtClean="0"/>
              <a:t> </a:t>
            </a:r>
            <a:r>
              <a:rPr lang="hi-IN" sz="1600" dirty="0" smtClean="0"/>
              <a:t>सकते</a:t>
            </a:r>
            <a:r>
              <a:rPr lang="en-US" sz="1600" dirty="0" smtClean="0"/>
              <a:t> </a:t>
            </a:r>
            <a:r>
              <a:rPr lang="hi-IN" sz="1600" dirty="0" smtClean="0"/>
              <a:t>हैं.</a:t>
            </a:r>
            <a:r>
              <a:rPr lang="en-US" sz="1600" dirty="0" smtClean="0"/>
              <a:t> </a:t>
            </a:r>
            <a:r>
              <a:rPr lang="hi-IN" sz="1600" dirty="0" smtClean="0"/>
              <a:t>इसमें</a:t>
            </a:r>
            <a:r>
              <a:rPr lang="en-US" sz="1600" dirty="0" smtClean="0"/>
              <a:t> </a:t>
            </a:r>
            <a:r>
              <a:rPr lang="hi-IN" sz="1600" dirty="0" smtClean="0"/>
              <a:t>एक</a:t>
            </a:r>
            <a:r>
              <a:rPr lang="en-US" sz="1600" dirty="0" smtClean="0"/>
              <a:t> </a:t>
            </a:r>
            <a:r>
              <a:rPr lang="hi-IN" sz="1600" dirty="0" smtClean="0"/>
              <a:t>स्पेस</a:t>
            </a:r>
            <a:r>
              <a:rPr lang="en-US" sz="1600" dirty="0" smtClean="0"/>
              <a:t> </a:t>
            </a:r>
            <a:r>
              <a:rPr lang="hi-IN" sz="1600" dirty="0" smtClean="0"/>
              <a:t>और</a:t>
            </a:r>
            <a:r>
              <a:rPr lang="en-US" sz="1600" dirty="0" smtClean="0"/>
              <a:t> </a:t>
            </a:r>
            <a:r>
              <a:rPr lang="hi-IN" sz="1600" dirty="0" smtClean="0"/>
              <a:t>दूसरा</a:t>
            </a:r>
            <a:r>
              <a:rPr lang="en-US" sz="1600" dirty="0" smtClean="0"/>
              <a:t> </a:t>
            </a:r>
            <a:r>
              <a:rPr lang="hi-IN" sz="1600" dirty="0" smtClean="0"/>
              <a:t>आयाम</a:t>
            </a:r>
            <a:r>
              <a:rPr lang="en-US" sz="1600" dirty="0" smtClean="0"/>
              <a:t> </a:t>
            </a:r>
            <a:r>
              <a:rPr lang="hi-IN" sz="1600" dirty="0" smtClean="0"/>
              <a:t>समय</a:t>
            </a:r>
            <a:r>
              <a:rPr lang="en-US" sz="1600" dirty="0" smtClean="0"/>
              <a:t> </a:t>
            </a:r>
            <a:r>
              <a:rPr lang="hi-IN" sz="1600" dirty="0" smtClean="0"/>
              <a:t>के</a:t>
            </a:r>
            <a:r>
              <a:rPr lang="en-US" sz="1600" dirty="0" smtClean="0"/>
              <a:t> </a:t>
            </a:r>
            <a:r>
              <a:rPr lang="hi-IN" sz="1600" dirty="0" smtClean="0"/>
              <a:t>लिए</a:t>
            </a:r>
            <a:r>
              <a:rPr lang="en-US" sz="1600" dirty="0" smtClean="0"/>
              <a:t> </a:t>
            </a:r>
            <a:r>
              <a:rPr lang="hi-IN" sz="1600" dirty="0" smtClean="0"/>
              <a:t>होगा</a:t>
            </a:r>
            <a:r>
              <a:rPr lang="hi-IN" sz="1600" dirty="0"/>
              <a:t>. 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3448844" y="7924939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dirty="0" smtClean="0"/>
              <a:t>उससे</a:t>
            </a:r>
            <a:r>
              <a:rPr lang="en-US" dirty="0" smtClean="0"/>
              <a:t> </a:t>
            </a:r>
            <a:r>
              <a:rPr lang="hi-IN" dirty="0" smtClean="0"/>
              <a:t>ग्रिड</a:t>
            </a:r>
            <a:r>
              <a:rPr lang="en-US" dirty="0" smtClean="0"/>
              <a:t> </a:t>
            </a:r>
            <a:r>
              <a:rPr lang="hi-IN" dirty="0" smtClean="0"/>
              <a:t>या</a:t>
            </a:r>
            <a:r>
              <a:rPr lang="en-US" dirty="0" smtClean="0"/>
              <a:t> </a:t>
            </a:r>
            <a:r>
              <a:rPr lang="hi-IN" dirty="0" smtClean="0"/>
              <a:t>जाली</a:t>
            </a:r>
            <a:r>
              <a:rPr lang="en-US" dirty="0" smtClean="0"/>
              <a:t> </a:t>
            </a:r>
            <a:r>
              <a:rPr lang="hi-IN" dirty="0" smtClean="0"/>
              <a:t>बनेगी</a:t>
            </a:r>
            <a:r>
              <a:rPr lang="hi-IN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8132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7507288" cy="10688638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66562" name="Picture 2" descr="C:\Users\HP\Desktop\topologicon_empty_pages\v6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9"/>
            <a:ext cx="7507288" cy="1068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39244" y="8316119"/>
            <a:ext cx="4267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स्फेरिकल</a:t>
            </a:r>
            <a:r>
              <a:rPr lang="en-US" sz="1600" dirty="0" smtClean="0"/>
              <a:t> </a:t>
            </a:r>
            <a:r>
              <a:rPr lang="en-US" sz="1600" dirty="0" err="1"/>
              <a:t>स्पेस-टाइम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 err="1" smtClean="0"/>
              <a:t>इस</a:t>
            </a:r>
            <a:r>
              <a:rPr lang="en-US" sz="1600" dirty="0" smtClean="0"/>
              <a:t> </a:t>
            </a:r>
            <a:r>
              <a:rPr lang="en-US" sz="1600" dirty="0" err="1"/>
              <a:t>क्लासिक</a:t>
            </a:r>
            <a:r>
              <a:rPr lang="en-US" sz="1600" dirty="0"/>
              <a:t> </a:t>
            </a:r>
            <a:r>
              <a:rPr lang="en-US" sz="1600" dirty="0" err="1"/>
              <a:t>मॉडल</a:t>
            </a:r>
            <a:r>
              <a:rPr lang="en-US" sz="1600" dirty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 err="1" smtClean="0"/>
              <a:t>एक</a:t>
            </a:r>
            <a:r>
              <a:rPr lang="en-US" sz="1600" dirty="0" smtClean="0"/>
              <a:t> </a:t>
            </a:r>
            <a:r>
              <a:rPr lang="en-US" sz="1600" dirty="0" err="1"/>
              <a:t>पोल</a:t>
            </a:r>
            <a:r>
              <a:rPr lang="en-US" sz="1600" dirty="0"/>
              <a:t> </a:t>
            </a:r>
            <a:r>
              <a:rPr lang="en-US" sz="1600" dirty="0" err="1"/>
              <a:t>बिग-बैंग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दूसरा</a:t>
            </a:r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 err="1" smtClean="0"/>
              <a:t>एंटी</a:t>
            </a:r>
            <a:r>
              <a:rPr lang="en-US" sz="1600" dirty="0" smtClean="0"/>
              <a:t> </a:t>
            </a:r>
            <a:r>
              <a:rPr lang="en-US" sz="1600" dirty="0" err="1"/>
              <a:t>बिग-बैंग</a:t>
            </a:r>
            <a:r>
              <a:rPr lang="en-US" sz="1600" dirty="0"/>
              <a:t> </a:t>
            </a:r>
            <a:r>
              <a:rPr lang="en-US" sz="1600" dirty="0" err="1"/>
              <a:t>होगा</a:t>
            </a:r>
            <a:r>
              <a:rPr lang="en-US" sz="1600" dirty="0"/>
              <a:t>. </a:t>
            </a:r>
            <a:r>
              <a:rPr lang="en-US" sz="1600" dirty="0" err="1"/>
              <a:t>स्पेस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 err="1" smtClean="0"/>
              <a:t>समानांतर</a:t>
            </a:r>
            <a:r>
              <a:rPr lang="en-US" sz="1600" dirty="0" smtClean="0"/>
              <a:t> </a:t>
            </a:r>
            <a:r>
              <a:rPr lang="en-US" sz="1600" dirty="0" err="1"/>
              <a:t>वक्र</a:t>
            </a:r>
            <a:r>
              <a:rPr lang="en-US" sz="1600" dirty="0"/>
              <a:t> </a:t>
            </a:r>
            <a:r>
              <a:rPr lang="en-US" sz="1600" dirty="0" err="1"/>
              <a:t>माना</a:t>
            </a:r>
            <a:r>
              <a:rPr lang="en-US" sz="1600" dirty="0"/>
              <a:t> </a:t>
            </a:r>
            <a:r>
              <a:rPr lang="en-US" sz="1600" dirty="0" err="1"/>
              <a:t>जा</a:t>
            </a:r>
            <a:r>
              <a:rPr lang="en-US" sz="1600" dirty="0"/>
              <a:t> </a:t>
            </a:r>
            <a:r>
              <a:rPr lang="en-US" sz="1600" dirty="0" err="1"/>
              <a:t>सकता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और</a:t>
            </a:r>
            <a:r>
              <a:rPr lang="en-US" sz="1600" dirty="0" smtClean="0"/>
              <a:t> </a:t>
            </a:r>
            <a:r>
              <a:rPr lang="en-US" sz="1600" dirty="0" err="1"/>
              <a:t>भूमध्य-रेखा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मेरिडियन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अनुरूप</a:t>
            </a:r>
            <a:r>
              <a:rPr lang="en-US" sz="1600" dirty="0"/>
              <a:t> "</a:t>
            </a:r>
            <a:r>
              <a:rPr lang="en-US" sz="1600" dirty="0" err="1"/>
              <a:t>टाइम-लाइन्स</a:t>
            </a:r>
            <a:r>
              <a:rPr lang="en-US" sz="1600" dirty="0"/>
              <a:t>"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अधिकतम</a:t>
            </a:r>
            <a:r>
              <a:rPr lang="en-US" sz="1600" dirty="0"/>
              <a:t> </a:t>
            </a:r>
            <a:r>
              <a:rPr lang="en-US" sz="1600" dirty="0" err="1"/>
              <a:t>विस्तार</a:t>
            </a:r>
            <a:r>
              <a:rPr lang="en-US" sz="1600" dirty="0"/>
              <a:t> </a:t>
            </a:r>
            <a:r>
              <a:rPr lang="en-US" sz="1600" dirty="0" err="1"/>
              <a:t>माना</a:t>
            </a:r>
            <a:r>
              <a:rPr lang="en-US" sz="1600" dirty="0"/>
              <a:t> </a:t>
            </a:r>
            <a:r>
              <a:rPr lang="en-US" sz="1600" dirty="0" err="1"/>
              <a:t>जा</a:t>
            </a:r>
            <a:r>
              <a:rPr lang="en-US" sz="1600" dirty="0"/>
              <a:t> </a:t>
            </a:r>
            <a:r>
              <a:rPr lang="en-US" sz="1600" dirty="0" err="1"/>
              <a:t>सकता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44" y="1024395"/>
            <a:ext cx="655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हमने</a:t>
            </a:r>
            <a:r>
              <a:rPr lang="en-US" sz="1600" dirty="0"/>
              <a:t> </a:t>
            </a:r>
            <a:r>
              <a:rPr lang="en-US" sz="1600" dirty="0" err="1"/>
              <a:t>बिग-बैंग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सिद्धांत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देखा</a:t>
            </a:r>
            <a:r>
              <a:rPr lang="en-US" sz="1600" dirty="0"/>
              <a:t> </a:t>
            </a:r>
            <a:r>
              <a:rPr lang="en-US" sz="1600" dirty="0" err="1"/>
              <a:t>कि</a:t>
            </a:r>
            <a:r>
              <a:rPr lang="en-US" sz="1600" dirty="0"/>
              <a:t> </a:t>
            </a:r>
            <a:r>
              <a:rPr lang="en-US" sz="1600" dirty="0" err="1"/>
              <a:t>फ्रीडमैन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साइक्लिक</a:t>
            </a:r>
            <a:r>
              <a:rPr lang="en-US" sz="1600" dirty="0"/>
              <a:t> </a:t>
            </a:r>
            <a:r>
              <a:rPr lang="en-US" sz="1600" dirty="0" err="1"/>
              <a:t>ब्रह्माण्ड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मॉडल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, </a:t>
            </a:r>
            <a:r>
              <a:rPr lang="en-US" sz="1600" dirty="0" err="1"/>
              <a:t>सॉसेज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अनंत</a:t>
            </a:r>
            <a:r>
              <a:rPr lang="en-US" sz="1600" dirty="0"/>
              <a:t> </a:t>
            </a:r>
            <a:r>
              <a:rPr lang="en-US" sz="1600" dirty="0" err="1"/>
              <a:t>लड़ी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छवि</a:t>
            </a:r>
            <a:r>
              <a:rPr lang="en-US" sz="1600" dirty="0"/>
              <a:t> </a:t>
            </a:r>
            <a:r>
              <a:rPr lang="en-US" sz="1600" dirty="0" err="1"/>
              <a:t>द्वारा</a:t>
            </a:r>
            <a:r>
              <a:rPr lang="en-US" sz="1600" dirty="0"/>
              <a:t> </a:t>
            </a:r>
            <a:r>
              <a:rPr lang="en-US" sz="1600" dirty="0" err="1"/>
              <a:t>दर्शाया</a:t>
            </a:r>
            <a:r>
              <a:rPr lang="en-US" sz="1600" dirty="0"/>
              <a:t> </a:t>
            </a:r>
            <a:r>
              <a:rPr lang="en-US" sz="1600" dirty="0" err="1"/>
              <a:t>जा</a:t>
            </a:r>
            <a:r>
              <a:rPr lang="en-US" sz="1600" dirty="0"/>
              <a:t> </a:t>
            </a:r>
            <a:r>
              <a:rPr lang="en-US" sz="1600" dirty="0" err="1"/>
              <a:t>सकता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, </a:t>
            </a:r>
            <a:r>
              <a:rPr lang="en-US" sz="1600" dirty="0" err="1"/>
              <a:t>जिसमें</a:t>
            </a:r>
            <a:r>
              <a:rPr lang="en-US" sz="1600" dirty="0"/>
              <a:t> </a:t>
            </a:r>
            <a:r>
              <a:rPr lang="en-US" sz="1600" dirty="0" err="1"/>
              <a:t>प्रत्येक</a:t>
            </a:r>
            <a:r>
              <a:rPr lang="en-US" sz="1600" dirty="0"/>
              <a:t> </a:t>
            </a:r>
            <a:r>
              <a:rPr lang="en-US" sz="1600" dirty="0" err="1"/>
              <a:t>बंधा</a:t>
            </a:r>
            <a:r>
              <a:rPr lang="en-US" sz="1600" dirty="0"/>
              <a:t> </a:t>
            </a:r>
            <a:r>
              <a:rPr lang="en-US" sz="1600" dirty="0" err="1"/>
              <a:t>बिंदु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नया</a:t>
            </a:r>
            <a:r>
              <a:rPr lang="en-US" sz="1600" dirty="0"/>
              <a:t> </a:t>
            </a:r>
            <a:r>
              <a:rPr lang="en-US" sz="1600" dirty="0" err="1"/>
              <a:t>बिग-बैंग</a:t>
            </a:r>
            <a:r>
              <a:rPr lang="en-US" sz="1600" dirty="0"/>
              <a:t> </a:t>
            </a:r>
            <a:r>
              <a:rPr lang="en-US" sz="1600" dirty="0" err="1"/>
              <a:t>होगा</a:t>
            </a:r>
            <a:r>
              <a:rPr lang="en-US" sz="1600" dirty="0"/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1495" y="1990230"/>
            <a:ext cx="9877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अतीत</a:t>
            </a:r>
            <a:r>
              <a:rPr lang="en-US" sz="1200" dirty="0"/>
              <a:t> (</a:t>
            </a:r>
            <a:r>
              <a:rPr lang="en-US" sz="1200" dirty="0" err="1"/>
              <a:t>पास्ट</a:t>
            </a:r>
            <a:r>
              <a:rPr lang="en-US" sz="1200" dirty="0"/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3510686" y="2298007"/>
            <a:ext cx="6383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 smtClean="0"/>
              <a:t>समय</a:t>
            </a:r>
            <a:endParaRPr lang="en-US" sz="1200" dirty="0" smtClean="0"/>
          </a:p>
          <a:p>
            <a:pPr algn="ctr"/>
            <a:r>
              <a:rPr lang="en-US" sz="1200" dirty="0" smtClean="0"/>
              <a:t> </a:t>
            </a:r>
            <a:r>
              <a:rPr lang="en-US" sz="1200" dirty="0"/>
              <a:t>(</a:t>
            </a:r>
            <a:r>
              <a:rPr lang="en-US" sz="1200" dirty="0" err="1"/>
              <a:t>टाइम</a:t>
            </a:r>
            <a:r>
              <a:rPr lang="en-US" sz="1200" dirty="0"/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6117389" y="2378611"/>
            <a:ext cx="11208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भविष्य</a:t>
            </a:r>
            <a:r>
              <a:rPr lang="en-US" sz="1200" dirty="0"/>
              <a:t> (</a:t>
            </a:r>
            <a:r>
              <a:rPr lang="en-US" sz="1200" dirty="0" err="1"/>
              <a:t>फ्यूचर</a:t>
            </a:r>
            <a:r>
              <a:rPr lang="en-US" sz="1200" dirty="0"/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3805799" y="3058318"/>
            <a:ext cx="7601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>
                <a:solidFill>
                  <a:srgbClr val="FF0000"/>
                </a:solidFill>
              </a:rPr>
              <a:t>बिग-बैंग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77840" y="3182132"/>
            <a:ext cx="1723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यह</a:t>
            </a:r>
            <a:r>
              <a:rPr lang="en-US" sz="1600" dirty="0"/>
              <a:t> </a:t>
            </a:r>
            <a:r>
              <a:rPr lang="en-US" sz="1600" dirty="0" err="1"/>
              <a:t>सिंगुलरिटी</a:t>
            </a:r>
            <a:r>
              <a:rPr lang="en-US" sz="1600" dirty="0"/>
              <a:t> </a:t>
            </a:r>
            <a:r>
              <a:rPr lang="en-US" sz="1600" dirty="0" err="1"/>
              <a:t>इस</a:t>
            </a:r>
            <a:r>
              <a:rPr lang="en-US" sz="1600" dirty="0"/>
              <a:t> </a:t>
            </a:r>
            <a:r>
              <a:rPr lang="en-US" sz="1600" dirty="0" err="1"/>
              <a:t>प्रकार</a:t>
            </a:r>
            <a:r>
              <a:rPr lang="en-US" sz="1600" dirty="0"/>
              <a:t> </a:t>
            </a:r>
            <a:r>
              <a:rPr lang="en-US" sz="1600" dirty="0" err="1"/>
              <a:t>कैसे</a:t>
            </a:r>
            <a:r>
              <a:rPr lang="en-US" sz="1600" dirty="0"/>
              <a:t> </a:t>
            </a:r>
            <a:r>
              <a:rPr lang="en-US" sz="1600" dirty="0" err="1"/>
              <a:t>जुड़ी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3244" y="3538934"/>
            <a:ext cx="27872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प्रत्येक</a:t>
            </a:r>
            <a:r>
              <a:rPr lang="en-US" sz="1600" dirty="0"/>
              <a:t> </a:t>
            </a:r>
            <a:r>
              <a:rPr lang="en-US" sz="1600" dirty="0" err="1"/>
              <a:t>बिग-बैंग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ध्रुवीय</a:t>
            </a:r>
            <a:r>
              <a:rPr lang="en-US" sz="1600" dirty="0"/>
              <a:t> </a:t>
            </a:r>
            <a:r>
              <a:rPr lang="en-US" sz="1600" dirty="0" err="1"/>
              <a:t>प्रकार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सिंगुलरिटी</a:t>
            </a:r>
            <a:r>
              <a:rPr lang="en-US" sz="1600" dirty="0"/>
              <a:t> </a:t>
            </a:r>
            <a:r>
              <a:rPr lang="en-US" sz="1600" dirty="0" err="1"/>
              <a:t>होगी</a:t>
            </a:r>
            <a:r>
              <a:rPr lang="en-US" sz="1600" dirty="0"/>
              <a:t>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55820" y="4191178"/>
            <a:ext cx="14464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शंकु</a:t>
            </a:r>
            <a:r>
              <a:rPr lang="en-US" sz="1600" dirty="0"/>
              <a:t> </a:t>
            </a:r>
            <a:r>
              <a:rPr lang="en-US" sz="1600" dirty="0" err="1"/>
              <a:t>लें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उसे</a:t>
            </a:r>
            <a:r>
              <a:rPr lang="en-US" sz="1600" dirty="0"/>
              <a:t> </a:t>
            </a:r>
            <a:r>
              <a:rPr lang="en-US" sz="1600" dirty="0" err="1"/>
              <a:t>चपटा</a:t>
            </a:r>
            <a:r>
              <a:rPr lang="en-US" sz="1600" dirty="0"/>
              <a:t> </a:t>
            </a:r>
            <a:r>
              <a:rPr lang="en-US" sz="1600" dirty="0" err="1"/>
              <a:t>करें</a:t>
            </a:r>
            <a:r>
              <a:rPr lang="en-US" sz="1600" dirty="0"/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33097" y="5774412"/>
            <a:ext cx="6094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समय</a:t>
            </a:r>
            <a:r>
              <a:rPr lang="en-US" sz="1400" dirty="0"/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80444" y="5544880"/>
            <a:ext cx="23362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हम</a:t>
            </a:r>
            <a:r>
              <a:rPr lang="en-US" sz="1600" dirty="0"/>
              <a:t> </a:t>
            </a:r>
            <a:r>
              <a:rPr lang="en-US" sz="1600" dirty="0" err="1"/>
              <a:t>यह</a:t>
            </a:r>
            <a:r>
              <a:rPr lang="en-US" sz="1600" dirty="0"/>
              <a:t> </a:t>
            </a:r>
            <a:r>
              <a:rPr lang="en-US" sz="1600" dirty="0" err="1"/>
              <a:t>भी</a:t>
            </a:r>
            <a:r>
              <a:rPr lang="en-US" sz="1600" dirty="0"/>
              <a:t> </a:t>
            </a:r>
            <a:r>
              <a:rPr lang="en-US" sz="1600" dirty="0" err="1"/>
              <a:t>कल्पना</a:t>
            </a:r>
            <a:r>
              <a:rPr lang="en-US" sz="1600" dirty="0"/>
              <a:t> </a:t>
            </a:r>
            <a:r>
              <a:rPr lang="en-US" sz="1600" dirty="0" err="1"/>
              <a:t>कर</a:t>
            </a:r>
            <a:r>
              <a:rPr lang="en-US" sz="1600" dirty="0"/>
              <a:t> </a:t>
            </a:r>
            <a:r>
              <a:rPr lang="en-US" sz="1600" dirty="0" err="1"/>
              <a:t>सकते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 </a:t>
            </a:r>
            <a:r>
              <a:rPr lang="en-US" sz="1600" dirty="0" err="1"/>
              <a:t>कि</a:t>
            </a:r>
            <a:r>
              <a:rPr lang="en-US" sz="1600" dirty="0"/>
              <a:t> </a:t>
            </a:r>
            <a:r>
              <a:rPr lang="en-US" sz="1600" dirty="0" err="1"/>
              <a:t>ये</a:t>
            </a:r>
            <a:r>
              <a:rPr lang="en-US" sz="1600" dirty="0"/>
              <a:t> </a:t>
            </a:r>
            <a:r>
              <a:rPr lang="en-US" sz="1600" dirty="0" err="1"/>
              <a:t>घटनाएँ</a:t>
            </a:r>
            <a:r>
              <a:rPr lang="en-US" sz="1600" dirty="0"/>
              <a:t> </a:t>
            </a:r>
            <a:r>
              <a:rPr lang="en-US" sz="1600" dirty="0" err="1"/>
              <a:t>खुद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असीमित</a:t>
            </a:r>
            <a:r>
              <a:rPr lang="en-US" sz="1600" dirty="0"/>
              <a:t> </a:t>
            </a:r>
            <a:r>
              <a:rPr lang="en-US" sz="1600" dirty="0" err="1"/>
              <a:t>बार</a:t>
            </a:r>
            <a:r>
              <a:rPr lang="en-US" sz="1600" dirty="0"/>
              <a:t> </a:t>
            </a:r>
            <a:r>
              <a:rPr lang="en-US" sz="1600" dirty="0" err="1"/>
              <a:t>दोहरा</a:t>
            </a:r>
            <a:r>
              <a:rPr lang="en-US" sz="1600" dirty="0"/>
              <a:t> </a:t>
            </a:r>
            <a:r>
              <a:rPr lang="en-US" sz="1600" dirty="0" err="1"/>
              <a:t>सकती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. </a:t>
            </a:r>
            <a:r>
              <a:rPr lang="en-US" sz="1600" dirty="0" err="1"/>
              <a:t>उस</a:t>
            </a:r>
            <a:r>
              <a:rPr lang="en-US" sz="1600" dirty="0"/>
              <a:t> </a:t>
            </a:r>
            <a:r>
              <a:rPr lang="en-US" sz="1600" dirty="0" err="1"/>
              <a:t>स्थिति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हम</a:t>
            </a:r>
            <a:r>
              <a:rPr lang="en-US" sz="1600" dirty="0"/>
              <a:t> </a:t>
            </a:r>
            <a:r>
              <a:rPr lang="en-US" sz="1600" dirty="0" err="1"/>
              <a:t>ऐसा</a:t>
            </a:r>
            <a:r>
              <a:rPr lang="en-US" sz="1600" dirty="0"/>
              <a:t> </a:t>
            </a:r>
            <a:r>
              <a:rPr lang="en-US" sz="1600" dirty="0" err="1"/>
              <a:t>करेंगे</a:t>
            </a:r>
            <a:r>
              <a:rPr lang="en-US" sz="1600" dirty="0"/>
              <a:t> ...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53244" y="7020719"/>
            <a:ext cx="375285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 err="1"/>
              <a:t>या</a:t>
            </a:r>
            <a:r>
              <a:rPr lang="en-US" sz="1600" dirty="0"/>
              <a:t> </a:t>
            </a:r>
            <a:r>
              <a:rPr lang="en-US" sz="1600" dirty="0" err="1"/>
              <a:t>हम</a:t>
            </a:r>
            <a:r>
              <a:rPr lang="en-US" sz="1600" dirty="0"/>
              <a:t> </a:t>
            </a:r>
            <a:r>
              <a:rPr lang="en-US" sz="1600" dirty="0" err="1"/>
              <a:t>यह</a:t>
            </a:r>
            <a:r>
              <a:rPr lang="en-US" sz="1600" dirty="0"/>
              <a:t> </a:t>
            </a:r>
            <a:r>
              <a:rPr lang="en-US" sz="1600" dirty="0" err="1"/>
              <a:t>मान</a:t>
            </a:r>
            <a:r>
              <a:rPr lang="en-US" sz="1600" dirty="0"/>
              <a:t> </a:t>
            </a:r>
            <a:r>
              <a:rPr lang="en-US" sz="1600" dirty="0" err="1"/>
              <a:t>सकते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 </a:t>
            </a:r>
            <a:r>
              <a:rPr lang="en-US" sz="1600" dirty="0" err="1"/>
              <a:t>कि</a:t>
            </a:r>
            <a:r>
              <a:rPr lang="en-US" sz="1600" dirty="0"/>
              <a:t> </a:t>
            </a:r>
            <a:r>
              <a:rPr lang="en-US" sz="1600" dirty="0" err="1"/>
              <a:t>समय</a:t>
            </a:r>
            <a:r>
              <a:rPr lang="en-US" sz="1600" dirty="0"/>
              <a:t> (</a:t>
            </a:r>
            <a:r>
              <a:rPr lang="en-US" sz="1600" dirty="0" err="1"/>
              <a:t>टाइम</a:t>
            </a:r>
            <a:r>
              <a:rPr lang="en-US" sz="1600" dirty="0"/>
              <a:t>) </a:t>
            </a:r>
            <a:r>
              <a:rPr lang="en-US" sz="1600" dirty="0" err="1"/>
              <a:t>असल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सरल</a:t>
            </a:r>
            <a:r>
              <a:rPr lang="en-US" sz="1600" dirty="0"/>
              <a:t> </a:t>
            </a:r>
            <a:r>
              <a:rPr lang="en-US" sz="1600" dirty="0" err="1"/>
              <a:t>शुरुआत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अंत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hi-IN" sz="1600" dirty="0" smtClean="0"/>
              <a:t>इस</a:t>
            </a:r>
            <a:r>
              <a:rPr lang="en-US" sz="1600" dirty="0" smtClean="0"/>
              <a:t> </a:t>
            </a:r>
            <a:r>
              <a:rPr lang="hi-IN" sz="1600" dirty="0" smtClean="0"/>
              <a:t>तरह</a:t>
            </a:r>
            <a:r>
              <a:rPr lang="hi-IN" sz="1600" dirty="0"/>
              <a:t>... 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4992082" y="6924120"/>
            <a:ext cx="8002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 </a:t>
            </a:r>
            <a:r>
              <a:rPr lang="en-US" sz="1400" dirty="0" err="1">
                <a:solidFill>
                  <a:srgbClr val="FF0000"/>
                </a:solidFill>
              </a:rPr>
              <a:t>बिग-बैंग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857283">
            <a:off x="5627511" y="7408291"/>
            <a:ext cx="8242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/>
              <a:t>आप</a:t>
            </a:r>
            <a:r>
              <a:rPr lang="en-US" sz="1200" dirty="0"/>
              <a:t> </a:t>
            </a:r>
            <a:r>
              <a:rPr lang="en-US" sz="1200" dirty="0" err="1"/>
              <a:t>यहाँ</a:t>
            </a:r>
            <a:r>
              <a:rPr lang="en-US" sz="1200" dirty="0"/>
              <a:t> </a:t>
            </a:r>
            <a:r>
              <a:rPr lang="en-US" sz="1200" dirty="0" err="1"/>
              <a:t>हैं</a:t>
            </a:r>
            <a:endParaRPr lang="en-US" sz="1200" dirty="0"/>
          </a:p>
        </p:txBody>
      </p:sp>
      <p:sp>
        <p:nvSpPr>
          <p:cNvPr id="17" name="Rectangle 16"/>
          <p:cNvSpPr/>
          <p:nvPr/>
        </p:nvSpPr>
        <p:spPr>
          <a:xfrm rot="3286580">
            <a:off x="5740066" y="8163719"/>
            <a:ext cx="5693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समय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 rot="19937267">
            <a:off x="5322987" y="8485044"/>
            <a:ext cx="5661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स्पेस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03115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7586" name="Picture 2" descr="C:\Users\HP\Desktop\topologicon_empty_pages\v6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5" y="0"/>
            <a:ext cx="7506790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844" y="9406255"/>
            <a:ext cx="28670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/>
              <a:t>हमने</a:t>
            </a:r>
            <a:r>
              <a:rPr lang="en-US" sz="1400" dirty="0" smtClean="0"/>
              <a:t> </a:t>
            </a:r>
            <a:r>
              <a:rPr lang="en-US" sz="1400" dirty="0" err="1"/>
              <a:t>स्पेस-टाइम</a:t>
            </a:r>
            <a:r>
              <a:rPr lang="en-US" sz="1400" dirty="0"/>
              <a:t> </a:t>
            </a:r>
            <a:r>
              <a:rPr lang="en-US" sz="1400" dirty="0" err="1"/>
              <a:t>के</a:t>
            </a:r>
            <a:r>
              <a:rPr lang="en-US" sz="1400" dirty="0"/>
              <a:t> </a:t>
            </a:r>
            <a:r>
              <a:rPr lang="en-US" sz="1400" dirty="0" err="1"/>
              <a:t>सभी</a:t>
            </a:r>
            <a:r>
              <a:rPr lang="en-US" sz="1400" dirty="0"/>
              <a:t> </a:t>
            </a:r>
            <a:r>
              <a:rPr lang="en-US" sz="1400" dirty="0" err="1"/>
              <a:t>बिंदुओं</a:t>
            </a:r>
            <a:r>
              <a:rPr lang="en-US" sz="1400" dirty="0"/>
              <a:t> </a:t>
            </a:r>
            <a:r>
              <a:rPr lang="en-US" sz="1400" dirty="0" err="1"/>
              <a:t>को</a:t>
            </a:r>
            <a:r>
              <a:rPr lang="en-US" sz="1400" dirty="0"/>
              <a:t> </a:t>
            </a:r>
            <a:r>
              <a:rPr lang="en-US" sz="1400" dirty="0" err="1"/>
              <a:t>लिया</a:t>
            </a:r>
            <a:r>
              <a:rPr lang="en-US" sz="1400" dirty="0"/>
              <a:t> </a:t>
            </a:r>
            <a:r>
              <a:rPr lang="en-US" sz="1400" dirty="0" err="1"/>
              <a:t>और</a:t>
            </a:r>
            <a:r>
              <a:rPr lang="en-US" sz="1400" dirty="0"/>
              <a:t> </a:t>
            </a:r>
            <a:r>
              <a:rPr lang="en-US" sz="1400" dirty="0" err="1"/>
              <a:t>उन्हें</a:t>
            </a:r>
            <a:r>
              <a:rPr lang="en-US" sz="1400" dirty="0"/>
              <a:t> </a:t>
            </a:r>
            <a:r>
              <a:rPr lang="en-US" sz="1400" dirty="0" err="1"/>
              <a:t>एक</a:t>
            </a:r>
            <a:r>
              <a:rPr lang="en-US" sz="1400" dirty="0"/>
              <a:t> </a:t>
            </a:r>
            <a:r>
              <a:rPr lang="en-US" sz="1400" dirty="0" err="1"/>
              <a:t>डोरी</a:t>
            </a:r>
            <a:r>
              <a:rPr lang="en-US" sz="1400" dirty="0"/>
              <a:t> </a:t>
            </a:r>
            <a:r>
              <a:rPr lang="en-US" sz="1400" dirty="0" err="1"/>
              <a:t>से</a:t>
            </a:r>
            <a:r>
              <a:rPr lang="en-US" sz="1400" dirty="0"/>
              <a:t> </a:t>
            </a:r>
            <a:r>
              <a:rPr lang="en-US" sz="1400" dirty="0" err="1"/>
              <a:t>एंटी-पोडल</a:t>
            </a:r>
            <a:r>
              <a:rPr lang="en-US" sz="1400" dirty="0"/>
              <a:t> (</a:t>
            </a:r>
            <a:r>
              <a:rPr lang="en-US" sz="1400" dirty="0" err="1"/>
              <a:t>ANTIPODALS</a:t>
            </a:r>
            <a:r>
              <a:rPr lang="en-US" sz="1400" dirty="0"/>
              <a:t>) </a:t>
            </a:r>
            <a:r>
              <a:rPr lang="en-US" sz="1400" dirty="0" err="1"/>
              <a:t>के</a:t>
            </a:r>
            <a:r>
              <a:rPr lang="en-US" sz="1400" dirty="0"/>
              <a:t> </a:t>
            </a:r>
            <a:r>
              <a:rPr lang="en-US" sz="1400" dirty="0" err="1"/>
              <a:t>साथ</a:t>
            </a:r>
            <a:r>
              <a:rPr lang="en-US" sz="1400" dirty="0"/>
              <a:t> </a:t>
            </a:r>
            <a:r>
              <a:rPr lang="en-US" sz="1400" dirty="0" err="1"/>
              <a:t>जोड़</a:t>
            </a:r>
            <a:r>
              <a:rPr lang="en-US" sz="1400" dirty="0"/>
              <a:t> </a:t>
            </a:r>
            <a:r>
              <a:rPr lang="en-US" sz="1400" dirty="0" err="1"/>
              <a:t>दिया</a:t>
            </a:r>
            <a:r>
              <a:rPr lang="en-US" sz="1400" dirty="0"/>
              <a:t> ...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9155" y="1160522"/>
            <a:ext cx="31442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इन</a:t>
            </a:r>
            <a:r>
              <a:rPr lang="en-US" sz="1600" dirty="0"/>
              <a:t> </a:t>
            </a:r>
            <a:r>
              <a:rPr lang="en-US" sz="1600" dirty="0" err="1"/>
              <a:t>मेरिडियन</a:t>
            </a:r>
            <a:r>
              <a:rPr lang="en-US" sz="1600" dirty="0"/>
              <a:t> - </a:t>
            </a:r>
            <a:r>
              <a:rPr lang="en-US" sz="1600" dirty="0" err="1"/>
              <a:t>या</a:t>
            </a:r>
            <a:r>
              <a:rPr lang="en-US" sz="1600" dirty="0"/>
              <a:t> </a:t>
            </a:r>
            <a:r>
              <a:rPr lang="en-US" sz="1600" dirty="0" err="1"/>
              <a:t>यूनिवर्स-रेखाओं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के</a:t>
            </a:r>
            <a:r>
              <a:rPr lang="en-US" sz="1600" dirty="0" smtClean="0"/>
              <a:t> </a:t>
            </a:r>
            <a:r>
              <a:rPr lang="en-US" sz="1600" dirty="0" err="1"/>
              <a:t>साथ-साथ</a:t>
            </a:r>
            <a:r>
              <a:rPr lang="en-US" sz="1600" dirty="0"/>
              <a:t> </a:t>
            </a:r>
            <a:r>
              <a:rPr lang="en-US" sz="1600" dirty="0" err="1"/>
              <a:t>यात्रा</a:t>
            </a:r>
            <a:r>
              <a:rPr lang="en-US" sz="1600" dirty="0"/>
              <a:t> </a:t>
            </a:r>
            <a:r>
              <a:rPr lang="en-US" sz="1600" dirty="0" err="1"/>
              <a:t>करने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लिए</a:t>
            </a:r>
            <a:r>
              <a:rPr lang="en-US" sz="1600" dirty="0"/>
              <a:t>, </a:t>
            </a:r>
            <a:r>
              <a:rPr lang="en-US" sz="1600" dirty="0" err="1"/>
              <a:t>क्रोनोस्कोप</a:t>
            </a:r>
            <a:r>
              <a:rPr lang="en-US" sz="1600" dirty="0"/>
              <a:t> </a:t>
            </a:r>
            <a:r>
              <a:rPr lang="en-US" sz="1600" dirty="0" err="1" smtClean="0"/>
              <a:t>से</a:t>
            </a:r>
            <a:r>
              <a:rPr lang="en-US" sz="1600" dirty="0" smtClean="0"/>
              <a:t> </a:t>
            </a:r>
            <a:r>
              <a:rPr lang="en-US" sz="1600" dirty="0" err="1"/>
              <a:t>बेहतर</a:t>
            </a:r>
            <a:r>
              <a:rPr lang="en-US" sz="1600" dirty="0"/>
              <a:t> </a:t>
            </a:r>
            <a:r>
              <a:rPr lang="en-US" sz="1600" dirty="0" err="1"/>
              <a:t>कुछ</a:t>
            </a:r>
            <a:r>
              <a:rPr lang="en-US" sz="1600" dirty="0"/>
              <a:t> </a:t>
            </a:r>
            <a:r>
              <a:rPr lang="en-US" sz="1600" dirty="0" err="1"/>
              <a:t>नहीं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1044" y="2949109"/>
            <a:ext cx="1455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"</a:t>
            </a:r>
            <a:r>
              <a:rPr lang="en-US" sz="1400" dirty="0" err="1"/>
              <a:t>ट्रिपल</a:t>
            </a:r>
            <a:r>
              <a:rPr lang="en-US" sz="1400" dirty="0"/>
              <a:t>" </a:t>
            </a:r>
            <a:r>
              <a:rPr lang="en-US" sz="1400" dirty="0" err="1"/>
              <a:t>बिंदु</a:t>
            </a:r>
            <a:r>
              <a:rPr lang="en-US" sz="1400" dirty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का</a:t>
            </a:r>
            <a:r>
              <a:rPr lang="en-US" sz="1400" dirty="0" smtClean="0"/>
              <a:t> </a:t>
            </a:r>
            <a:r>
              <a:rPr lang="en-US" sz="1400" dirty="0" err="1"/>
              <a:t>निर्माण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400844" y="3186628"/>
            <a:ext cx="2286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क्या</a:t>
            </a:r>
            <a:r>
              <a:rPr lang="en-US" sz="1600" dirty="0"/>
              <a:t> </a:t>
            </a:r>
            <a:r>
              <a:rPr lang="en-US" sz="1600" dirty="0" err="1"/>
              <a:t>हम</a:t>
            </a:r>
            <a:r>
              <a:rPr lang="en-US" sz="1600" dirty="0"/>
              <a:t> </a:t>
            </a:r>
            <a:r>
              <a:rPr lang="en-US" sz="1600" dirty="0" err="1"/>
              <a:t>इन</a:t>
            </a:r>
            <a:r>
              <a:rPr lang="en-US" sz="1600" dirty="0"/>
              <a:t> </a:t>
            </a:r>
            <a:r>
              <a:rPr lang="en-US" sz="1600" dirty="0" err="1"/>
              <a:t>मशीनों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उधार</a:t>
            </a:r>
            <a:r>
              <a:rPr lang="en-US" sz="1600" dirty="0"/>
              <a:t> </a:t>
            </a:r>
            <a:r>
              <a:rPr lang="en-US" sz="1600" dirty="0" err="1"/>
              <a:t>ले</a:t>
            </a:r>
            <a:r>
              <a:rPr lang="en-US" sz="1600" dirty="0"/>
              <a:t> </a:t>
            </a:r>
            <a:r>
              <a:rPr lang="en-US" sz="1600" dirty="0" err="1"/>
              <a:t>सकते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? </a:t>
            </a:r>
            <a:r>
              <a:rPr lang="en-US" sz="1600" dirty="0" err="1"/>
              <a:t>मुझे</a:t>
            </a:r>
            <a:r>
              <a:rPr lang="en-US" sz="1600" dirty="0"/>
              <a:t> </a:t>
            </a:r>
            <a:r>
              <a:rPr lang="en-US" sz="1600" dirty="0" err="1"/>
              <a:t>स्पेस-टाइम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खोज</a:t>
            </a:r>
            <a:r>
              <a:rPr lang="en-US" sz="1600" dirty="0"/>
              <a:t> </a:t>
            </a:r>
            <a:r>
              <a:rPr lang="en-US" sz="1600" dirty="0" err="1"/>
              <a:t>करना</a:t>
            </a:r>
            <a:r>
              <a:rPr lang="en-US" sz="1600" dirty="0"/>
              <a:t> </a:t>
            </a:r>
            <a:r>
              <a:rPr lang="en-US" sz="1600" dirty="0" err="1"/>
              <a:t>अच्छा</a:t>
            </a:r>
            <a:r>
              <a:rPr lang="en-US" sz="1600" dirty="0"/>
              <a:t> </a:t>
            </a:r>
            <a:r>
              <a:rPr lang="en-US" sz="1600" dirty="0" err="1"/>
              <a:t>लगेगा</a:t>
            </a:r>
            <a:r>
              <a:rPr lang="en-US" sz="1600" dirty="0"/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076327" y="5996365"/>
            <a:ext cx="22733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लियोन</a:t>
            </a:r>
            <a:r>
              <a:rPr lang="en-US" sz="1400" dirty="0"/>
              <a:t> </a:t>
            </a:r>
            <a:r>
              <a:rPr lang="en-US" sz="1400" dirty="0" err="1"/>
              <a:t>और</a:t>
            </a:r>
            <a:r>
              <a:rPr lang="en-US" sz="1400" dirty="0"/>
              <a:t> </a:t>
            </a:r>
            <a:r>
              <a:rPr lang="en-US" sz="1400" dirty="0" err="1" smtClean="0"/>
              <a:t>टायर्सियस</a:t>
            </a:r>
            <a:r>
              <a:rPr lang="en-US" sz="1400" dirty="0" smtClean="0"/>
              <a:t> </a:t>
            </a:r>
            <a:r>
              <a:rPr lang="en-US" sz="1400" dirty="0" err="1"/>
              <a:t>कहां</a:t>
            </a:r>
            <a:r>
              <a:rPr lang="en-US" sz="1400" dirty="0"/>
              <a:t> </a:t>
            </a:r>
            <a:r>
              <a:rPr lang="en-US" sz="1400" dirty="0" err="1"/>
              <a:t>हैं</a:t>
            </a:r>
            <a:r>
              <a:rPr lang="en-US" sz="1400" dirty="0"/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324644" y="6563519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मैंने</a:t>
            </a:r>
            <a:r>
              <a:rPr lang="en-US" sz="1400" dirty="0"/>
              <a:t> </a:t>
            </a:r>
            <a:r>
              <a:rPr lang="en-US" sz="1400" dirty="0" err="1"/>
              <a:t>और</a:t>
            </a:r>
            <a:r>
              <a:rPr lang="en-US" sz="1400" dirty="0"/>
              <a:t> </a:t>
            </a:r>
            <a:r>
              <a:rPr lang="en-US" sz="1400" dirty="0" err="1"/>
              <a:t>टायर्सियस</a:t>
            </a:r>
            <a:r>
              <a:rPr lang="en-US" sz="1400" dirty="0"/>
              <a:t> </a:t>
            </a:r>
            <a:r>
              <a:rPr lang="en-US" sz="1400" dirty="0" err="1"/>
              <a:t>ने</a:t>
            </a:r>
            <a:r>
              <a:rPr lang="en-US" sz="1400" dirty="0"/>
              <a:t> </a:t>
            </a:r>
            <a:r>
              <a:rPr lang="en-US" sz="1400" dirty="0" err="1"/>
              <a:t>कुछ</a:t>
            </a:r>
            <a:r>
              <a:rPr lang="en-US" sz="1400" dirty="0"/>
              <a:t> </a:t>
            </a:r>
            <a:r>
              <a:rPr lang="en-US" sz="1400" dirty="0" err="1"/>
              <a:t>मज़ेदार</a:t>
            </a:r>
            <a:r>
              <a:rPr lang="en-US" sz="1400" dirty="0"/>
              <a:t> </a:t>
            </a:r>
            <a:r>
              <a:rPr lang="en-US" sz="1400" dirty="0" err="1"/>
              <a:t>काम</a:t>
            </a:r>
            <a:r>
              <a:rPr lang="en-US" sz="1400" dirty="0"/>
              <a:t> </a:t>
            </a:r>
            <a:r>
              <a:rPr lang="en-US" sz="1400" dirty="0" err="1"/>
              <a:t>किये</a:t>
            </a:r>
            <a:r>
              <a:rPr lang="en-US" sz="1400" dirty="0"/>
              <a:t> </a:t>
            </a:r>
            <a:r>
              <a:rPr lang="hi-IN" sz="1400" dirty="0" smtClean="0"/>
              <a:t>हैं</a:t>
            </a:r>
            <a:r>
              <a:rPr lang="en-US" sz="1400" dirty="0" smtClean="0"/>
              <a:t>!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538090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8610" name="Picture 2" descr="C:\Users\HP\Desktop\topologicon_empty_pages\v6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5" y="30372"/>
            <a:ext cx="7512050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06463" y="9914405"/>
            <a:ext cx="37528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/>
              <a:t>(*)  </a:t>
            </a:r>
            <a:r>
              <a:rPr lang="en-US" sz="1600" dirty="0" err="1" smtClean="0"/>
              <a:t>होएल</a:t>
            </a:r>
            <a:r>
              <a:rPr lang="en-US" sz="1600" dirty="0" smtClean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सखारोव</a:t>
            </a:r>
            <a:r>
              <a:rPr lang="en-US" sz="1600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324644" y="1305719"/>
            <a:ext cx="2438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फिर</a:t>
            </a:r>
            <a:r>
              <a:rPr lang="en-US" sz="1600" dirty="0"/>
              <a:t> </a:t>
            </a:r>
            <a:r>
              <a:rPr lang="en-US" sz="1600" dirty="0" err="1"/>
              <a:t>हमने</a:t>
            </a:r>
            <a:r>
              <a:rPr lang="en-US" sz="1600" dirty="0"/>
              <a:t> </a:t>
            </a:r>
            <a:r>
              <a:rPr lang="en-US" sz="1600" dirty="0" err="1"/>
              <a:t>डोरी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श्रिंकासोल</a:t>
            </a:r>
            <a:r>
              <a:rPr lang="en-US" sz="1600" dirty="0"/>
              <a:t> (</a:t>
            </a:r>
            <a:r>
              <a:rPr lang="en-US" sz="1600" dirty="0" err="1"/>
              <a:t>SHRINKASOL</a:t>
            </a:r>
            <a:r>
              <a:rPr lang="en-US" sz="1600" dirty="0"/>
              <a:t>)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भिगोया</a:t>
            </a:r>
            <a:r>
              <a:rPr lang="en-US" sz="1600" dirty="0"/>
              <a:t>. </a:t>
            </a:r>
            <a:r>
              <a:rPr lang="hi-IN" sz="1600" dirty="0"/>
              <a:t>टायर्सियस</a:t>
            </a:r>
            <a:r>
              <a:rPr lang="en-US" sz="1600" dirty="0" smtClean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लगा</a:t>
            </a:r>
            <a:r>
              <a:rPr lang="en-US" sz="1600" dirty="0"/>
              <a:t> </a:t>
            </a:r>
            <a:r>
              <a:rPr lang="en-US" sz="1600" dirty="0" err="1"/>
              <a:t>कि</a:t>
            </a:r>
            <a:r>
              <a:rPr lang="en-US" sz="1600" dirty="0"/>
              <a:t> </a:t>
            </a:r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दिलचस्प</a:t>
            </a:r>
            <a:r>
              <a:rPr lang="en-US" sz="1600" dirty="0"/>
              <a:t> </a:t>
            </a:r>
            <a:r>
              <a:rPr lang="en-US" sz="1600" dirty="0" err="1"/>
              <a:t>प्रयोग</a:t>
            </a:r>
            <a:r>
              <a:rPr lang="en-US" sz="1600" dirty="0"/>
              <a:t> </a:t>
            </a:r>
            <a:r>
              <a:rPr lang="en-US" sz="1600" dirty="0" err="1"/>
              <a:t>होगा</a:t>
            </a:r>
            <a:r>
              <a:rPr lang="en-US" sz="1600" dirty="0" smtClean="0"/>
              <a:t>.</a:t>
            </a:r>
            <a:r>
              <a:rPr lang="en-US" sz="1600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3220244" y="1259553"/>
            <a:ext cx="375285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 err="1"/>
              <a:t>तुम</a:t>
            </a:r>
            <a:r>
              <a:rPr lang="en-US" sz="1600" dirty="0"/>
              <a:t> </a:t>
            </a:r>
            <a:r>
              <a:rPr lang="en-US" sz="1600" dirty="0" err="1"/>
              <a:t>दोनों</a:t>
            </a:r>
            <a:r>
              <a:rPr lang="en-US" sz="1600" dirty="0"/>
              <a:t> </a:t>
            </a:r>
            <a:r>
              <a:rPr lang="en-US" sz="1600" dirty="0" err="1"/>
              <a:t>बिलकुल</a:t>
            </a:r>
            <a:r>
              <a:rPr lang="en-US" sz="1600" dirty="0"/>
              <a:t> </a:t>
            </a:r>
            <a:r>
              <a:rPr lang="en-US" sz="1600" dirty="0" err="1"/>
              <a:t>पागल</a:t>
            </a:r>
            <a:r>
              <a:rPr lang="en-US" sz="1600" dirty="0"/>
              <a:t> </a:t>
            </a:r>
            <a:r>
              <a:rPr lang="en-US" sz="1600" dirty="0" err="1"/>
              <a:t>हो</a:t>
            </a:r>
            <a:r>
              <a:rPr lang="en-US" sz="1600" dirty="0"/>
              <a:t>.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तुम्हें</a:t>
            </a:r>
            <a:r>
              <a:rPr lang="en-US" sz="1600" dirty="0" smtClean="0"/>
              <a:t> </a:t>
            </a:r>
            <a:r>
              <a:rPr lang="en-US" sz="1600" dirty="0" err="1"/>
              <a:t>उसके</a:t>
            </a:r>
            <a:r>
              <a:rPr lang="en-US" sz="1600" dirty="0"/>
              <a:t> </a:t>
            </a:r>
            <a:r>
              <a:rPr lang="en-US" sz="1600" dirty="0" err="1"/>
              <a:t>नतीजों</a:t>
            </a:r>
            <a:r>
              <a:rPr lang="en-US" sz="1600" dirty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कोई</a:t>
            </a:r>
            <a:r>
              <a:rPr lang="en-US" sz="1600" dirty="0"/>
              <a:t> </a:t>
            </a:r>
            <a:r>
              <a:rPr lang="en-US" sz="1600" dirty="0" err="1"/>
              <a:t>अंदाज़</a:t>
            </a:r>
            <a:r>
              <a:rPr lang="en-US" sz="1600" dirty="0"/>
              <a:t> </a:t>
            </a:r>
            <a:r>
              <a:rPr lang="en-US" sz="1600" dirty="0" err="1"/>
              <a:t>नहीं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!!!!</a:t>
            </a:r>
          </a:p>
        </p:txBody>
      </p:sp>
      <p:sp>
        <p:nvSpPr>
          <p:cNvPr id="6" name="Rectangle 5"/>
          <p:cNvSpPr/>
          <p:nvPr/>
        </p:nvSpPr>
        <p:spPr>
          <a:xfrm>
            <a:off x="3166454" y="3481765"/>
            <a:ext cx="14253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क्यों</a:t>
            </a:r>
            <a:r>
              <a:rPr lang="en-US" sz="1600" dirty="0"/>
              <a:t>, </a:t>
            </a:r>
            <a:r>
              <a:rPr lang="en-US" sz="1600" dirty="0" err="1"/>
              <a:t>क्या</a:t>
            </a:r>
            <a:r>
              <a:rPr lang="en-US" sz="1600" dirty="0"/>
              <a:t> </a:t>
            </a:r>
            <a:r>
              <a:rPr lang="en-US" sz="1600" dirty="0" err="1"/>
              <a:t>होगा</a:t>
            </a:r>
            <a:r>
              <a:rPr lang="en-US" sz="1600" dirty="0"/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2419" y="7789922"/>
            <a:ext cx="21113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मुझे</a:t>
            </a:r>
            <a:r>
              <a:rPr lang="en-US" sz="1600" dirty="0"/>
              <a:t> </a:t>
            </a:r>
            <a:r>
              <a:rPr lang="en-US" sz="1600" dirty="0" err="1"/>
              <a:t>लगता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</a:t>
            </a:r>
            <a:r>
              <a:rPr lang="en-US" sz="1600" dirty="0" err="1"/>
              <a:t>कि</a:t>
            </a:r>
            <a:r>
              <a:rPr lang="en-US" sz="1600" dirty="0"/>
              <a:t> </a:t>
            </a:r>
            <a:r>
              <a:rPr lang="en-US" sz="1600" dirty="0" err="1"/>
              <a:t>किसी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ने</a:t>
            </a:r>
            <a:r>
              <a:rPr lang="en-US" sz="1600" dirty="0" smtClean="0"/>
              <a:t> </a:t>
            </a:r>
            <a:r>
              <a:rPr lang="en-US" sz="1600" dirty="0" err="1"/>
              <a:t>पहले</a:t>
            </a:r>
            <a:r>
              <a:rPr lang="en-US" sz="1600" dirty="0"/>
              <a:t> </a:t>
            </a:r>
            <a:r>
              <a:rPr lang="en-US" sz="1600" dirty="0" err="1"/>
              <a:t>ही</a:t>
            </a:r>
            <a:r>
              <a:rPr lang="en-US" sz="1600" dirty="0"/>
              <a:t> </a:t>
            </a:r>
            <a:r>
              <a:rPr lang="en-US" sz="1600" dirty="0" err="1" smtClean="0"/>
              <a:t>इस</a:t>
            </a:r>
            <a:r>
              <a:rPr lang="hi-IN" sz="1600" dirty="0"/>
              <a:t>के</a:t>
            </a:r>
            <a:r>
              <a:rPr lang="en-US" sz="1600" dirty="0" smtClean="0"/>
              <a:t> </a:t>
            </a:r>
            <a:r>
              <a:rPr lang="en-US" sz="1600" dirty="0" err="1"/>
              <a:t>बारे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सोचा</a:t>
            </a:r>
            <a:r>
              <a:rPr lang="en-US" sz="1600" dirty="0"/>
              <a:t> </a:t>
            </a:r>
            <a:r>
              <a:rPr lang="en-US" sz="1600" dirty="0" err="1"/>
              <a:t>होगा</a:t>
            </a:r>
            <a:r>
              <a:rPr lang="en-US" sz="1600" dirty="0"/>
              <a:t>? (*)</a:t>
            </a:r>
          </a:p>
        </p:txBody>
      </p:sp>
      <p:sp>
        <p:nvSpPr>
          <p:cNvPr id="8" name="Rectangle 7"/>
          <p:cNvSpPr/>
          <p:nvPr/>
        </p:nvSpPr>
        <p:spPr>
          <a:xfrm>
            <a:off x="324644" y="6893144"/>
            <a:ext cx="375285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 err="1"/>
              <a:t>आपका</a:t>
            </a:r>
            <a:r>
              <a:rPr lang="en-US" sz="1600" dirty="0"/>
              <a:t> </a:t>
            </a:r>
            <a:r>
              <a:rPr lang="en-US" sz="1600" dirty="0" err="1"/>
              <a:t>मतलब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</a:t>
            </a:r>
            <a:r>
              <a:rPr lang="en-US" sz="1600" dirty="0" err="1"/>
              <a:t>कि</a:t>
            </a:r>
            <a:r>
              <a:rPr lang="en-US" sz="1600" dirty="0"/>
              <a:t> </a:t>
            </a:r>
            <a:r>
              <a:rPr lang="en-US" sz="1600" dirty="0" err="1"/>
              <a:t>बिग-बैंग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एंटी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बिग-बैंग</a:t>
            </a:r>
            <a:r>
              <a:rPr lang="en-US" sz="1600" dirty="0" smtClean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साथ</a:t>
            </a:r>
            <a:r>
              <a:rPr lang="en-US" sz="1600" dirty="0"/>
              <a:t> </a:t>
            </a:r>
            <a:r>
              <a:rPr lang="en-US" sz="1600" dirty="0" err="1"/>
              <a:t>आपस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मिल</a:t>
            </a:r>
            <a:r>
              <a:rPr lang="en-US" sz="1600" dirty="0"/>
              <a:t> </a:t>
            </a:r>
            <a:r>
              <a:rPr lang="en-US" sz="1600" dirty="0" err="1" smtClean="0"/>
              <a:t>जायेंगे</a:t>
            </a:r>
            <a:r>
              <a:rPr lang="en-US" sz="1600" dirty="0" smtClean="0"/>
              <a:t>?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1593808" y="7964408"/>
            <a:ext cx="22360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यह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बड़ा</a:t>
            </a:r>
            <a:r>
              <a:rPr lang="en-US" sz="1600" dirty="0"/>
              <a:t> </a:t>
            </a:r>
            <a:r>
              <a:rPr lang="en-US" sz="1600" dirty="0" err="1"/>
              <a:t>अजीब</a:t>
            </a:r>
            <a:r>
              <a:rPr lang="en-US" sz="1600" dirty="0"/>
              <a:t> </a:t>
            </a:r>
            <a:r>
              <a:rPr lang="en-US" sz="1600" dirty="0" err="1"/>
              <a:t>पर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वास्तविक</a:t>
            </a:r>
            <a:r>
              <a:rPr lang="en-US" sz="1600" dirty="0"/>
              <a:t> </a:t>
            </a:r>
            <a:r>
              <a:rPr lang="en-US" sz="1600" dirty="0" err="1"/>
              <a:t>संयोग</a:t>
            </a:r>
            <a:r>
              <a:rPr lang="en-US" sz="1600" dirty="0"/>
              <a:t> </a:t>
            </a:r>
            <a:r>
              <a:rPr lang="en-US" sz="1600" dirty="0" err="1"/>
              <a:t>होगा</a:t>
            </a:r>
            <a:r>
              <a:rPr lang="en-US" sz="1600" dirty="0"/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03142" y="9406255"/>
            <a:ext cx="15747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मुझे</a:t>
            </a:r>
            <a:r>
              <a:rPr lang="en-US" sz="1400" dirty="0"/>
              <a:t> </a:t>
            </a:r>
            <a:r>
              <a:rPr lang="en-US" sz="1400" dirty="0" err="1"/>
              <a:t>टायर्सियस</a:t>
            </a:r>
            <a:r>
              <a:rPr lang="en-US" sz="1400" dirty="0"/>
              <a:t> </a:t>
            </a:r>
            <a:r>
              <a:rPr lang="en-US" sz="1400" dirty="0" err="1"/>
              <a:t>की</a:t>
            </a:r>
            <a:r>
              <a:rPr lang="en-US" sz="1400" dirty="0"/>
              <a:t> </a:t>
            </a:r>
            <a:r>
              <a:rPr lang="en-US" sz="1400" dirty="0" err="1"/>
              <a:t>बात</a:t>
            </a:r>
            <a:r>
              <a:rPr lang="en-US" sz="1400" dirty="0"/>
              <a:t> </a:t>
            </a:r>
            <a:r>
              <a:rPr lang="en-US" sz="1400" dirty="0" err="1"/>
              <a:t>कभी</a:t>
            </a:r>
            <a:r>
              <a:rPr lang="en-US" sz="1400" dirty="0"/>
              <a:t> </a:t>
            </a:r>
            <a:r>
              <a:rPr lang="en-US" sz="1400" dirty="0" err="1"/>
              <a:t>नहीं</a:t>
            </a:r>
            <a:r>
              <a:rPr lang="en-US" sz="1400" dirty="0"/>
              <a:t> </a:t>
            </a:r>
            <a:r>
              <a:rPr lang="en-US" sz="1400" dirty="0" err="1"/>
              <a:t>सुननी</a:t>
            </a:r>
            <a:r>
              <a:rPr lang="en-US" sz="1400" dirty="0"/>
              <a:t> </a:t>
            </a:r>
            <a:r>
              <a:rPr lang="en-US" sz="1400" dirty="0" err="1"/>
              <a:t>चाहिए</a:t>
            </a:r>
            <a:r>
              <a:rPr lang="en-US" sz="1400" dirty="0"/>
              <a:t> </a:t>
            </a:r>
            <a:r>
              <a:rPr lang="en-US" sz="1400" dirty="0" err="1"/>
              <a:t>थी</a:t>
            </a:r>
            <a:r>
              <a:rPr lang="en-US" sz="1400" dirty="0"/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86644" y="4125119"/>
            <a:ext cx="480377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टायर्सियस</a:t>
            </a:r>
            <a:r>
              <a:rPr lang="en-US" dirty="0"/>
              <a:t> </a:t>
            </a:r>
            <a:r>
              <a:rPr lang="en-US" dirty="0" err="1"/>
              <a:t>ने</a:t>
            </a:r>
            <a:r>
              <a:rPr lang="en-US" dirty="0"/>
              <a:t> </a:t>
            </a:r>
            <a:r>
              <a:rPr lang="en-US" dirty="0" err="1"/>
              <a:t>जो</a:t>
            </a:r>
            <a:r>
              <a:rPr lang="en-US" dirty="0"/>
              <a:t> </a:t>
            </a:r>
            <a:r>
              <a:rPr lang="en-US" dirty="0" err="1"/>
              <a:t>भी</a:t>
            </a:r>
            <a:r>
              <a:rPr lang="en-US" dirty="0"/>
              <a:t> </a:t>
            </a:r>
            <a:r>
              <a:rPr lang="en-US" dirty="0" err="1"/>
              <a:t>किया</a:t>
            </a:r>
            <a:r>
              <a:rPr lang="en-US" dirty="0"/>
              <a:t>, </a:t>
            </a:r>
            <a:endParaRPr lang="en-US" dirty="0" smtClean="0"/>
          </a:p>
          <a:p>
            <a:pPr algn="ctr"/>
            <a:r>
              <a:rPr lang="en-US" dirty="0" err="1" smtClean="0"/>
              <a:t>उससे</a:t>
            </a:r>
            <a:r>
              <a:rPr lang="en-US" dirty="0" smtClean="0"/>
              <a:t> </a:t>
            </a:r>
            <a:r>
              <a:rPr lang="en-US" dirty="0" err="1"/>
              <a:t>अब</a:t>
            </a:r>
            <a:r>
              <a:rPr lang="en-US" dirty="0"/>
              <a:t> </a:t>
            </a:r>
            <a:r>
              <a:rPr lang="en-US" dirty="0" err="1"/>
              <a:t>स्पेस-टाइम</a:t>
            </a:r>
            <a:r>
              <a:rPr lang="en-US" dirty="0"/>
              <a:t> </a:t>
            </a:r>
            <a:r>
              <a:rPr lang="en-US" dirty="0" err="1"/>
              <a:t>खुद</a:t>
            </a:r>
            <a:r>
              <a:rPr lang="en-US" dirty="0"/>
              <a:t> </a:t>
            </a:r>
            <a:endParaRPr lang="en-US" dirty="0" smtClean="0"/>
          </a:p>
          <a:p>
            <a:pPr algn="ctr"/>
            <a:r>
              <a:rPr lang="en-US" dirty="0" err="1" smtClean="0"/>
              <a:t>अपने</a:t>
            </a:r>
            <a:r>
              <a:rPr lang="en-US" dirty="0" smtClean="0"/>
              <a:t> </a:t>
            </a:r>
            <a:r>
              <a:rPr lang="en-US" dirty="0" err="1"/>
              <a:t>आप</a:t>
            </a:r>
            <a:r>
              <a:rPr lang="en-US" dirty="0"/>
              <a:t> </a:t>
            </a:r>
            <a:r>
              <a:rPr lang="en-US" dirty="0" err="1"/>
              <a:t>ढह</a:t>
            </a:r>
            <a:r>
              <a:rPr lang="en-US" dirty="0"/>
              <a:t> </a:t>
            </a:r>
            <a:r>
              <a:rPr lang="en-US" dirty="0" err="1"/>
              <a:t>रहा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 </a:t>
            </a:r>
            <a:r>
              <a:rPr lang="en-US" dirty="0" err="1" smtClean="0"/>
              <a:t>इसके</a:t>
            </a:r>
            <a:endParaRPr lang="en-US" dirty="0" smtClean="0"/>
          </a:p>
          <a:p>
            <a:pPr algn="ctr"/>
            <a:r>
              <a:rPr lang="en-US" dirty="0" smtClean="0"/>
              <a:t> </a:t>
            </a:r>
            <a:r>
              <a:rPr lang="en-US" dirty="0" err="1"/>
              <a:t>विस्तार</a:t>
            </a:r>
            <a:r>
              <a:rPr lang="en-US" dirty="0"/>
              <a:t> </a:t>
            </a:r>
            <a:r>
              <a:rPr lang="en-US" dirty="0" err="1"/>
              <a:t>चरण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अनुरूप</a:t>
            </a:r>
            <a:r>
              <a:rPr lang="en-US" dirty="0"/>
              <a:t> </a:t>
            </a:r>
            <a:r>
              <a:rPr lang="en-US" dirty="0" err="1"/>
              <a:t>सभी</a:t>
            </a:r>
            <a:r>
              <a:rPr lang="en-US" dirty="0"/>
              <a:t> </a:t>
            </a:r>
            <a:endParaRPr lang="en-US" dirty="0" smtClean="0"/>
          </a:p>
          <a:p>
            <a:pPr algn="ctr"/>
            <a:r>
              <a:rPr lang="en-US" dirty="0" err="1" smtClean="0"/>
              <a:t>घटनाएं</a:t>
            </a:r>
            <a:r>
              <a:rPr lang="en-US" dirty="0" smtClean="0"/>
              <a:t> </a:t>
            </a:r>
            <a:r>
              <a:rPr lang="en-US" dirty="0" err="1"/>
              <a:t>बिग-बैंग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लेकर</a:t>
            </a:r>
            <a:r>
              <a:rPr lang="en-US" dirty="0"/>
              <a:t> </a:t>
            </a:r>
            <a:endParaRPr lang="en-US" dirty="0" smtClean="0"/>
          </a:p>
          <a:p>
            <a:pPr algn="ctr"/>
            <a:r>
              <a:rPr lang="en-US" dirty="0" err="1" smtClean="0"/>
              <a:t>अधिकतम-खिंचाव</a:t>
            </a:r>
            <a:r>
              <a:rPr lang="en-US" dirty="0" smtClean="0"/>
              <a:t> </a:t>
            </a:r>
            <a:r>
              <a:rPr lang="en-US" dirty="0" err="1"/>
              <a:t>तक</a:t>
            </a:r>
            <a:r>
              <a:rPr lang="en-US" dirty="0"/>
              <a:t>, </a:t>
            </a:r>
            <a:r>
              <a:rPr lang="en-US" dirty="0" err="1" smtClean="0"/>
              <a:t>सभी</a:t>
            </a:r>
            <a:endParaRPr lang="en-US" dirty="0" smtClean="0"/>
          </a:p>
          <a:p>
            <a:pPr algn="ctr"/>
            <a:r>
              <a:rPr lang="en-US" dirty="0" smtClean="0"/>
              <a:t> </a:t>
            </a:r>
            <a:r>
              <a:rPr lang="en-US" dirty="0" err="1"/>
              <a:t>एंटी-पोडल</a:t>
            </a:r>
            <a:r>
              <a:rPr lang="en-US" dirty="0"/>
              <a:t> </a:t>
            </a:r>
            <a:r>
              <a:rPr lang="en-US" dirty="0" err="1"/>
              <a:t>क्षेत्रों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कारण</a:t>
            </a:r>
            <a:r>
              <a:rPr lang="en-US" dirty="0"/>
              <a:t> </a:t>
            </a:r>
            <a:r>
              <a:rPr lang="en-US" dirty="0" err="1"/>
              <a:t>खुद</a:t>
            </a:r>
            <a:r>
              <a:rPr lang="en-US" dirty="0"/>
              <a:t>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सिकुड़न-चरण</a:t>
            </a:r>
            <a:r>
              <a:rPr lang="en-US" dirty="0" smtClean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संबंधित</a:t>
            </a:r>
            <a:r>
              <a:rPr lang="en-US" dirty="0"/>
              <a:t> </a:t>
            </a:r>
            <a:r>
              <a:rPr lang="en-US" dirty="0" err="1"/>
              <a:t>घटनाओं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के</a:t>
            </a:r>
            <a:r>
              <a:rPr lang="en-US" dirty="0" smtClean="0"/>
              <a:t> </a:t>
            </a:r>
            <a:r>
              <a:rPr lang="en-US" dirty="0" err="1" smtClean="0"/>
              <a:t>संयोजन</a:t>
            </a:r>
            <a:r>
              <a:rPr lang="en-US" dirty="0" smtClean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पाएंगे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24171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9634" name="Picture 2" descr="C:\Users\HP\Desktop\topologicon_empty_pages\v6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07288" cy="1068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478044" y="2677319"/>
            <a:ext cx="375285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1480095" y="1381919"/>
            <a:ext cx="31428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संयोजन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इस</a:t>
            </a:r>
            <a:r>
              <a:rPr lang="en-US" sz="1600" dirty="0"/>
              <a:t> </a:t>
            </a:r>
            <a:r>
              <a:rPr lang="en-US" sz="1600" dirty="0" err="1"/>
              <a:t>घटना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स्पेस-टाइम</a:t>
            </a:r>
            <a:r>
              <a:rPr lang="en-US" sz="1600" dirty="0"/>
              <a:t> </a:t>
            </a:r>
            <a:r>
              <a:rPr lang="en-US" sz="1600" dirty="0" err="1"/>
              <a:t>क्षेत्र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उसके</a:t>
            </a:r>
            <a:r>
              <a:rPr lang="en-US" sz="1600" dirty="0"/>
              <a:t> </a:t>
            </a:r>
            <a:r>
              <a:rPr lang="en-US" sz="1600" dirty="0" err="1"/>
              <a:t>एंटीपोड्स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साथ</a:t>
            </a:r>
            <a:r>
              <a:rPr lang="en-US" sz="1600" dirty="0"/>
              <a:t> </a:t>
            </a:r>
            <a:r>
              <a:rPr lang="en-US" sz="1600" dirty="0" err="1"/>
              <a:t>आमने-सामने</a:t>
            </a:r>
            <a:r>
              <a:rPr lang="en-US" sz="1600" dirty="0"/>
              <a:t> </a:t>
            </a:r>
            <a:r>
              <a:rPr lang="en-US" sz="1600" dirty="0" err="1"/>
              <a:t>आएंगे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अस्थायी</a:t>
            </a:r>
            <a:r>
              <a:rPr lang="en-US" sz="1600" dirty="0"/>
              <a:t> </a:t>
            </a:r>
            <a:r>
              <a:rPr lang="en-US" sz="1600" dirty="0" err="1"/>
              <a:t>विपक्ष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होंगे</a:t>
            </a:r>
            <a:r>
              <a:rPr lang="en-US" sz="16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75809" y="2917587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असंभव</a:t>
            </a:r>
            <a:r>
              <a:rPr lang="en-US" dirty="0"/>
              <a:t>!</a:t>
            </a:r>
          </a:p>
        </p:txBody>
      </p:sp>
      <p:sp>
        <p:nvSpPr>
          <p:cNvPr id="6" name="Rectangle 5"/>
          <p:cNvSpPr/>
          <p:nvPr/>
        </p:nvSpPr>
        <p:spPr>
          <a:xfrm>
            <a:off x="1848644" y="2997957"/>
            <a:ext cx="3124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हर्गिज</a:t>
            </a:r>
            <a:r>
              <a:rPr lang="en-US" sz="1600" dirty="0"/>
              <a:t> </a:t>
            </a:r>
            <a:r>
              <a:rPr lang="en-US" sz="1600" dirty="0" err="1"/>
              <a:t>नहीं</a:t>
            </a:r>
            <a:r>
              <a:rPr lang="en-US" sz="1600" dirty="0"/>
              <a:t>. </a:t>
            </a:r>
            <a:r>
              <a:rPr lang="en-US" sz="1600" dirty="0" err="1"/>
              <a:t>उदाहरण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लिए</a:t>
            </a:r>
            <a:r>
              <a:rPr lang="en-US" sz="1600" dirty="0"/>
              <a:t> </a:t>
            </a:r>
            <a:r>
              <a:rPr lang="en-US" sz="1600" dirty="0" err="1"/>
              <a:t>भूमध्य-रेखा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पास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गोलीय</a:t>
            </a:r>
            <a:r>
              <a:rPr lang="en-US" sz="1600" dirty="0"/>
              <a:t> </a:t>
            </a:r>
            <a:r>
              <a:rPr lang="en-US" sz="1600" dirty="0" err="1"/>
              <a:t>क्षेत्र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लें</a:t>
            </a:r>
            <a:r>
              <a:rPr lang="en-US" sz="1600" dirty="0"/>
              <a:t>, </a:t>
            </a:r>
            <a:r>
              <a:rPr lang="en-US" sz="1600" dirty="0" err="1"/>
              <a:t>जो</a:t>
            </a:r>
            <a:r>
              <a:rPr lang="en-US" sz="1600" dirty="0"/>
              <a:t> </a:t>
            </a:r>
            <a:r>
              <a:rPr lang="en-US" sz="1600" dirty="0" err="1"/>
              <a:t>अधिकतम-विस्तार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स्थिति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मेल</a:t>
            </a:r>
            <a:r>
              <a:rPr lang="en-US" sz="1600" dirty="0"/>
              <a:t> </a:t>
            </a:r>
            <a:r>
              <a:rPr lang="en-US" sz="1600" dirty="0" err="1"/>
              <a:t>खाता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 </a:t>
            </a:r>
            <a:r>
              <a:rPr lang="en-US" sz="1600" dirty="0" err="1"/>
              <a:t>हम</a:t>
            </a:r>
            <a:r>
              <a:rPr lang="en-US" sz="1600" dirty="0"/>
              <a:t> </a:t>
            </a:r>
            <a:r>
              <a:rPr lang="en-US" sz="1600" dirty="0" err="1"/>
              <a:t>स्पष्ट</a:t>
            </a:r>
            <a:r>
              <a:rPr lang="en-US" sz="1600" dirty="0"/>
              <a:t> </a:t>
            </a:r>
            <a:r>
              <a:rPr lang="en-US" sz="1600" dirty="0" err="1"/>
              <a:t>रूप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देख</a:t>
            </a:r>
            <a:r>
              <a:rPr lang="en-US" sz="1600" dirty="0"/>
              <a:t> </a:t>
            </a:r>
            <a:r>
              <a:rPr lang="en-US" sz="1600" dirty="0" err="1"/>
              <a:t>सकते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 </a:t>
            </a:r>
            <a:r>
              <a:rPr lang="en-US" sz="1600" dirty="0" err="1"/>
              <a:t>कि</a:t>
            </a:r>
            <a:r>
              <a:rPr lang="en-US" sz="1600" dirty="0"/>
              <a:t> </a:t>
            </a:r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खुद</a:t>
            </a:r>
            <a:r>
              <a:rPr lang="en-US" sz="1600" dirty="0"/>
              <a:t> </a:t>
            </a:r>
            <a:r>
              <a:rPr lang="en-US" sz="1600" dirty="0" err="1"/>
              <a:t>अपने</a:t>
            </a:r>
            <a:r>
              <a:rPr lang="en-US" sz="1600" dirty="0"/>
              <a:t> </a:t>
            </a:r>
            <a:r>
              <a:rPr lang="en-US" sz="1600" dirty="0" err="1" smtClean="0"/>
              <a:t>आप</a:t>
            </a:r>
            <a:r>
              <a:rPr lang="en-US" sz="1600" dirty="0" smtClean="0"/>
              <a:t> </a:t>
            </a:r>
            <a:r>
              <a:rPr lang="en-US" sz="1600" dirty="0" err="1" smtClean="0"/>
              <a:t>पर</a:t>
            </a:r>
            <a:r>
              <a:rPr lang="en-US" sz="1600" dirty="0" smtClean="0"/>
              <a:t> </a:t>
            </a:r>
            <a:r>
              <a:rPr lang="en-US" sz="1600" dirty="0" err="1"/>
              <a:t>कैसे</a:t>
            </a:r>
            <a:r>
              <a:rPr lang="en-US" sz="1600" dirty="0"/>
              <a:t> </a:t>
            </a:r>
            <a:r>
              <a:rPr lang="en-US" sz="1600" dirty="0" err="1"/>
              <a:t>मुड़ता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- </a:t>
            </a:r>
            <a:r>
              <a:rPr lang="en-US" sz="1600" dirty="0" err="1"/>
              <a:t>जैसे</a:t>
            </a:r>
            <a:r>
              <a:rPr lang="en-US" sz="1600" dirty="0"/>
              <a:t> </a:t>
            </a:r>
            <a:r>
              <a:rPr lang="en-US" sz="1600" dirty="0" err="1"/>
              <a:t>फिल्म</a:t>
            </a:r>
            <a:r>
              <a:rPr lang="en-US" sz="1600" dirty="0"/>
              <a:t> </a:t>
            </a:r>
            <a:r>
              <a:rPr lang="en-US" sz="1600" dirty="0" err="1"/>
              <a:t>स्ट्रिप</a:t>
            </a:r>
            <a:r>
              <a:rPr lang="en-US" sz="1600" dirty="0"/>
              <a:t> D </a:t>
            </a:r>
            <a:r>
              <a:rPr lang="en-US" sz="1600" dirty="0" err="1"/>
              <a:t>में</a:t>
            </a:r>
            <a:r>
              <a:rPr lang="en-US" sz="1600" dirty="0"/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001044" y="4929565"/>
            <a:ext cx="2895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तब</a:t>
            </a:r>
            <a:r>
              <a:rPr lang="en-US" sz="1600" dirty="0"/>
              <a:t> </a:t>
            </a:r>
            <a:r>
              <a:rPr lang="en-US" sz="1600" dirty="0" err="1"/>
              <a:t>समय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तीर</a:t>
            </a:r>
            <a:r>
              <a:rPr lang="en-US" sz="1600" dirty="0"/>
              <a:t> </a:t>
            </a:r>
            <a:r>
              <a:rPr lang="en-US" sz="1600" dirty="0" err="1"/>
              <a:t>विपक्ष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होते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001044" y="8258790"/>
            <a:ext cx="2514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आपका</a:t>
            </a:r>
            <a:r>
              <a:rPr lang="en-US" sz="1600" dirty="0"/>
              <a:t> </a:t>
            </a:r>
            <a:r>
              <a:rPr lang="en-US" sz="1600" dirty="0" err="1"/>
              <a:t>मतलब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</a:t>
            </a:r>
            <a:r>
              <a:rPr lang="en-US" sz="1600" dirty="0" err="1"/>
              <a:t>कि</a:t>
            </a:r>
            <a:r>
              <a:rPr lang="en-US" sz="1600" dirty="0"/>
              <a:t> </a:t>
            </a:r>
            <a:r>
              <a:rPr lang="en-US" sz="1600" dirty="0" err="1"/>
              <a:t>कुछ</a:t>
            </a:r>
            <a:r>
              <a:rPr lang="en-US" sz="1600" dirty="0"/>
              <a:t> </a:t>
            </a:r>
            <a:r>
              <a:rPr lang="en-US" sz="1600" dirty="0" err="1"/>
              <a:t>लोगों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लिए</a:t>
            </a:r>
            <a:r>
              <a:rPr lang="en-US" sz="1600" dirty="0"/>
              <a:t> </a:t>
            </a:r>
            <a:r>
              <a:rPr lang="en-US" sz="1600" dirty="0" err="1"/>
              <a:t>जो</a:t>
            </a:r>
            <a:r>
              <a:rPr lang="en-US" sz="1600" dirty="0"/>
              <a:t> </a:t>
            </a:r>
            <a:r>
              <a:rPr lang="en-US" sz="1600" dirty="0" err="1"/>
              <a:t>अतीत</a:t>
            </a:r>
            <a:r>
              <a:rPr lang="en-US" sz="1600" dirty="0"/>
              <a:t> </a:t>
            </a:r>
            <a:r>
              <a:rPr lang="en-US" sz="1600" dirty="0" err="1"/>
              <a:t>होगा</a:t>
            </a:r>
            <a:r>
              <a:rPr lang="en-US" sz="1600" dirty="0"/>
              <a:t>, </a:t>
            </a:r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एंटी-पोडिअन्स</a:t>
            </a:r>
            <a:r>
              <a:rPr lang="en-US" sz="1600" dirty="0"/>
              <a:t> </a:t>
            </a:r>
            <a:r>
              <a:rPr lang="en-US" sz="1600" dirty="0" err="1" smtClean="0"/>
              <a:t>के</a:t>
            </a:r>
            <a:r>
              <a:rPr lang="en-US" sz="1600" dirty="0" smtClean="0"/>
              <a:t> </a:t>
            </a:r>
            <a:r>
              <a:rPr lang="en-US" sz="1600" dirty="0" err="1"/>
              <a:t>लिए</a:t>
            </a:r>
            <a:r>
              <a:rPr lang="en-US" sz="1600" dirty="0"/>
              <a:t> </a:t>
            </a:r>
            <a:r>
              <a:rPr lang="en-US" sz="1600" dirty="0" err="1"/>
              <a:t>भविष्य</a:t>
            </a:r>
            <a:r>
              <a:rPr lang="en-US" sz="1600" dirty="0"/>
              <a:t> </a:t>
            </a:r>
            <a:r>
              <a:rPr lang="en-US" sz="1600" dirty="0" err="1"/>
              <a:t>होगा</a:t>
            </a:r>
            <a:r>
              <a:rPr lang="en-US" sz="1600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4218254" y="9450388"/>
            <a:ext cx="6447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शायद</a:t>
            </a:r>
            <a:r>
              <a:rPr lang="en-US" sz="1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1652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70658" name="Picture 2" descr="C:\Users\HP\Desktop\topologicon_empty_pages\v66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34" y="0"/>
            <a:ext cx="7512050" cy="1075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68244" y="8468519"/>
            <a:ext cx="106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/>
              <a:t>सभी</a:t>
            </a:r>
            <a:r>
              <a:rPr lang="en-US" sz="1400" dirty="0" smtClean="0"/>
              <a:t> </a:t>
            </a:r>
            <a:r>
              <a:rPr lang="hi-IN" sz="1400" dirty="0"/>
              <a:t>घोंघों</a:t>
            </a:r>
            <a:r>
              <a:rPr lang="en-US" sz="1400" dirty="0" smtClean="0"/>
              <a:t> </a:t>
            </a:r>
            <a:r>
              <a:rPr lang="en-US" sz="1400" dirty="0" err="1"/>
              <a:t>जल्दी</a:t>
            </a:r>
            <a:r>
              <a:rPr lang="en-US" sz="1400" dirty="0"/>
              <a:t> </a:t>
            </a:r>
            <a:r>
              <a:rPr lang="en-US" sz="1400" dirty="0" err="1"/>
              <a:t>आओ</a:t>
            </a:r>
            <a:r>
              <a:rPr lang="en-US" sz="1400" dirty="0"/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400844" y="1254344"/>
            <a:ext cx="266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बहुत</a:t>
            </a:r>
            <a:r>
              <a:rPr lang="en-US" sz="1600" dirty="0"/>
              <a:t> </a:t>
            </a:r>
            <a:r>
              <a:rPr lang="en-US" sz="1600" dirty="0" err="1"/>
              <a:t>अच्छा</a:t>
            </a:r>
            <a:r>
              <a:rPr lang="en-US" sz="1600" dirty="0"/>
              <a:t> </a:t>
            </a:r>
            <a:r>
              <a:rPr lang="en-US" sz="1600" dirty="0" err="1"/>
              <a:t>किया</a:t>
            </a:r>
            <a:r>
              <a:rPr lang="en-US" sz="1600" dirty="0"/>
              <a:t> </a:t>
            </a:r>
            <a:r>
              <a:rPr lang="en-US" sz="1600" dirty="0" err="1"/>
              <a:t>लियोन</a:t>
            </a:r>
            <a:r>
              <a:rPr lang="en-US" sz="1600" dirty="0"/>
              <a:t>! </a:t>
            </a:r>
            <a:r>
              <a:rPr lang="en-US" sz="1600" dirty="0" err="1"/>
              <a:t>बेहतरीन</a:t>
            </a:r>
            <a:r>
              <a:rPr lang="en-US" sz="1600" dirty="0"/>
              <a:t> </a:t>
            </a:r>
            <a:r>
              <a:rPr lang="en-US" sz="1600" dirty="0" err="1"/>
              <a:t>काम</a:t>
            </a:r>
            <a:r>
              <a:rPr lang="en-US" sz="1600" dirty="0"/>
              <a:t>!</a:t>
            </a:r>
          </a:p>
        </p:txBody>
      </p:sp>
      <p:sp>
        <p:nvSpPr>
          <p:cNvPr id="5" name="Rectangle 4"/>
          <p:cNvSpPr/>
          <p:nvPr/>
        </p:nvSpPr>
        <p:spPr>
          <a:xfrm>
            <a:off x="553244" y="3783588"/>
            <a:ext cx="5257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आपका</a:t>
            </a:r>
            <a:r>
              <a:rPr lang="en-US" sz="1600" dirty="0"/>
              <a:t> </a:t>
            </a:r>
            <a:r>
              <a:rPr lang="en-US" sz="1600" dirty="0" err="1"/>
              <a:t>मतलब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</a:t>
            </a:r>
            <a:r>
              <a:rPr lang="en-US" sz="1600" dirty="0" err="1"/>
              <a:t>कि</a:t>
            </a:r>
            <a:r>
              <a:rPr lang="en-US" sz="1600" dirty="0"/>
              <a:t> </a:t>
            </a:r>
            <a:r>
              <a:rPr lang="en-US" sz="1600" dirty="0" err="1"/>
              <a:t>इससे</a:t>
            </a:r>
            <a:r>
              <a:rPr lang="en-US" sz="1600" dirty="0"/>
              <a:t> </a:t>
            </a:r>
            <a:r>
              <a:rPr lang="en-US" sz="1600" dirty="0" err="1"/>
              <a:t>शायद</a:t>
            </a:r>
            <a:r>
              <a:rPr lang="en-US" sz="1600" dirty="0"/>
              <a:t> </a:t>
            </a:r>
            <a:r>
              <a:rPr lang="en-US" sz="1600" dirty="0" err="1"/>
              <a:t>ब्रह्मांड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असमर्थित</a:t>
            </a:r>
            <a:r>
              <a:rPr lang="en-US" sz="1600" dirty="0" smtClean="0"/>
              <a:t> </a:t>
            </a:r>
            <a:r>
              <a:rPr lang="en-US" sz="1600" dirty="0" err="1"/>
              <a:t>विरोधाभास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स्थिति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डूब</a:t>
            </a:r>
            <a:r>
              <a:rPr lang="en-US" sz="1600" dirty="0"/>
              <a:t> </a:t>
            </a:r>
            <a:r>
              <a:rPr lang="en-US" sz="1600" dirty="0" err="1"/>
              <a:t>जाएगा</a:t>
            </a:r>
            <a:r>
              <a:rPr lang="en-US" sz="1600" dirty="0"/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400844" y="4545588"/>
            <a:ext cx="25527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हाँ</a:t>
            </a:r>
            <a:r>
              <a:rPr lang="en-US" sz="1600" dirty="0"/>
              <a:t>,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प्रकार</a:t>
            </a:r>
            <a:r>
              <a:rPr lang="en-US" sz="1600" dirty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तार्किक</a:t>
            </a:r>
            <a:r>
              <a:rPr lang="en-US" sz="1600" dirty="0"/>
              <a:t>, </a:t>
            </a:r>
            <a:r>
              <a:rPr lang="en-US" sz="1600" dirty="0" err="1"/>
              <a:t>मृत</a:t>
            </a:r>
            <a:r>
              <a:rPr lang="en-US" sz="1600" dirty="0"/>
              <a:t> </a:t>
            </a:r>
            <a:r>
              <a:rPr lang="en-US" sz="1600" dirty="0" err="1"/>
              <a:t>अंत</a:t>
            </a:r>
            <a:r>
              <a:rPr lang="en-US" sz="16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726991" y="4782880"/>
            <a:ext cx="31805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जब</a:t>
            </a:r>
            <a:r>
              <a:rPr lang="en-US" sz="1600" dirty="0"/>
              <a:t> </a:t>
            </a:r>
            <a:r>
              <a:rPr lang="en-US" sz="1600" dirty="0" err="1"/>
              <a:t>श्रिंकासोल</a:t>
            </a:r>
            <a:r>
              <a:rPr lang="en-US" sz="1600" dirty="0"/>
              <a:t> (</a:t>
            </a:r>
            <a:r>
              <a:rPr lang="en-US" sz="1600" dirty="0" err="1"/>
              <a:t>SHRINKASOL</a:t>
            </a:r>
            <a:r>
              <a:rPr lang="en-US" sz="1600" dirty="0"/>
              <a:t>) </a:t>
            </a:r>
            <a:r>
              <a:rPr lang="en-US" sz="1600" dirty="0" err="1"/>
              <a:t>अपना</a:t>
            </a:r>
            <a:r>
              <a:rPr lang="en-US" sz="1600" dirty="0"/>
              <a:t> </a:t>
            </a:r>
            <a:r>
              <a:rPr lang="en-US" sz="1600" dirty="0" err="1"/>
              <a:t>प्रभाव</a:t>
            </a:r>
            <a:r>
              <a:rPr lang="en-US" sz="1600" dirty="0"/>
              <a:t> </a:t>
            </a:r>
            <a:r>
              <a:rPr lang="en-US" sz="1600" dirty="0" err="1"/>
              <a:t>डालेगा</a:t>
            </a:r>
            <a:r>
              <a:rPr lang="en-US" sz="1600" dirty="0"/>
              <a:t>, </a:t>
            </a:r>
            <a:r>
              <a:rPr lang="en-US" sz="1600" dirty="0" err="1"/>
              <a:t>तो</a:t>
            </a:r>
            <a:r>
              <a:rPr lang="en-US" sz="1600" dirty="0"/>
              <a:t> </a:t>
            </a:r>
            <a:r>
              <a:rPr lang="en-US" sz="1600" dirty="0" err="1"/>
              <a:t>ब्रह्मांड</a:t>
            </a:r>
            <a:r>
              <a:rPr lang="en-US" sz="1600" dirty="0"/>
              <a:t> </a:t>
            </a:r>
            <a:r>
              <a:rPr lang="en-US" sz="1600" dirty="0" err="1"/>
              <a:t>खुद</a:t>
            </a:r>
            <a:r>
              <a:rPr lang="en-US" sz="1600" dirty="0"/>
              <a:t> </a:t>
            </a:r>
            <a:r>
              <a:rPr lang="en-US" sz="1600" dirty="0" err="1"/>
              <a:t>अपने</a:t>
            </a:r>
            <a:r>
              <a:rPr lang="en-US" sz="1600" dirty="0"/>
              <a:t> </a:t>
            </a:r>
            <a:r>
              <a:rPr lang="en-US" sz="1600" dirty="0" err="1"/>
              <a:t>आप</a:t>
            </a:r>
            <a:r>
              <a:rPr lang="en-US" sz="1600" dirty="0"/>
              <a:t> </a:t>
            </a:r>
            <a:r>
              <a:rPr lang="en-US" sz="1600" dirty="0" err="1"/>
              <a:t>पर</a:t>
            </a:r>
            <a:r>
              <a:rPr lang="en-US" sz="1600" dirty="0"/>
              <a:t> </a:t>
            </a:r>
            <a:r>
              <a:rPr lang="en-US" sz="1600" dirty="0" err="1"/>
              <a:t>टेलीस्कोप</a:t>
            </a:r>
            <a:r>
              <a:rPr lang="en-US" sz="1600" dirty="0"/>
              <a:t> </a:t>
            </a:r>
            <a:r>
              <a:rPr lang="en-US" sz="1600" dirty="0" err="1"/>
              <a:t>करेगा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हम</a:t>
            </a:r>
            <a:r>
              <a:rPr lang="en-US" sz="1600" dirty="0"/>
              <a:t> </a:t>
            </a:r>
            <a:r>
              <a:rPr lang="en-US" sz="1600" dirty="0" err="1"/>
              <a:t>समय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बहुत</a:t>
            </a:r>
            <a:r>
              <a:rPr lang="en-US" sz="1600" dirty="0"/>
              <a:t> </a:t>
            </a:r>
            <a:r>
              <a:rPr lang="en-US" sz="1600" dirty="0" err="1"/>
              <a:t>तेजी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पीछे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ओर</a:t>
            </a:r>
            <a:r>
              <a:rPr lang="en-US" sz="1600" dirty="0"/>
              <a:t> </a:t>
            </a:r>
            <a:r>
              <a:rPr lang="en-US" sz="1600" dirty="0" err="1"/>
              <a:t>जाते</a:t>
            </a:r>
            <a:r>
              <a:rPr lang="en-US" sz="1600" dirty="0"/>
              <a:t> </a:t>
            </a:r>
            <a:r>
              <a:rPr lang="en-US" sz="1600" dirty="0" err="1"/>
              <a:t>हुए</a:t>
            </a:r>
            <a:r>
              <a:rPr lang="en-US" sz="1600" dirty="0"/>
              <a:t> </a:t>
            </a:r>
            <a:r>
              <a:rPr lang="en-US" sz="1600" dirty="0" err="1"/>
              <a:t>पाएंगे</a:t>
            </a:r>
            <a:r>
              <a:rPr lang="en-US" sz="16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73856" y="6802299"/>
            <a:ext cx="1703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वैसे</a:t>
            </a:r>
            <a:r>
              <a:rPr lang="en-US" sz="1400" dirty="0"/>
              <a:t>, </a:t>
            </a:r>
            <a:r>
              <a:rPr lang="en-US" sz="1400" dirty="0" err="1"/>
              <a:t>टायर्सियस</a:t>
            </a:r>
            <a:r>
              <a:rPr lang="en-US" sz="1400" dirty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कहां</a:t>
            </a:r>
            <a:r>
              <a:rPr lang="en-US" sz="1400" dirty="0" smtClean="0"/>
              <a:t> </a:t>
            </a:r>
            <a:r>
              <a:rPr lang="en-US" sz="1400" dirty="0" err="1"/>
              <a:t>है</a:t>
            </a:r>
            <a:r>
              <a:rPr lang="en-US" sz="1400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2991644" y="6831588"/>
            <a:ext cx="375285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 err="1"/>
              <a:t>चलो</a:t>
            </a:r>
            <a:r>
              <a:rPr lang="en-US" sz="1600" dirty="0"/>
              <a:t> </a:t>
            </a:r>
            <a:r>
              <a:rPr lang="en-US" sz="1600" dirty="0" err="1"/>
              <a:t>क्रोनोसस्केप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जाएं</a:t>
            </a:r>
            <a:r>
              <a:rPr lang="en-US" sz="1600" dirty="0"/>
              <a:t>.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वहां</a:t>
            </a:r>
            <a:r>
              <a:rPr lang="en-US" sz="1600" dirty="0" smtClean="0"/>
              <a:t> </a:t>
            </a:r>
            <a:r>
              <a:rPr lang="en-US" sz="1600" dirty="0" err="1"/>
              <a:t>हम</a:t>
            </a:r>
            <a:r>
              <a:rPr lang="en-US" sz="1600" dirty="0"/>
              <a:t> </a:t>
            </a:r>
            <a:r>
              <a:rPr lang="en-US" sz="1600" dirty="0" err="1"/>
              <a:t>उसे</a:t>
            </a:r>
            <a:r>
              <a:rPr lang="en-US" sz="1600" dirty="0"/>
              <a:t> </a:t>
            </a:r>
            <a:r>
              <a:rPr lang="en-US" sz="1600" dirty="0" err="1"/>
              <a:t>बुलाने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कोशिश</a:t>
            </a:r>
            <a:r>
              <a:rPr lang="en-US" sz="1600" dirty="0"/>
              <a:t> </a:t>
            </a:r>
            <a:r>
              <a:rPr lang="en-US" sz="1600" dirty="0" err="1"/>
              <a:t>करेंगे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77480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71682" name="Picture 2" descr="C:\Users\HP\Desktop\topologicon_empty_pages\v6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94"/>
            <a:ext cx="7507288" cy="1068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5609" y="10222746"/>
            <a:ext cx="26193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 </a:t>
            </a:r>
            <a:r>
              <a:rPr lang="en-US" sz="1600" dirty="0" smtClean="0"/>
              <a:t> (*) </a:t>
            </a:r>
            <a:r>
              <a:rPr lang="en-US" sz="1600" dirty="0" err="1"/>
              <a:t>बिग-बैंग</a:t>
            </a:r>
            <a:r>
              <a:rPr lang="en-US" sz="1600" dirty="0"/>
              <a:t> </a:t>
            </a:r>
            <a:r>
              <a:rPr lang="en-US" sz="1600" dirty="0" err="1"/>
              <a:t>देखें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83015" y="1011099"/>
            <a:ext cx="2146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/>
              <a:t>टायर्सियस</a:t>
            </a:r>
            <a:r>
              <a:rPr lang="en-US" sz="1400" dirty="0"/>
              <a:t>, </a:t>
            </a:r>
            <a:r>
              <a:rPr lang="en-US" sz="1400" dirty="0" err="1"/>
              <a:t>क्या</a:t>
            </a:r>
            <a:r>
              <a:rPr lang="en-US" sz="1400" dirty="0"/>
              <a:t> </a:t>
            </a:r>
            <a:r>
              <a:rPr lang="en-US" sz="1400" dirty="0" err="1"/>
              <a:t>तुम</a:t>
            </a:r>
            <a:r>
              <a:rPr lang="en-US" sz="1400" dirty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मुझे</a:t>
            </a:r>
            <a:r>
              <a:rPr lang="en-US" sz="1400" dirty="0" smtClean="0"/>
              <a:t> </a:t>
            </a:r>
            <a:r>
              <a:rPr lang="en-US" sz="1400" dirty="0" err="1"/>
              <a:t>सुन</a:t>
            </a:r>
            <a:r>
              <a:rPr lang="en-US" sz="1400" dirty="0"/>
              <a:t> </a:t>
            </a:r>
            <a:r>
              <a:rPr lang="en-US" sz="1400" dirty="0" err="1"/>
              <a:t>सकते</a:t>
            </a:r>
            <a:r>
              <a:rPr lang="en-US" sz="1400" dirty="0"/>
              <a:t> </a:t>
            </a:r>
            <a:r>
              <a:rPr lang="en-US" sz="1400" dirty="0" err="1"/>
              <a:t>हो</a:t>
            </a:r>
            <a:r>
              <a:rPr lang="en-US" sz="1400" dirty="0"/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2534444" y="848519"/>
            <a:ext cx="2743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लेकिन</a:t>
            </a:r>
            <a:r>
              <a:rPr lang="en-US" sz="1500" dirty="0"/>
              <a:t> </a:t>
            </a:r>
            <a:r>
              <a:rPr lang="en-US" sz="1500" dirty="0" err="1"/>
              <a:t>ज़रा</a:t>
            </a:r>
            <a:r>
              <a:rPr lang="en-US" sz="1500" dirty="0"/>
              <a:t> </a:t>
            </a:r>
            <a:r>
              <a:rPr lang="en-US" sz="1500" dirty="0" err="1"/>
              <a:t>रुकिए</a:t>
            </a:r>
            <a:r>
              <a:rPr lang="en-US" sz="1500" dirty="0"/>
              <a:t>, </a:t>
            </a:r>
            <a:r>
              <a:rPr lang="en-US" sz="1500" dirty="0" err="1"/>
              <a:t>अगर</a:t>
            </a:r>
            <a:r>
              <a:rPr lang="en-US" sz="1500" dirty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en-US" sz="1500" dirty="0" err="1" smtClean="0"/>
              <a:t>टायर्सियस</a:t>
            </a:r>
            <a:r>
              <a:rPr lang="en-US" sz="1500" dirty="0" smtClean="0"/>
              <a:t> </a:t>
            </a:r>
            <a:r>
              <a:rPr lang="en-US" sz="1500" dirty="0" err="1"/>
              <a:t>हमारे</a:t>
            </a:r>
            <a:r>
              <a:rPr lang="en-US" sz="1500" dirty="0"/>
              <a:t> </a:t>
            </a:r>
            <a:r>
              <a:rPr lang="en-US" sz="1500" dirty="0" err="1"/>
              <a:t>लिए</a:t>
            </a:r>
            <a:r>
              <a:rPr lang="en-US" sz="1500" dirty="0"/>
              <a:t> </a:t>
            </a:r>
            <a:r>
              <a:rPr lang="en-US" sz="1500" dirty="0" err="1" smtClean="0"/>
              <a:t>समय</a:t>
            </a:r>
            <a:r>
              <a:rPr lang="en-US" sz="1500" dirty="0" smtClean="0"/>
              <a:t> </a:t>
            </a:r>
            <a:r>
              <a:rPr lang="en-US" sz="1500" dirty="0" err="1" smtClean="0"/>
              <a:t>उल्टा</a:t>
            </a:r>
            <a:r>
              <a:rPr lang="en-US" sz="1500" dirty="0" smtClean="0"/>
              <a:t> </a:t>
            </a:r>
            <a:r>
              <a:rPr lang="en-US" sz="1500" dirty="0"/>
              <a:t>(</a:t>
            </a:r>
            <a:r>
              <a:rPr lang="en-US" sz="1500" dirty="0" err="1" smtClean="0"/>
              <a:t>रेट्रोक्रोनिक</a:t>
            </a:r>
            <a:r>
              <a:rPr lang="en-US" sz="1500" dirty="0"/>
              <a:t>) </a:t>
            </a:r>
            <a:r>
              <a:rPr lang="en-US" sz="1500" dirty="0" err="1"/>
              <a:t>हो</a:t>
            </a:r>
            <a:r>
              <a:rPr lang="en-US" sz="1500" dirty="0"/>
              <a:t> </a:t>
            </a:r>
            <a:r>
              <a:rPr lang="en-US" sz="1500" dirty="0" err="1"/>
              <a:t>गया</a:t>
            </a:r>
            <a:r>
              <a:rPr lang="en-US" sz="1500" dirty="0"/>
              <a:t> </a:t>
            </a:r>
            <a:r>
              <a:rPr lang="en-US" sz="1500" dirty="0" err="1"/>
              <a:t>है</a:t>
            </a:r>
            <a:r>
              <a:rPr lang="en-US" sz="1500" dirty="0"/>
              <a:t> </a:t>
            </a:r>
            <a:r>
              <a:rPr lang="en-US" sz="1500" dirty="0" err="1"/>
              <a:t>और</a:t>
            </a:r>
            <a:r>
              <a:rPr lang="en-US" sz="1500" dirty="0"/>
              <a:t> </a:t>
            </a:r>
            <a:r>
              <a:rPr lang="en-US" sz="1500" dirty="0" err="1"/>
              <a:t>अगर</a:t>
            </a:r>
            <a:r>
              <a:rPr lang="en-US" sz="1500" dirty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उससे</a:t>
            </a:r>
            <a:r>
              <a:rPr lang="en-US" sz="1500" dirty="0"/>
              <a:t> </a:t>
            </a:r>
            <a:r>
              <a:rPr lang="en-US" sz="1500" dirty="0" err="1"/>
              <a:t>संपर्क</a:t>
            </a:r>
            <a:r>
              <a:rPr lang="en-US" sz="1500" dirty="0"/>
              <a:t> </a:t>
            </a:r>
            <a:r>
              <a:rPr lang="en-US" sz="1500" dirty="0" err="1"/>
              <a:t>कर</a:t>
            </a:r>
            <a:r>
              <a:rPr lang="en-US" sz="1500" dirty="0"/>
              <a:t> </a:t>
            </a:r>
            <a:r>
              <a:rPr lang="en-US" sz="1500" dirty="0" err="1"/>
              <a:t>पाते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, </a:t>
            </a:r>
            <a:r>
              <a:rPr lang="en-US" sz="1500" dirty="0" err="1"/>
              <a:t>तो</a:t>
            </a:r>
            <a:r>
              <a:rPr lang="en-US" sz="1500" dirty="0"/>
              <a:t> </a:t>
            </a:r>
            <a:r>
              <a:rPr lang="en-US" sz="1500" dirty="0" err="1"/>
              <a:t>हम</a:t>
            </a:r>
            <a:r>
              <a:rPr lang="en-US" sz="1500" dirty="0"/>
              <a:t> </a:t>
            </a:r>
            <a:r>
              <a:rPr lang="en-US" sz="1500" dirty="0" err="1"/>
              <a:t>क्या</a:t>
            </a:r>
            <a:r>
              <a:rPr lang="en-US" sz="1500" dirty="0"/>
              <a:t> </a:t>
            </a:r>
            <a:r>
              <a:rPr lang="en-US" sz="1500" dirty="0" err="1"/>
              <a:t>कहने</a:t>
            </a:r>
            <a:r>
              <a:rPr lang="en-US" sz="1500" dirty="0"/>
              <a:t> </a:t>
            </a:r>
            <a:r>
              <a:rPr lang="en-US" sz="1500" dirty="0" err="1"/>
              <a:t>जा</a:t>
            </a:r>
            <a:r>
              <a:rPr lang="en-US" sz="1500" dirty="0"/>
              <a:t> </a:t>
            </a:r>
            <a:r>
              <a:rPr lang="en-US" sz="1500" dirty="0" err="1"/>
              <a:t>रहे</a:t>
            </a:r>
            <a:r>
              <a:rPr lang="en-US" sz="1500" dirty="0"/>
              <a:t> </a:t>
            </a:r>
            <a:r>
              <a:rPr lang="en-US" sz="1500" dirty="0" err="1"/>
              <a:t>हैं</a:t>
            </a:r>
            <a:r>
              <a:rPr lang="en-US" sz="1500" dirty="0"/>
              <a:t> </a:t>
            </a:r>
            <a:r>
              <a:rPr lang="en-US" sz="1500" dirty="0" err="1"/>
              <a:t>यह</a:t>
            </a:r>
            <a:r>
              <a:rPr lang="en-US" sz="1500" dirty="0"/>
              <a:t> </a:t>
            </a:r>
            <a:r>
              <a:rPr lang="en-US" sz="1500" dirty="0" err="1"/>
              <a:t>उसे</a:t>
            </a:r>
            <a:r>
              <a:rPr lang="en-US" sz="1500" dirty="0"/>
              <a:t> </a:t>
            </a:r>
            <a:r>
              <a:rPr lang="en-US" sz="1500" dirty="0" err="1"/>
              <a:t>पहले</a:t>
            </a:r>
            <a:r>
              <a:rPr lang="en-US" sz="1500" dirty="0"/>
              <a:t> </a:t>
            </a:r>
            <a:r>
              <a:rPr lang="en-US" sz="1500" dirty="0" err="1"/>
              <a:t>ही</a:t>
            </a:r>
            <a:r>
              <a:rPr lang="en-US" sz="1500" dirty="0"/>
              <a:t> </a:t>
            </a:r>
            <a:r>
              <a:rPr lang="en-US" sz="1500" dirty="0" err="1"/>
              <a:t>पता</a:t>
            </a:r>
            <a:r>
              <a:rPr lang="en-US" sz="1500" dirty="0"/>
              <a:t> </a:t>
            </a:r>
            <a:r>
              <a:rPr lang="en-US" sz="1500" dirty="0" err="1"/>
              <a:t>चल</a:t>
            </a:r>
            <a:r>
              <a:rPr lang="en-US" sz="1500" dirty="0"/>
              <a:t> </a:t>
            </a:r>
            <a:r>
              <a:rPr lang="en-US" sz="1500" dirty="0" err="1"/>
              <a:t>जाएगा</a:t>
            </a:r>
            <a:r>
              <a:rPr lang="en-US" sz="15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906044" y="2601119"/>
            <a:ext cx="10647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अरे</a:t>
            </a:r>
            <a:r>
              <a:rPr lang="en-US" sz="1600" dirty="0"/>
              <a:t>! </a:t>
            </a:r>
            <a:r>
              <a:rPr lang="en-US" sz="1600" dirty="0" err="1"/>
              <a:t>बाप</a:t>
            </a:r>
            <a:r>
              <a:rPr lang="en-US" sz="1600" dirty="0"/>
              <a:t> </a:t>
            </a:r>
            <a:r>
              <a:rPr lang="en-US" sz="1600" dirty="0" err="1"/>
              <a:t>रे</a:t>
            </a:r>
            <a:r>
              <a:rPr lang="en-US" sz="1600" dirty="0"/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185609" y="2760722"/>
            <a:ext cx="24928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इससे</a:t>
            </a:r>
            <a:r>
              <a:rPr lang="en-US" sz="1400" dirty="0"/>
              <a:t> </a:t>
            </a:r>
            <a:r>
              <a:rPr lang="en-US" sz="1400" dirty="0" err="1"/>
              <a:t>भी</a:t>
            </a:r>
            <a:r>
              <a:rPr lang="en-US" sz="1400" dirty="0"/>
              <a:t> </a:t>
            </a:r>
            <a:r>
              <a:rPr lang="en-US" sz="1400" dirty="0" err="1"/>
              <a:t>बदतर</a:t>
            </a:r>
            <a:r>
              <a:rPr lang="en-US" sz="1400" dirty="0"/>
              <a:t> </a:t>
            </a:r>
            <a:r>
              <a:rPr lang="en-US" sz="1400" dirty="0" err="1"/>
              <a:t>होगा</a:t>
            </a:r>
            <a:r>
              <a:rPr lang="en-US" sz="1400" dirty="0"/>
              <a:t> </a:t>
            </a:r>
            <a:r>
              <a:rPr lang="hi-IN" sz="1400" dirty="0" smtClean="0"/>
              <a:t>अगर</a:t>
            </a:r>
            <a:r>
              <a:rPr lang="en-US" sz="1400" dirty="0" smtClean="0"/>
              <a:t> </a:t>
            </a:r>
            <a:r>
              <a:rPr lang="en-US" sz="1400" dirty="0" err="1"/>
              <a:t>वो</a:t>
            </a:r>
            <a:r>
              <a:rPr lang="en-US" sz="1400" dirty="0"/>
              <a:t> </a:t>
            </a:r>
            <a:r>
              <a:rPr lang="en-US" sz="1400" dirty="0" err="1"/>
              <a:t>अपने</a:t>
            </a:r>
            <a:r>
              <a:rPr lang="en-US" sz="1400" dirty="0"/>
              <a:t> </a:t>
            </a:r>
            <a:r>
              <a:rPr lang="en-US" sz="1400" dirty="0" err="1"/>
              <a:t>सही</a:t>
            </a:r>
            <a:r>
              <a:rPr lang="en-US" sz="1400" dirty="0"/>
              <a:t> </a:t>
            </a:r>
            <a:r>
              <a:rPr lang="en-US" sz="1400" dirty="0" err="1"/>
              <a:t>समय</a:t>
            </a:r>
            <a:r>
              <a:rPr lang="en-US" sz="1400" dirty="0"/>
              <a:t> </a:t>
            </a:r>
            <a:r>
              <a:rPr lang="en-US" sz="1400" dirty="0" err="1"/>
              <a:t>में</a:t>
            </a:r>
            <a:r>
              <a:rPr lang="en-US" sz="1400" dirty="0"/>
              <a:t>, </a:t>
            </a:r>
            <a:r>
              <a:rPr lang="en-US" sz="1400" dirty="0" err="1"/>
              <a:t>इस</a:t>
            </a:r>
            <a:r>
              <a:rPr lang="en-US" sz="1400" dirty="0"/>
              <a:t> </a:t>
            </a:r>
            <a:r>
              <a:rPr lang="en-US" sz="1400" dirty="0" err="1"/>
              <a:t>संदेश</a:t>
            </a:r>
            <a:r>
              <a:rPr lang="en-US" sz="1400" dirty="0"/>
              <a:t> </a:t>
            </a:r>
            <a:r>
              <a:rPr lang="en-US" sz="1400" dirty="0" err="1"/>
              <a:t>को</a:t>
            </a:r>
            <a:r>
              <a:rPr lang="en-US" sz="1400" dirty="0"/>
              <a:t> </a:t>
            </a:r>
            <a:r>
              <a:rPr lang="en-US" sz="1400" dirty="0" err="1"/>
              <a:t>प्रसारित</a:t>
            </a:r>
            <a:r>
              <a:rPr lang="en-US" sz="1400" dirty="0"/>
              <a:t> </a:t>
            </a:r>
            <a:r>
              <a:rPr lang="en-US" sz="1400" dirty="0" err="1"/>
              <a:t>कर</a:t>
            </a:r>
            <a:r>
              <a:rPr lang="en-US" sz="1400" dirty="0"/>
              <a:t> </a:t>
            </a:r>
            <a:r>
              <a:rPr lang="en-US" sz="1400" dirty="0" err="1"/>
              <a:t>रहा</a:t>
            </a:r>
            <a:r>
              <a:rPr lang="en-US" sz="1400" dirty="0"/>
              <a:t> </a:t>
            </a:r>
            <a:r>
              <a:rPr lang="en-US" sz="1400" dirty="0" err="1"/>
              <a:t>होगा</a:t>
            </a:r>
            <a:r>
              <a:rPr lang="en-US" sz="1400" dirty="0"/>
              <a:t>!! </a:t>
            </a:r>
          </a:p>
        </p:txBody>
      </p:sp>
      <p:sp>
        <p:nvSpPr>
          <p:cNvPr id="8" name="Rectangle 7"/>
          <p:cNvSpPr/>
          <p:nvPr/>
        </p:nvSpPr>
        <p:spPr>
          <a:xfrm>
            <a:off x="194798" y="4048919"/>
            <a:ext cx="22634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वैसे</a:t>
            </a:r>
            <a:r>
              <a:rPr lang="en-US" sz="1600" dirty="0"/>
              <a:t>, </a:t>
            </a:r>
            <a:r>
              <a:rPr lang="en-US" sz="1600" dirty="0" err="1"/>
              <a:t>अगर</a:t>
            </a:r>
            <a:r>
              <a:rPr lang="en-US" sz="1600" dirty="0"/>
              <a:t> </a:t>
            </a:r>
            <a:r>
              <a:rPr lang="en-US" sz="1600" dirty="0" err="1"/>
              <a:t>हम</a:t>
            </a:r>
            <a:r>
              <a:rPr lang="en-US" sz="1600" dirty="0"/>
              <a:t> </a:t>
            </a:r>
            <a:r>
              <a:rPr lang="en-US" sz="1600" dirty="0" err="1"/>
              <a:t>उससे</a:t>
            </a:r>
            <a:r>
              <a:rPr lang="en-US" sz="1600" dirty="0"/>
              <a:t> </a:t>
            </a:r>
            <a:r>
              <a:rPr lang="en-US" sz="1600" dirty="0" err="1"/>
              <a:t>मिलते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 </a:t>
            </a:r>
            <a:r>
              <a:rPr lang="en-US" sz="1600" dirty="0" err="1"/>
              <a:t>तो</a:t>
            </a:r>
            <a:r>
              <a:rPr lang="en-US" sz="1600" dirty="0"/>
              <a:t> </a:t>
            </a:r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भी</a:t>
            </a:r>
            <a:r>
              <a:rPr lang="en-US" sz="1600" dirty="0"/>
              <a:t> </a:t>
            </a:r>
            <a:r>
              <a:rPr lang="en-US" sz="1600" dirty="0" err="1"/>
              <a:t>बुरा</a:t>
            </a:r>
            <a:r>
              <a:rPr lang="en-US" sz="1600" dirty="0"/>
              <a:t> </a:t>
            </a:r>
            <a:r>
              <a:rPr lang="en-US" sz="1600" dirty="0" err="1"/>
              <a:t>होगा</a:t>
            </a:r>
            <a:r>
              <a:rPr lang="en-US" sz="1600" dirty="0"/>
              <a:t>!</a:t>
            </a:r>
          </a:p>
        </p:txBody>
      </p:sp>
      <p:sp>
        <p:nvSpPr>
          <p:cNvPr id="9" name="Rectangle 8"/>
          <p:cNvSpPr/>
          <p:nvPr/>
        </p:nvSpPr>
        <p:spPr>
          <a:xfrm>
            <a:off x="2763044" y="4513322"/>
            <a:ext cx="22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रिचर्ड</a:t>
            </a:r>
            <a:r>
              <a:rPr lang="en-US" sz="1600" dirty="0"/>
              <a:t> </a:t>
            </a:r>
            <a:r>
              <a:rPr lang="en-US" sz="1600" dirty="0" err="1"/>
              <a:t>फ़ाईनमैन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अनुसार</a:t>
            </a:r>
            <a:r>
              <a:rPr lang="en-US" sz="1600" dirty="0"/>
              <a:t> </a:t>
            </a:r>
            <a:r>
              <a:rPr lang="en-US" sz="1600" dirty="0" err="1"/>
              <a:t>एंटी-मैटर</a:t>
            </a:r>
            <a:r>
              <a:rPr lang="en-US" sz="1600" dirty="0"/>
              <a:t>, </a:t>
            </a:r>
            <a:r>
              <a:rPr lang="en-US" sz="1600" dirty="0" err="1"/>
              <a:t>उलटे</a:t>
            </a:r>
            <a:r>
              <a:rPr lang="en-US" sz="1600" dirty="0"/>
              <a:t> </a:t>
            </a:r>
            <a:r>
              <a:rPr lang="en-US" sz="1600" dirty="0" err="1"/>
              <a:t>समय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रहता</a:t>
            </a:r>
            <a:r>
              <a:rPr lang="en-US" sz="1600" dirty="0"/>
              <a:t> </a:t>
            </a:r>
            <a:r>
              <a:rPr lang="hi-IN" sz="1600" dirty="0" smtClean="0"/>
              <a:t>है</a:t>
            </a:r>
            <a:r>
              <a:rPr lang="en-US" sz="1600" dirty="0" smtClean="0"/>
              <a:t>!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2544763" y="6447612"/>
            <a:ext cx="2609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और</a:t>
            </a:r>
            <a:r>
              <a:rPr lang="en-US" sz="1400" dirty="0"/>
              <a:t> </a:t>
            </a:r>
            <a:r>
              <a:rPr lang="en-US" sz="1400" dirty="0" err="1"/>
              <a:t>अब्बे</a:t>
            </a:r>
            <a:r>
              <a:rPr lang="en-US" sz="1400" dirty="0"/>
              <a:t> </a:t>
            </a:r>
            <a:r>
              <a:rPr lang="en-US" sz="1400" dirty="0" err="1"/>
              <a:t>लेमैटरे</a:t>
            </a:r>
            <a:r>
              <a:rPr lang="en-US" sz="1400" dirty="0"/>
              <a:t> (*)  </a:t>
            </a:r>
            <a:r>
              <a:rPr lang="en-US" sz="1400" dirty="0" err="1"/>
              <a:t>के</a:t>
            </a:r>
            <a:r>
              <a:rPr lang="en-US" sz="1400" dirty="0"/>
              <a:t> </a:t>
            </a:r>
            <a:r>
              <a:rPr lang="en-US" sz="1400" dirty="0" err="1"/>
              <a:t>सोच</a:t>
            </a:r>
            <a:r>
              <a:rPr lang="en-US" sz="1400" dirty="0"/>
              <a:t> </a:t>
            </a:r>
            <a:r>
              <a:rPr lang="en-US" sz="1400" dirty="0" err="1"/>
              <a:t>के</a:t>
            </a:r>
            <a:r>
              <a:rPr lang="en-US" sz="1400" dirty="0"/>
              <a:t> </a:t>
            </a:r>
            <a:r>
              <a:rPr lang="en-US" sz="1400" dirty="0" err="1"/>
              <a:t>अनुसार</a:t>
            </a:r>
            <a:r>
              <a:rPr lang="en-US" sz="1400" dirty="0"/>
              <a:t> </a:t>
            </a:r>
            <a:r>
              <a:rPr lang="en-US" sz="1400" dirty="0" err="1"/>
              <a:t>एंटी-मैटर</a:t>
            </a:r>
            <a:r>
              <a:rPr lang="en-US" sz="1400" dirty="0"/>
              <a:t> </a:t>
            </a:r>
            <a:r>
              <a:rPr lang="en-US" sz="1400" dirty="0" err="1"/>
              <a:t>का</a:t>
            </a:r>
            <a:r>
              <a:rPr lang="en-US" sz="1400" dirty="0"/>
              <a:t> </a:t>
            </a:r>
            <a:r>
              <a:rPr lang="en-US" sz="1400" dirty="0" err="1"/>
              <a:t>मतलब</a:t>
            </a:r>
            <a:r>
              <a:rPr lang="en-US" sz="1400" dirty="0"/>
              <a:t> </a:t>
            </a:r>
            <a:r>
              <a:rPr lang="en-US" sz="1400" dirty="0" err="1"/>
              <a:t>था</a:t>
            </a:r>
            <a:r>
              <a:rPr lang="en-US" sz="1400" dirty="0"/>
              <a:t> </a:t>
            </a:r>
            <a:r>
              <a:rPr lang="en-US" sz="1400" dirty="0" err="1"/>
              <a:t>मैटर</a:t>
            </a:r>
            <a:r>
              <a:rPr lang="en-US" sz="1400" dirty="0"/>
              <a:t> (</a:t>
            </a:r>
            <a:r>
              <a:rPr lang="en-US" sz="1400" dirty="0" err="1"/>
              <a:t>पदार्थ</a:t>
            </a:r>
            <a:r>
              <a:rPr lang="en-US" sz="1400" dirty="0"/>
              <a:t>) </a:t>
            </a:r>
            <a:r>
              <a:rPr lang="en-US" sz="1400" dirty="0" err="1"/>
              <a:t>को</a:t>
            </a:r>
            <a:r>
              <a:rPr lang="en-US" sz="1400" dirty="0"/>
              <a:t> </a:t>
            </a:r>
            <a:r>
              <a:rPr lang="en-US" sz="1400" dirty="0" err="1"/>
              <a:t>पीछे</a:t>
            </a:r>
            <a:r>
              <a:rPr lang="en-US" sz="1400" dirty="0"/>
              <a:t> </a:t>
            </a:r>
            <a:r>
              <a:rPr lang="en-US" sz="1400" dirty="0" err="1"/>
              <a:t>से</a:t>
            </a:r>
            <a:r>
              <a:rPr lang="en-US" sz="1400" dirty="0"/>
              <a:t> </a:t>
            </a:r>
            <a:r>
              <a:rPr lang="en-US" sz="1400" dirty="0" err="1"/>
              <a:t>आगे</a:t>
            </a:r>
            <a:r>
              <a:rPr lang="en-US" sz="1400" dirty="0"/>
              <a:t> </a:t>
            </a:r>
            <a:r>
              <a:rPr lang="en-US" sz="1400" dirty="0" err="1"/>
              <a:t>की</a:t>
            </a:r>
            <a:r>
              <a:rPr lang="en-US" sz="1400" dirty="0"/>
              <a:t> </a:t>
            </a:r>
            <a:r>
              <a:rPr lang="en-US" sz="1400" dirty="0" err="1"/>
              <a:t>ओर</a:t>
            </a:r>
            <a:r>
              <a:rPr lang="en-US" sz="1400" dirty="0"/>
              <a:t> </a:t>
            </a:r>
            <a:r>
              <a:rPr lang="en-US" sz="1400" dirty="0" err="1"/>
              <a:t>देखना</a:t>
            </a:r>
            <a:r>
              <a:rPr lang="en-US" sz="1400" dirty="0"/>
              <a:t>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3194" y="7362012"/>
            <a:ext cx="21526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अगर</a:t>
            </a:r>
            <a:r>
              <a:rPr lang="en-US" sz="1400" dirty="0"/>
              <a:t> </a:t>
            </a:r>
            <a:r>
              <a:rPr lang="en-US" sz="1400" dirty="0" err="1"/>
              <a:t>हमें</a:t>
            </a:r>
            <a:r>
              <a:rPr lang="en-US" sz="1400" dirty="0"/>
              <a:t> </a:t>
            </a:r>
            <a:r>
              <a:rPr lang="en-US" sz="1400" dirty="0" err="1"/>
              <a:t>टायर्सियस</a:t>
            </a:r>
            <a:r>
              <a:rPr lang="en-US" sz="1400" dirty="0"/>
              <a:t> </a:t>
            </a:r>
            <a:r>
              <a:rPr lang="en-US" sz="1400" dirty="0" err="1"/>
              <a:t>से</a:t>
            </a:r>
            <a:r>
              <a:rPr lang="en-US" sz="1400" dirty="0"/>
              <a:t> </a:t>
            </a:r>
            <a:r>
              <a:rPr lang="en-US" sz="1400" dirty="0" err="1"/>
              <a:t>मिलने</a:t>
            </a:r>
            <a:r>
              <a:rPr lang="en-US" sz="1400" dirty="0"/>
              <a:t> </a:t>
            </a:r>
            <a:r>
              <a:rPr lang="en-US" sz="1400" dirty="0" err="1"/>
              <a:t>का</a:t>
            </a:r>
            <a:r>
              <a:rPr lang="en-US" sz="1400" dirty="0"/>
              <a:t> </a:t>
            </a:r>
            <a:r>
              <a:rPr lang="en-US" sz="1400" dirty="0" err="1"/>
              <a:t>दुर्भाग्य</a:t>
            </a:r>
            <a:r>
              <a:rPr lang="en-US" sz="1400" dirty="0"/>
              <a:t> </a:t>
            </a:r>
            <a:r>
              <a:rPr lang="en-US" sz="1400" dirty="0" err="1"/>
              <a:t>प्राप्त</a:t>
            </a:r>
            <a:r>
              <a:rPr lang="en-US" sz="1400" dirty="0"/>
              <a:t> </a:t>
            </a:r>
            <a:r>
              <a:rPr lang="en-US" sz="1400" dirty="0" err="1"/>
              <a:t>होगा</a:t>
            </a:r>
            <a:r>
              <a:rPr lang="en-US" sz="1400" dirty="0"/>
              <a:t>, </a:t>
            </a:r>
            <a:r>
              <a:rPr lang="en-US" sz="1400" dirty="0" err="1"/>
              <a:t>तो</a:t>
            </a:r>
            <a:r>
              <a:rPr lang="en-US" sz="1400" dirty="0"/>
              <a:t> </a:t>
            </a:r>
            <a:r>
              <a:rPr lang="en-US" sz="1400" dirty="0" err="1"/>
              <a:t>वो</a:t>
            </a:r>
            <a:r>
              <a:rPr lang="en-US" sz="1400" dirty="0"/>
              <a:t> </a:t>
            </a:r>
            <a:r>
              <a:rPr lang="en-US" sz="1400" dirty="0" err="1"/>
              <a:t>एंटी-टायर्सियस</a:t>
            </a:r>
            <a:r>
              <a:rPr lang="en-US" sz="1400" dirty="0"/>
              <a:t> </a:t>
            </a:r>
            <a:r>
              <a:rPr lang="en-US" sz="1400" dirty="0" err="1"/>
              <a:t>बन</a:t>
            </a:r>
            <a:r>
              <a:rPr lang="en-US" sz="1400" dirty="0"/>
              <a:t> </a:t>
            </a:r>
            <a:r>
              <a:rPr lang="en-US" sz="1400" dirty="0" err="1"/>
              <a:t>गया</a:t>
            </a:r>
            <a:r>
              <a:rPr lang="en-US" sz="1400" dirty="0"/>
              <a:t> </a:t>
            </a:r>
            <a:r>
              <a:rPr lang="en-US" sz="1400" dirty="0" err="1"/>
              <a:t>होगा</a:t>
            </a:r>
            <a:r>
              <a:rPr lang="en-US" sz="1400" dirty="0"/>
              <a:t>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90453" y="7746644"/>
            <a:ext cx="14089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तुम्हारा</a:t>
            </a:r>
            <a:r>
              <a:rPr lang="en-US" sz="1600" dirty="0"/>
              <a:t> </a:t>
            </a:r>
            <a:r>
              <a:rPr lang="en-US" sz="1600" dirty="0" err="1"/>
              <a:t>क्या</a:t>
            </a:r>
            <a:r>
              <a:rPr lang="en-US" sz="1600" dirty="0"/>
              <a:t> </a:t>
            </a:r>
            <a:r>
              <a:rPr lang="en-US" sz="1600" dirty="0" err="1"/>
              <a:t>मतलब</a:t>
            </a:r>
            <a:r>
              <a:rPr lang="en-US" sz="1600" dirty="0"/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4743" y="9550005"/>
            <a:ext cx="7745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हां</a:t>
            </a:r>
            <a:r>
              <a:rPr lang="en-US" sz="16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93094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72706" name="Picture 2" descr="C:\Users\HP\Desktop\topologicon_empty_pages\v6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6" y="-6475"/>
            <a:ext cx="7512050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82044" y="9220101"/>
            <a:ext cx="32755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 </a:t>
            </a:r>
            <a:r>
              <a:rPr lang="en-US" sz="1600" dirty="0" err="1" smtClean="0"/>
              <a:t>तुम</a:t>
            </a:r>
            <a:r>
              <a:rPr lang="en-US" sz="1600" dirty="0" smtClean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क्रोनोस्केप</a:t>
            </a:r>
            <a:r>
              <a:rPr lang="en-US" sz="1600" dirty="0"/>
              <a:t> (</a:t>
            </a:r>
            <a:r>
              <a:rPr lang="en-US" sz="1600" dirty="0" err="1"/>
              <a:t>CHRONOSCAPE</a:t>
            </a:r>
            <a:r>
              <a:rPr lang="en-US" sz="1600" dirty="0"/>
              <a:t>)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ड्राइव</a:t>
            </a:r>
            <a:r>
              <a:rPr lang="en-US" sz="1600" dirty="0"/>
              <a:t> </a:t>
            </a:r>
            <a:r>
              <a:rPr lang="en-US" sz="1600" dirty="0" err="1"/>
              <a:t>नहीं</a:t>
            </a:r>
            <a:r>
              <a:rPr lang="en-US" sz="1600" dirty="0"/>
              <a:t> </a:t>
            </a:r>
            <a:r>
              <a:rPr lang="en-US" sz="1600" dirty="0" err="1"/>
              <a:t>कर</a:t>
            </a:r>
            <a:r>
              <a:rPr lang="en-US" sz="1600" dirty="0"/>
              <a:t> </a:t>
            </a:r>
            <a:r>
              <a:rPr lang="en-US" sz="1600" dirty="0" err="1"/>
              <a:t>सकते</a:t>
            </a:r>
            <a:r>
              <a:rPr lang="en-US" sz="1600" dirty="0"/>
              <a:t> </a:t>
            </a:r>
            <a:r>
              <a:rPr lang="en-US" sz="1600" dirty="0" err="1"/>
              <a:t>हो</a:t>
            </a:r>
            <a:r>
              <a:rPr lang="en-US" sz="1600" dirty="0"/>
              <a:t>. </a:t>
            </a:r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आपको</a:t>
            </a:r>
            <a:r>
              <a:rPr lang="en-US" sz="1600" dirty="0"/>
              <a:t> </a:t>
            </a:r>
            <a:r>
              <a:rPr lang="en-US" sz="1600" dirty="0" err="1"/>
              <a:t>ड्राइव</a:t>
            </a:r>
            <a:r>
              <a:rPr lang="en-US" sz="1600" dirty="0"/>
              <a:t> </a:t>
            </a:r>
            <a:r>
              <a:rPr lang="en-US" sz="1600" dirty="0" err="1"/>
              <a:t>करता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ब्रह्माण्ड-रेखा</a:t>
            </a:r>
            <a:r>
              <a:rPr lang="en-US" sz="1600" dirty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पालन</a:t>
            </a:r>
            <a:r>
              <a:rPr lang="en-US" sz="1600" dirty="0"/>
              <a:t> </a:t>
            </a:r>
            <a:r>
              <a:rPr lang="en-US" sz="1600" dirty="0" err="1"/>
              <a:t>करता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, </a:t>
            </a:r>
            <a:r>
              <a:rPr lang="en-US" sz="1600" dirty="0" err="1"/>
              <a:t>बस</a:t>
            </a:r>
            <a:r>
              <a:rPr lang="en-US" sz="1600" dirty="0"/>
              <a:t> </a:t>
            </a:r>
            <a:r>
              <a:rPr lang="en-US" sz="1600" dirty="0" err="1"/>
              <a:t>इतना</a:t>
            </a:r>
            <a:r>
              <a:rPr lang="en-US" sz="1600" dirty="0"/>
              <a:t> </a:t>
            </a:r>
            <a:r>
              <a:rPr lang="en-US" sz="1600" dirty="0" err="1"/>
              <a:t>ही</a:t>
            </a:r>
            <a:r>
              <a:rPr lang="en-US" sz="1600" dirty="0"/>
              <a:t> ...</a:t>
            </a:r>
          </a:p>
        </p:txBody>
      </p:sp>
      <p:sp>
        <p:nvSpPr>
          <p:cNvPr id="4" name="Rectangle 3"/>
          <p:cNvSpPr/>
          <p:nvPr/>
        </p:nvSpPr>
        <p:spPr>
          <a:xfrm>
            <a:off x="2043466" y="1101944"/>
            <a:ext cx="11767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टायर्सियस</a:t>
            </a:r>
            <a:r>
              <a:rPr lang="en-US" sz="1600" dirty="0"/>
              <a:t>! </a:t>
            </a:r>
            <a:r>
              <a:rPr lang="en-US" sz="1600" dirty="0" err="1"/>
              <a:t>तुम</a:t>
            </a:r>
            <a:r>
              <a:rPr lang="en-US" sz="1600" dirty="0"/>
              <a:t> </a:t>
            </a:r>
            <a:r>
              <a:rPr lang="en-US" sz="1600" dirty="0" err="1"/>
              <a:t>कहाँ</a:t>
            </a:r>
            <a:r>
              <a:rPr lang="en-US" sz="1600" dirty="0"/>
              <a:t> </a:t>
            </a:r>
            <a:r>
              <a:rPr lang="en-US" sz="1600" dirty="0" err="1"/>
              <a:t>थे</a:t>
            </a:r>
            <a:r>
              <a:rPr lang="en-US" sz="1600" dirty="0"/>
              <a:t>?</a:t>
            </a:r>
          </a:p>
        </p:txBody>
      </p:sp>
      <p:sp>
        <p:nvSpPr>
          <p:cNvPr id="5" name="Rectangle 4"/>
          <p:cNvSpPr/>
          <p:nvPr/>
        </p:nvSpPr>
        <p:spPr>
          <a:xfrm rot="21157009">
            <a:off x="5082822" y="1092760"/>
            <a:ext cx="902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/>
              <a:t>धम्म</a:t>
            </a:r>
            <a:r>
              <a:rPr lang="en-US" sz="2400" dirty="0"/>
              <a:t>!</a:t>
            </a:r>
          </a:p>
        </p:txBody>
      </p:sp>
      <p:sp>
        <p:nvSpPr>
          <p:cNvPr id="6" name="Rectangle 5"/>
          <p:cNvSpPr/>
          <p:nvPr/>
        </p:nvSpPr>
        <p:spPr>
          <a:xfrm>
            <a:off x="5734844" y="1770122"/>
            <a:ext cx="129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मैं</a:t>
            </a:r>
            <a:r>
              <a:rPr lang="en-US" sz="1600" dirty="0"/>
              <a:t> </a:t>
            </a:r>
            <a:r>
              <a:rPr lang="en-US" sz="1600" dirty="0" err="1"/>
              <a:t>अपने</a:t>
            </a:r>
            <a:r>
              <a:rPr lang="en-US" sz="1600" dirty="0"/>
              <a:t> </a:t>
            </a:r>
            <a:r>
              <a:rPr lang="en-US" sz="1600" dirty="0" err="1"/>
              <a:t>पैर</a:t>
            </a:r>
            <a:r>
              <a:rPr lang="en-US" sz="1600" dirty="0"/>
              <a:t> </a:t>
            </a:r>
            <a:r>
              <a:rPr lang="en-US" sz="1600" dirty="0" err="1"/>
              <a:t>सीधे</a:t>
            </a:r>
            <a:r>
              <a:rPr lang="en-US" sz="1600" dirty="0"/>
              <a:t> </a:t>
            </a:r>
            <a:r>
              <a:rPr lang="en-US" sz="1600" dirty="0" err="1"/>
              <a:t>करने</a:t>
            </a:r>
            <a:r>
              <a:rPr lang="en-US" sz="1600" dirty="0"/>
              <a:t> </a:t>
            </a:r>
            <a:r>
              <a:rPr lang="en-US" sz="1600" dirty="0" err="1"/>
              <a:t>गया</a:t>
            </a:r>
            <a:r>
              <a:rPr lang="en-US" sz="1600" dirty="0"/>
              <a:t> </a:t>
            </a:r>
            <a:r>
              <a:rPr lang="en-US" sz="1600" dirty="0" err="1"/>
              <a:t>था</a:t>
            </a:r>
            <a:r>
              <a:rPr lang="en-US" sz="16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81996" y="3827522"/>
            <a:ext cx="29033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अरे</a:t>
            </a:r>
            <a:r>
              <a:rPr lang="en-US" sz="1400" dirty="0"/>
              <a:t>! </a:t>
            </a:r>
            <a:r>
              <a:rPr lang="en-US" sz="1400" dirty="0" err="1"/>
              <a:t>देखो</a:t>
            </a:r>
            <a:r>
              <a:rPr lang="en-US" sz="1400" dirty="0"/>
              <a:t> </a:t>
            </a:r>
            <a:r>
              <a:rPr lang="en-US" sz="1400" dirty="0" err="1"/>
              <a:t>क्रोनोस्केप</a:t>
            </a:r>
            <a:r>
              <a:rPr lang="en-US" sz="1400" dirty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(</a:t>
            </a:r>
            <a:r>
              <a:rPr lang="en-US" sz="1400" dirty="0" err="1"/>
              <a:t>CHRONOSCAPE</a:t>
            </a:r>
            <a:r>
              <a:rPr lang="en-US" sz="1400" dirty="0"/>
              <a:t>) </a:t>
            </a:r>
            <a:r>
              <a:rPr lang="en-US" sz="1400" dirty="0" err="1"/>
              <a:t>वो</a:t>
            </a:r>
            <a:r>
              <a:rPr lang="en-US" sz="1400" dirty="0"/>
              <a:t> </a:t>
            </a:r>
            <a:r>
              <a:rPr lang="en-US" sz="1400" dirty="0" err="1"/>
              <a:t>खुद</a:t>
            </a:r>
            <a:r>
              <a:rPr lang="en-US" sz="1400" dirty="0"/>
              <a:t> </a:t>
            </a:r>
            <a:r>
              <a:rPr lang="en-US" sz="1400" dirty="0" err="1"/>
              <a:t>अपने</a:t>
            </a:r>
            <a:r>
              <a:rPr lang="en-US" sz="1400" dirty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आप</a:t>
            </a:r>
            <a:r>
              <a:rPr lang="en-US" sz="1400" dirty="0" smtClean="0"/>
              <a:t> </a:t>
            </a:r>
            <a:r>
              <a:rPr lang="en-US" sz="1400" dirty="0" err="1"/>
              <a:t>ही</a:t>
            </a:r>
            <a:r>
              <a:rPr lang="en-US" sz="1400" dirty="0"/>
              <a:t> </a:t>
            </a:r>
            <a:r>
              <a:rPr lang="en-US" sz="1400" dirty="0" err="1"/>
              <a:t>शुरू</a:t>
            </a:r>
            <a:r>
              <a:rPr lang="en-US" sz="1400" dirty="0"/>
              <a:t> </a:t>
            </a:r>
            <a:r>
              <a:rPr lang="en-US" sz="1400" dirty="0" err="1"/>
              <a:t>हो</a:t>
            </a:r>
            <a:r>
              <a:rPr lang="en-US" sz="1400" dirty="0"/>
              <a:t> </a:t>
            </a:r>
            <a:r>
              <a:rPr lang="en-US" sz="1400" dirty="0" err="1"/>
              <a:t>गया</a:t>
            </a:r>
            <a:r>
              <a:rPr lang="en-US" sz="1400" dirty="0"/>
              <a:t>...</a:t>
            </a:r>
          </a:p>
        </p:txBody>
      </p:sp>
      <p:sp>
        <p:nvSpPr>
          <p:cNvPr id="8" name="Rectangle 7"/>
          <p:cNvSpPr/>
          <p:nvPr/>
        </p:nvSpPr>
        <p:spPr>
          <a:xfrm>
            <a:off x="681274" y="6054944"/>
            <a:ext cx="23040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तुम्हें</a:t>
            </a:r>
            <a:r>
              <a:rPr lang="en-US" sz="1600" dirty="0"/>
              <a:t> </a:t>
            </a:r>
            <a:r>
              <a:rPr lang="en-US" sz="1600" dirty="0" err="1"/>
              <a:t>दरवाजा</a:t>
            </a:r>
            <a:r>
              <a:rPr lang="en-US" sz="1600" dirty="0"/>
              <a:t> </a:t>
            </a:r>
            <a:r>
              <a:rPr lang="en-US" sz="1600" dirty="0" err="1"/>
              <a:t>इतनी</a:t>
            </a:r>
            <a:r>
              <a:rPr lang="en-US" sz="1600" dirty="0"/>
              <a:t> </a:t>
            </a:r>
            <a:r>
              <a:rPr lang="en-US" sz="1600" dirty="0" err="1"/>
              <a:t>ज़ोर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नहीं</a:t>
            </a:r>
            <a:r>
              <a:rPr lang="en-US" sz="1600" dirty="0"/>
              <a:t> </a:t>
            </a:r>
            <a:r>
              <a:rPr lang="en-US" sz="1600" dirty="0" err="1"/>
              <a:t>पटकना</a:t>
            </a:r>
            <a:r>
              <a:rPr lang="en-US" sz="1600" dirty="0"/>
              <a:t> </a:t>
            </a:r>
            <a:r>
              <a:rPr lang="en-US" sz="1600" dirty="0" err="1"/>
              <a:t>चाहिए</a:t>
            </a:r>
            <a:r>
              <a:rPr lang="en-US" sz="1600" dirty="0"/>
              <a:t> </a:t>
            </a:r>
            <a:r>
              <a:rPr lang="en-US" sz="1600" dirty="0" err="1"/>
              <a:t>था</a:t>
            </a:r>
            <a:r>
              <a:rPr lang="en-US" sz="1600" dirty="0"/>
              <a:t>!</a:t>
            </a:r>
          </a:p>
        </p:txBody>
      </p:sp>
      <p:sp>
        <p:nvSpPr>
          <p:cNvPr id="9" name="Rectangle 8"/>
          <p:cNvSpPr/>
          <p:nvPr/>
        </p:nvSpPr>
        <p:spPr>
          <a:xfrm>
            <a:off x="4584288" y="3993456"/>
            <a:ext cx="18998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अब</a:t>
            </a:r>
            <a:r>
              <a:rPr lang="en-US" sz="1600" dirty="0"/>
              <a:t> </a:t>
            </a:r>
            <a:r>
              <a:rPr lang="en-US" sz="1600" dirty="0" err="1"/>
              <a:t>हम</a:t>
            </a:r>
            <a:r>
              <a:rPr lang="en-US" sz="1600" dirty="0"/>
              <a:t> </a:t>
            </a:r>
            <a:r>
              <a:rPr lang="en-US" sz="1600" dirty="0" err="1"/>
              <a:t>उसे</a:t>
            </a:r>
            <a:r>
              <a:rPr lang="en-US" sz="1600" dirty="0"/>
              <a:t> </a:t>
            </a:r>
            <a:r>
              <a:rPr lang="en-US" sz="1600" dirty="0" err="1" smtClean="0"/>
              <a:t>कैसे</a:t>
            </a:r>
            <a:r>
              <a:rPr lang="en-US" sz="1600" dirty="0" smtClean="0"/>
              <a:t> </a:t>
            </a:r>
            <a:r>
              <a:rPr lang="hi-IN" sz="1600" dirty="0" smtClean="0"/>
              <a:t>रोकें</a:t>
            </a:r>
            <a:r>
              <a:rPr lang="en-US" sz="1600" dirty="0" smtClean="0"/>
              <a:t>?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4744244" y="6008113"/>
            <a:ext cx="2081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तुम्हें</a:t>
            </a:r>
            <a:r>
              <a:rPr lang="en-US" sz="1600" dirty="0"/>
              <a:t> </a:t>
            </a:r>
            <a:r>
              <a:rPr lang="en-US" sz="1600" dirty="0" err="1"/>
              <a:t>अच्छी</a:t>
            </a:r>
            <a:r>
              <a:rPr lang="en-US" sz="1600" dirty="0"/>
              <a:t> </a:t>
            </a:r>
            <a:r>
              <a:rPr lang="en-US" sz="1600" dirty="0" err="1"/>
              <a:t>तरह</a:t>
            </a:r>
            <a:r>
              <a:rPr lang="en-US" sz="1600" dirty="0"/>
              <a:t> </a:t>
            </a:r>
            <a:r>
              <a:rPr lang="en-US" sz="1600" dirty="0" err="1"/>
              <a:t>पता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</a:t>
            </a:r>
            <a:r>
              <a:rPr lang="en-US" sz="1600" dirty="0" err="1"/>
              <a:t>कि</a:t>
            </a:r>
            <a:r>
              <a:rPr lang="en-US" sz="1600" dirty="0"/>
              <a:t> </a:t>
            </a:r>
            <a:r>
              <a:rPr lang="en-US" sz="1600" dirty="0" err="1"/>
              <a:t>अब</a:t>
            </a:r>
            <a:r>
              <a:rPr lang="en-US" sz="1600" dirty="0"/>
              <a:t> </a:t>
            </a:r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बंद</a:t>
            </a:r>
            <a:r>
              <a:rPr lang="en-US" sz="1600" dirty="0"/>
              <a:t> </a:t>
            </a:r>
            <a:r>
              <a:rPr lang="en-US" sz="1600" dirty="0" err="1"/>
              <a:t>नहीं</a:t>
            </a:r>
            <a:r>
              <a:rPr lang="en-US" sz="1600" dirty="0"/>
              <a:t> </a:t>
            </a:r>
            <a:r>
              <a:rPr lang="en-US" sz="1600" dirty="0" err="1"/>
              <a:t>होगा</a:t>
            </a:r>
            <a:r>
              <a:rPr lang="en-US" sz="1600" dirty="0"/>
              <a:t>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03735" y="6944519"/>
            <a:ext cx="1670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वो</a:t>
            </a:r>
            <a:r>
              <a:rPr lang="en-US" dirty="0"/>
              <a:t> </a:t>
            </a:r>
            <a:r>
              <a:rPr lang="en-US" dirty="0" err="1"/>
              <a:t>कैसे</a:t>
            </a:r>
            <a:r>
              <a:rPr lang="en-US" dirty="0"/>
              <a:t> </a:t>
            </a:r>
            <a:r>
              <a:rPr lang="en-US" dirty="0" err="1"/>
              <a:t>चलता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81385" y="6802299"/>
            <a:ext cx="1212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तुम</a:t>
            </a:r>
            <a:r>
              <a:rPr lang="en-US" sz="1400" dirty="0"/>
              <a:t> </a:t>
            </a:r>
            <a:r>
              <a:rPr lang="en-US" sz="1400" dirty="0" err="1"/>
              <a:t>और</a:t>
            </a:r>
            <a:r>
              <a:rPr lang="en-US" sz="1400" dirty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तुम्हारे</a:t>
            </a:r>
            <a:r>
              <a:rPr lang="en-US" sz="1400" dirty="0" smtClean="0"/>
              <a:t> </a:t>
            </a:r>
            <a:r>
              <a:rPr lang="en-US" sz="1400" dirty="0" err="1"/>
              <a:t>विचार</a:t>
            </a:r>
            <a:r>
              <a:rPr lang="en-US" sz="1400" dirty="0"/>
              <a:t>!!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30971" y="7554119"/>
            <a:ext cx="5084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अरे</a:t>
            </a:r>
            <a:r>
              <a:rPr lang="en-US" sz="16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00813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9218" name="Picture 2" descr="C:\Users\HP\Desktop\topologicon_empty_pages\v06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07288" cy="1068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782844" y="1915319"/>
            <a:ext cx="375285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324644" y="873344"/>
            <a:ext cx="24438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देखो</a:t>
            </a:r>
            <a:r>
              <a:rPr lang="en-US" sz="1600" dirty="0"/>
              <a:t>, </a:t>
            </a:r>
            <a:r>
              <a:rPr lang="en-US" sz="1600" dirty="0" err="1"/>
              <a:t>इसके</a:t>
            </a:r>
            <a:r>
              <a:rPr lang="en-US" sz="1600" dirty="0"/>
              <a:t> </a:t>
            </a:r>
            <a:r>
              <a:rPr lang="en-US" sz="1600" dirty="0" err="1"/>
              <a:t>बारे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किसी</a:t>
            </a:r>
            <a:r>
              <a:rPr lang="en-US" sz="1600" dirty="0"/>
              <a:t>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शब्द</a:t>
            </a:r>
            <a:r>
              <a:rPr lang="en-US" sz="1600" dirty="0"/>
              <a:t> </a:t>
            </a:r>
            <a:r>
              <a:rPr lang="en-US" sz="1600" dirty="0" err="1"/>
              <a:t>भी</a:t>
            </a:r>
            <a:r>
              <a:rPr lang="en-US" sz="1600" dirty="0"/>
              <a:t> </a:t>
            </a:r>
            <a:r>
              <a:rPr lang="en-US" sz="1600" dirty="0" err="1"/>
              <a:t>नहीं</a:t>
            </a:r>
            <a:r>
              <a:rPr lang="en-US" sz="1600" dirty="0"/>
              <a:t> </a:t>
            </a:r>
            <a:r>
              <a:rPr lang="en-US" sz="1600" dirty="0" err="1"/>
              <a:t>कहना</a:t>
            </a:r>
            <a:r>
              <a:rPr lang="en-US" sz="1600" dirty="0"/>
              <a:t>!</a:t>
            </a:r>
          </a:p>
        </p:txBody>
      </p:sp>
      <p:sp>
        <p:nvSpPr>
          <p:cNvPr id="5" name="Rectangle 4"/>
          <p:cNvSpPr/>
          <p:nvPr/>
        </p:nvSpPr>
        <p:spPr>
          <a:xfrm>
            <a:off x="3067844" y="1195765"/>
            <a:ext cx="8980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अरे</a:t>
            </a:r>
            <a:r>
              <a:rPr lang="en-US" sz="1600" dirty="0"/>
              <a:t> </a:t>
            </a:r>
            <a:r>
              <a:rPr lang="en-US" sz="1600" dirty="0" err="1"/>
              <a:t>देखो</a:t>
            </a:r>
            <a:r>
              <a:rPr lang="en-US" sz="1600" dirty="0"/>
              <a:t>!</a:t>
            </a:r>
          </a:p>
        </p:txBody>
      </p:sp>
      <p:sp>
        <p:nvSpPr>
          <p:cNvPr id="6" name="Rectangle 5"/>
          <p:cNvSpPr/>
          <p:nvPr/>
        </p:nvSpPr>
        <p:spPr>
          <a:xfrm>
            <a:off x="1467644" y="2954338"/>
            <a:ext cx="21996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शांत</a:t>
            </a:r>
            <a:r>
              <a:rPr lang="en-US" sz="1600" dirty="0"/>
              <a:t> </a:t>
            </a:r>
            <a:r>
              <a:rPr lang="en-US" sz="1600" dirty="0" err="1"/>
              <a:t>रहें</a:t>
            </a:r>
            <a:r>
              <a:rPr lang="en-US" sz="1600" dirty="0"/>
              <a:t> </a:t>
            </a:r>
            <a:r>
              <a:rPr lang="en-US" sz="1600" dirty="0" err="1"/>
              <a:t>मिस्टर</a:t>
            </a:r>
            <a:r>
              <a:rPr lang="en-US" sz="1600" dirty="0"/>
              <a:t> </a:t>
            </a:r>
            <a:r>
              <a:rPr lang="en-US" sz="1600" dirty="0" err="1"/>
              <a:t>अमुंडसेन</a:t>
            </a:r>
            <a:r>
              <a:rPr lang="en-US" sz="1600" dirty="0"/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5644" y="873344"/>
            <a:ext cx="15696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मेरा</a:t>
            </a:r>
            <a:r>
              <a:rPr lang="en-US" sz="1600" dirty="0"/>
              <a:t> </a:t>
            </a:r>
            <a:r>
              <a:rPr lang="en-US" sz="1600" dirty="0" err="1" smtClean="0"/>
              <a:t>झंडा</a:t>
            </a:r>
            <a:r>
              <a:rPr lang="en-US" sz="1600" dirty="0" smtClean="0"/>
              <a:t>!</a:t>
            </a:r>
          </a:p>
          <a:p>
            <a:pPr algn="ctr"/>
            <a:r>
              <a:rPr lang="en-US" sz="1600" dirty="0" smtClean="0"/>
              <a:t> </a:t>
            </a:r>
            <a:r>
              <a:rPr lang="en-US" sz="1600" dirty="0" err="1"/>
              <a:t>गायब</a:t>
            </a:r>
            <a:r>
              <a:rPr lang="en-US" sz="1600" dirty="0"/>
              <a:t> </a:t>
            </a:r>
            <a:r>
              <a:rPr lang="en-US" sz="1600" dirty="0" err="1"/>
              <a:t>हो</a:t>
            </a:r>
            <a:r>
              <a:rPr lang="en-US" sz="1600" dirty="0"/>
              <a:t> </a:t>
            </a:r>
            <a:r>
              <a:rPr lang="en-US" sz="1600" dirty="0" err="1"/>
              <a:t>रहा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!!!</a:t>
            </a:r>
          </a:p>
        </p:txBody>
      </p:sp>
      <p:sp>
        <p:nvSpPr>
          <p:cNvPr id="8" name="Rectangle 7"/>
          <p:cNvSpPr/>
          <p:nvPr/>
        </p:nvSpPr>
        <p:spPr>
          <a:xfrm>
            <a:off x="5963444" y="2872165"/>
            <a:ext cx="7344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क्या</a:t>
            </a:r>
            <a:r>
              <a:rPr lang="en-US" sz="1600" dirty="0"/>
              <a:t>!!?</a:t>
            </a:r>
          </a:p>
        </p:txBody>
      </p:sp>
      <p:sp>
        <p:nvSpPr>
          <p:cNvPr id="9" name="Rectangle 8"/>
          <p:cNvSpPr/>
          <p:nvPr/>
        </p:nvSpPr>
        <p:spPr>
          <a:xfrm>
            <a:off x="1315244" y="3464144"/>
            <a:ext cx="23107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अरे</a:t>
            </a:r>
            <a:r>
              <a:rPr lang="en-US" sz="1600" dirty="0"/>
              <a:t>, </a:t>
            </a:r>
            <a:r>
              <a:rPr lang="en-US" sz="1600" dirty="0" err="1"/>
              <a:t>क्या</a:t>
            </a:r>
            <a:r>
              <a:rPr lang="en-US" sz="1600" dirty="0"/>
              <a:t> </a:t>
            </a:r>
            <a:r>
              <a:rPr lang="en-US" sz="1600" dirty="0" err="1"/>
              <a:t>तुमने</a:t>
            </a:r>
            <a:r>
              <a:rPr lang="en-US" sz="1600" dirty="0"/>
              <a:t> </a:t>
            </a:r>
            <a:r>
              <a:rPr lang="en-US" sz="1600" dirty="0" err="1"/>
              <a:t>अपनी</a:t>
            </a:r>
            <a:r>
              <a:rPr lang="en-US" sz="1600" dirty="0"/>
              <a:t> </a:t>
            </a:r>
            <a:r>
              <a:rPr lang="en-US" sz="1600" dirty="0" err="1"/>
              <a:t>शरारत</a:t>
            </a:r>
            <a:r>
              <a:rPr lang="en-US" sz="1600" dirty="0"/>
              <a:t> </a:t>
            </a:r>
            <a:r>
              <a:rPr lang="en-US" sz="1600" dirty="0" err="1"/>
              <a:t>ख़त्म</a:t>
            </a:r>
            <a:r>
              <a:rPr lang="en-US" sz="1600" dirty="0"/>
              <a:t> </a:t>
            </a:r>
            <a:r>
              <a:rPr lang="en-US" sz="1600" dirty="0" err="1"/>
              <a:t>कर</a:t>
            </a:r>
            <a:r>
              <a:rPr lang="en-US" sz="1600" dirty="0"/>
              <a:t> </a:t>
            </a:r>
            <a:r>
              <a:rPr lang="en-US" sz="1600" dirty="0" err="1"/>
              <a:t>दी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 smtClean="0"/>
              <a:t>?</a:t>
            </a:r>
            <a:r>
              <a:rPr lang="en-US" sz="1600" dirty="0"/>
              <a:t> 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13307" y="3515597"/>
            <a:ext cx="20563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अजीब</a:t>
            </a:r>
            <a:r>
              <a:rPr lang="en-US" sz="1600" dirty="0"/>
              <a:t>, </a:t>
            </a:r>
            <a:r>
              <a:rPr lang="en-US" sz="1600" dirty="0" err="1"/>
              <a:t>मुझे</a:t>
            </a:r>
            <a:r>
              <a:rPr lang="en-US" sz="1600" dirty="0"/>
              <a:t> </a:t>
            </a:r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मिस्टर</a:t>
            </a:r>
            <a:r>
              <a:rPr lang="en-US" sz="1600" dirty="0"/>
              <a:t> </a:t>
            </a:r>
            <a:r>
              <a:rPr lang="en-US" sz="1600" dirty="0" err="1"/>
              <a:t>पेरी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आवाज</a:t>
            </a:r>
            <a:r>
              <a:rPr lang="en-US" sz="1600" dirty="0"/>
              <a:t>़ </a:t>
            </a:r>
            <a:r>
              <a:rPr lang="en-US" sz="1600" dirty="0" err="1"/>
              <a:t>लगी</a:t>
            </a:r>
            <a:r>
              <a:rPr lang="en-US" sz="1600" dirty="0"/>
              <a:t>.....</a:t>
            </a:r>
          </a:p>
        </p:txBody>
      </p:sp>
      <p:sp>
        <p:nvSpPr>
          <p:cNvPr id="12" name="Rectangle 11"/>
          <p:cNvSpPr/>
          <p:nvPr/>
        </p:nvSpPr>
        <p:spPr>
          <a:xfrm rot="21038258">
            <a:off x="5353844" y="4556824"/>
            <a:ext cx="5629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टोंक</a:t>
            </a:r>
            <a:r>
              <a:rPr lang="en-US" sz="1600" dirty="0"/>
              <a:t> </a:t>
            </a:r>
            <a:endParaRPr lang="en-US" sz="1600" dirty="0" smtClean="0"/>
          </a:p>
          <a:p>
            <a:pPr algn="ctr"/>
            <a:r>
              <a:rPr lang="en-US" sz="1600" dirty="0" err="1" smtClean="0"/>
              <a:t>टोंक</a:t>
            </a:r>
            <a:r>
              <a:rPr lang="en-US" sz="1600" dirty="0" smtClean="0"/>
              <a:t> </a:t>
            </a:r>
          </a:p>
          <a:p>
            <a:pPr algn="ctr"/>
            <a:r>
              <a:rPr lang="en-US" sz="1600" dirty="0" err="1" smtClean="0"/>
              <a:t>टोंक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553244" y="6715919"/>
            <a:ext cx="3227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चलें</a:t>
            </a:r>
            <a:r>
              <a:rPr lang="en-US" dirty="0"/>
              <a:t>, </a:t>
            </a:r>
            <a:r>
              <a:rPr lang="en-US" dirty="0" err="1"/>
              <a:t>मिस्टर</a:t>
            </a:r>
            <a:r>
              <a:rPr lang="en-US" dirty="0"/>
              <a:t> </a:t>
            </a:r>
            <a:r>
              <a:rPr lang="en-US" dirty="0" err="1"/>
              <a:t>अमुंडसेन</a:t>
            </a:r>
            <a:r>
              <a:rPr lang="en-US" dirty="0"/>
              <a:t> </a:t>
            </a:r>
            <a:r>
              <a:rPr lang="en-US" dirty="0" err="1"/>
              <a:t>अब</a:t>
            </a:r>
            <a:r>
              <a:rPr lang="en-US" dirty="0"/>
              <a:t> </a:t>
            </a:r>
            <a:r>
              <a:rPr lang="en-US" dirty="0" err="1"/>
              <a:t>घर</a:t>
            </a:r>
            <a:r>
              <a:rPr lang="en-US" dirty="0"/>
              <a:t> </a:t>
            </a:r>
            <a:r>
              <a:rPr lang="en-US" dirty="0" err="1"/>
              <a:t>चलें</a:t>
            </a:r>
            <a:r>
              <a:rPr lang="en-US" dirty="0"/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7044" y="8252331"/>
            <a:ext cx="16986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हम</a:t>
            </a:r>
            <a:r>
              <a:rPr lang="en-US" sz="1600" dirty="0"/>
              <a:t> </a:t>
            </a:r>
            <a:r>
              <a:rPr lang="en-US" sz="1600" dirty="0" err="1"/>
              <a:t>इसके</a:t>
            </a:r>
            <a:r>
              <a:rPr lang="en-US" sz="1600" dirty="0"/>
              <a:t> </a:t>
            </a:r>
            <a:r>
              <a:rPr lang="en-US" sz="1600" dirty="0" err="1"/>
              <a:t>बारे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सब</a:t>
            </a:r>
            <a:r>
              <a:rPr lang="en-US" sz="1600" dirty="0"/>
              <a:t> </a:t>
            </a:r>
            <a:r>
              <a:rPr lang="en-US" sz="1600" dirty="0" err="1"/>
              <a:t>कुछ</a:t>
            </a:r>
            <a:r>
              <a:rPr lang="en-US" sz="1600" dirty="0"/>
              <a:t> </a:t>
            </a:r>
            <a:r>
              <a:rPr lang="en-US" sz="1600" dirty="0" err="1"/>
              <a:t>पता</a:t>
            </a:r>
            <a:r>
              <a:rPr lang="en-US" sz="1600" dirty="0"/>
              <a:t> </a:t>
            </a:r>
            <a:r>
              <a:rPr lang="en-US" sz="1600" dirty="0" err="1"/>
              <a:t>लगाने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कोशिश</a:t>
            </a:r>
            <a:r>
              <a:rPr lang="en-US" sz="1600" dirty="0"/>
              <a:t> </a:t>
            </a:r>
            <a:r>
              <a:rPr lang="en-US" sz="1600" dirty="0" err="1"/>
              <a:t>करेंगे</a:t>
            </a:r>
            <a:r>
              <a:rPr lang="en-US" sz="1600" dirty="0"/>
              <a:t>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70748" y="9272965"/>
            <a:ext cx="5934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ठीक</a:t>
            </a:r>
            <a:r>
              <a:rPr lang="en-US" sz="1600" dirty="0"/>
              <a:t>!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09999" y="7249319"/>
            <a:ext cx="12506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सदमे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!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7507288" cy="10688638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73730" name="Picture 2" descr="C:\Users\HP\Desktop\topologicon_empty_pages\v69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94"/>
            <a:ext cx="7507288" cy="1068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011444" y="2524919"/>
            <a:ext cx="375285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1496295" y="1093272"/>
            <a:ext cx="2257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अरे</a:t>
            </a:r>
            <a:r>
              <a:rPr lang="en-US" dirty="0"/>
              <a:t>, </a:t>
            </a:r>
            <a:r>
              <a:rPr lang="en-US" dirty="0" err="1"/>
              <a:t>वो</a:t>
            </a:r>
            <a:r>
              <a:rPr lang="en-US" dirty="0"/>
              <a:t> </a:t>
            </a:r>
            <a:r>
              <a:rPr lang="en-US" dirty="0" err="1"/>
              <a:t>देखो</a:t>
            </a:r>
            <a:r>
              <a:rPr lang="en-US" dirty="0"/>
              <a:t>! </a:t>
            </a:r>
            <a:r>
              <a:rPr lang="en-US" dirty="0" err="1"/>
              <a:t>ठीक</a:t>
            </a:r>
            <a:r>
              <a:rPr lang="en-US" dirty="0"/>
              <a:t> </a:t>
            </a:r>
            <a:r>
              <a:rPr lang="en-US" dirty="0" err="1"/>
              <a:t>सीधे</a:t>
            </a:r>
            <a:r>
              <a:rPr lang="en-US" dirty="0"/>
              <a:t>!</a:t>
            </a:r>
          </a:p>
        </p:txBody>
      </p:sp>
      <p:sp>
        <p:nvSpPr>
          <p:cNvPr id="5" name="Rectangle 4"/>
          <p:cNvSpPr/>
          <p:nvPr/>
        </p:nvSpPr>
        <p:spPr>
          <a:xfrm>
            <a:off x="290866" y="3896519"/>
            <a:ext cx="20409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नाभि</a:t>
            </a:r>
            <a:r>
              <a:rPr lang="en-US" sz="1600" dirty="0"/>
              <a:t> </a:t>
            </a:r>
            <a:r>
              <a:rPr lang="en-US" sz="1600" dirty="0" err="1"/>
              <a:t>जैसा</a:t>
            </a:r>
            <a:r>
              <a:rPr lang="en-US" sz="1600" dirty="0"/>
              <a:t> </a:t>
            </a:r>
            <a:r>
              <a:rPr lang="en-US" sz="1600" dirty="0" err="1"/>
              <a:t>दिखता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!</a:t>
            </a:r>
          </a:p>
        </p:txBody>
      </p:sp>
      <p:sp>
        <p:nvSpPr>
          <p:cNvPr id="6" name="Rectangle 5"/>
          <p:cNvSpPr/>
          <p:nvPr/>
        </p:nvSpPr>
        <p:spPr>
          <a:xfrm>
            <a:off x="2610644" y="3789799"/>
            <a:ext cx="259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हमारी</a:t>
            </a:r>
            <a:r>
              <a:rPr lang="en-US" sz="1600" dirty="0"/>
              <a:t> </a:t>
            </a:r>
            <a:r>
              <a:rPr lang="en-US" sz="1600" dirty="0" err="1"/>
              <a:t>ब्रह्माण्ड-रेखा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सीधे</a:t>
            </a:r>
            <a:r>
              <a:rPr lang="en-US" sz="1600" dirty="0" smtClean="0"/>
              <a:t> </a:t>
            </a:r>
            <a:r>
              <a:rPr lang="en-US" sz="1600" dirty="0" err="1"/>
              <a:t>उसी</a:t>
            </a:r>
            <a:r>
              <a:rPr lang="en-US" sz="1600" dirty="0"/>
              <a:t> </a:t>
            </a:r>
            <a:r>
              <a:rPr lang="en-US" sz="1600" dirty="0" err="1"/>
              <a:t>ओर</a:t>
            </a:r>
            <a:r>
              <a:rPr lang="en-US" sz="1600" dirty="0"/>
              <a:t> </a:t>
            </a:r>
            <a:r>
              <a:rPr lang="en-US" sz="1600" dirty="0" err="1"/>
              <a:t>जा</a:t>
            </a:r>
            <a:r>
              <a:rPr lang="en-US" sz="1600" dirty="0"/>
              <a:t> </a:t>
            </a:r>
            <a:r>
              <a:rPr lang="en-US" sz="1600" dirty="0" err="1"/>
              <a:t>रही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1696244" y="4658519"/>
            <a:ext cx="266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मुझे</a:t>
            </a:r>
            <a:r>
              <a:rPr lang="en-US" dirty="0"/>
              <a:t> </a:t>
            </a:r>
            <a:r>
              <a:rPr lang="en-US" dirty="0" err="1"/>
              <a:t>यह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b="1" dirty="0"/>
              <a:t>"</a:t>
            </a:r>
            <a:r>
              <a:rPr lang="en-US" b="1" dirty="0" err="1"/>
              <a:t>ब्लैक-होल</a:t>
            </a:r>
            <a:r>
              <a:rPr lang="en-US" b="1" dirty="0"/>
              <a:t>" </a:t>
            </a:r>
            <a:r>
              <a:rPr lang="en-US" dirty="0" err="1"/>
              <a:t>जैसा</a:t>
            </a:r>
            <a:r>
              <a:rPr lang="en-US" dirty="0"/>
              <a:t> </a:t>
            </a:r>
            <a:r>
              <a:rPr lang="en-US" dirty="0" err="1"/>
              <a:t>लग</a:t>
            </a:r>
            <a:r>
              <a:rPr lang="en-US" dirty="0"/>
              <a:t> </a:t>
            </a:r>
            <a:r>
              <a:rPr lang="en-US" dirty="0" err="1"/>
              <a:t>रहा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!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473" y="7655144"/>
            <a:ext cx="24137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उसकी</a:t>
            </a:r>
            <a:r>
              <a:rPr lang="en-US" sz="1600" dirty="0"/>
              <a:t> </a:t>
            </a:r>
            <a:r>
              <a:rPr lang="en-US" sz="1600" dirty="0" err="1"/>
              <a:t>सिंगुलरिटी</a:t>
            </a:r>
            <a:r>
              <a:rPr lang="en-US" sz="1600" dirty="0"/>
              <a:t> </a:t>
            </a:r>
            <a:r>
              <a:rPr lang="hi-IN" sz="1600" dirty="0" smtClean="0"/>
              <a:t>किस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err="1" smtClean="0"/>
              <a:t>क्रम</a:t>
            </a:r>
            <a:r>
              <a:rPr lang="en-US" sz="1600" dirty="0" smtClean="0"/>
              <a:t> </a:t>
            </a:r>
            <a:r>
              <a:rPr lang="en-US" sz="1600" dirty="0"/>
              <a:t>(</a:t>
            </a:r>
            <a:r>
              <a:rPr lang="en-US" sz="1600" dirty="0" err="1"/>
              <a:t>आर्डर</a:t>
            </a:r>
            <a:r>
              <a:rPr lang="en-US" sz="1600" dirty="0"/>
              <a:t>) </a:t>
            </a:r>
            <a:r>
              <a:rPr lang="hi-IN" sz="1600" dirty="0" smtClean="0"/>
              <a:t>की</a:t>
            </a:r>
            <a:r>
              <a:rPr lang="en-US" sz="1600" dirty="0" smtClean="0"/>
              <a:t> </a:t>
            </a:r>
            <a:r>
              <a:rPr lang="en-US" sz="1600" dirty="0" err="1" smtClean="0"/>
              <a:t>है</a:t>
            </a:r>
            <a:r>
              <a:rPr lang="en-US" sz="1600" dirty="0"/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2686844" y="7713722"/>
            <a:ext cx="21899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अरे</a:t>
            </a:r>
            <a:r>
              <a:rPr lang="en-US" sz="1600" dirty="0"/>
              <a:t> </a:t>
            </a:r>
            <a:r>
              <a:rPr lang="en-US" sz="1600" dirty="0" err="1"/>
              <a:t>हाँ</a:t>
            </a:r>
            <a:r>
              <a:rPr lang="en-US" sz="1600" dirty="0"/>
              <a:t>, </a:t>
            </a:r>
            <a:r>
              <a:rPr lang="en-US" sz="1600" dirty="0" err="1"/>
              <a:t>इस</a:t>
            </a:r>
            <a:r>
              <a:rPr lang="en-US" sz="1600" dirty="0"/>
              <a:t> </a:t>
            </a:r>
            <a:r>
              <a:rPr lang="en-US" sz="1600" dirty="0" err="1"/>
              <a:t>प्रकार</a:t>
            </a:r>
            <a:r>
              <a:rPr lang="en-US" sz="1600" dirty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सवाल</a:t>
            </a:r>
            <a:r>
              <a:rPr lang="en-US" sz="1600" dirty="0"/>
              <a:t> </a:t>
            </a:r>
            <a:r>
              <a:rPr lang="en-US" sz="1600" dirty="0" err="1"/>
              <a:t>पूछने</a:t>
            </a:r>
            <a:r>
              <a:rPr lang="en-US" sz="1600" dirty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यह</a:t>
            </a:r>
            <a:r>
              <a:rPr lang="en-US" sz="1600" dirty="0"/>
              <a:t> </a:t>
            </a:r>
            <a:r>
              <a:rPr lang="en-US" sz="1600" dirty="0" err="1"/>
              <a:t>सही</a:t>
            </a:r>
            <a:r>
              <a:rPr lang="en-US" sz="1600" dirty="0"/>
              <a:t> </a:t>
            </a:r>
            <a:r>
              <a:rPr lang="en-US" sz="1600" dirty="0" err="1"/>
              <a:t>समय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103115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74754" name="Picture 2" descr="C:\Users\HP\Desktop\topologicon_empty_pages\v70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5" y="0"/>
            <a:ext cx="7512050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011444" y="2448719"/>
            <a:ext cx="375285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172244" y="811788"/>
            <a:ext cx="375285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err="1"/>
              <a:t>यह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तरह</a:t>
            </a:r>
            <a:r>
              <a:rPr lang="en-US" dirty="0"/>
              <a:t> </a:t>
            </a:r>
            <a:r>
              <a:rPr lang="en-US" dirty="0" err="1"/>
              <a:t>का</a:t>
            </a:r>
            <a:r>
              <a:rPr lang="en-US" dirty="0"/>
              <a:t> </a:t>
            </a:r>
            <a:r>
              <a:rPr lang="en-US" dirty="0" err="1"/>
              <a:t>स्पेस-टाइम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बटनहोल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नाभि</a:t>
            </a:r>
            <a:r>
              <a:rPr lang="en-US" dirty="0"/>
              <a:t>) </a:t>
            </a:r>
            <a:r>
              <a:rPr lang="en-US" dirty="0" err="1"/>
              <a:t>जैसा</a:t>
            </a:r>
            <a:r>
              <a:rPr lang="en-US" dirty="0"/>
              <a:t> </a:t>
            </a:r>
            <a:r>
              <a:rPr lang="en-US" dirty="0" err="1"/>
              <a:t>दिखता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7602" y="4365387"/>
            <a:ext cx="4704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अब</a:t>
            </a:r>
            <a:r>
              <a:rPr lang="en-US" dirty="0"/>
              <a:t> </a:t>
            </a:r>
            <a:r>
              <a:rPr lang="en-US" dirty="0" err="1"/>
              <a:t>ब्रह्माण्ड-रेखायें</a:t>
            </a:r>
            <a:r>
              <a:rPr lang="en-US" dirty="0"/>
              <a:t>, </a:t>
            </a:r>
            <a:r>
              <a:rPr lang="en-US" dirty="0" err="1"/>
              <a:t>सिंगुलरिटी</a:t>
            </a:r>
            <a:r>
              <a:rPr lang="en-US" dirty="0"/>
              <a:t>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छोड़</a:t>
            </a:r>
            <a:r>
              <a:rPr lang="en-US" dirty="0"/>
              <a:t> </a:t>
            </a:r>
            <a:r>
              <a:rPr lang="en-US" dirty="0" err="1"/>
              <a:t>रही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.  </a:t>
            </a:r>
          </a:p>
        </p:txBody>
      </p:sp>
      <p:sp>
        <p:nvSpPr>
          <p:cNvPr id="6" name="Rectangle 5"/>
          <p:cNvSpPr/>
          <p:nvPr/>
        </p:nvSpPr>
        <p:spPr>
          <a:xfrm>
            <a:off x="3953627" y="4963319"/>
            <a:ext cx="361001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dirty="0" err="1"/>
              <a:t>अब</a:t>
            </a:r>
            <a:r>
              <a:rPr lang="en-US" sz="1700" dirty="0"/>
              <a:t> </a:t>
            </a:r>
            <a:r>
              <a:rPr lang="en-US" sz="1700" dirty="0" err="1"/>
              <a:t>हम</a:t>
            </a:r>
            <a:r>
              <a:rPr lang="en-US" sz="1700" dirty="0"/>
              <a:t> </a:t>
            </a:r>
            <a:r>
              <a:rPr lang="en-US" sz="1700" dirty="0" err="1"/>
              <a:t>एक</a:t>
            </a:r>
            <a:r>
              <a:rPr lang="en-US" sz="1700" dirty="0"/>
              <a:t> </a:t>
            </a:r>
            <a:r>
              <a:rPr lang="en-US" sz="1700" dirty="0" err="1"/>
              <a:t>सफ़ेद-फव्वारे</a:t>
            </a:r>
            <a:r>
              <a:rPr lang="en-US" sz="1700" dirty="0"/>
              <a:t> (WHITE FOUNTAIN) </a:t>
            </a:r>
            <a:r>
              <a:rPr lang="en-US" sz="1700" dirty="0" err="1"/>
              <a:t>में</a:t>
            </a:r>
            <a:r>
              <a:rPr lang="en-US" sz="1700" dirty="0"/>
              <a:t> </a:t>
            </a:r>
            <a:r>
              <a:rPr lang="en-US" sz="1700" dirty="0" err="1"/>
              <a:t>से</a:t>
            </a:r>
            <a:r>
              <a:rPr lang="en-US" sz="1700" dirty="0"/>
              <a:t> </a:t>
            </a:r>
            <a:r>
              <a:rPr lang="en-US" sz="1700" dirty="0" err="1"/>
              <a:t>बाहर</a:t>
            </a:r>
            <a:r>
              <a:rPr lang="en-US" sz="1700" dirty="0"/>
              <a:t> </a:t>
            </a:r>
            <a:r>
              <a:rPr lang="en-US" sz="1700" dirty="0" err="1"/>
              <a:t>निकल</a:t>
            </a:r>
            <a:r>
              <a:rPr lang="en-US" sz="1700" dirty="0"/>
              <a:t> </a:t>
            </a:r>
            <a:r>
              <a:rPr lang="en-US" sz="1700" dirty="0" err="1"/>
              <a:t>रहे</a:t>
            </a:r>
            <a:r>
              <a:rPr lang="en-US" sz="1700" dirty="0"/>
              <a:t> </a:t>
            </a:r>
            <a:r>
              <a:rPr lang="en-US" sz="1700" dirty="0" err="1"/>
              <a:t>हैं</a:t>
            </a:r>
            <a:r>
              <a:rPr lang="en-US" sz="1700" dirty="0"/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4673322" y="6334919"/>
            <a:ext cx="19759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अब</a:t>
            </a:r>
            <a:r>
              <a:rPr lang="en-US" dirty="0"/>
              <a:t> </a:t>
            </a:r>
            <a:r>
              <a:rPr lang="en-US" dirty="0" err="1"/>
              <a:t>हम</a:t>
            </a:r>
            <a:r>
              <a:rPr lang="en-US" dirty="0"/>
              <a:t> </a:t>
            </a:r>
            <a:r>
              <a:rPr lang="en-US" dirty="0" err="1"/>
              <a:t>ब्रह्मांड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दूसरी</a:t>
            </a:r>
            <a:r>
              <a:rPr lang="en-US" dirty="0"/>
              <a:t> </a:t>
            </a:r>
            <a:r>
              <a:rPr lang="en-US" dirty="0" err="1"/>
              <a:t>तरफ</a:t>
            </a:r>
            <a:r>
              <a:rPr lang="en-US" dirty="0"/>
              <a:t> </a:t>
            </a:r>
            <a:r>
              <a:rPr lang="en-US" dirty="0" err="1"/>
              <a:t>हैं</a:t>
            </a:r>
            <a:r>
              <a:rPr lang="en-US" dirty="0"/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001044" y="9297789"/>
            <a:ext cx="4876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यह</a:t>
            </a:r>
            <a:r>
              <a:rPr lang="en-US" dirty="0"/>
              <a:t> </a:t>
            </a:r>
            <a:r>
              <a:rPr lang="en-US" dirty="0" err="1"/>
              <a:t>ब्रह्मांड</a:t>
            </a:r>
            <a:r>
              <a:rPr lang="en-US" dirty="0"/>
              <a:t> </a:t>
            </a:r>
            <a:r>
              <a:rPr lang="en-US" dirty="0" err="1"/>
              <a:t>की</a:t>
            </a:r>
            <a:r>
              <a:rPr lang="en-US" dirty="0"/>
              <a:t> </a:t>
            </a:r>
            <a:r>
              <a:rPr lang="en-US" dirty="0" err="1"/>
              <a:t>दूसरी</a:t>
            </a:r>
            <a:r>
              <a:rPr lang="en-US" dirty="0"/>
              <a:t> </a:t>
            </a:r>
            <a:r>
              <a:rPr lang="en-US" dirty="0" err="1"/>
              <a:t>तरफ</a:t>
            </a:r>
            <a:r>
              <a:rPr lang="en-US" dirty="0"/>
              <a:t> </a:t>
            </a:r>
            <a:r>
              <a:rPr lang="en-US" dirty="0" err="1"/>
              <a:t>जैसा</a:t>
            </a:r>
            <a:r>
              <a:rPr lang="en-US" dirty="0"/>
              <a:t> </a:t>
            </a:r>
            <a:r>
              <a:rPr lang="en-US" dirty="0" err="1"/>
              <a:t>ज़रूर</a:t>
            </a:r>
            <a:r>
              <a:rPr lang="en-US" dirty="0"/>
              <a:t> </a:t>
            </a:r>
            <a:r>
              <a:rPr lang="en-US" dirty="0" err="1"/>
              <a:t>लगता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सिवाय</a:t>
            </a:r>
            <a:r>
              <a:rPr lang="en-US" dirty="0" smtClean="0"/>
              <a:t> </a:t>
            </a:r>
            <a:r>
              <a:rPr lang="en-US" dirty="0" err="1"/>
              <a:t>इसके</a:t>
            </a:r>
            <a:r>
              <a:rPr lang="en-US" dirty="0"/>
              <a:t> </a:t>
            </a:r>
            <a:r>
              <a:rPr lang="en-US" dirty="0" err="1"/>
              <a:t>कि</a:t>
            </a:r>
            <a:r>
              <a:rPr lang="en-US" dirty="0"/>
              <a:t> </a:t>
            </a:r>
            <a:r>
              <a:rPr lang="en-US" dirty="0" err="1"/>
              <a:t>वो</a:t>
            </a:r>
            <a:r>
              <a:rPr lang="en-US" dirty="0"/>
              <a:t> </a:t>
            </a:r>
            <a:r>
              <a:rPr lang="en-US" dirty="0" err="1"/>
              <a:t>विपरीत</a:t>
            </a:r>
            <a:r>
              <a:rPr lang="en-US" dirty="0"/>
              <a:t> </a:t>
            </a:r>
            <a:r>
              <a:rPr lang="en-US" dirty="0" err="1"/>
              <a:t>दिशा</a:t>
            </a:r>
            <a:r>
              <a:rPr lang="en-US" dirty="0"/>
              <a:t> </a:t>
            </a:r>
            <a:r>
              <a:rPr lang="en-US" dirty="0" err="1"/>
              <a:t>में</a:t>
            </a:r>
            <a:r>
              <a:rPr lang="en-US" dirty="0"/>
              <a:t> </a:t>
            </a:r>
            <a:r>
              <a:rPr lang="en-US" dirty="0" err="1"/>
              <a:t>जा</a:t>
            </a:r>
            <a:r>
              <a:rPr lang="en-US" dirty="0"/>
              <a:t> </a:t>
            </a:r>
            <a:r>
              <a:rPr lang="en-US" dirty="0" err="1"/>
              <a:t>रहा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मुझे</a:t>
            </a:r>
            <a:r>
              <a:rPr lang="en-US" dirty="0" smtClean="0"/>
              <a:t> </a:t>
            </a:r>
            <a:r>
              <a:rPr lang="en-US" dirty="0" err="1"/>
              <a:t>लगता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 </a:t>
            </a:r>
            <a:r>
              <a:rPr lang="en-US" dirty="0" err="1"/>
              <a:t>जैसे</a:t>
            </a:r>
            <a:r>
              <a:rPr lang="en-US" dirty="0"/>
              <a:t> </a:t>
            </a:r>
            <a:r>
              <a:rPr lang="en-US" dirty="0" err="1"/>
              <a:t>मैंने</a:t>
            </a:r>
            <a:r>
              <a:rPr lang="en-US" dirty="0"/>
              <a:t> </a:t>
            </a:r>
            <a:r>
              <a:rPr lang="en-US" dirty="0" err="1"/>
              <a:t>उसे</a:t>
            </a:r>
            <a:r>
              <a:rPr lang="en-US" dirty="0"/>
              <a:t> </a:t>
            </a:r>
            <a:r>
              <a:rPr lang="en-US" dirty="0" err="1"/>
              <a:t>पहले</a:t>
            </a:r>
            <a:r>
              <a:rPr lang="en-US" dirty="0"/>
              <a:t> </a:t>
            </a:r>
            <a:r>
              <a:rPr lang="en-US" dirty="0" err="1"/>
              <a:t>कहीं</a:t>
            </a:r>
            <a:r>
              <a:rPr lang="en-US" dirty="0"/>
              <a:t> </a:t>
            </a:r>
            <a:r>
              <a:rPr lang="en-US" dirty="0" err="1"/>
              <a:t>देखा</a:t>
            </a:r>
            <a:r>
              <a:rPr lang="en-US" dirty="0"/>
              <a:t> </a:t>
            </a:r>
            <a:r>
              <a:rPr lang="en-US" dirty="0" err="1"/>
              <a:t>हो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538090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75778" name="Picture 2" descr="C:\Users\HP\Desktop\topologicon_empty_pages\v7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65"/>
            <a:ext cx="7522076" cy="107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58644" y="7092454"/>
            <a:ext cx="190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/>
              <a:t>दोहरी</a:t>
            </a:r>
            <a:r>
              <a:rPr lang="en-US" sz="1200" dirty="0" smtClean="0"/>
              <a:t> </a:t>
            </a:r>
            <a:r>
              <a:rPr lang="en-US" sz="1200" dirty="0" err="1"/>
              <a:t>पट्टी</a:t>
            </a:r>
            <a:r>
              <a:rPr lang="en-US" sz="1200" dirty="0"/>
              <a:t> </a:t>
            </a:r>
            <a:r>
              <a:rPr lang="en-US" sz="1200" dirty="0" err="1"/>
              <a:t>के</a:t>
            </a:r>
            <a:r>
              <a:rPr lang="en-US" sz="1200" dirty="0"/>
              <a:t> </a:t>
            </a:r>
            <a:r>
              <a:rPr lang="en-US" sz="1200" dirty="0" err="1" smtClean="0"/>
              <a:t>एंटी</a:t>
            </a:r>
            <a:r>
              <a:rPr lang="en-US" sz="1200" dirty="0" smtClean="0"/>
              <a:t>-</a:t>
            </a:r>
            <a:br>
              <a:rPr lang="en-US" sz="1200" dirty="0" smtClean="0"/>
            </a:br>
            <a:r>
              <a:rPr lang="en-US" sz="1200" dirty="0" err="1" smtClean="0"/>
              <a:t>पोडल</a:t>
            </a:r>
            <a:r>
              <a:rPr lang="en-US" sz="1200" dirty="0" smtClean="0"/>
              <a:t> </a:t>
            </a:r>
            <a:r>
              <a:rPr lang="en-US" sz="1200" dirty="0" err="1"/>
              <a:t>बिंदु</a:t>
            </a:r>
            <a:r>
              <a:rPr lang="en-US" sz="1200" dirty="0"/>
              <a:t> </a:t>
            </a:r>
            <a:r>
              <a:rPr lang="en-US" sz="1200" dirty="0" err="1"/>
              <a:t>जुड़े</a:t>
            </a:r>
            <a:r>
              <a:rPr lang="en-US" sz="1200" dirty="0"/>
              <a:t> </a:t>
            </a:r>
            <a:r>
              <a:rPr lang="en-US" sz="1200" dirty="0" err="1"/>
              <a:t>होंगे</a:t>
            </a:r>
            <a:r>
              <a:rPr lang="en-US" sz="1200" dirty="0"/>
              <a:t>.  </a:t>
            </a:r>
          </a:p>
        </p:txBody>
      </p:sp>
      <p:sp>
        <p:nvSpPr>
          <p:cNvPr id="4" name="Rectangle 3"/>
          <p:cNvSpPr/>
          <p:nvPr/>
        </p:nvSpPr>
        <p:spPr>
          <a:xfrm>
            <a:off x="5179987" y="9748530"/>
            <a:ext cx="9573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अंत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324644" y="848519"/>
            <a:ext cx="2324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/>
              <a:t>अब</a:t>
            </a:r>
            <a:r>
              <a:rPr lang="en-US" sz="1600" dirty="0" smtClean="0"/>
              <a:t> </a:t>
            </a:r>
            <a:r>
              <a:rPr lang="en-US" sz="1600" dirty="0" err="1"/>
              <a:t>मुझे</a:t>
            </a:r>
            <a:r>
              <a:rPr lang="en-US" sz="1600" dirty="0"/>
              <a:t> </a:t>
            </a:r>
            <a:r>
              <a:rPr lang="en-US" sz="1600" dirty="0" err="1"/>
              <a:t>समझ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आया</a:t>
            </a:r>
            <a:r>
              <a:rPr lang="en-US" sz="1600" dirty="0"/>
              <a:t>, </a:t>
            </a:r>
            <a:r>
              <a:rPr lang="en-US" sz="1600" dirty="0" err="1"/>
              <a:t>दर्पण</a:t>
            </a:r>
            <a:r>
              <a:rPr lang="en-US" sz="1600" dirty="0"/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3744913" y="877888"/>
            <a:ext cx="10967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कैसा</a:t>
            </a:r>
            <a:r>
              <a:rPr lang="en-US" sz="1600" dirty="0"/>
              <a:t> </a:t>
            </a:r>
            <a:r>
              <a:rPr lang="en-US" sz="1600" dirty="0" err="1"/>
              <a:t>दर्पण</a:t>
            </a:r>
            <a:r>
              <a:rPr lang="en-US" sz="1600" dirty="0"/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553244" y="2677319"/>
            <a:ext cx="4191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ब्रह्मांड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दो</a:t>
            </a:r>
            <a:r>
              <a:rPr lang="en-US" dirty="0"/>
              <a:t> </a:t>
            </a:r>
            <a:r>
              <a:rPr lang="en-US" dirty="0" err="1"/>
              <a:t>हिस्से</a:t>
            </a:r>
            <a:r>
              <a:rPr lang="en-US" dirty="0"/>
              <a:t> </a:t>
            </a:r>
            <a:r>
              <a:rPr lang="en-US" dirty="0" err="1"/>
              <a:t>एक-दूसरे</a:t>
            </a:r>
            <a:r>
              <a:rPr lang="en-US" dirty="0"/>
              <a:t>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प्रतिबिंबित</a:t>
            </a:r>
            <a:r>
              <a:rPr lang="en-US" dirty="0"/>
              <a:t> </a:t>
            </a:r>
            <a:r>
              <a:rPr lang="en-US" dirty="0" err="1"/>
              <a:t>करते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, </a:t>
            </a:r>
            <a:r>
              <a:rPr lang="en-US" dirty="0" err="1"/>
              <a:t>लेकिन</a:t>
            </a:r>
            <a:r>
              <a:rPr lang="en-US" dirty="0"/>
              <a:t> </a:t>
            </a:r>
            <a:r>
              <a:rPr lang="en-US" dirty="0" err="1"/>
              <a:t>वो</a:t>
            </a:r>
            <a:r>
              <a:rPr lang="en-US" dirty="0"/>
              <a:t> </a:t>
            </a:r>
            <a:r>
              <a:rPr lang="en-US" dirty="0" err="1"/>
              <a:t>एक</a:t>
            </a:r>
            <a:r>
              <a:rPr lang="en-US" dirty="0"/>
              <a:t> </a:t>
            </a:r>
            <a:r>
              <a:rPr lang="en-US" dirty="0" err="1"/>
              <a:t>स्पेसिओ-टेम्पोरल</a:t>
            </a:r>
            <a:r>
              <a:rPr lang="en-US" dirty="0"/>
              <a:t> </a:t>
            </a:r>
            <a:r>
              <a:rPr lang="en-US" dirty="0" err="1"/>
              <a:t>दर्पण</a:t>
            </a:r>
            <a:r>
              <a:rPr lang="en-US" dirty="0"/>
              <a:t> </a:t>
            </a:r>
            <a:r>
              <a:rPr lang="en-US" dirty="0" err="1"/>
              <a:t>है</a:t>
            </a:r>
            <a:r>
              <a:rPr lang="en-US" dirty="0"/>
              <a:t>. </a:t>
            </a:r>
            <a:r>
              <a:rPr lang="en-US" dirty="0" err="1"/>
              <a:t>भौतिकी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नियमों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अनुसार</a:t>
            </a:r>
            <a:r>
              <a:rPr lang="en-US" dirty="0"/>
              <a:t> </a:t>
            </a:r>
            <a:r>
              <a:rPr lang="en-US" dirty="0" err="1"/>
              <a:t>ब्लैक-होल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दूसरी</a:t>
            </a:r>
            <a:r>
              <a:rPr lang="en-US" dirty="0"/>
              <a:t> </a:t>
            </a:r>
            <a:r>
              <a:rPr lang="en-US" dirty="0" err="1"/>
              <a:t>तरफ</a:t>
            </a:r>
            <a:r>
              <a:rPr lang="en-US" dirty="0"/>
              <a:t> </a:t>
            </a:r>
            <a:r>
              <a:rPr lang="en-US" dirty="0" err="1"/>
              <a:t>समय</a:t>
            </a:r>
            <a:r>
              <a:rPr lang="en-US" dirty="0"/>
              <a:t> </a:t>
            </a:r>
            <a:r>
              <a:rPr lang="en-US" dirty="0" err="1"/>
              <a:t>से</a:t>
            </a:r>
            <a:r>
              <a:rPr lang="en-US" dirty="0"/>
              <a:t> </a:t>
            </a:r>
            <a:r>
              <a:rPr lang="en-US" dirty="0" err="1"/>
              <a:t>सम्बंधित</a:t>
            </a:r>
            <a:r>
              <a:rPr lang="en-US" dirty="0"/>
              <a:t> </a:t>
            </a:r>
            <a:r>
              <a:rPr lang="en-US" dirty="0" err="1"/>
              <a:t>सब</a:t>
            </a:r>
            <a:r>
              <a:rPr lang="en-US" dirty="0"/>
              <a:t> </a:t>
            </a:r>
            <a:r>
              <a:rPr lang="en-US" dirty="0" err="1"/>
              <a:t>कुछ</a:t>
            </a:r>
            <a:r>
              <a:rPr lang="en-US" dirty="0"/>
              <a:t> </a:t>
            </a:r>
            <a:r>
              <a:rPr lang="en-US" dirty="0" err="1"/>
              <a:t>उल्टा</a:t>
            </a:r>
            <a:r>
              <a:rPr lang="en-US" dirty="0"/>
              <a:t> </a:t>
            </a:r>
            <a:r>
              <a:rPr lang="en-US" dirty="0" err="1"/>
              <a:t>होगा</a:t>
            </a:r>
            <a:r>
              <a:rPr lang="en-US" dirty="0"/>
              <a:t> : </a:t>
            </a:r>
            <a:r>
              <a:rPr lang="en-US" dirty="0" err="1"/>
              <a:t>सिंगुलरिटी</a:t>
            </a:r>
            <a:r>
              <a:rPr lang="en-US" dirty="0"/>
              <a:t>, </a:t>
            </a:r>
            <a:r>
              <a:rPr lang="en-US" dirty="0" err="1"/>
              <a:t>पदार्थ</a:t>
            </a:r>
            <a:r>
              <a:rPr lang="en-US" dirty="0"/>
              <a:t> </a:t>
            </a:r>
            <a:r>
              <a:rPr lang="en-US" dirty="0" err="1"/>
              <a:t>को</a:t>
            </a:r>
            <a:r>
              <a:rPr lang="en-US" dirty="0"/>
              <a:t> </a:t>
            </a:r>
            <a:r>
              <a:rPr lang="en-US" dirty="0" err="1"/>
              <a:t>आकर्षित</a:t>
            </a:r>
            <a:r>
              <a:rPr lang="en-US" dirty="0"/>
              <a:t> </a:t>
            </a:r>
            <a:r>
              <a:rPr lang="en-US" dirty="0" err="1"/>
              <a:t>करने</a:t>
            </a:r>
            <a:r>
              <a:rPr lang="en-US" dirty="0"/>
              <a:t> </a:t>
            </a:r>
            <a:r>
              <a:rPr lang="en-US" dirty="0" err="1"/>
              <a:t>के</a:t>
            </a:r>
            <a:r>
              <a:rPr lang="en-US" dirty="0"/>
              <a:t> </a:t>
            </a:r>
            <a:r>
              <a:rPr lang="en-US" dirty="0" err="1"/>
              <a:t>बजाए</a:t>
            </a:r>
            <a:r>
              <a:rPr lang="en-US" dirty="0"/>
              <a:t> </a:t>
            </a:r>
            <a:r>
              <a:rPr lang="en-US" dirty="0" err="1"/>
              <a:t>उसे</a:t>
            </a:r>
            <a:r>
              <a:rPr lang="en-US" dirty="0"/>
              <a:t> </a:t>
            </a:r>
            <a:r>
              <a:rPr lang="en-US" dirty="0" err="1"/>
              <a:t>विकर्षित</a:t>
            </a:r>
            <a:r>
              <a:rPr lang="en-US" dirty="0"/>
              <a:t> </a:t>
            </a:r>
            <a:r>
              <a:rPr lang="en-US" dirty="0" err="1"/>
              <a:t>करेगी</a:t>
            </a:r>
            <a:r>
              <a:rPr lang="en-US" dirty="0"/>
              <a:t>!! (*)</a:t>
            </a:r>
          </a:p>
        </p:txBody>
      </p:sp>
      <p:sp>
        <p:nvSpPr>
          <p:cNvPr id="9" name="Rectangle 8"/>
          <p:cNvSpPr/>
          <p:nvPr/>
        </p:nvSpPr>
        <p:spPr>
          <a:xfrm>
            <a:off x="2382044" y="4751596"/>
            <a:ext cx="2514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क्या</a:t>
            </a:r>
            <a:r>
              <a:rPr lang="en-US" sz="1600" dirty="0"/>
              <a:t> </a:t>
            </a:r>
            <a:r>
              <a:rPr lang="en-US" sz="1600" dirty="0" err="1"/>
              <a:t>इसका</a:t>
            </a:r>
            <a:r>
              <a:rPr lang="en-US" sz="1600" dirty="0"/>
              <a:t> </a:t>
            </a:r>
            <a:r>
              <a:rPr lang="en-US" sz="1600" dirty="0" err="1"/>
              <a:t>मतलब</a:t>
            </a:r>
            <a:r>
              <a:rPr lang="en-US" sz="1600" dirty="0"/>
              <a:t> </a:t>
            </a:r>
            <a:r>
              <a:rPr lang="en-US" sz="1600" dirty="0" err="1"/>
              <a:t>यह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</a:t>
            </a:r>
            <a:r>
              <a:rPr lang="en-US" sz="1600" dirty="0" err="1"/>
              <a:t>कि</a:t>
            </a:r>
            <a:r>
              <a:rPr lang="en-US" sz="1600" dirty="0"/>
              <a:t> </a:t>
            </a:r>
            <a:r>
              <a:rPr lang="en-US" sz="1600" dirty="0" err="1"/>
              <a:t>हम</a:t>
            </a:r>
            <a:r>
              <a:rPr lang="en-US" sz="1600" dirty="0"/>
              <a:t> </a:t>
            </a:r>
            <a:r>
              <a:rPr lang="en-US" sz="1600" dirty="0" err="1"/>
              <a:t>इस</a:t>
            </a:r>
            <a:r>
              <a:rPr lang="en-US" sz="1600" dirty="0"/>
              <a:t> </a:t>
            </a:r>
            <a:r>
              <a:rPr lang="en-US" sz="1600" dirty="0" err="1"/>
              <a:t>पुस्तक</a:t>
            </a:r>
            <a:r>
              <a:rPr lang="en-US" sz="1600" dirty="0"/>
              <a:t> </a:t>
            </a:r>
            <a:r>
              <a:rPr lang="en-US" sz="1600" dirty="0" err="1"/>
              <a:t>को</a:t>
            </a:r>
            <a:r>
              <a:rPr lang="en-US" sz="1600" dirty="0"/>
              <a:t> </a:t>
            </a:r>
            <a:r>
              <a:rPr lang="en-US" sz="1600" dirty="0" err="1"/>
              <a:t>दूसरी</a:t>
            </a:r>
            <a:r>
              <a:rPr lang="en-US" sz="1600" dirty="0"/>
              <a:t> </a:t>
            </a:r>
            <a:r>
              <a:rPr lang="en-US" sz="1600" dirty="0" err="1"/>
              <a:t>दिशा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जाते</a:t>
            </a:r>
            <a:r>
              <a:rPr lang="en-US" sz="1600" dirty="0"/>
              <a:t> </a:t>
            </a:r>
            <a:r>
              <a:rPr lang="en-US" sz="1600" dirty="0" err="1"/>
              <a:t>हुए</a:t>
            </a:r>
            <a:r>
              <a:rPr lang="en-US" sz="1600" dirty="0"/>
              <a:t> </a:t>
            </a:r>
            <a:r>
              <a:rPr lang="en-US" sz="1600" dirty="0" err="1"/>
              <a:t>पढ़ेंगे</a:t>
            </a:r>
            <a:r>
              <a:rPr lang="en-US" sz="1600" dirty="0"/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639719"/>
            <a:ext cx="28392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हां</a:t>
            </a:r>
            <a:r>
              <a:rPr lang="en-US" sz="1400" dirty="0"/>
              <a:t>, </a:t>
            </a:r>
            <a:r>
              <a:rPr lang="en-US" sz="1400" dirty="0" err="1"/>
              <a:t>तब</a:t>
            </a:r>
            <a:r>
              <a:rPr lang="en-US" sz="1400" dirty="0"/>
              <a:t> </a:t>
            </a:r>
            <a:r>
              <a:rPr lang="en-US" sz="1400" dirty="0" err="1"/>
              <a:t>क्रोनोस्केप</a:t>
            </a:r>
            <a:r>
              <a:rPr lang="en-US" sz="1400" dirty="0"/>
              <a:t> (</a:t>
            </a:r>
            <a:r>
              <a:rPr lang="en-US" sz="1400" dirty="0" err="1"/>
              <a:t>CHRONOSCAPE</a:t>
            </a:r>
            <a:r>
              <a:rPr lang="en-US" sz="1400" dirty="0"/>
              <a:t>) </a:t>
            </a:r>
            <a:r>
              <a:rPr lang="en-US" sz="1400" dirty="0" err="1"/>
              <a:t>बंद</a:t>
            </a:r>
            <a:r>
              <a:rPr lang="en-US" sz="1400" dirty="0"/>
              <a:t> </a:t>
            </a:r>
            <a:r>
              <a:rPr lang="en-US" sz="1400" dirty="0" err="1"/>
              <a:t>हो</a:t>
            </a:r>
            <a:r>
              <a:rPr lang="en-US" sz="1400" dirty="0"/>
              <a:t> </a:t>
            </a:r>
            <a:r>
              <a:rPr lang="en-US" sz="1400" dirty="0" err="1"/>
              <a:t>जाएगा</a:t>
            </a:r>
            <a:r>
              <a:rPr lang="en-US" sz="1400" dirty="0"/>
              <a:t>, </a:t>
            </a:r>
            <a:r>
              <a:rPr lang="en-US" sz="1400" dirty="0" err="1"/>
              <a:t>फिर</a:t>
            </a:r>
            <a:r>
              <a:rPr lang="en-US" sz="1400" dirty="0"/>
              <a:t> </a:t>
            </a:r>
            <a:r>
              <a:rPr lang="en-US" sz="1400" dirty="0" err="1"/>
              <a:t>आर्ची</a:t>
            </a:r>
            <a:r>
              <a:rPr lang="en-US" sz="1400" dirty="0"/>
              <a:t> </a:t>
            </a:r>
            <a:r>
              <a:rPr lang="en-US" sz="1400" dirty="0" err="1"/>
              <a:t>दरवाजा</a:t>
            </a:r>
            <a:r>
              <a:rPr lang="en-US" sz="1400" dirty="0"/>
              <a:t> </a:t>
            </a:r>
            <a:r>
              <a:rPr lang="en-US" sz="1400" dirty="0" err="1"/>
              <a:t>खोलेगा</a:t>
            </a:r>
            <a:r>
              <a:rPr lang="en-US" sz="1400" dirty="0"/>
              <a:t>, </a:t>
            </a:r>
            <a:r>
              <a:rPr lang="en-US" sz="1400" dirty="0" err="1"/>
              <a:t>फिर</a:t>
            </a:r>
            <a:r>
              <a:rPr lang="en-US" sz="1400" dirty="0"/>
              <a:t> </a:t>
            </a:r>
            <a:r>
              <a:rPr lang="en-US" sz="1400" dirty="0" err="1"/>
              <a:t>टायर्सियस</a:t>
            </a:r>
            <a:r>
              <a:rPr lang="en-US" sz="1400" dirty="0"/>
              <a:t> </a:t>
            </a:r>
            <a:r>
              <a:rPr lang="en-US" sz="1400" dirty="0" err="1"/>
              <a:t>रेंगते</a:t>
            </a:r>
            <a:r>
              <a:rPr lang="en-US" sz="1400" dirty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हुए</a:t>
            </a:r>
            <a:r>
              <a:rPr lang="en-US" sz="1400" dirty="0" smtClean="0"/>
              <a:t> </a:t>
            </a:r>
            <a:r>
              <a:rPr lang="en-US" sz="1400" dirty="0" err="1"/>
              <a:t>बाहर</a:t>
            </a:r>
            <a:r>
              <a:rPr lang="en-US" sz="1400" dirty="0"/>
              <a:t> </a:t>
            </a:r>
            <a:r>
              <a:rPr lang="en-US" sz="1400" dirty="0" err="1"/>
              <a:t>जाएगा</a:t>
            </a:r>
            <a:r>
              <a:rPr lang="en-US" sz="1400" dirty="0"/>
              <a:t> </a:t>
            </a:r>
            <a:r>
              <a:rPr lang="en-US" sz="1400" dirty="0" err="1"/>
              <a:t>फिर</a:t>
            </a:r>
            <a:r>
              <a:rPr lang="en-US" sz="1400" dirty="0"/>
              <a:t> ...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9444" y="10225584"/>
            <a:ext cx="4267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i-IN" sz="1600" dirty="0" smtClean="0"/>
              <a:t>(*)</a:t>
            </a:r>
            <a:r>
              <a:rPr lang="en-US" sz="1600" dirty="0" smtClean="0"/>
              <a:t> </a:t>
            </a:r>
            <a:r>
              <a:rPr lang="hi-IN" sz="1600" dirty="0" smtClean="0"/>
              <a:t>वही</a:t>
            </a:r>
            <a:r>
              <a:rPr lang="en-US" sz="1600" dirty="0" smtClean="0"/>
              <a:t> </a:t>
            </a:r>
            <a:r>
              <a:rPr lang="hi-IN" sz="1600" dirty="0" smtClean="0"/>
              <a:t>संरचना</a:t>
            </a:r>
            <a:r>
              <a:rPr lang="en-US" sz="1600" dirty="0" smtClean="0"/>
              <a:t> </a:t>
            </a:r>
            <a:r>
              <a:rPr lang="hi-IN" sz="1600" dirty="0" smtClean="0"/>
              <a:t>4-आयामों</a:t>
            </a:r>
            <a:r>
              <a:rPr lang="en-US" sz="1600" dirty="0" smtClean="0"/>
              <a:t> </a:t>
            </a:r>
            <a:r>
              <a:rPr lang="hi-IN" sz="1600" dirty="0" smtClean="0"/>
              <a:t>में</a:t>
            </a:r>
            <a:r>
              <a:rPr lang="en-US" sz="1600" dirty="0" smtClean="0"/>
              <a:t> </a:t>
            </a:r>
            <a:r>
              <a:rPr lang="hi-IN" sz="1600" dirty="0" smtClean="0"/>
              <a:t>भी</a:t>
            </a:r>
            <a:r>
              <a:rPr lang="en-US" sz="1600" dirty="0" smtClean="0"/>
              <a:t> </a:t>
            </a:r>
            <a:r>
              <a:rPr lang="hi-IN" sz="1600" dirty="0" smtClean="0"/>
              <a:t>रह</a:t>
            </a:r>
            <a:r>
              <a:rPr lang="en-US" sz="1600" dirty="0" smtClean="0"/>
              <a:t> </a:t>
            </a:r>
            <a:r>
              <a:rPr lang="hi-IN" sz="1600" dirty="0" smtClean="0"/>
              <a:t>पाएगी</a:t>
            </a:r>
            <a:r>
              <a:rPr lang="hi-IN" sz="1600" dirty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724171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76802" name="Picture 2" descr="C:\Users\HP\Desktop\topologicon_empty_pages\v7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4" y="26361"/>
            <a:ext cx="7512050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6634" y="1915319"/>
            <a:ext cx="517287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err="1" smtClean="0"/>
              <a:t>बॉय</a:t>
            </a:r>
            <a:r>
              <a:rPr lang="en-US" sz="1600" dirty="0"/>
              <a:t>, </a:t>
            </a:r>
            <a:r>
              <a:rPr lang="en-US" sz="1600" dirty="0" err="1"/>
              <a:t>हिल्बर्ट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शिष्य</a:t>
            </a:r>
            <a:r>
              <a:rPr lang="en-US" sz="1600" dirty="0"/>
              <a:t>, </a:t>
            </a:r>
            <a:r>
              <a:rPr lang="en-US" sz="1600" dirty="0" err="1"/>
              <a:t>ने</a:t>
            </a:r>
            <a:r>
              <a:rPr lang="en-US" sz="1600" dirty="0"/>
              <a:t> 1902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बॉय-सतह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खोज</a:t>
            </a:r>
            <a:r>
              <a:rPr lang="en-US" sz="1600" dirty="0"/>
              <a:t> </a:t>
            </a:r>
            <a:r>
              <a:rPr lang="en-US" sz="1600" dirty="0" err="1"/>
              <a:t>की</a:t>
            </a:r>
            <a:r>
              <a:rPr lang="en-US" sz="1600" dirty="0"/>
              <a:t>. </a:t>
            </a:r>
            <a:r>
              <a:rPr lang="en-US" sz="1600" dirty="0" err="1"/>
              <a:t>उसका</a:t>
            </a:r>
            <a:r>
              <a:rPr lang="en-US" sz="1600" dirty="0"/>
              <a:t> </a:t>
            </a:r>
            <a:r>
              <a:rPr lang="en-US" sz="1600" dirty="0" err="1"/>
              <a:t>पहला</a:t>
            </a:r>
            <a:r>
              <a:rPr lang="en-US" sz="1600" dirty="0"/>
              <a:t> </a:t>
            </a:r>
            <a:r>
              <a:rPr lang="en-US" sz="1600" dirty="0" err="1"/>
              <a:t>विश्लेषण</a:t>
            </a:r>
            <a:r>
              <a:rPr lang="en-US" sz="1600" dirty="0"/>
              <a:t> 1921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गणितज्ञ</a:t>
            </a:r>
            <a:r>
              <a:rPr lang="en-US" sz="1600" dirty="0"/>
              <a:t> </a:t>
            </a:r>
            <a:r>
              <a:rPr lang="en-US" sz="1600" dirty="0" err="1"/>
              <a:t>जे</a:t>
            </a:r>
            <a:r>
              <a:rPr lang="en-US" sz="1600" dirty="0"/>
              <a:t>. </a:t>
            </a:r>
            <a:r>
              <a:rPr lang="en-US" sz="1600" dirty="0" err="1"/>
              <a:t>एम</a:t>
            </a:r>
            <a:r>
              <a:rPr lang="en-US" sz="1600" dirty="0"/>
              <a:t>. </a:t>
            </a:r>
            <a:r>
              <a:rPr lang="en-US" sz="1600" dirty="0" err="1"/>
              <a:t>सौरियौ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बेटे</a:t>
            </a:r>
            <a:r>
              <a:rPr lang="en-US" sz="1600" dirty="0"/>
              <a:t>, </a:t>
            </a:r>
            <a:r>
              <a:rPr lang="en-US" sz="1600" dirty="0" err="1"/>
              <a:t>जेरोम</a:t>
            </a:r>
            <a:r>
              <a:rPr lang="en-US" sz="1600" dirty="0"/>
              <a:t> </a:t>
            </a:r>
            <a:r>
              <a:rPr lang="en-US" sz="1600" dirty="0" err="1"/>
              <a:t>सौरियौ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</a:t>
            </a:r>
            <a:r>
              <a:rPr lang="en-US" sz="1600" dirty="0" err="1"/>
              <a:t>इस</a:t>
            </a:r>
            <a:r>
              <a:rPr lang="en-US" sz="1600" dirty="0"/>
              <a:t> </a:t>
            </a:r>
            <a:r>
              <a:rPr lang="en-US" sz="1600" dirty="0" err="1"/>
              <a:t>पुस्तक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लेखक</a:t>
            </a:r>
            <a:r>
              <a:rPr lang="en-US" sz="1600" dirty="0"/>
              <a:t> </a:t>
            </a:r>
            <a:r>
              <a:rPr lang="en-US" sz="1600" dirty="0" err="1"/>
              <a:t>ने</a:t>
            </a:r>
            <a:r>
              <a:rPr lang="en-US" sz="1600" dirty="0"/>
              <a:t> </a:t>
            </a:r>
            <a:r>
              <a:rPr lang="en-US" sz="1600" dirty="0" err="1"/>
              <a:t>किया</a:t>
            </a:r>
            <a:r>
              <a:rPr lang="en-US" sz="1600" dirty="0"/>
              <a:t>.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एक</a:t>
            </a:r>
            <a:r>
              <a:rPr lang="en-US" sz="1600" dirty="0" smtClean="0"/>
              <a:t> </a:t>
            </a:r>
            <a:r>
              <a:rPr lang="en-US" sz="1600" dirty="0" err="1"/>
              <a:t>अर्ध-प्रयोगसिद्ध</a:t>
            </a:r>
            <a:r>
              <a:rPr lang="en-US" sz="1600" dirty="0"/>
              <a:t> </a:t>
            </a:r>
            <a:r>
              <a:rPr lang="en-US" sz="1600" dirty="0" err="1"/>
              <a:t>विधि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उपयोग</a:t>
            </a:r>
            <a:r>
              <a:rPr lang="en-US" sz="1600" dirty="0"/>
              <a:t> </a:t>
            </a:r>
            <a:r>
              <a:rPr lang="en-US" sz="1600" dirty="0" err="1"/>
              <a:t>द्वारा</a:t>
            </a:r>
            <a:r>
              <a:rPr lang="en-US" sz="1600" dirty="0"/>
              <a:t> </a:t>
            </a:r>
            <a:r>
              <a:rPr lang="en-US" sz="1600" dirty="0" err="1"/>
              <a:t>सतह</a:t>
            </a:r>
            <a:r>
              <a:rPr lang="en-US" sz="1600" dirty="0"/>
              <a:t> </a:t>
            </a:r>
            <a:r>
              <a:rPr lang="hi-IN" sz="1600" dirty="0" smtClean="0"/>
              <a:t>की</a:t>
            </a:r>
            <a:r>
              <a:rPr lang="en-US" sz="1600" dirty="0" smtClean="0"/>
              <a:t> </a:t>
            </a:r>
            <a:r>
              <a:rPr lang="en-US" sz="1600" dirty="0" err="1"/>
              <a:t>मेरिडियन</a:t>
            </a:r>
            <a:r>
              <a:rPr lang="en-US" sz="1600" dirty="0"/>
              <a:t>,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दीर्घवृत्त</a:t>
            </a:r>
            <a:r>
              <a:rPr lang="en-US" sz="1600" dirty="0" smtClean="0"/>
              <a:t> </a:t>
            </a:r>
            <a:r>
              <a:rPr lang="en-US" sz="1600" dirty="0"/>
              <a:t>(</a:t>
            </a:r>
            <a:r>
              <a:rPr lang="en-US" sz="1600" dirty="0" err="1"/>
              <a:t>एलिप्स</a:t>
            </a:r>
            <a:r>
              <a:rPr lang="en-US" sz="1600" dirty="0"/>
              <a:t>) </a:t>
            </a:r>
            <a:r>
              <a:rPr lang="en-US" sz="1600" dirty="0" err="1"/>
              <a:t>से</a:t>
            </a:r>
            <a:r>
              <a:rPr lang="en-US" sz="1600" dirty="0"/>
              <a:t> </a:t>
            </a:r>
            <a:r>
              <a:rPr lang="hi-IN" sz="1600" dirty="0" smtClean="0"/>
              <a:t>जुड़ती</a:t>
            </a:r>
            <a:r>
              <a:rPr lang="en-US" sz="1600" dirty="0" smtClean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 </a:t>
            </a:r>
            <a:r>
              <a:rPr lang="en-US" sz="1600" dirty="0" err="1"/>
              <a:t>वर्तमान</a:t>
            </a:r>
            <a:r>
              <a:rPr lang="en-US" sz="1600" dirty="0"/>
              <a:t> </a:t>
            </a:r>
            <a:r>
              <a:rPr lang="en-US" sz="1600" dirty="0" err="1"/>
              <a:t>बिंदु</a:t>
            </a:r>
            <a:r>
              <a:rPr lang="en-US" sz="1600" dirty="0"/>
              <a:t> </a:t>
            </a:r>
            <a:r>
              <a:rPr lang="hi-IN" sz="1600" dirty="0" smtClean="0"/>
              <a:t>इस</a:t>
            </a:r>
            <a:r>
              <a:rPr lang="en-US" sz="1600" dirty="0" smtClean="0"/>
              <a:t> </a:t>
            </a:r>
            <a:r>
              <a:rPr lang="hi-IN" sz="1600" dirty="0" smtClean="0"/>
              <a:t>प्रकार</a:t>
            </a:r>
            <a:r>
              <a:rPr lang="en-US" sz="1600" dirty="0" smtClean="0"/>
              <a:t> </a:t>
            </a:r>
            <a:r>
              <a:rPr lang="hi-IN" sz="1600" dirty="0" smtClean="0"/>
              <a:t>ज्ञात</a:t>
            </a:r>
            <a:r>
              <a:rPr lang="en-US" sz="1600" dirty="0" smtClean="0"/>
              <a:t> </a:t>
            </a:r>
            <a:r>
              <a:rPr lang="hi-IN" sz="1600" dirty="0" smtClean="0"/>
              <a:t>किया जा</a:t>
            </a:r>
            <a:r>
              <a:rPr lang="en-US" sz="1600" dirty="0" smtClean="0"/>
              <a:t> </a:t>
            </a:r>
            <a:r>
              <a:rPr lang="hi-IN" sz="1600" dirty="0" smtClean="0"/>
              <a:t>सकता</a:t>
            </a:r>
            <a:r>
              <a:rPr lang="en-US" sz="1600" dirty="0" smtClean="0"/>
              <a:t> </a:t>
            </a:r>
            <a:r>
              <a:rPr lang="hi-IN" sz="1600" dirty="0" smtClean="0"/>
              <a:t>है </a:t>
            </a:r>
            <a:r>
              <a:rPr lang="hi-IN" sz="1600" dirty="0"/>
              <a:t>: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420688" y="238919"/>
            <a:ext cx="238238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</a:rPr>
              <a:t>वैज्ञानिक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endParaRPr lang="en-US" sz="4400" dirty="0" smtClean="0">
              <a:solidFill>
                <a:srgbClr val="FF0000"/>
              </a:solidFill>
            </a:endParaRPr>
          </a:p>
          <a:p>
            <a:r>
              <a:rPr lang="en-US" sz="4400" dirty="0" err="1" smtClean="0">
                <a:solidFill>
                  <a:srgbClr val="FF0000"/>
                </a:solidFill>
              </a:rPr>
              <a:t>पूरक-अंश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10844" y="8316119"/>
            <a:ext cx="1362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i-IN" dirty="0" smtClean="0"/>
              <a:t>चौंकाने</a:t>
            </a:r>
            <a:r>
              <a:rPr lang="en-US" dirty="0" smtClean="0"/>
              <a:t> </a:t>
            </a:r>
            <a:r>
              <a:rPr lang="hi-IN" dirty="0" smtClean="0"/>
              <a:t>वाला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734844" y="7815419"/>
            <a:ext cx="13644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/>
              <a:t>अर्ध-प्रयोगसिद्ध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1652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77826" name="Picture 2" descr="C:\Users\HP\Desktop\topologicon_empty_pages\v73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5" y="0"/>
            <a:ext cx="7508705" cy="1068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7480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78850" name="Picture 2" descr="C:\Users\HP\Desktop\topologicon_empty_pages\v7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" y="-4762"/>
            <a:ext cx="7512050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86644" y="6868319"/>
            <a:ext cx="91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क्या</a:t>
            </a:r>
            <a:r>
              <a:rPr lang="en-US" sz="1400" dirty="0"/>
              <a:t>,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मेरा</a:t>
            </a:r>
            <a:r>
              <a:rPr lang="en-US" sz="1400" dirty="0" smtClean="0"/>
              <a:t> </a:t>
            </a:r>
            <a:r>
              <a:rPr lang="en-US" sz="1400" dirty="0" err="1"/>
              <a:t>पति</a:t>
            </a:r>
            <a:r>
              <a:rPr lang="en-US" sz="1400" dirty="0"/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5125244" y="7065159"/>
            <a:ext cx="203755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1500" dirty="0" smtClean="0"/>
              <a:t>20</a:t>
            </a:r>
            <a:r>
              <a:rPr lang="en-US" sz="1500" dirty="0" smtClean="0"/>
              <a:t> </a:t>
            </a:r>
            <a:r>
              <a:rPr lang="hi-IN" sz="1500" dirty="0" smtClean="0"/>
              <a:t>नवंबर,1978</a:t>
            </a:r>
            <a:r>
              <a:rPr lang="en-US" sz="1500" dirty="0" smtClean="0"/>
              <a:t> </a:t>
            </a:r>
            <a:br>
              <a:rPr lang="en-US" sz="1500" dirty="0" smtClean="0"/>
            </a:br>
            <a:r>
              <a:rPr lang="hi-IN" sz="1500" dirty="0" smtClean="0"/>
              <a:t>को</a:t>
            </a:r>
            <a:r>
              <a:rPr lang="en-US" sz="1500" dirty="0" smtClean="0"/>
              <a:t> </a:t>
            </a:r>
            <a:r>
              <a:rPr lang="hi-IN" sz="1500" dirty="0" smtClean="0"/>
              <a:t>"अकादमी द साइंसेज",</a:t>
            </a:r>
            <a:r>
              <a:rPr lang="en-US" sz="1500" dirty="0" smtClean="0"/>
              <a:t> </a:t>
            </a:r>
            <a:r>
              <a:rPr lang="hi-IN" sz="1500" dirty="0" smtClean="0"/>
              <a:t>पेरिस</a:t>
            </a:r>
            <a:r>
              <a:rPr lang="en-US" sz="1500" dirty="0" smtClean="0"/>
              <a:t> </a:t>
            </a:r>
            <a:r>
              <a:rPr lang="hi-IN" sz="1500" dirty="0" smtClean="0"/>
              <a:t>में</a:t>
            </a:r>
            <a:r>
              <a:rPr lang="en-US" sz="1500" dirty="0" smtClean="0"/>
              <a:t> </a:t>
            </a:r>
            <a:r>
              <a:rPr lang="hi-IN" sz="1500" dirty="0" smtClean="0"/>
              <a:t>जीन-पियरे</a:t>
            </a:r>
            <a:r>
              <a:rPr lang="en-US" sz="1500" dirty="0" smtClean="0"/>
              <a:t> </a:t>
            </a:r>
            <a:r>
              <a:rPr lang="hi-IN" sz="1500" dirty="0"/>
              <a:t>पेटिट</a:t>
            </a:r>
            <a:r>
              <a:rPr lang="en-US" sz="1500" dirty="0" smtClean="0"/>
              <a:t> </a:t>
            </a:r>
            <a:r>
              <a:rPr lang="hi-IN" sz="1500" dirty="0" smtClean="0"/>
              <a:t>द्वारा</a:t>
            </a:r>
            <a:r>
              <a:rPr lang="en-US" sz="1500" dirty="0" smtClean="0"/>
              <a:t> </a:t>
            </a:r>
            <a:r>
              <a:rPr lang="hi-IN" sz="1500" dirty="0" smtClean="0"/>
              <a:t>दिए</a:t>
            </a:r>
            <a:r>
              <a:rPr lang="en-US" sz="1500" dirty="0" smtClean="0"/>
              <a:t> </a:t>
            </a:r>
            <a:r>
              <a:rPr lang="hi-IN" sz="1500" dirty="0" smtClean="0"/>
              <a:t>गए</a:t>
            </a:r>
            <a:r>
              <a:rPr lang="en-US" sz="1500" dirty="0" smtClean="0"/>
              <a:t> </a:t>
            </a:r>
            <a:r>
              <a:rPr lang="hi-IN" sz="1500" dirty="0" smtClean="0"/>
              <a:t>वर्णन</a:t>
            </a:r>
            <a:r>
              <a:rPr lang="en-US" sz="1500" dirty="0" smtClean="0"/>
              <a:t> </a:t>
            </a:r>
            <a:r>
              <a:rPr lang="hi-IN" sz="1500" dirty="0" smtClean="0"/>
              <a:t>"नॉन-ट्रीवियल</a:t>
            </a:r>
            <a:r>
              <a:rPr lang="en-US" sz="1500" dirty="0" smtClean="0"/>
              <a:t> </a:t>
            </a:r>
            <a:r>
              <a:rPr lang="hi-IN" sz="1500" dirty="0"/>
              <a:t>टोरस</a:t>
            </a:r>
            <a:r>
              <a:rPr lang="en-US" sz="1500" dirty="0" smtClean="0"/>
              <a:t> </a:t>
            </a:r>
            <a:r>
              <a:rPr lang="hi-IN" sz="1500" dirty="0" smtClean="0"/>
              <a:t>टर्निंग“</a:t>
            </a:r>
            <a:r>
              <a:rPr lang="en-US" sz="1500" dirty="0" smtClean="0"/>
              <a:t> </a:t>
            </a:r>
            <a:r>
              <a:rPr lang="hi-IN" sz="1500" dirty="0" smtClean="0"/>
              <a:t>से</a:t>
            </a:r>
            <a:r>
              <a:rPr lang="en-US" sz="1500" dirty="0" smtClean="0"/>
              <a:t> </a:t>
            </a:r>
            <a:r>
              <a:rPr lang="hi-IN" sz="1500" dirty="0" smtClean="0"/>
              <a:t>लिया</a:t>
            </a:r>
            <a:r>
              <a:rPr lang="en-US" sz="1500" dirty="0" smtClean="0"/>
              <a:t> </a:t>
            </a:r>
            <a:r>
              <a:rPr lang="hi-IN" sz="1500" dirty="0" smtClean="0"/>
              <a:t>गया</a:t>
            </a:r>
            <a:r>
              <a:rPr lang="en-US" sz="1500" dirty="0" smtClean="0"/>
              <a:t> </a:t>
            </a:r>
            <a:r>
              <a:rPr lang="hi-IN" sz="1500" dirty="0"/>
              <a:t>है.</a:t>
            </a:r>
            <a:endParaRPr lang="en-US" sz="1500" dirty="0"/>
          </a:p>
        </p:txBody>
      </p:sp>
      <p:sp>
        <p:nvSpPr>
          <p:cNvPr id="5" name="Rectangle 4"/>
          <p:cNvSpPr/>
          <p:nvPr/>
        </p:nvSpPr>
        <p:spPr>
          <a:xfrm>
            <a:off x="3944569" y="4429919"/>
            <a:ext cx="4619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i-IN" sz="1400" dirty="0"/>
              <a:t>अरे!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2515394" y="9763919"/>
            <a:ext cx="375285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i-IN" sz="1400" dirty="0" smtClean="0"/>
              <a:t>'ला</a:t>
            </a:r>
            <a:r>
              <a:rPr lang="en-US" sz="1400" dirty="0" smtClean="0"/>
              <a:t>-</a:t>
            </a:r>
            <a:r>
              <a:rPr lang="hi-IN" sz="1400" dirty="0" smtClean="0"/>
              <a:t>साइंस‘</a:t>
            </a:r>
            <a:r>
              <a:rPr lang="en-US" sz="1400" dirty="0" smtClean="0"/>
              <a:t> </a:t>
            </a:r>
            <a:r>
              <a:rPr lang="hi-IN" sz="1400" dirty="0" smtClean="0"/>
              <a:t>के</a:t>
            </a:r>
            <a:r>
              <a:rPr lang="en-US" sz="1400" dirty="0" smtClean="0"/>
              <a:t> </a:t>
            </a:r>
            <a:r>
              <a:rPr lang="hi-IN" sz="1400" dirty="0" smtClean="0"/>
              <a:t>लिए</a:t>
            </a:r>
            <a:r>
              <a:rPr lang="en-US" sz="1400" dirty="0" smtClean="0"/>
              <a:t> </a:t>
            </a:r>
            <a:r>
              <a:rPr lang="hi-IN" sz="1400" dirty="0" smtClean="0"/>
              <a:t>जनवरी</a:t>
            </a:r>
            <a:r>
              <a:rPr lang="en-US" sz="1400" dirty="0" smtClean="0"/>
              <a:t> </a:t>
            </a:r>
            <a:r>
              <a:rPr lang="hi-IN" sz="1400" dirty="0" smtClean="0"/>
              <a:t>1979</a:t>
            </a:r>
            <a:r>
              <a:rPr lang="en-US" sz="1400" dirty="0" smtClean="0"/>
              <a:t> </a:t>
            </a:r>
            <a:r>
              <a:rPr lang="hi-IN" sz="1400" dirty="0" smtClean="0"/>
              <a:t>में</a:t>
            </a:r>
            <a:r>
              <a:rPr lang="hi-IN" sz="1400" dirty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9309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0242" name="Picture 2" descr="C:\Users\HP\Desktop\topologicon_empty_pages\v0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9"/>
            <a:ext cx="7507288" cy="1068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935244" y="1762919"/>
            <a:ext cx="375285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1696244" y="696119"/>
            <a:ext cx="6206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ठीक</a:t>
            </a:r>
            <a:r>
              <a:rPr lang="en-US" sz="1600" dirty="0"/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5582444" y="643255"/>
            <a:ext cx="16689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वो</a:t>
            </a:r>
            <a:r>
              <a:rPr lang="en-US" sz="1400" dirty="0"/>
              <a:t> </a:t>
            </a:r>
            <a:r>
              <a:rPr lang="en-US" sz="1400" dirty="0" err="1"/>
              <a:t>अभी</a:t>
            </a:r>
            <a:r>
              <a:rPr lang="en-US" sz="1400" dirty="0"/>
              <a:t> </a:t>
            </a:r>
            <a:r>
              <a:rPr lang="en-US" sz="1400" dirty="0" err="1"/>
              <a:t>भी</a:t>
            </a:r>
            <a:r>
              <a:rPr lang="en-US" sz="1400" dirty="0"/>
              <a:t> </a:t>
            </a:r>
            <a:r>
              <a:rPr lang="en-US" sz="1400" dirty="0" err="1"/>
              <a:t>बड़बड़ा</a:t>
            </a:r>
            <a:r>
              <a:rPr lang="en-US" sz="1400" dirty="0"/>
              <a:t> </a:t>
            </a:r>
            <a:endParaRPr lang="en-US" sz="1400" dirty="0" smtClean="0"/>
          </a:p>
          <a:p>
            <a:pPr algn="ctr"/>
            <a:r>
              <a:rPr lang="en-US" sz="1400" dirty="0" err="1" smtClean="0"/>
              <a:t>रहा</a:t>
            </a:r>
            <a:r>
              <a:rPr lang="en-US" sz="1400" dirty="0" smtClean="0"/>
              <a:t> </a:t>
            </a:r>
            <a:r>
              <a:rPr lang="hi-IN" sz="1400" dirty="0" smtClean="0"/>
              <a:t>है</a:t>
            </a:r>
            <a:r>
              <a:rPr lang="en-US" sz="1400" dirty="0" smtClean="0"/>
              <a:t>, </a:t>
            </a:r>
            <a:r>
              <a:rPr lang="en-US" sz="1400" dirty="0" err="1"/>
              <a:t>मुझे</a:t>
            </a:r>
            <a:r>
              <a:rPr lang="en-US" sz="1400" dirty="0"/>
              <a:t> </a:t>
            </a:r>
            <a:r>
              <a:rPr lang="en-US" sz="1400" dirty="0" err="1"/>
              <a:t>उसे</a:t>
            </a:r>
            <a:r>
              <a:rPr lang="en-US" sz="1400" dirty="0"/>
              <a:t> </a:t>
            </a:r>
            <a:r>
              <a:rPr lang="en-US" sz="1400" dirty="0" err="1"/>
              <a:t>चुप</a:t>
            </a:r>
            <a:r>
              <a:rPr lang="en-US" sz="1400" dirty="0"/>
              <a:t> </a:t>
            </a:r>
            <a:r>
              <a:rPr lang="en-US" sz="1400" dirty="0" err="1"/>
              <a:t>करना</a:t>
            </a:r>
            <a:r>
              <a:rPr lang="en-US" sz="1400" dirty="0"/>
              <a:t> </a:t>
            </a:r>
            <a:r>
              <a:rPr lang="en-US" sz="1400" dirty="0" err="1"/>
              <a:t>पड़ा</a:t>
            </a:r>
            <a:r>
              <a:rPr lang="en-US" sz="1400" dirty="0"/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-341312" y="2143919"/>
            <a:ext cx="7848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मोलस्कैमाउथ</a:t>
            </a:r>
            <a:r>
              <a:rPr lang="en-US" sz="1400" dirty="0"/>
              <a:t> </a:t>
            </a:r>
            <a:r>
              <a:rPr lang="en-US" sz="1400" dirty="0" err="1"/>
              <a:t>बिना</a:t>
            </a:r>
            <a:r>
              <a:rPr lang="en-US" sz="1400" dirty="0"/>
              <a:t> </a:t>
            </a:r>
            <a:r>
              <a:rPr lang="en-US" sz="1400" dirty="0" err="1"/>
              <a:t>कोई</a:t>
            </a:r>
            <a:r>
              <a:rPr lang="en-US" sz="1400" dirty="0"/>
              <a:t> </a:t>
            </a:r>
            <a:r>
              <a:rPr lang="en-US" sz="1400" dirty="0" err="1"/>
              <a:t>आवाज़</a:t>
            </a:r>
            <a:r>
              <a:rPr lang="en-US" sz="1400" dirty="0"/>
              <a:t> </a:t>
            </a:r>
            <a:r>
              <a:rPr lang="en-US" sz="1400" dirty="0" err="1"/>
              <a:t>किये</a:t>
            </a:r>
            <a:r>
              <a:rPr lang="en-US" sz="1400" dirty="0"/>
              <a:t>, </a:t>
            </a:r>
            <a:r>
              <a:rPr lang="en-US" sz="1400" dirty="0" err="1"/>
              <a:t>बर्फ</a:t>
            </a:r>
            <a:r>
              <a:rPr lang="en-US" sz="1400" dirty="0"/>
              <a:t> </a:t>
            </a:r>
            <a:r>
              <a:rPr lang="en-US" sz="1400" dirty="0" err="1"/>
              <a:t>जमी</a:t>
            </a:r>
            <a:r>
              <a:rPr lang="en-US" sz="1400" dirty="0"/>
              <a:t> </a:t>
            </a:r>
            <a:r>
              <a:rPr lang="en-US" sz="1400" dirty="0" err="1"/>
              <a:t>मेरीडियंस</a:t>
            </a:r>
            <a:r>
              <a:rPr lang="en-US" sz="1400" dirty="0"/>
              <a:t> </a:t>
            </a:r>
            <a:r>
              <a:rPr lang="en-US" sz="1400" dirty="0" err="1"/>
              <a:t>पर</a:t>
            </a:r>
            <a:r>
              <a:rPr lang="en-US" sz="1400" dirty="0"/>
              <a:t> </a:t>
            </a:r>
            <a:r>
              <a:rPr lang="en-US" sz="1400" dirty="0" err="1"/>
              <a:t>फिसले</a:t>
            </a:r>
            <a:r>
              <a:rPr lang="en-US" sz="1400" dirty="0"/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1826" y="2763192"/>
            <a:ext cx="11288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तुम</a:t>
            </a:r>
            <a:r>
              <a:rPr lang="en-US" sz="1600" dirty="0"/>
              <a:t> </a:t>
            </a:r>
            <a:r>
              <a:rPr lang="en-US" sz="1600" dirty="0" err="1"/>
              <a:t>वापस</a:t>
            </a:r>
            <a:r>
              <a:rPr lang="en-US" sz="1600" dirty="0"/>
              <a:t> आ </a:t>
            </a:r>
            <a:r>
              <a:rPr lang="en-US" sz="1600" dirty="0" err="1"/>
              <a:t>गए</a:t>
            </a:r>
            <a:r>
              <a:rPr lang="en-US" sz="1600" dirty="0"/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943141" y="3434854"/>
            <a:ext cx="4940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 smtClean="0">
                <a:solidFill>
                  <a:srgbClr val="FF0000"/>
                </a:solidFill>
              </a:rPr>
              <a:t>उत्तरी</a:t>
            </a:r>
            <a:endParaRPr lang="en-US" sz="1000" dirty="0" smtClean="0">
              <a:solidFill>
                <a:srgbClr val="FF0000"/>
              </a:solidFill>
            </a:endParaRPr>
          </a:p>
          <a:p>
            <a:pPr algn="ctr"/>
            <a:r>
              <a:rPr lang="en-US" sz="1000" dirty="0" err="1" smtClean="0">
                <a:solidFill>
                  <a:srgbClr val="FF0000"/>
                </a:solidFill>
              </a:rPr>
              <a:t>ध्रुव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44044" y="2640081"/>
            <a:ext cx="358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तुम्हारे</a:t>
            </a:r>
            <a:r>
              <a:rPr lang="en-US" sz="1600" dirty="0"/>
              <a:t> </a:t>
            </a:r>
            <a:r>
              <a:rPr lang="en-US" sz="1600" dirty="0" err="1"/>
              <a:t>जाते</a:t>
            </a:r>
            <a:r>
              <a:rPr lang="en-US" sz="1600" dirty="0"/>
              <a:t> </a:t>
            </a:r>
            <a:r>
              <a:rPr lang="en-US" sz="1600" dirty="0" err="1"/>
              <a:t>ही</a:t>
            </a:r>
            <a:r>
              <a:rPr lang="en-US" sz="1600" dirty="0"/>
              <a:t> </a:t>
            </a:r>
            <a:r>
              <a:rPr lang="en-US" sz="1600" dirty="0" err="1"/>
              <a:t>कुछ</a:t>
            </a:r>
            <a:r>
              <a:rPr lang="en-US" sz="1600" dirty="0"/>
              <a:t> </a:t>
            </a:r>
            <a:r>
              <a:rPr lang="en-US" sz="1600" dirty="0" err="1"/>
              <a:t>आश्चर्यजनक</a:t>
            </a:r>
            <a:r>
              <a:rPr lang="en-US" sz="1600" dirty="0"/>
              <a:t> </a:t>
            </a:r>
            <a:r>
              <a:rPr lang="en-US" sz="1600" dirty="0" err="1"/>
              <a:t>हुआ</a:t>
            </a:r>
            <a:r>
              <a:rPr lang="en-US" sz="1600" dirty="0"/>
              <a:t>.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err="1" smtClean="0"/>
              <a:t>मेरा</a:t>
            </a:r>
            <a:r>
              <a:rPr lang="en-US" sz="1600" dirty="0" smtClean="0"/>
              <a:t> </a:t>
            </a:r>
            <a:r>
              <a:rPr lang="en-US" sz="1600" dirty="0" err="1"/>
              <a:t>झंडा</a:t>
            </a:r>
            <a:r>
              <a:rPr lang="en-US" sz="1600" dirty="0"/>
              <a:t> </a:t>
            </a:r>
            <a:r>
              <a:rPr lang="en-US" sz="1600" dirty="0" err="1"/>
              <a:t>अचानक</a:t>
            </a:r>
            <a:r>
              <a:rPr lang="en-US" sz="1600" dirty="0"/>
              <a:t> </a:t>
            </a:r>
            <a:r>
              <a:rPr lang="en-US" sz="1600" dirty="0" err="1"/>
              <a:t>गायब</a:t>
            </a:r>
            <a:r>
              <a:rPr lang="en-US" sz="1600" dirty="0"/>
              <a:t> </a:t>
            </a:r>
            <a:r>
              <a:rPr lang="en-US" sz="1600" dirty="0" err="1"/>
              <a:t>हो</a:t>
            </a:r>
            <a:r>
              <a:rPr lang="en-US" sz="1600" dirty="0"/>
              <a:t> </a:t>
            </a:r>
            <a:r>
              <a:rPr lang="en-US" sz="1600" dirty="0" err="1"/>
              <a:t>गया</a:t>
            </a:r>
            <a:r>
              <a:rPr lang="en-US" sz="1600" dirty="0"/>
              <a:t> </a:t>
            </a:r>
            <a:r>
              <a:rPr lang="en-US" sz="1600" dirty="0" err="1"/>
              <a:t>और</a:t>
            </a:r>
            <a:r>
              <a:rPr lang="en-US" sz="1600" dirty="0"/>
              <a:t> "</a:t>
            </a:r>
            <a:r>
              <a:rPr lang="en-US" sz="1600" dirty="0" err="1"/>
              <a:t>दक्षिण-ध्रुव</a:t>
            </a:r>
            <a:r>
              <a:rPr lang="en-US" sz="1600" dirty="0"/>
              <a:t>" </a:t>
            </a:r>
            <a:r>
              <a:rPr lang="en-US" sz="1600" dirty="0" err="1"/>
              <a:t>वाला</a:t>
            </a:r>
            <a:r>
              <a:rPr lang="en-US" sz="1600" dirty="0"/>
              <a:t> </a:t>
            </a:r>
            <a:r>
              <a:rPr lang="en-US" sz="1600" dirty="0" err="1"/>
              <a:t>झंडा</a:t>
            </a:r>
            <a:r>
              <a:rPr lang="en-US" sz="1600" dirty="0"/>
              <a:t> </a:t>
            </a:r>
            <a:r>
              <a:rPr lang="en-US" sz="1600" dirty="0" err="1"/>
              <a:t>बाहर</a:t>
            </a:r>
            <a:r>
              <a:rPr lang="en-US" sz="1600" dirty="0"/>
              <a:t> </a:t>
            </a:r>
            <a:r>
              <a:rPr lang="en-US" sz="1600" dirty="0" err="1"/>
              <a:t>निकला</a:t>
            </a:r>
            <a:r>
              <a:rPr lang="en-US" sz="1600" dirty="0"/>
              <a:t>!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9444" y="5353630"/>
            <a:ext cx="18149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यह</a:t>
            </a:r>
            <a:r>
              <a:rPr lang="en-US" sz="1600" dirty="0"/>
              <a:t> </a:t>
            </a:r>
            <a:r>
              <a:rPr lang="en-US" sz="1600" dirty="0" err="1"/>
              <a:t>सब</a:t>
            </a:r>
            <a:r>
              <a:rPr lang="en-US" sz="1600" dirty="0"/>
              <a:t> </a:t>
            </a:r>
            <a:r>
              <a:rPr lang="en-US" sz="1600" dirty="0" err="1" smtClean="0"/>
              <a:t>पागलपन</a:t>
            </a:r>
            <a:r>
              <a:rPr lang="en-US" sz="1600" dirty="0" smtClean="0"/>
              <a:t> </a:t>
            </a:r>
            <a:r>
              <a:rPr lang="en-US" sz="1600" dirty="0" err="1"/>
              <a:t>है</a:t>
            </a:r>
            <a:r>
              <a:rPr lang="en-US" sz="1600" dirty="0"/>
              <a:t>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15444" y="5354499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कोई</a:t>
            </a:r>
            <a:r>
              <a:rPr lang="en-US" sz="1400" dirty="0"/>
              <a:t> </a:t>
            </a:r>
            <a:r>
              <a:rPr lang="en-US" sz="1400" dirty="0" err="1"/>
              <a:t>प्रतीक्षा</a:t>
            </a:r>
            <a:r>
              <a:rPr lang="en-US" sz="1400" dirty="0"/>
              <a:t> </a:t>
            </a:r>
            <a:r>
              <a:rPr lang="en-US" sz="1400" dirty="0" err="1"/>
              <a:t>नहीं</a:t>
            </a:r>
            <a:r>
              <a:rPr lang="en-US" sz="1400" dirty="0"/>
              <a:t> ... </a:t>
            </a:r>
            <a:r>
              <a:rPr lang="en-US" sz="1400" dirty="0" err="1"/>
              <a:t>क्या</a:t>
            </a:r>
            <a:r>
              <a:rPr lang="en-US" sz="1400" dirty="0"/>
              <a:t> </a:t>
            </a:r>
            <a:r>
              <a:rPr lang="en-US" sz="1400" dirty="0" err="1"/>
              <a:t>दक्षिण-ध्रुव</a:t>
            </a:r>
            <a:r>
              <a:rPr lang="en-US" sz="1400" dirty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के</a:t>
            </a:r>
            <a:r>
              <a:rPr lang="en-US" sz="1400" dirty="0" smtClean="0"/>
              <a:t> </a:t>
            </a:r>
            <a:r>
              <a:rPr lang="en-US" sz="1400" dirty="0" err="1"/>
              <a:t>झंडे</a:t>
            </a:r>
            <a:r>
              <a:rPr lang="en-US" sz="1400" dirty="0"/>
              <a:t> </a:t>
            </a:r>
            <a:r>
              <a:rPr lang="en-US" sz="1400" dirty="0" err="1"/>
              <a:t>की</a:t>
            </a:r>
            <a:r>
              <a:rPr lang="en-US" sz="1400" dirty="0"/>
              <a:t> </a:t>
            </a:r>
            <a:r>
              <a:rPr lang="en-US" sz="1400" dirty="0" err="1"/>
              <a:t>नोक</a:t>
            </a:r>
            <a:r>
              <a:rPr lang="en-US" sz="1400" dirty="0"/>
              <a:t> </a:t>
            </a:r>
            <a:r>
              <a:rPr lang="en-US" sz="1400" dirty="0" err="1"/>
              <a:t>पहले</a:t>
            </a:r>
            <a:r>
              <a:rPr lang="en-US" sz="1400" dirty="0"/>
              <a:t> </a:t>
            </a:r>
            <a:r>
              <a:rPr lang="en-US" sz="1400" dirty="0" err="1"/>
              <a:t>बाहर</a:t>
            </a:r>
            <a:r>
              <a:rPr lang="en-US" sz="1400" dirty="0"/>
              <a:t> </a:t>
            </a:r>
            <a:r>
              <a:rPr lang="en-US" sz="1400" dirty="0" err="1"/>
              <a:t>निकली</a:t>
            </a:r>
            <a:r>
              <a:rPr lang="en-US" sz="1400" dirty="0"/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87244" y="5659299"/>
            <a:ext cx="1371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हाँ</a:t>
            </a:r>
            <a:r>
              <a:rPr lang="en-US" sz="1400" dirty="0"/>
              <a:t>, </a:t>
            </a:r>
            <a:r>
              <a:rPr lang="en-US" sz="1400" dirty="0" err="1"/>
              <a:t>पर</a:t>
            </a:r>
            <a:r>
              <a:rPr lang="en-US" sz="1400" dirty="0"/>
              <a:t> </a:t>
            </a:r>
            <a:r>
              <a:rPr lang="en-US" sz="1400" dirty="0" err="1" smtClean="0"/>
              <a:t>तुमने</a:t>
            </a:r>
            <a:r>
              <a:rPr lang="en-US" sz="1400" dirty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यह</a:t>
            </a:r>
            <a:r>
              <a:rPr lang="en-US" sz="1400" dirty="0" smtClean="0"/>
              <a:t> </a:t>
            </a:r>
            <a:r>
              <a:rPr lang="en-US" sz="1400" dirty="0" err="1"/>
              <a:t>क्यों</a:t>
            </a:r>
            <a:r>
              <a:rPr lang="en-US" sz="1400" dirty="0"/>
              <a:t> </a:t>
            </a:r>
            <a:r>
              <a:rPr lang="en-US" sz="1400" dirty="0" err="1"/>
              <a:t>पूछा</a:t>
            </a:r>
            <a:r>
              <a:rPr lang="en-US" sz="1400" dirty="0"/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7397" y="7630319"/>
            <a:ext cx="27366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लगता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</a:t>
            </a:r>
            <a:r>
              <a:rPr lang="en-US" sz="1600" dirty="0" err="1"/>
              <a:t>मुझे</a:t>
            </a:r>
            <a:r>
              <a:rPr lang="en-US" sz="1600" dirty="0"/>
              <a:t> </a:t>
            </a:r>
            <a:r>
              <a:rPr lang="en-US" sz="1600" dirty="0" err="1"/>
              <a:t>समझ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आ </a:t>
            </a:r>
            <a:r>
              <a:rPr lang="en-US" sz="1600" dirty="0" err="1"/>
              <a:t>रहा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07288" cy="10688638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1266" name="Picture 2" descr="C:\Users\HP\Desktop\topologicon_empty_pages\v0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02" y="-33797"/>
            <a:ext cx="7512050" cy="106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4644" y="9001919"/>
            <a:ext cx="2743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 </a:t>
            </a:r>
            <a:r>
              <a:rPr lang="en-US" sz="1400" dirty="0" err="1" smtClean="0"/>
              <a:t>एक</a:t>
            </a:r>
            <a:r>
              <a:rPr lang="en-US" sz="1400" dirty="0" smtClean="0"/>
              <a:t> </a:t>
            </a:r>
            <a:r>
              <a:rPr lang="en-US" sz="1400" dirty="0" err="1"/>
              <a:t>पट्टी</a:t>
            </a:r>
            <a:r>
              <a:rPr lang="en-US" sz="1400" dirty="0"/>
              <a:t> </a:t>
            </a:r>
            <a:r>
              <a:rPr lang="en-US" sz="1400" dirty="0" err="1"/>
              <a:t>जिसके</a:t>
            </a:r>
            <a:r>
              <a:rPr lang="en-US" sz="1400" dirty="0"/>
              <a:t> </a:t>
            </a:r>
            <a:r>
              <a:rPr lang="en-US" sz="1400" dirty="0" err="1"/>
              <a:t>दोनों</a:t>
            </a:r>
            <a:r>
              <a:rPr lang="en-US" sz="1400" dirty="0"/>
              <a:t> </a:t>
            </a:r>
            <a:r>
              <a:rPr lang="en-US" sz="1400" dirty="0" err="1"/>
              <a:t>छोरों</a:t>
            </a:r>
            <a:r>
              <a:rPr lang="en-US" sz="1400" dirty="0"/>
              <a:t> </a:t>
            </a:r>
            <a:r>
              <a:rPr lang="en-US" sz="1400" dirty="0" err="1"/>
              <a:t>को</a:t>
            </a:r>
            <a:r>
              <a:rPr lang="en-US" sz="1400" dirty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err="1" smtClean="0"/>
              <a:t>आपस</a:t>
            </a:r>
            <a:r>
              <a:rPr lang="en-US" sz="1400" dirty="0" smtClean="0"/>
              <a:t> </a:t>
            </a:r>
            <a:r>
              <a:rPr lang="en-US" sz="1400" dirty="0" err="1"/>
              <a:t>में</a:t>
            </a:r>
            <a:r>
              <a:rPr lang="en-US" sz="1400" dirty="0"/>
              <a:t> </a:t>
            </a:r>
            <a:r>
              <a:rPr lang="en-US" sz="1400" dirty="0" err="1"/>
              <a:t>चिपकाने</a:t>
            </a:r>
            <a:r>
              <a:rPr lang="en-US" sz="1400" dirty="0"/>
              <a:t> </a:t>
            </a:r>
            <a:r>
              <a:rPr lang="en-US" sz="1400" dirty="0" err="1"/>
              <a:t>से</a:t>
            </a:r>
            <a:r>
              <a:rPr lang="en-US" sz="1400" dirty="0"/>
              <a:t> </a:t>
            </a:r>
            <a:r>
              <a:rPr lang="en-US" sz="1400" dirty="0" err="1"/>
              <a:t>पहले</a:t>
            </a:r>
            <a:r>
              <a:rPr lang="en-US" sz="1400" dirty="0"/>
              <a:t> </a:t>
            </a:r>
            <a:r>
              <a:rPr lang="en-US" sz="1400" dirty="0" err="1"/>
              <a:t>आधा</a:t>
            </a:r>
            <a:r>
              <a:rPr lang="en-US" sz="1400" dirty="0"/>
              <a:t> </a:t>
            </a:r>
            <a:r>
              <a:rPr lang="en-US" sz="1400" dirty="0" err="1"/>
              <a:t>ट्विस्ट</a:t>
            </a:r>
            <a:r>
              <a:rPr lang="en-US" sz="1400" dirty="0"/>
              <a:t> </a:t>
            </a:r>
            <a:r>
              <a:rPr lang="en-US" sz="1400" dirty="0" err="1"/>
              <a:t>दिया</a:t>
            </a:r>
            <a:r>
              <a:rPr lang="en-US" sz="1400" dirty="0"/>
              <a:t> </a:t>
            </a:r>
            <a:r>
              <a:rPr lang="en-US" sz="1400" dirty="0" err="1"/>
              <a:t>जाता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/>
              <a:t>, </a:t>
            </a:r>
            <a:r>
              <a:rPr lang="en-US" sz="1400" dirty="0" err="1" smtClean="0"/>
              <a:t>उस</a:t>
            </a:r>
            <a:r>
              <a:rPr lang="en-US" sz="1400" dirty="0"/>
              <a:t> </a:t>
            </a:r>
            <a:r>
              <a:rPr lang="en-US" sz="1400" dirty="0" err="1"/>
              <a:t>पट्टी</a:t>
            </a:r>
            <a:r>
              <a:rPr lang="en-US" sz="1400" dirty="0"/>
              <a:t> </a:t>
            </a:r>
            <a:r>
              <a:rPr lang="en-US" sz="1400" dirty="0" err="1"/>
              <a:t>की</a:t>
            </a:r>
            <a:r>
              <a:rPr lang="en-US" sz="1400" dirty="0"/>
              <a:t> </a:t>
            </a:r>
            <a:r>
              <a:rPr lang="en-US" sz="1400" dirty="0" err="1"/>
              <a:t>केवल</a:t>
            </a:r>
            <a:r>
              <a:rPr lang="en-US" sz="1400" dirty="0"/>
              <a:t> </a:t>
            </a:r>
            <a:r>
              <a:rPr lang="en-US" sz="1400" dirty="0" err="1" smtClean="0"/>
              <a:t>एक</a:t>
            </a:r>
            <a:r>
              <a:rPr lang="en-US" sz="1400" dirty="0" smtClean="0"/>
              <a:t> </a:t>
            </a:r>
            <a:r>
              <a:rPr lang="en-US" sz="1400" dirty="0" err="1"/>
              <a:t>ही</a:t>
            </a:r>
            <a:r>
              <a:rPr lang="en-US" sz="1400" dirty="0"/>
              <a:t> </a:t>
            </a:r>
            <a:r>
              <a:rPr lang="en-US" sz="1400" dirty="0" err="1"/>
              <a:t>सतह</a:t>
            </a:r>
            <a:r>
              <a:rPr lang="en-US" sz="1400" dirty="0"/>
              <a:t> </a:t>
            </a:r>
            <a:r>
              <a:rPr lang="en-US" sz="1400" dirty="0" err="1"/>
              <a:t>होती</a:t>
            </a:r>
            <a:r>
              <a:rPr lang="en-US" sz="1400" dirty="0"/>
              <a:t> </a:t>
            </a:r>
            <a:r>
              <a:rPr lang="en-US" sz="1400" dirty="0" err="1"/>
              <a:t>है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629444" y="754697"/>
            <a:ext cx="6477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यह</a:t>
            </a:r>
            <a:r>
              <a:rPr lang="en-US" sz="1600" dirty="0"/>
              <a:t> </a:t>
            </a:r>
            <a:r>
              <a:rPr lang="en-US" sz="1600" dirty="0" err="1"/>
              <a:t>स्पष्ट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</a:t>
            </a:r>
            <a:r>
              <a:rPr lang="en-US" sz="1600" dirty="0" err="1"/>
              <a:t>कि</a:t>
            </a:r>
            <a:r>
              <a:rPr lang="en-US" sz="1600" dirty="0"/>
              <a:t> </a:t>
            </a:r>
            <a:r>
              <a:rPr lang="en-US" sz="1600" dirty="0" err="1"/>
              <a:t>यदि</a:t>
            </a:r>
            <a:r>
              <a:rPr lang="en-US" sz="1600" dirty="0"/>
              <a:t> </a:t>
            </a:r>
            <a:r>
              <a:rPr lang="en-US" sz="1600" dirty="0" err="1"/>
              <a:t>हम</a:t>
            </a:r>
            <a:r>
              <a:rPr lang="en-US" sz="1600" dirty="0"/>
              <a:t> </a:t>
            </a:r>
            <a:r>
              <a:rPr lang="en-US" sz="1600" dirty="0" err="1"/>
              <a:t>मेरीडियन</a:t>
            </a:r>
            <a:r>
              <a:rPr lang="en-US" sz="1600" dirty="0"/>
              <a:t> </a:t>
            </a:r>
            <a:r>
              <a:rPr lang="en-US" sz="1600" dirty="0" err="1"/>
              <a:t>का</a:t>
            </a:r>
            <a:r>
              <a:rPr lang="en-US" sz="1600" dirty="0"/>
              <a:t> </a:t>
            </a:r>
            <a:r>
              <a:rPr lang="en-US" sz="1600" dirty="0" err="1"/>
              <a:t>पड़ोस</a:t>
            </a:r>
            <a:r>
              <a:rPr lang="en-US" sz="1600" dirty="0"/>
              <a:t> </a:t>
            </a:r>
            <a:r>
              <a:rPr lang="en-US" sz="1600" dirty="0" err="1"/>
              <a:t>देखें</a:t>
            </a:r>
            <a:r>
              <a:rPr lang="en-US" sz="1600" dirty="0"/>
              <a:t> </a:t>
            </a:r>
            <a:r>
              <a:rPr lang="en-US" sz="1600" dirty="0" err="1"/>
              <a:t>तो</a:t>
            </a:r>
            <a:r>
              <a:rPr lang="en-US" sz="1600" dirty="0"/>
              <a:t> </a:t>
            </a:r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सिर्फ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ही</a:t>
            </a:r>
            <a:r>
              <a:rPr lang="en-US" sz="1600" dirty="0"/>
              <a:t> </a:t>
            </a:r>
            <a:r>
              <a:rPr lang="en-US" sz="1600" dirty="0" err="1"/>
              <a:t>सतह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(*), </a:t>
            </a:r>
            <a:r>
              <a:rPr lang="en-US" sz="1600" dirty="0" err="1"/>
              <a:t>जैसे</a:t>
            </a:r>
            <a:r>
              <a:rPr lang="en-US" sz="1600" dirty="0"/>
              <a:t> </a:t>
            </a:r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 smtClean="0"/>
              <a:t>मोबियस</a:t>
            </a:r>
            <a:r>
              <a:rPr lang="en-US" sz="1600" dirty="0" err="1"/>
              <a:t>-</a:t>
            </a:r>
            <a:r>
              <a:rPr lang="en-US" sz="1600" dirty="0" err="1" smtClean="0"/>
              <a:t>स्ट्रिप</a:t>
            </a:r>
            <a:r>
              <a:rPr lang="en-US" sz="1600" dirty="0" smtClean="0"/>
              <a:t> </a:t>
            </a:r>
            <a:r>
              <a:rPr lang="en-US" sz="1600" dirty="0"/>
              <a:t>(</a:t>
            </a:r>
            <a:r>
              <a:rPr lang="en-US" sz="1600" dirty="0" err="1"/>
              <a:t>पट्टी</a:t>
            </a:r>
            <a:r>
              <a:rPr lang="en-US" sz="1600" dirty="0"/>
              <a:t>) </a:t>
            </a:r>
            <a:r>
              <a:rPr lang="en-US" sz="1600" dirty="0" err="1"/>
              <a:t>की</a:t>
            </a:r>
            <a:r>
              <a:rPr lang="en-US" sz="1600" dirty="0"/>
              <a:t> </a:t>
            </a:r>
            <a:r>
              <a:rPr lang="en-US" sz="1600" dirty="0" err="1"/>
              <a:t>सिंगल</a:t>
            </a:r>
            <a:r>
              <a:rPr lang="en-US" sz="1600" dirty="0"/>
              <a:t> </a:t>
            </a:r>
            <a:r>
              <a:rPr lang="en-US" sz="1600" dirty="0" err="1"/>
              <a:t>सतह</a:t>
            </a:r>
            <a:r>
              <a:rPr lang="en-US" sz="1600" dirty="0"/>
              <a:t> </a:t>
            </a:r>
            <a:r>
              <a:rPr lang="hi-IN" sz="1600" dirty="0"/>
              <a:t>हों. 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smtClean="0"/>
              <a:t>(</a:t>
            </a:r>
            <a:r>
              <a:rPr lang="en-US" sz="1600" dirty="0" err="1"/>
              <a:t>देखें</a:t>
            </a:r>
            <a:r>
              <a:rPr lang="en-US" sz="1600" dirty="0"/>
              <a:t> "</a:t>
            </a:r>
            <a:r>
              <a:rPr lang="en-US" sz="1600" dirty="0" err="1"/>
              <a:t>हिअर</a:t>
            </a:r>
            <a:r>
              <a:rPr lang="en-US" sz="1600" dirty="0"/>
              <a:t> </a:t>
            </a:r>
            <a:r>
              <a:rPr lang="en-US" sz="1600" dirty="0" err="1"/>
              <a:t>इज़</a:t>
            </a:r>
            <a:r>
              <a:rPr lang="en-US" sz="1600" dirty="0"/>
              <a:t> </a:t>
            </a:r>
            <a:r>
              <a:rPr lang="en-US" sz="1600" dirty="0" err="1"/>
              <a:t>लुकिंग</a:t>
            </a:r>
            <a:r>
              <a:rPr lang="en-US" sz="1600" dirty="0"/>
              <a:t> </a:t>
            </a:r>
            <a:r>
              <a:rPr lang="en-US" sz="1600" dirty="0" err="1"/>
              <a:t>एट</a:t>
            </a:r>
            <a:r>
              <a:rPr lang="en-US" sz="1600" dirty="0"/>
              <a:t> </a:t>
            </a:r>
            <a:r>
              <a:rPr lang="en-US" sz="1600" dirty="0" err="1"/>
              <a:t>यूक्लिड</a:t>
            </a:r>
            <a:r>
              <a:rPr lang="en-US" sz="1600" dirty="0"/>
              <a:t>" </a:t>
            </a:r>
            <a:r>
              <a:rPr lang="en-US" sz="1600" dirty="0" err="1"/>
              <a:t>पेज</a:t>
            </a:r>
            <a:r>
              <a:rPr lang="en-US" sz="1600" dirty="0"/>
              <a:t> 54).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820644" y="1863944"/>
            <a:ext cx="4514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तुम्हारा</a:t>
            </a:r>
            <a:r>
              <a:rPr lang="en-US" sz="1600" dirty="0"/>
              <a:t> </a:t>
            </a:r>
            <a:r>
              <a:rPr lang="en-US" sz="1600" dirty="0" err="1"/>
              <a:t>मतलब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</a:t>
            </a:r>
            <a:r>
              <a:rPr lang="en-US" sz="1600" dirty="0" err="1"/>
              <a:t>कि</a:t>
            </a:r>
            <a:r>
              <a:rPr lang="en-US" sz="1600" dirty="0"/>
              <a:t> </a:t>
            </a:r>
            <a:r>
              <a:rPr lang="en-US" sz="1600" dirty="0" err="1"/>
              <a:t>हम</a:t>
            </a:r>
            <a:r>
              <a:rPr lang="en-US" sz="1600" dirty="0"/>
              <a:t> </a:t>
            </a:r>
            <a:r>
              <a:rPr lang="en-US" sz="1600" dirty="0" err="1"/>
              <a:t>पहले</a:t>
            </a:r>
            <a:r>
              <a:rPr lang="en-US" sz="1600" dirty="0"/>
              <a:t> </a:t>
            </a:r>
            <a:r>
              <a:rPr lang="en-US" sz="1600" dirty="0" err="1"/>
              <a:t>जहां</a:t>
            </a:r>
            <a:r>
              <a:rPr lang="en-US" sz="1600" dirty="0"/>
              <a:t> </a:t>
            </a:r>
            <a:r>
              <a:rPr lang="en-US" sz="1600" dirty="0" err="1"/>
              <a:t>दक्षिणी-ध्रुव</a:t>
            </a:r>
            <a:r>
              <a:rPr lang="en-US" sz="1600" dirty="0"/>
              <a:t> </a:t>
            </a:r>
            <a:r>
              <a:rPr lang="en-US" sz="1600" dirty="0" err="1"/>
              <a:t>पर</a:t>
            </a:r>
            <a:r>
              <a:rPr lang="en-US" sz="1600" dirty="0"/>
              <a:t> </a:t>
            </a:r>
            <a:r>
              <a:rPr lang="en-US" sz="1600" dirty="0" err="1"/>
              <a:t>थे</a:t>
            </a:r>
            <a:r>
              <a:rPr lang="en-US" sz="1600" dirty="0"/>
              <a:t>, </a:t>
            </a:r>
            <a:r>
              <a:rPr lang="en-US" sz="1600" dirty="0" err="1"/>
              <a:t>वो</a:t>
            </a:r>
            <a:r>
              <a:rPr lang="en-US" sz="1600" dirty="0"/>
              <a:t> </a:t>
            </a:r>
            <a:r>
              <a:rPr lang="en-US" sz="1600" dirty="0" err="1"/>
              <a:t>असल</a:t>
            </a:r>
            <a:r>
              <a:rPr lang="en-US" sz="1600" dirty="0"/>
              <a:t> </a:t>
            </a:r>
            <a:r>
              <a:rPr lang="en-US" sz="1600" dirty="0" err="1"/>
              <a:t>में</a:t>
            </a:r>
            <a:r>
              <a:rPr lang="en-US" sz="1600" dirty="0"/>
              <a:t> </a:t>
            </a:r>
            <a:r>
              <a:rPr lang="en-US" sz="1600" dirty="0" err="1"/>
              <a:t>सिर्फ</a:t>
            </a:r>
            <a:r>
              <a:rPr lang="en-US" sz="1600" dirty="0"/>
              <a:t> </a:t>
            </a:r>
            <a:r>
              <a:rPr lang="en-US" sz="1600" dirty="0" err="1"/>
              <a:t>उल्टा</a:t>
            </a:r>
            <a:r>
              <a:rPr lang="en-US" sz="1600" dirty="0"/>
              <a:t> </a:t>
            </a:r>
            <a:r>
              <a:rPr lang="en-US" sz="1600" dirty="0" err="1"/>
              <a:t>उत्तरी-ध्रुव</a:t>
            </a:r>
            <a:r>
              <a:rPr lang="en-US" sz="1600" dirty="0"/>
              <a:t> </a:t>
            </a:r>
            <a:r>
              <a:rPr lang="en-US" sz="1600" dirty="0" err="1"/>
              <a:t>था</a:t>
            </a:r>
            <a:r>
              <a:rPr lang="en-US" sz="1600" dirty="0"/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1655310" y="3130054"/>
            <a:ext cx="625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err="1" smtClean="0">
                <a:solidFill>
                  <a:srgbClr val="FF0000"/>
                </a:solidFill>
              </a:rPr>
              <a:t>आधा</a:t>
            </a:r>
            <a:r>
              <a:rPr lang="en-US" sz="1200" dirty="0" smtClean="0">
                <a:solidFill>
                  <a:srgbClr val="FF0000"/>
                </a:solidFill>
              </a:rPr>
              <a:t/>
            </a:r>
            <a:br>
              <a:rPr lang="en-US" sz="1200" dirty="0" smtClean="0">
                <a:solidFill>
                  <a:srgbClr val="FF0000"/>
                </a:solidFill>
              </a:rPr>
            </a:br>
            <a:r>
              <a:rPr lang="en-US" sz="1200" dirty="0" err="1" smtClean="0">
                <a:solidFill>
                  <a:srgbClr val="FF0000"/>
                </a:solidFill>
              </a:rPr>
              <a:t>ट्विस्ट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39023" y="2889042"/>
            <a:ext cx="28135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तो</a:t>
            </a:r>
            <a:r>
              <a:rPr lang="en-US" sz="1600" dirty="0"/>
              <a:t> </a:t>
            </a:r>
            <a:r>
              <a:rPr lang="en-US" sz="1600" dirty="0" err="1"/>
              <a:t>फिर</a:t>
            </a:r>
            <a:r>
              <a:rPr lang="en-US" sz="1600" dirty="0"/>
              <a:t> </a:t>
            </a:r>
            <a:r>
              <a:rPr lang="en-US" sz="1600" dirty="0" err="1"/>
              <a:t>असली</a:t>
            </a:r>
            <a:r>
              <a:rPr lang="en-US" sz="1600" dirty="0"/>
              <a:t> </a:t>
            </a:r>
            <a:r>
              <a:rPr lang="en-US" sz="1600" dirty="0" err="1"/>
              <a:t>दक्षिण-ध्रुव</a:t>
            </a:r>
            <a:r>
              <a:rPr lang="en-US" sz="1600" dirty="0"/>
              <a:t> </a:t>
            </a:r>
            <a:r>
              <a:rPr lang="en-US" sz="1600" dirty="0" err="1"/>
              <a:t>कहाँ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1167195" y="3744119"/>
            <a:ext cx="16017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बड़ी</a:t>
            </a:r>
            <a:r>
              <a:rPr lang="en-US" sz="1600" dirty="0"/>
              <a:t> </a:t>
            </a:r>
            <a:r>
              <a:rPr lang="en-US" sz="1600" dirty="0" err="1"/>
              <a:t>अजीब</a:t>
            </a:r>
            <a:r>
              <a:rPr lang="en-US" sz="1600" dirty="0"/>
              <a:t> </a:t>
            </a:r>
            <a:r>
              <a:rPr lang="en-US" sz="1600" dirty="0" err="1"/>
              <a:t>बात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!</a:t>
            </a:r>
          </a:p>
        </p:txBody>
      </p:sp>
      <p:sp>
        <p:nvSpPr>
          <p:cNvPr id="9" name="Rectangle 8"/>
          <p:cNvSpPr/>
          <p:nvPr/>
        </p:nvSpPr>
        <p:spPr>
          <a:xfrm>
            <a:off x="4668044" y="3652530"/>
            <a:ext cx="16433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तो</a:t>
            </a:r>
            <a:r>
              <a:rPr lang="en-US" sz="1600" dirty="0"/>
              <a:t> </a:t>
            </a:r>
            <a:r>
              <a:rPr lang="en-US" sz="1600" dirty="0" err="1"/>
              <a:t>क्या</a:t>
            </a:r>
            <a:r>
              <a:rPr lang="en-US" sz="1600" dirty="0"/>
              <a:t> </a:t>
            </a:r>
            <a:r>
              <a:rPr lang="en-US" sz="1600" dirty="0" err="1"/>
              <a:t>चल</a:t>
            </a:r>
            <a:r>
              <a:rPr lang="en-US" sz="1600" dirty="0"/>
              <a:t> </a:t>
            </a:r>
            <a:r>
              <a:rPr lang="en-US" sz="1600" dirty="0" err="1"/>
              <a:t>रहा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81974" y="4125119"/>
            <a:ext cx="21434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/>
              <a:t>लगता</a:t>
            </a:r>
            <a:r>
              <a:rPr lang="en-US" sz="1600" dirty="0" smtClean="0"/>
              <a:t> </a:t>
            </a:r>
            <a:r>
              <a:rPr lang="en-US" sz="1600" dirty="0" err="1"/>
              <a:t>है</a:t>
            </a:r>
            <a:r>
              <a:rPr lang="en-US" sz="1600" dirty="0"/>
              <a:t> </a:t>
            </a:r>
            <a:r>
              <a:rPr lang="en-US" sz="1600" dirty="0" err="1"/>
              <a:t>जैसे</a:t>
            </a:r>
            <a:r>
              <a:rPr lang="en-US" sz="1600" dirty="0"/>
              <a:t> </a:t>
            </a:r>
            <a:r>
              <a:rPr lang="en-US" sz="1600" dirty="0" err="1"/>
              <a:t>हमने</a:t>
            </a:r>
            <a:r>
              <a:rPr lang="en-US" sz="1600" dirty="0"/>
              <a:t> </a:t>
            </a:r>
            <a:r>
              <a:rPr lang="en-US" sz="1600" dirty="0" err="1"/>
              <a:t>दक्षिणी-ध्रुव</a:t>
            </a:r>
            <a:r>
              <a:rPr lang="en-US" sz="1600" dirty="0"/>
              <a:t> </a:t>
            </a:r>
            <a:r>
              <a:rPr lang="en-US" sz="1600" dirty="0" err="1"/>
              <a:t>खो</a:t>
            </a:r>
            <a:r>
              <a:rPr lang="en-US" sz="1600" dirty="0"/>
              <a:t> </a:t>
            </a:r>
            <a:r>
              <a:rPr lang="en-US" sz="1600" dirty="0" err="1"/>
              <a:t>दिया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04000" y="4833681"/>
            <a:ext cx="1072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बड़ा</a:t>
            </a:r>
            <a:r>
              <a:rPr lang="en-US" sz="1600" dirty="0"/>
              <a:t> </a:t>
            </a:r>
            <a:r>
              <a:rPr lang="en-US" sz="1600" dirty="0" err="1"/>
              <a:t>अच्छा</a:t>
            </a:r>
            <a:r>
              <a:rPr lang="en-US" sz="1600" dirty="0"/>
              <a:t>!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7352" y="5039519"/>
            <a:ext cx="8947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चलो</a:t>
            </a:r>
            <a:r>
              <a:rPr lang="en-US" sz="1600" dirty="0"/>
              <a:t> </a:t>
            </a:r>
            <a:endParaRPr lang="en-US" sz="1600" dirty="0" smtClean="0"/>
          </a:p>
          <a:p>
            <a:pPr algn="ctr"/>
            <a:r>
              <a:rPr lang="en-US" sz="1600" dirty="0" err="1" smtClean="0"/>
              <a:t>सोचते</a:t>
            </a:r>
            <a:r>
              <a:rPr lang="en-US" sz="1600" dirty="0" smtClean="0"/>
              <a:t> </a:t>
            </a:r>
            <a:r>
              <a:rPr lang="en-US" sz="1600" dirty="0" err="1"/>
              <a:t>है</a:t>
            </a:r>
            <a:r>
              <a:rPr lang="en-US" sz="1600" dirty="0"/>
              <a:t>!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64901" y="5920165"/>
            <a:ext cx="15023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वे</a:t>
            </a:r>
            <a:r>
              <a:rPr lang="en-US" sz="1600" dirty="0"/>
              <a:t> </a:t>
            </a:r>
            <a:r>
              <a:rPr lang="en-US" sz="1600" dirty="0" err="1"/>
              <a:t>क्या</a:t>
            </a:r>
            <a:r>
              <a:rPr lang="en-US" sz="1600" dirty="0"/>
              <a:t> </a:t>
            </a:r>
            <a:r>
              <a:rPr lang="en-US" sz="1600" dirty="0" err="1"/>
              <a:t>कह</a:t>
            </a:r>
            <a:r>
              <a:rPr lang="en-US" sz="1600" dirty="0"/>
              <a:t> </a:t>
            </a:r>
            <a:r>
              <a:rPr lang="en-US" sz="1600" dirty="0" err="1"/>
              <a:t>रहे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48844" y="5978744"/>
            <a:ext cx="34931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सोफी</a:t>
            </a:r>
            <a:r>
              <a:rPr lang="en-US" sz="1600" dirty="0"/>
              <a:t> </a:t>
            </a:r>
            <a:r>
              <a:rPr lang="en-US" sz="1600" dirty="0" err="1"/>
              <a:t>के</a:t>
            </a:r>
            <a:r>
              <a:rPr lang="en-US" sz="1600" dirty="0"/>
              <a:t> </a:t>
            </a:r>
            <a:r>
              <a:rPr lang="en-US" sz="1600" dirty="0" err="1"/>
              <a:t>अनुसार</a:t>
            </a:r>
            <a:r>
              <a:rPr lang="en-US" sz="1600" dirty="0"/>
              <a:t> </a:t>
            </a:r>
            <a:r>
              <a:rPr lang="en-US" sz="1600" dirty="0" err="1"/>
              <a:t>हम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ऐसी</a:t>
            </a:r>
            <a:r>
              <a:rPr lang="en-US" sz="1600" dirty="0"/>
              <a:t> </a:t>
            </a:r>
            <a:r>
              <a:rPr lang="en-US" sz="1600" dirty="0" err="1"/>
              <a:t>गेंद</a:t>
            </a:r>
            <a:r>
              <a:rPr lang="en-US" sz="1600" dirty="0"/>
              <a:t> </a:t>
            </a:r>
            <a:r>
              <a:rPr lang="en-US" sz="1600" dirty="0" err="1"/>
              <a:t>पर</a:t>
            </a:r>
            <a:r>
              <a:rPr lang="en-US" sz="1600" dirty="0"/>
              <a:t> </a:t>
            </a:r>
            <a:r>
              <a:rPr lang="en-US" sz="1600" dirty="0" err="1"/>
              <a:t>हैं</a:t>
            </a:r>
            <a:r>
              <a:rPr lang="en-US" sz="1600" dirty="0"/>
              <a:t> </a:t>
            </a:r>
            <a:r>
              <a:rPr lang="en-US" sz="1600" dirty="0" err="1"/>
              <a:t>जिसकी</a:t>
            </a:r>
            <a:r>
              <a:rPr lang="en-US" sz="1600" dirty="0"/>
              <a:t> </a:t>
            </a:r>
            <a:r>
              <a:rPr lang="en-US" sz="1600" dirty="0" err="1"/>
              <a:t>केवल</a:t>
            </a:r>
            <a:r>
              <a:rPr lang="en-US" sz="1600" dirty="0"/>
              <a:t> </a:t>
            </a:r>
            <a:r>
              <a:rPr lang="en-US" sz="1600" dirty="0" err="1"/>
              <a:t>एक</a:t>
            </a:r>
            <a:r>
              <a:rPr lang="en-US" sz="1600" dirty="0"/>
              <a:t> </a:t>
            </a:r>
            <a:r>
              <a:rPr lang="en-US" sz="1600" dirty="0" err="1"/>
              <a:t>ही</a:t>
            </a:r>
            <a:r>
              <a:rPr lang="en-US" sz="1600" dirty="0"/>
              <a:t> </a:t>
            </a:r>
            <a:r>
              <a:rPr lang="en-US" sz="1600" dirty="0" err="1"/>
              <a:t>सतह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!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94259" y="6865628"/>
            <a:ext cx="19223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/>
              <a:t>ये</a:t>
            </a:r>
            <a:r>
              <a:rPr lang="en-US" sz="1600" dirty="0"/>
              <a:t> </a:t>
            </a:r>
            <a:r>
              <a:rPr lang="hi-IN" sz="1600" dirty="0" smtClean="0"/>
              <a:t>सरासर</a:t>
            </a:r>
            <a:r>
              <a:rPr lang="en-US" sz="1600" dirty="0" smtClean="0"/>
              <a:t> </a:t>
            </a:r>
            <a:r>
              <a:rPr lang="en-US" sz="1600" dirty="0" err="1" smtClean="0"/>
              <a:t>पागलपन</a:t>
            </a:r>
            <a:r>
              <a:rPr lang="en-US" sz="1600" dirty="0" smtClean="0"/>
              <a:t> </a:t>
            </a:r>
            <a:r>
              <a:rPr lang="en-US" sz="1600" dirty="0" err="1"/>
              <a:t>है</a:t>
            </a:r>
            <a:r>
              <a:rPr lang="en-US" sz="1600" dirty="0"/>
              <a:t>!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23870" y="7171889"/>
            <a:ext cx="16825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तुम</a:t>
            </a:r>
            <a:r>
              <a:rPr lang="en-US" sz="1600" dirty="0"/>
              <a:t> </a:t>
            </a:r>
            <a:r>
              <a:rPr lang="en-US" sz="1600" dirty="0" err="1"/>
              <a:t>जहाँ</a:t>
            </a:r>
            <a:r>
              <a:rPr lang="en-US" sz="1600" dirty="0"/>
              <a:t> </a:t>
            </a:r>
            <a:r>
              <a:rPr lang="en-US" sz="1600" dirty="0" err="1"/>
              <a:t>रहते</a:t>
            </a:r>
            <a:r>
              <a:rPr lang="en-US" sz="1600" dirty="0"/>
              <a:t> </a:t>
            </a:r>
            <a:r>
              <a:rPr lang="en-US" sz="1600" dirty="0" err="1"/>
              <a:t>हो</a:t>
            </a:r>
            <a:r>
              <a:rPr lang="en-US" sz="1600" dirty="0"/>
              <a:t> </a:t>
            </a:r>
            <a:r>
              <a:rPr lang="en-US" sz="1600" dirty="0" err="1"/>
              <a:t>वहां</a:t>
            </a:r>
            <a:r>
              <a:rPr lang="en-US" sz="1600" dirty="0"/>
              <a:t> </a:t>
            </a:r>
            <a:r>
              <a:rPr lang="en-US" sz="1600" dirty="0" err="1"/>
              <a:t>कैसा</a:t>
            </a:r>
            <a:r>
              <a:rPr lang="en-US" sz="1600" dirty="0"/>
              <a:t> </a:t>
            </a:r>
            <a:r>
              <a:rPr lang="en-US" sz="1600" dirty="0" err="1"/>
              <a:t>है</a:t>
            </a:r>
            <a:r>
              <a:rPr lang="en-US" sz="1600" dirty="0"/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125386" y="9535319"/>
            <a:ext cx="18710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i-IN" sz="1600" dirty="0" smtClean="0"/>
              <a:t>हाँ</a:t>
            </a:r>
            <a:r>
              <a:rPr lang="en-US" sz="1600" dirty="0" smtClean="0"/>
              <a:t>, </a:t>
            </a:r>
            <a:r>
              <a:rPr lang="en-US" sz="1600" dirty="0" err="1"/>
              <a:t>बिल्कुल</a:t>
            </a:r>
            <a:r>
              <a:rPr lang="en-US" sz="1600" dirty="0"/>
              <a:t> </a:t>
            </a:r>
            <a:r>
              <a:rPr lang="en-US" sz="1600" dirty="0" err="1"/>
              <a:t>यहाँ</a:t>
            </a:r>
            <a:r>
              <a:rPr lang="en-US" sz="1600" dirty="0"/>
              <a:t> </a:t>
            </a:r>
            <a:r>
              <a:rPr lang="en-US" sz="1600" dirty="0" err="1"/>
              <a:t>जैसे</a:t>
            </a:r>
            <a:r>
              <a:rPr lang="en-US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44861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2862</TotalTime>
  <Words>6844</Words>
  <Application>Microsoft Office PowerPoint</Application>
  <PresentationFormat>Custom</PresentationFormat>
  <Paragraphs>683</Paragraphs>
  <Slides>75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HP</cp:lastModifiedBy>
  <cp:revision>473</cp:revision>
  <dcterms:created xsi:type="dcterms:W3CDTF">2016-12-13T16:20:56Z</dcterms:created>
  <dcterms:modified xsi:type="dcterms:W3CDTF">2020-04-06T08:01:14Z</dcterms:modified>
</cp:coreProperties>
</file>